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theme/theme9.xml" ContentType="application/vnd.openxmlformats-officedocument.theme+xml"/>
  <Override PartName="/ppt/slideLayouts/slideLayout26.xml" ContentType="application/vnd.openxmlformats-officedocument.presentationml.slideLayout+xml"/>
  <Override PartName="/ppt/theme/theme10.xml" ContentType="application/vnd.openxmlformats-officedocument.theme+xml"/>
  <Override PartName="/ppt/slideLayouts/slideLayout27.xml" ContentType="application/vnd.openxmlformats-officedocument.presentationml.slideLayout+xml"/>
  <Override PartName="/ppt/theme/theme11.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2.xml" ContentType="application/vnd.openxmlformats-officedocument.theme+xml"/>
  <Override PartName="/ppt/slideLayouts/slideLayout40.xml" ContentType="application/vnd.openxmlformats-officedocument.presentationml.slideLayout+xml"/>
  <Override PartName="/ppt/theme/theme1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5.xml" ContentType="application/vnd.openxmlformats-officedocument.theme+xml"/>
  <Override PartName="/ppt/slideLayouts/slideLayout65.xml" ContentType="application/vnd.openxmlformats-officedocument.presentationml.slideLayout+xml"/>
  <Override PartName="/ppt/theme/theme16.xml" ContentType="application/vnd.openxmlformats-officedocument.theme+xml"/>
  <Override PartName="/ppt/slideLayouts/slideLayout66.xml" ContentType="application/vnd.openxmlformats-officedocument.presentationml.slideLayout+xml"/>
  <Override PartName="/ppt/theme/theme17.xml" ContentType="application/vnd.openxmlformats-officedocument.theme+xml"/>
  <Override PartName="/ppt/slideLayouts/slideLayout67.xml" ContentType="application/vnd.openxmlformats-officedocument.presentationml.slideLayout+xml"/>
  <Override PartName="/ppt/theme/theme1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9.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0.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1.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22.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3.xml" ContentType="application/vnd.openxmlformats-officedocument.theme+xml"/>
  <Override PartName="/ppt/slideLayouts/slideLayout118.xml" ContentType="application/vnd.openxmlformats-officedocument.presentationml.slideLayout+xml"/>
  <Override PartName="/ppt/theme/theme24.xml" ContentType="application/vnd.openxmlformats-officedocument.theme+xml"/>
  <Override PartName="/ppt/slideLayouts/slideLayout119.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78" r:id="rId2"/>
    <p:sldMasterId id="2147483684" r:id="rId3"/>
    <p:sldMasterId id="2147483687" r:id="rId4"/>
    <p:sldMasterId id="2147483720" r:id="rId5"/>
    <p:sldMasterId id="2147483722" r:id="rId6"/>
    <p:sldMasterId id="2147483724" r:id="rId7"/>
    <p:sldMasterId id="2147483937" r:id="rId8"/>
    <p:sldMasterId id="2147483941" r:id="rId9"/>
    <p:sldMasterId id="2147483943" r:id="rId10"/>
    <p:sldMasterId id="2147483983" r:id="rId11"/>
    <p:sldMasterId id="2147484128" r:id="rId12"/>
    <p:sldMasterId id="2147484336" r:id="rId13"/>
    <p:sldMasterId id="2147484602" r:id="rId14"/>
    <p:sldMasterId id="2147484615" r:id="rId15"/>
    <p:sldMasterId id="2147484628" r:id="rId16"/>
    <p:sldMasterId id="2147484630" r:id="rId17"/>
    <p:sldMasterId id="2147484632" r:id="rId18"/>
    <p:sldMasterId id="2147484748" r:id="rId19"/>
    <p:sldMasterId id="2147484762" r:id="rId20"/>
    <p:sldMasterId id="2147484895" r:id="rId21"/>
    <p:sldMasterId id="2147484920" r:id="rId22"/>
    <p:sldMasterId id="2147484934" r:id="rId23"/>
    <p:sldMasterId id="2147484947" r:id="rId24"/>
    <p:sldMasterId id="2147484949" r:id="rId25"/>
  </p:sldMasterIdLst>
  <p:notesMasterIdLst>
    <p:notesMasterId r:id="rId80"/>
  </p:notesMasterIdLst>
  <p:sldIdLst>
    <p:sldId id="282" r:id="rId26"/>
    <p:sldId id="283" r:id="rId27"/>
    <p:sldId id="284" r:id="rId28"/>
    <p:sldId id="285" r:id="rId29"/>
    <p:sldId id="306" r:id="rId30"/>
    <p:sldId id="332" r:id="rId31"/>
    <p:sldId id="333" r:id="rId32"/>
    <p:sldId id="334" r:id="rId33"/>
    <p:sldId id="335" r:id="rId34"/>
    <p:sldId id="307" r:id="rId35"/>
    <p:sldId id="308" r:id="rId36"/>
    <p:sldId id="286" r:id="rId37"/>
    <p:sldId id="324" r:id="rId38"/>
    <p:sldId id="325" r:id="rId39"/>
    <p:sldId id="319" r:id="rId40"/>
    <p:sldId id="320" r:id="rId41"/>
    <p:sldId id="321" r:id="rId42"/>
    <p:sldId id="322" r:id="rId43"/>
    <p:sldId id="323" r:id="rId44"/>
    <p:sldId id="293" r:id="rId45"/>
    <p:sldId id="294" r:id="rId46"/>
    <p:sldId id="295" r:id="rId47"/>
    <p:sldId id="296" r:id="rId48"/>
    <p:sldId id="302" r:id="rId49"/>
    <p:sldId id="303" r:id="rId50"/>
    <p:sldId id="304" r:id="rId51"/>
    <p:sldId id="305" r:id="rId52"/>
    <p:sldId id="265" r:id="rId53"/>
    <p:sldId id="268" r:id="rId54"/>
    <p:sldId id="267" r:id="rId55"/>
    <p:sldId id="327" r:id="rId56"/>
    <p:sldId id="354" r:id="rId57"/>
    <p:sldId id="271" r:id="rId58"/>
    <p:sldId id="351" r:id="rId59"/>
    <p:sldId id="314" r:id="rId60"/>
    <p:sldId id="315" r:id="rId61"/>
    <p:sldId id="5551" r:id="rId62"/>
    <p:sldId id="5360" r:id="rId63"/>
    <p:sldId id="273" r:id="rId64"/>
    <p:sldId id="336" r:id="rId65"/>
    <p:sldId id="337" r:id="rId66"/>
    <p:sldId id="338" r:id="rId67"/>
    <p:sldId id="339" r:id="rId68"/>
    <p:sldId id="340" r:id="rId69"/>
    <p:sldId id="341" r:id="rId70"/>
    <p:sldId id="292" r:id="rId71"/>
    <p:sldId id="344" r:id="rId72"/>
    <p:sldId id="345" r:id="rId73"/>
    <p:sldId id="346" r:id="rId74"/>
    <p:sldId id="348" r:id="rId75"/>
    <p:sldId id="349" r:id="rId76"/>
    <p:sldId id="350" r:id="rId77"/>
    <p:sldId id="352" r:id="rId78"/>
    <p:sldId id="343" r:id="rId7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1" autoAdjust="0"/>
    <p:restoredTop sz="69592" autoAdjust="0"/>
  </p:normalViewPr>
  <p:slideViewPr>
    <p:cSldViewPr>
      <p:cViewPr varScale="1">
        <p:scale>
          <a:sx n="68" d="100"/>
          <a:sy n="68" d="100"/>
        </p:scale>
        <p:origin x="816" y="50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70" d="100"/>
        <a:sy n="70" d="100"/>
      </p:scale>
      <p:origin x="0" y="91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tableStyles" Target="tableStyle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5" Type="http://schemas.openxmlformats.org/officeDocument/2006/relationships/slideMaster" Target="slideMasters/slideMaster5.xml"/><Relationship Id="rId61" Type="http://schemas.openxmlformats.org/officeDocument/2006/relationships/slide" Target="slides/slide36.xml"/><Relationship Id="rId82"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7" Type="http://schemas.openxmlformats.org/officeDocument/2006/relationships/slideMaster" Target="slideMasters/slideMaster7.xml"/><Relationship Id="rId71" Type="http://schemas.openxmlformats.org/officeDocument/2006/relationships/slide" Target="slides/slide46.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s>
</file>

<file path=ppt/_rels/viewProps.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 Nisan</a:t>
          </a: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2 Iyar</a:t>
          </a: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3 Sivan</a:t>
          </a: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4 Tammuz</a:t>
          </a: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5 Av</a:t>
          </a: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6 Elul</a:t>
          </a: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7 Tishri</a:t>
          </a: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8 </a:t>
          </a:r>
          <a:r>
            <a:rPr lang="en-US" sz="1600" dirty="0" err="1">
              <a:solidFill>
                <a:srgbClr val="FFFFFF">
                  <a:hueOff val="0"/>
                  <a:satOff val="0"/>
                  <a:lumOff val="0"/>
                  <a:alphaOff val="0"/>
                </a:srgbClr>
              </a:solidFill>
              <a:latin typeface="Tahoma"/>
              <a:ea typeface="+mn-ea"/>
              <a:cs typeface="+mn-cs"/>
            </a:rPr>
            <a:t>Cheshvan</a:t>
          </a:r>
          <a:endParaRPr lang="en-US" sz="16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9 Kislev</a:t>
          </a: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10 Tevet</a:t>
          </a: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11 Shevat</a:t>
          </a: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12 Adar</a:t>
          </a: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04AFE409-85BA-7E4E-BAE6-DDA298561442}" type="presOf" srcId="{610909C5-6334-264F-93E0-189A71FB6993}" destId="{54CDBF4B-9D09-3242-A1D5-0506BD1712C5}" srcOrd="0" destOrd="0" presId="urn:microsoft.com/office/officeart/2005/8/layout/cycle1"/>
    <dgm:cxn modelId="{BDD6F51B-211A-CC42-ADF4-884C33181C6C}" type="presOf" srcId="{B6065800-F57E-6842-B73C-614AFBC2DE05}" destId="{2990F259-A510-7044-A15A-189FB55AE5CB}"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88F58530-2E34-434B-B468-8421179116F7}" type="presOf" srcId="{591E9484-33B2-714C-AA5D-D47E80DA12F9}" destId="{CDA9BE8C-41E5-BF45-BAB4-5B91BDDEFF8D}"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88547238-C371-9A4C-8344-FC31FA61A638}" type="presOf" srcId="{55B5CCF6-1B65-AC49-B1EC-CD09807E71EF}" destId="{76EDA6DC-5A32-7640-86D9-A3D1F65AC2D3}" srcOrd="0" destOrd="0" presId="urn:microsoft.com/office/officeart/2005/8/layout/cycle1"/>
    <dgm:cxn modelId="{F04A9B39-2FEB-3949-A48B-96AA2184B422}" type="presOf" srcId="{55E743FA-081E-B447-B4F2-DEEACC6857BC}" destId="{36444405-91CC-BC45-909E-8AE477F1EC7C}" srcOrd="0" destOrd="0" presId="urn:microsoft.com/office/officeart/2005/8/layout/cycle1"/>
    <dgm:cxn modelId="{24E8EE39-70FF-B84F-8DD2-74F1728207D4}" srcId="{8E1255C9-F847-A440-83FF-7AA254CCB896}" destId="{12600BCB-5734-3F4B-9543-0CB09A3EC940}" srcOrd="0" destOrd="0" parTransId="{694C5870-D1B6-4749-AAAC-40AAB1DA82EA}" sibTransId="{B6065800-F57E-6842-B73C-614AFBC2DE05}"/>
    <dgm:cxn modelId="{CAB2113D-73C2-314E-984B-7E9A080664D7}" type="presOf" srcId="{81D20D5D-F15B-B844-BCE7-07FE2E88C5B6}" destId="{2467F156-8EB3-F044-8664-8B186FD19D40}" srcOrd="0" destOrd="0" presId="urn:microsoft.com/office/officeart/2005/8/layout/cycle1"/>
    <dgm:cxn modelId="{29611046-4CCC-F64B-8DDB-F07278EB52ED}" type="presOf" srcId="{19401D75-4FA1-2642-9C39-67D34D8AB9EC}" destId="{37E24780-EDFC-1D4D-B756-C90BE821441B}"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D8B5C34A-2CAB-A44F-ADD1-58DA358E24ED}" type="presOf" srcId="{D548EBB6-B1A8-4E4A-94F3-38AFF917AA13}" destId="{A85B6194-0CD3-0046-9C07-12EA626BEFA3}" srcOrd="0" destOrd="0" presId="urn:microsoft.com/office/officeart/2005/8/layout/cycle1"/>
    <dgm:cxn modelId="{4234A251-7EF4-664C-8888-46D9696C501A}" type="presOf" srcId="{A9914442-2057-0542-A0EA-F935FCA28993}" destId="{B4CE740F-E5F8-1040-9068-3C0CA6A81D60}" srcOrd="0" destOrd="0" presId="urn:microsoft.com/office/officeart/2005/8/layout/cycle1"/>
    <dgm:cxn modelId="{3E4BAC58-FEB4-5240-8468-4156E59E3F7A}" type="presOf" srcId="{325DB5A0-FE7A-8245-9663-7B515E4DF4C8}" destId="{EAEA7D1D-8D8A-4A4B-812D-D24179AFED27}" srcOrd="0" destOrd="0" presId="urn:microsoft.com/office/officeart/2005/8/layout/cycle1"/>
    <dgm:cxn modelId="{6FEFDF5D-4EF8-DF4C-A5C3-07730CC1B9AD}" type="presOf" srcId="{6533DBF9-2933-D44A-B9F0-8FC24EC06F20}" destId="{C4FE94AE-AFAE-8743-9525-171FDA850E0F}" srcOrd="0" destOrd="0" presId="urn:microsoft.com/office/officeart/2005/8/layout/cycle1"/>
    <dgm:cxn modelId="{F3A9116D-6E52-6C44-A693-2E53A1F5F92A}" type="presOf" srcId="{12600BCB-5734-3F4B-9543-0CB09A3EC940}" destId="{92DA8A36-05F4-4B4C-B207-6FB4CBC9688F}" srcOrd="0" destOrd="0" presId="urn:microsoft.com/office/officeart/2005/8/layout/cycle1"/>
    <dgm:cxn modelId="{76F7D46D-7809-5341-B1CC-6AC834964B36}" type="presOf" srcId="{F73B3211-1799-3F44-92B6-7CEE57ECB2D3}" destId="{BF6C208F-01F8-574D-980A-D40F886CF760}" srcOrd="0" destOrd="0" presId="urn:microsoft.com/office/officeart/2005/8/layout/cycle1"/>
    <dgm:cxn modelId="{6C76CC72-0951-624F-ADB5-ECBA34A84D8E}" type="presOf" srcId="{8E1255C9-F847-A440-83FF-7AA254CCB896}" destId="{974F300E-4386-5845-9047-D2E50BE5B9DF}" srcOrd="0" destOrd="0" presId="urn:microsoft.com/office/officeart/2005/8/layout/cycle1"/>
    <dgm:cxn modelId="{395C597D-71D5-F849-BA4C-2E24BAB246D7}" type="presOf" srcId="{931AD6AD-68AD-1F4D-802F-C6CD780A0CDB}" destId="{19DCBC3D-EF34-4444-B52C-E59D1C44CC9D}"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4F6A3694-DF29-9846-BE3D-B5A4CFD83C41}" type="presOf" srcId="{CCCC52AB-CFB4-904A-B94C-E1998826B4F9}" destId="{7C0589C6-43EC-854D-966B-B0C5FE9A8192}" srcOrd="0" destOrd="0" presId="urn:microsoft.com/office/officeart/2005/8/layout/cycle1"/>
    <dgm:cxn modelId="{5E6EBAA5-EC9F-AF4F-BD93-23EB8400044E}" type="presOf" srcId="{63159F5F-19C4-974F-B4D9-6A8388E3A179}" destId="{DC85BF06-3190-2C49-B38C-CC01414F9567}"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332775B3-C1CF-EA40-8A04-6C029BFDD148}" type="presOf" srcId="{D805A741-31F4-6D45-A082-4AD4C7B066F1}" destId="{7D368AA8-A897-6A44-B2ED-5420DBBF55CD}"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7E3437C4-CA9E-744B-A10C-AB226D685EF4}" srcId="{8E1255C9-F847-A440-83FF-7AA254CCB896}" destId="{610909C5-6334-264F-93E0-189A71FB6993}" srcOrd="10" destOrd="0" parTransId="{BAA50C28-F269-4F4D-892E-94581FC50AB9}" sibTransId="{C62D126D-D94F-0A45-AAB3-A4A2804A9AA5}"/>
    <dgm:cxn modelId="{AFA4CBC7-208C-6A40-925B-A3F6994DD7A9}" type="presOf" srcId="{B7792F1E-795A-8A40-9AF9-CBB036406804}" destId="{0EBEA1BD-8C57-A847-A4A1-BD492A397D4A}" srcOrd="0" destOrd="0" presId="urn:microsoft.com/office/officeart/2005/8/layout/cycle1"/>
    <dgm:cxn modelId="{8473CCC9-3CE8-2541-BD76-1510DC4C2444}" srcId="{8E1255C9-F847-A440-83FF-7AA254CCB896}" destId="{527799A3-6798-F14C-9108-A99B044124B3}" srcOrd="11" destOrd="0" parTransId="{4C8AC837-DBAA-5F48-BFFA-88B3F17800FA}" sibTransId="{CCCC52AB-CFB4-904A-B94C-E1998826B4F9}"/>
    <dgm:cxn modelId="{BA509CCC-2059-B045-AD47-1E359EA6A0FC}" type="presOf" srcId="{C62D126D-D94F-0A45-AAB3-A4A2804A9AA5}" destId="{49452468-AA65-834B-B75D-72A0A7810E13}" srcOrd="0" destOrd="0" presId="urn:microsoft.com/office/officeart/2005/8/layout/cycle1"/>
    <dgm:cxn modelId="{483863D2-357E-F54B-81DE-86CCA47E49E7}" type="presOf" srcId="{580AAA11-E1E4-FC4E-A546-63E521F462A7}" destId="{DAE7F6D9-575B-6C47-9F2C-6177EB4BA541}" srcOrd="0" destOrd="0" presId="urn:microsoft.com/office/officeart/2005/8/layout/cycle1"/>
    <dgm:cxn modelId="{B110A1D2-E1D2-C04C-8976-779F7F4F66C8}" srcId="{8E1255C9-F847-A440-83FF-7AA254CCB896}" destId="{325DB5A0-FE7A-8245-9663-7B515E4DF4C8}" srcOrd="1" destOrd="0" parTransId="{4E2DDA45-C5A5-2D44-BC75-B1BB3E89C39E}" sibTransId="{54471214-3ABC-B64E-8935-4F53AC7091F5}"/>
    <dgm:cxn modelId="{B263D5DB-FD9A-F845-A29A-1C25305A814B}" srcId="{8E1255C9-F847-A440-83FF-7AA254CCB896}" destId="{931AD6AD-68AD-1F4D-802F-C6CD780A0CDB}" srcOrd="8" destOrd="0" parTransId="{1C7C9849-E661-3747-A64F-D6BD82FBC8C6}" sibTransId="{591E9484-33B2-714C-AA5D-D47E80DA12F9}"/>
    <dgm:cxn modelId="{0E9DCBE0-68A0-644B-BC51-2EF23456A0F6}" type="presOf" srcId="{D7E87DE1-03EB-D748-89C5-D76845DF9F58}" destId="{12C576B8-5B2D-B04B-98C4-29D5E499FD83}" srcOrd="0" destOrd="0" presId="urn:microsoft.com/office/officeart/2005/8/layout/cycle1"/>
    <dgm:cxn modelId="{DF1679E5-BADD-3444-AD73-5DF0F0E0F79D}" type="presOf" srcId="{54471214-3ABC-B64E-8935-4F53AC7091F5}" destId="{2257407E-2335-6E46-9533-50F1A4869162}" srcOrd="0" destOrd="0" presId="urn:microsoft.com/office/officeart/2005/8/layout/cycle1"/>
    <dgm:cxn modelId="{93A4ADE9-D127-F646-B5A7-C5C79C6AB310}" type="presOf" srcId="{0858D728-97B0-1A41-82DA-1572CE14754F}" destId="{9BE0E30D-6CC1-3143-BC4A-4FF2C5039316}" srcOrd="0" destOrd="0" presId="urn:microsoft.com/office/officeart/2005/8/layout/cycle1"/>
    <dgm:cxn modelId="{0F542EF9-F491-C642-8EFC-6B30AB6C33CC}" type="presOf" srcId="{527799A3-6798-F14C-9108-A99B044124B3}" destId="{CE064FAD-9527-C04A-986D-ADE7F29D4AAF}" srcOrd="0" destOrd="0" presId="urn:microsoft.com/office/officeart/2005/8/layout/cycle1"/>
    <dgm:cxn modelId="{50DBE467-53CC-F14F-A6D4-489D54948D2A}" type="presParOf" srcId="{974F300E-4386-5845-9047-D2E50BE5B9DF}" destId="{BF1A72C0-4F23-214E-B2C0-EC3432C35438}" srcOrd="0" destOrd="0" presId="urn:microsoft.com/office/officeart/2005/8/layout/cycle1"/>
    <dgm:cxn modelId="{CFD7849A-AF7B-C14B-B10F-D35FFACBF7CC}" type="presParOf" srcId="{974F300E-4386-5845-9047-D2E50BE5B9DF}" destId="{92DA8A36-05F4-4B4C-B207-6FB4CBC9688F}" srcOrd="1" destOrd="0" presId="urn:microsoft.com/office/officeart/2005/8/layout/cycle1"/>
    <dgm:cxn modelId="{3C3802E5-5581-7540-98FF-54BAC2F514E9}" type="presParOf" srcId="{974F300E-4386-5845-9047-D2E50BE5B9DF}" destId="{2990F259-A510-7044-A15A-189FB55AE5CB}" srcOrd="2" destOrd="0" presId="urn:microsoft.com/office/officeart/2005/8/layout/cycle1"/>
    <dgm:cxn modelId="{06C01420-4209-E545-A353-1D7E0F6E48E8}" type="presParOf" srcId="{974F300E-4386-5845-9047-D2E50BE5B9DF}" destId="{A7A1548F-03D0-7F43-8C4C-631804CE4126}" srcOrd="3" destOrd="0" presId="urn:microsoft.com/office/officeart/2005/8/layout/cycle1"/>
    <dgm:cxn modelId="{C719BA22-670C-5E44-B1D0-D9E682A4FF03}" type="presParOf" srcId="{974F300E-4386-5845-9047-D2E50BE5B9DF}" destId="{EAEA7D1D-8D8A-4A4B-812D-D24179AFED27}" srcOrd="4" destOrd="0" presId="urn:microsoft.com/office/officeart/2005/8/layout/cycle1"/>
    <dgm:cxn modelId="{B656A3ED-8619-8A46-96FA-E4408747251A}" type="presParOf" srcId="{974F300E-4386-5845-9047-D2E50BE5B9DF}" destId="{2257407E-2335-6E46-9533-50F1A4869162}" srcOrd="5" destOrd="0" presId="urn:microsoft.com/office/officeart/2005/8/layout/cycle1"/>
    <dgm:cxn modelId="{A9FCE62B-C13C-014B-A27E-DAD49A1E554F}" type="presParOf" srcId="{974F300E-4386-5845-9047-D2E50BE5B9DF}" destId="{3467B5D4-61EB-4C46-BB87-881C0920F2D1}" srcOrd="6" destOrd="0" presId="urn:microsoft.com/office/officeart/2005/8/layout/cycle1"/>
    <dgm:cxn modelId="{92E37153-80C4-B74D-997D-0155888FFF00}" type="presParOf" srcId="{974F300E-4386-5845-9047-D2E50BE5B9DF}" destId="{2467F156-8EB3-F044-8664-8B186FD19D40}" srcOrd="7" destOrd="0" presId="urn:microsoft.com/office/officeart/2005/8/layout/cycle1"/>
    <dgm:cxn modelId="{3CD3B304-87EE-2447-B49C-44B271DF5444}" type="presParOf" srcId="{974F300E-4386-5845-9047-D2E50BE5B9DF}" destId="{DC85BF06-3190-2C49-B38C-CC01414F9567}" srcOrd="8" destOrd="0" presId="urn:microsoft.com/office/officeart/2005/8/layout/cycle1"/>
    <dgm:cxn modelId="{47A766F2-31BB-8447-9CE8-9A55BE51EC9D}" type="presParOf" srcId="{974F300E-4386-5845-9047-D2E50BE5B9DF}" destId="{818521AB-CB19-3245-AC47-32330EC1D05A}" srcOrd="9" destOrd="0" presId="urn:microsoft.com/office/officeart/2005/8/layout/cycle1"/>
    <dgm:cxn modelId="{E64A6F5C-454F-6647-9EB2-4AB65E449B97}" type="presParOf" srcId="{974F300E-4386-5845-9047-D2E50BE5B9DF}" destId="{A85B6194-0CD3-0046-9C07-12EA626BEFA3}" srcOrd="10" destOrd="0" presId="urn:microsoft.com/office/officeart/2005/8/layout/cycle1"/>
    <dgm:cxn modelId="{08EA74D4-D791-BB47-878E-BBA18EA2D6C1}" type="presParOf" srcId="{974F300E-4386-5845-9047-D2E50BE5B9DF}" destId="{76EDA6DC-5A32-7640-86D9-A3D1F65AC2D3}" srcOrd="11" destOrd="0" presId="urn:microsoft.com/office/officeart/2005/8/layout/cycle1"/>
    <dgm:cxn modelId="{8F9E6DE1-6B48-044C-93A7-2679661CC317}" type="presParOf" srcId="{974F300E-4386-5845-9047-D2E50BE5B9DF}" destId="{5FEB966B-5E78-494C-B5A1-6F18B3A362B7}" srcOrd="12" destOrd="0" presId="urn:microsoft.com/office/officeart/2005/8/layout/cycle1"/>
    <dgm:cxn modelId="{0D7428DE-5EF1-CE44-BDB7-B8A072BB9A9E}" type="presParOf" srcId="{974F300E-4386-5845-9047-D2E50BE5B9DF}" destId="{9BE0E30D-6CC1-3143-BC4A-4FF2C5039316}" srcOrd="13" destOrd="0" presId="urn:microsoft.com/office/officeart/2005/8/layout/cycle1"/>
    <dgm:cxn modelId="{FB2B755B-F2AC-3848-BD53-B93500065FA7}" type="presParOf" srcId="{974F300E-4386-5845-9047-D2E50BE5B9DF}" destId="{37E24780-EDFC-1D4D-B756-C90BE821441B}" srcOrd="14" destOrd="0" presId="urn:microsoft.com/office/officeart/2005/8/layout/cycle1"/>
    <dgm:cxn modelId="{1126505C-D3E1-D044-B0E7-B1E656E6AB60}" type="presParOf" srcId="{974F300E-4386-5845-9047-D2E50BE5B9DF}" destId="{788B510C-5C6F-7E4F-BD2A-4B0F37349509}" srcOrd="15" destOrd="0" presId="urn:microsoft.com/office/officeart/2005/8/layout/cycle1"/>
    <dgm:cxn modelId="{DA6770D8-EE6B-CE4D-B0BF-CE8326704B8E}" type="presParOf" srcId="{974F300E-4386-5845-9047-D2E50BE5B9DF}" destId="{BF6C208F-01F8-574D-980A-D40F886CF760}" srcOrd="16" destOrd="0" presId="urn:microsoft.com/office/officeart/2005/8/layout/cycle1"/>
    <dgm:cxn modelId="{76A4DA5D-7507-9E42-A0FD-CAC7822D0859}" type="presParOf" srcId="{974F300E-4386-5845-9047-D2E50BE5B9DF}" destId="{DAE7F6D9-575B-6C47-9F2C-6177EB4BA541}" srcOrd="17" destOrd="0" presId="urn:microsoft.com/office/officeart/2005/8/layout/cycle1"/>
    <dgm:cxn modelId="{0A113004-B30D-6F4A-B08C-ACBC3A4EDA41}" type="presParOf" srcId="{974F300E-4386-5845-9047-D2E50BE5B9DF}" destId="{3AD74439-13B4-6B4C-A74C-96BE28333D49}" srcOrd="18" destOrd="0" presId="urn:microsoft.com/office/officeart/2005/8/layout/cycle1"/>
    <dgm:cxn modelId="{0A027C71-EF36-8649-AA9E-22BD9E458B9F}" type="presParOf" srcId="{974F300E-4386-5845-9047-D2E50BE5B9DF}" destId="{B4CE740F-E5F8-1040-9068-3C0CA6A81D60}" srcOrd="19" destOrd="0" presId="urn:microsoft.com/office/officeart/2005/8/layout/cycle1"/>
    <dgm:cxn modelId="{29B28BC9-9F6E-4444-AFEC-87A29A6EE65C}" type="presParOf" srcId="{974F300E-4386-5845-9047-D2E50BE5B9DF}" destId="{7D368AA8-A897-6A44-B2ED-5420DBBF55CD}" srcOrd="20" destOrd="0" presId="urn:microsoft.com/office/officeart/2005/8/layout/cycle1"/>
    <dgm:cxn modelId="{6379612B-8436-4340-B9E7-3B5F810C0599}" type="presParOf" srcId="{974F300E-4386-5845-9047-D2E50BE5B9DF}" destId="{256A8A82-B1CB-EF43-AB66-A3D1C8A54B59}" srcOrd="21" destOrd="0" presId="urn:microsoft.com/office/officeart/2005/8/layout/cycle1"/>
    <dgm:cxn modelId="{9F46B894-7B1C-374A-9107-4ED064F82661}" type="presParOf" srcId="{974F300E-4386-5845-9047-D2E50BE5B9DF}" destId="{36444405-91CC-BC45-909E-8AE477F1EC7C}" srcOrd="22" destOrd="0" presId="urn:microsoft.com/office/officeart/2005/8/layout/cycle1"/>
    <dgm:cxn modelId="{595CB07A-4F25-6E4F-A17B-957507423E0B}" type="presParOf" srcId="{974F300E-4386-5845-9047-D2E50BE5B9DF}" destId="{0EBEA1BD-8C57-A847-A4A1-BD492A397D4A}" srcOrd="23" destOrd="0" presId="urn:microsoft.com/office/officeart/2005/8/layout/cycle1"/>
    <dgm:cxn modelId="{07E90688-3D6D-9B43-95DF-EEA7D60AE278}" type="presParOf" srcId="{974F300E-4386-5845-9047-D2E50BE5B9DF}" destId="{A1257670-91AA-B74E-AFCB-48382C466D43}" srcOrd="24" destOrd="0" presId="urn:microsoft.com/office/officeart/2005/8/layout/cycle1"/>
    <dgm:cxn modelId="{FEB8EDA4-576D-894B-9A99-577F335BE02B}" type="presParOf" srcId="{974F300E-4386-5845-9047-D2E50BE5B9DF}" destId="{19DCBC3D-EF34-4444-B52C-E59D1C44CC9D}" srcOrd="25" destOrd="0" presId="urn:microsoft.com/office/officeart/2005/8/layout/cycle1"/>
    <dgm:cxn modelId="{BA4E73CD-2032-2244-8A2B-52C06CD82983}" type="presParOf" srcId="{974F300E-4386-5845-9047-D2E50BE5B9DF}" destId="{CDA9BE8C-41E5-BF45-BAB4-5B91BDDEFF8D}" srcOrd="26" destOrd="0" presId="urn:microsoft.com/office/officeart/2005/8/layout/cycle1"/>
    <dgm:cxn modelId="{829C98DA-268E-BF47-A16F-EB8D60261F6C}" type="presParOf" srcId="{974F300E-4386-5845-9047-D2E50BE5B9DF}" destId="{731680F6-F070-374C-97C4-FB0156E03231}" srcOrd="27" destOrd="0" presId="urn:microsoft.com/office/officeart/2005/8/layout/cycle1"/>
    <dgm:cxn modelId="{8C91BE84-1819-904E-BBF6-DB37ED2AE97A}" type="presParOf" srcId="{974F300E-4386-5845-9047-D2E50BE5B9DF}" destId="{12C576B8-5B2D-B04B-98C4-29D5E499FD83}" srcOrd="28" destOrd="0" presId="urn:microsoft.com/office/officeart/2005/8/layout/cycle1"/>
    <dgm:cxn modelId="{33AA8E78-DB61-6543-81F5-3A2B62848041}" type="presParOf" srcId="{974F300E-4386-5845-9047-D2E50BE5B9DF}" destId="{C4FE94AE-AFAE-8743-9525-171FDA850E0F}" srcOrd="29" destOrd="0" presId="urn:microsoft.com/office/officeart/2005/8/layout/cycle1"/>
    <dgm:cxn modelId="{4FE80F19-E32F-8F41-826A-36677B9818A2}" type="presParOf" srcId="{974F300E-4386-5845-9047-D2E50BE5B9DF}" destId="{FBD4D212-3E98-9843-8795-297F9EDDD657}" srcOrd="30" destOrd="0" presId="urn:microsoft.com/office/officeart/2005/8/layout/cycle1"/>
    <dgm:cxn modelId="{8A220FF4-5747-1A41-B8FB-8923A3681813}" type="presParOf" srcId="{974F300E-4386-5845-9047-D2E50BE5B9DF}" destId="{54CDBF4B-9D09-3242-A1D5-0506BD1712C5}" srcOrd="31" destOrd="0" presId="urn:microsoft.com/office/officeart/2005/8/layout/cycle1"/>
    <dgm:cxn modelId="{7A4B80D0-1E70-064F-9684-D6B14CDA4951}" type="presParOf" srcId="{974F300E-4386-5845-9047-D2E50BE5B9DF}" destId="{49452468-AA65-834B-B75D-72A0A7810E13}" srcOrd="32" destOrd="0" presId="urn:microsoft.com/office/officeart/2005/8/layout/cycle1"/>
    <dgm:cxn modelId="{6839B13F-2A44-2143-9168-726D68240576}" type="presParOf" srcId="{974F300E-4386-5845-9047-D2E50BE5B9DF}" destId="{B0C742D0-6463-FF41-BE88-36D0AF1ED5D5}" srcOrd="33" destOrd="0" presId="urn:microsoft.com/office/officeart/2005/8/layout/cycle1"/>
    <dgm:cxn modelId="{0AD9B1EE-381A-1945-9CDD-479B48328EE4}" type="presParOf" srcId="{974F300E-4386-5845-9047-D2E50BE5B9DF}" destId="{CE064FAD-9527-C04A-986D-ADE7F29D4AAF}" srcOrd="34" destOrd="0" presId="urn:microsoft.com/office/officeart/2005/8/layout/cycle1"/>
    <dgm:cxn modelId="{EC71B5F5-38F8-6C48-BEC5-C199C1A98189}"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 Nisan</a:t>
          </a: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2 Iyar</a:t>
          </a: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3 Sivan</a:t>
          </a: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4 Tammuz</a:t>
          </a: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5 Av</a:t>
          </a: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6 Elul</a:t>
          </a: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7 Tishri</a:t>
          </a: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8 </a:t>
          </a:r>
          <a:r>
            <a:rPr lang="en-US" sz="1600" dirty="0" err="1">
              <a:solidFill>
                <a:srgbClr val="FFFFFF">
                  <a:hueOff val="0"/>
                  <a:satOff val="0"/>
                  <a:lumOff val="0"/>
                  <a:alphaOff val="0"/>
                </a:srgbClr>
              </a:solidFill>
              <a:latin typeface="Tahoma"/>
              <a:ea typeface="+mn-ea"/>
              <a:cs typeface="+mn-cs"/>
            </a:rPr>
            <a:t>Cheshvan</a:t>
          </a:r>
          <a:endParaRPr lang="en-US" sz="16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9 Kislev</a:t>
          </a: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10 Tevet</a:t>
          </a: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11 Shevat</a:t>
          </a: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12 Adar</a:t>
          </a: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E3BEE415-F25E-504C-A5AE-ED362962C8B7}" type="presOf" srcId="{D7E87DE1-03EB-D748-89C5-D76845DF9F58}" destId="{12C576B8-5B2D-B04B-98C4-29D5E499FD83}"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2CD56532-0C80-AF4F-864C-BABE72C69921}" type="presOf" srcId="{B6065800-F57E-6842-B73C-614AFBC2DE05}" destId="{2990F259-A510-7044-A15A-189FB55AE5CB}"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24E8EE39-70FF-B84F-8DD2-74F1728207D4}" srcId="{8E1255C9-F847-A440-83FF-7AA254CCB896}" destId="{12600BCB-5734-3F4B-9543-0CB09A3EC940}" srcOrd="0" destOrd="0" parTransId="{694C5870-D1B6-4749-AAAC-40AAB1DA82EA}" sibTransId="{B6065800-F57E-6842-B73C-614AFBC2DE05}"/>
    <dgm:cxn modelId="{4C3DD547-D047-9D45-828F-C7C94046F4A6}" srcId="{8E1255C9-F847-A440-83FF-7AA254CCB896}" destId="{D7E87DE1-03EB-D748-89C5-D76845DF9F58}" srcOrd="9" destOrd="0" parTransId="{08AD16C4-82BB-C248-8EBD-2C05A46AF859}" sibTransId="{6533DBF9-2933-D44A-B9F0-8FC24EC06F20}"/>
    <dgm:cxn modelId="{B2A3185A-DBB3-1D48-BA59-63705986888F}" type="presOf" srcId="{CCCC52AB-CFB4-904A-B94C-E1998826B4F9}" destId="{7C0589C6-43EC-854D-966B-B0C5FE9A8192}" srcOrd="0" destOrd="0" presId="urn:microsoft.com/office/officeart/2005/8/layout/cycle1"/>
    <dgm:cxn modelId="{FC955B5D-4D71-234C-967E-35233D186303}" type="presOf" srcId="{A9914442-2057-0542-A0EA-F935FCA28993}" destId="{B4CE740F-E5F8-1040-9068-3C0CA6A81D60}" srcOrd="0" destOrd="0" presId="urn:microsoft.com/office/officeart/2005/8/layout/cycle1"/>
    <dgm:cxn modelId="{58C0B062-B225-354E-B85E-C64173872FE7}" type="presOf" srcId="{D548EBB6-B1A8-4E4A-94F3-38AFF917AA13}" destId="{A85B6194-0CD3-0046-9C07-12EA626BEFA3}" srcOrd="0" destOrd="0" presId="urn:microsoft.com/office/officeart/2005/8/layout/cycle1"/>
    <dgm:cxn modelId="{B3843B66-833E-8345-B5E0-0E9527919C58}" type="presOf" srcId="{610909C5-6334-264F-93E0-189A71FB6993}" destId="{54CDBF4B-9D09-3242-A1D5-0506BD1712C5}" srcOrd="0" destOrd="0" presId="urn:microsoft.com/office/officeart/2005/8/layout/cycle1"/>
    <dgm:cxn modelId="{DB7C7572-C99B-0242-8CD6-8632C9B68FE9}" type="presOf" srcId="{527799A3-6798-F14C-9108-A99B044124B3}" destId="{CE064FAD-9527-C04A-986D-ADE7F29D4AAF}" srcOrd="0" destOrd="0" presId="urn:microsoft.com/office/officeart/2005/8/layout/cycle1"/>
    <dgm:cxn modelId="{6DC34079-4B76-6842-ABE3-82B48245CCBD}" type="presOf" srcId="{8E1255C9-F847-A440-83FF-7AA254CCB896}" destId="{974F300E-4386-5845-9047-D2E50BE5B9DF}" srcOrd="0" destOrd="0" presId="urn:microsoft.com/office/officeart/2005/8/layout/cycle1"/>
    <dgm:cxn modelId="{A0884B80-6283-EA4F-A5C5-8E35DDEB264D}" type="presOf" srcId="{D805A741-31F4-6D45-A082-4AD4C7B066F1}" destId="{7D368AA8-A897-6A44-B2ED-5420DBBF55CD}" srcOrd="0" destOrd="0" presId="urn:microsoft.com/office/officeart/2005/8/layout/cycle1"/>
    <dgm:cxn modelId="{A3361A83-57F6-154D-9DF7-C1D1F82518FF}" type="presOf" srcId="{580AAA11-E1E4-FC4E-A546-63E521F462A7}" destId="{DAE7F6D9-575B-6C47-9F2C-6177EB4BA541}" srcOrd="0" destOrd="0" presId="urn:microsoft.com/office/officeart/2005/8/layout/cycle1"/>
    <dgm:cxn modelId="{B311D78C-7466-8F48-8889-A2DE8678BF66}" type="presOf" srcId="{6533DBF9-2933-D44A-B9F0-8FC24EC06F20}" destId="{C4FE94AE-AFAE-8743-9525-171FDA850E0F}"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7B16C292-FE61-684B-89E2-8E1BD638F8CF}" type="presOf" srcId="{931AD6AD-68AD-1F4D-802F-C6CD780A0CDB}" destId="{19DCBC3D-EF34-4444-B52C-E59D1C44CC9D}" srcOrd="0" destOrd="0" presId="urn:microsoft.com/office/officeart/2005/8/layout/cycle1"/>
    <dgm:cxn modelId="{79F435A2-4D7F-CF43-B38D-4D6919916856}" type="presOf" srcId="{0858D728-97B0-1A41-82DA-1572CE14754F}" destId="{9BE0E30D-6CC1-3143-BC4A-4FF2C5039316}"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9CBACEAF-5AB5-474C-B1B7-E74A292175A6}" type="presOf" srcId="{B7792F1E-795A-8A40-9AF9-CBB036406804}" destId="{0EBEA1BD-8C57-A847-A4A1-BD492A397D4A}" srcOrd="0" destOrd="0" presId="urn:microsoft.com/office/officeart/2005/8/layout/cycle1"/>
    <dgm:cxn modelId="{D09E24B0-B8E1-9544-B2F1-FA2D0261E78F}" type="presOf" srcId="{591E9484-33B2-714C-AA5D-D47E80DA12F9}" destId="{CDA9BE8C-41E5-BF45-BAB4-5B91BDDEFF8D}" srcOrd="0" destOrd="0" presId="urn:microsoft.com/office/officeart/2005/8/layout/cycle1"/>
    <dgm:cxn modelId="{6AC605B2-8DAA-6347-B7CE-B0EB2A489A77}" type="presOf" srcId="{325DB5A0-FE7A-8245-9663-7B515E4DF4C8}" destId="{EAEA7D1D-8D8A-4A4B-812D-D24179AFED27}"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4EA507C0-37BB-1D4C-BF23-DC27B47C1792}" type="presOf" srcId="{81D20D5D-F15B-B844-BCE7-07FE2E88C5B6}" destId="{2467F156-8EB3-F044-8664-8B186FD19D40}" srcOrd="0" destOrd="0" presId="urn:microsoft.com/office/officeart/2005/8/layout/cycle1"/>
    <dgm:cxn modelId="{7E3437C4-CA9E-744B-A10C-AB226D685EF4}" srcId="{8E1255C9-F847-A440-83FF-7AA254CCB896}" destId="{610909C5-6334-264F-93E0-189A71FB6993}" srcOrd="10" destOrd="0" parTransId="{BAA50C28-F269-4F4D-892E-94581FC50AB9}" sibTransId="{C62D126D-D94F-0A45-AAB3-A4A2804A9AA5}"/>
    <dgm:cxn modelId="{EE0A56C5-9B90-F543-B8E8-04666757CF98}" type="presOf" srcId="{C62D126D-D94F-0A45-AAB3-A4A2804A9AA5}" destId="{49452468-AA65-834B-B75D-72A0A7810E13}" srcOrd="0" destOrd="0" presId="urn:microsoft.com/office/officeart/2005/8/layout/cycle1"/>
    <dgm:cxn modelId="{8E7967C9-2236-B245-B645-85EACF22AA38}" type="presOf" srcId="{54471214-3ABC-B64E-8935-4F53AC7091F5}" destId="{2257407E-2335-6E46-9533-50F1A4869162}" srcOrd="0" destOrd="0" presId="urn:microsoft.com/office/officeart/2005/8/layout/cycle1"/>
    <dgm:cxn modelId="{8473CCC9-3CE8-2541-BD76-1510DC4C2444}" srcId="{8E1255C9-F847-A440-83FF-7AA254CCB896}" destId="{527799A3-6798-F14C-9108-A99B044124B3}" srcOrd="11" destOrd="0" parTransId="{4C8AC837-DBAA-5F48-BFFA-88B3F17800FA}" sibTransId="{CCCC52AB-CFB4-904A-B94C-E1998826B4F9}"/>
    <dgm:cxn modelId="{B110A1D2-E1D2-C04C-8976-779F7F4F66C8}" srcId="{8E1255C9-F847-A440-83FF-7AA254CCB896}" destId="{325DB5A0-FE7A-8245-9663-7B515E4DF4C8}" srcOrd="1" destOrd="0" parTransId="{4E2DDA45-C5A5-2D44-BC75-B1BB3E89C39E}" sibTransId="{54471214-3ABC-B64E-8935-4F53AC7091F5}"/>
    <dgm:cxn modelId="{A2A8F3D7-F47D-E741-8BDF-884CFD5A341C}" type="presOf" srcId="{12600BCB-5734-3F4B-9543-0CB09A3EC940}" destId="{92DA8A36-05F4-4B4C-B207-6FB4CBC9688F}" srcOrd="0" destOrd="0" presId="urn:microsoft.com/office/officeart/2005/8/layout/cycle1"/>
    <dgm:cxn modelId="{B263D5DB-FD9A-F845-A29A-1C25305A814B}" srcId="{8E1255C9-F847-A440-83FF-7AA254CCB896}" destId="{931AD6AD-68AD-1F4D-802F-C6CD780A0CDB}" srcOrd="8" destOrd="0" parTransId="{1C7C9849-E661-3747-A64F-D6BD82FBC8C6}" sibTransId="{591E9484-33B2-714C-AA5D-D47E80DA12F9}"/>
    <dgm:cxn modelId="{7031ADDC-0E9E-0B46-988A-D4ACFBE098D5}" type="presOf" srcId="{F73B3211-1799-3F44-92B6-7CEE57ECB2D3}" destId="{BF6C208F-01F8-574D-980A-D40F886CF760}" srcOrd="0" destOrd="0" presId="urn:microsoft.com/office/officeart/2005/8/layout/cycle1"/>
    <dgm:cxn modelId="{6B9C5DE6-C424-F649-9D16-E2D8AFA87A2C}" type="presOf" srcId="{19401D75-4FA1-2642-9C39-67D34D8AB9EC}" destId="{37E24780-EDFC-1D4D-B756-C90BE821441B}" srcOrd="0" destOrd="0" presId="urn:microsoft.com/office/officeart/2005/8/layout/cycle1"/>
    <dgm:cxn modelId="{E4EE75EF-D86C-BE40-B042-011F9656C20B}" type="presOf" srcId="{63159F5F-19C4-974F-B4D9-6A8388E3A179}" destId="{DC85BF06-3190-2C49-B38C-CC01414F9567}" srcOrd="0" destOrd="0" presId="urn:microsoft.com/office/officeart/2005/8/layout/cycle1"/>
    <dgm:cxn modelId="{02AC9EF4-B91A-8847-9E39-47C46DC7326D}" type="presOf" srcId="{55B5CCF6-1B65-AC49-B1EC-CD09807E71EF}" destId="{76EDA6DC-5A32-7640-86D9-A3D1F65AC2D3}" srcOrd="0" destOrd="0" presId="urn:microsoft.com/office/officeart/2005/8/layout/cycle1"/>
    <dgm:cxn modelId="{FF8049FA-F858-FE40-9297-040F3920C67D}" type="presOf" srcId="{55E743FA-081E-B447-B4F2-DEEACC6857BC}" destId="{36444405-91CC-BC45-909E-8AE477F1EC7C}" srcOrd="0" destOrd="0" presId="urn:microsoft.com/office/officeart/2005/8/layout/cycle1"/>
    <dgm:cxn modelId="{1408C6B2-8280-C648-BA55-E129927E04A0}" type="presParOf" srcId="{974F300E-4386-5845-9047-D2E50BE5B9DF}" destId="{BF1A72C0-4F23-214E-B2C0-EC3432C35438}" srcOrd="0" destOrd="0" presId="urn:microsoft.com/office/officeart/2005/8/layout/cycle1"/>
    <dgm:cxn modelId="{3AD6C5C0-8952-1449-8123-6AEC3EE03A13}" type="presParOf" srcId="{974F300E-4386-5845-9047-D2E50BE5B9DF}" destId="{92DA8A36-05F4-4B4C-B207-6FB4CBC9688F}" srcOrd="1" destOrd="0" presId="urn:microsoft.com/office/officeart/2005/8/layout/cycle1"/>
    <dgm:cxn modelId="{FB31285A-A2EA-1B40-9740-0CEBB67FDEFA}" type="presParOf" srcId="{974F300E-4386-5845-9047-D2E50BE5B9DF}" destId="{2990F259-A510-7044-A15A-189FB55AE5CB}" srcOrd="2" destOrd="0" presId="urn:microsoft.com/office/officeart/2005/8/layout/cycle1"/>
    <dgm:cxn modelId="{8B4EF8F9-0F40-994C-9A04-B7D9D8D62B83}" type="presParOf" srcId="{974F300E-4386-5845-9047-D2E50BE5B9DF}" destId="{A7A1548F-03D0-7F43-8C4C-631804CE4126}" srcOrd="3" destOrd="0" presId="urn:microsoft.com/office/officeart/2005/8/layout/cycle1"/>
    <dgm:cxn modelId="{BE1068B8-EDA0-EF40-8984-5A7707A96F20}" type="presParOf" srcId="{974F300E-4386-5845-9047-D2E50BE5B9DF}" destId="{EAEA7D1D-8D8A-4A4B-812D-D24179AFED27}" srcOrd="4" destOrd="0" presId="urn:microsoft.com/office/officeart/2005/8/layout/cycle1"/>
    <dgm:cxn modelId="{0ECF964C-D21A-A647-BE94-8291D1441610}" type="presParOf" srcId="{974F300E-4386-5845-9047-D2E50BE5B9DF}" destId="{2257407E-2335-6E46-9533-50F1A4869162}" srcOrd="5" destOrd="0" presId="urn:microsoft.com/office/officeart/2005/8/layout/cycle1"/>
    <dgm:cxn modelId="{53890FBE-3859-8A4A-A9C3-2A8D0F39774C}" type="presParOf" srcId="{974F300E-4386-5845-9047-D2E50BE5B9DF}" destId="{3467B5D4-61EB-4C46-BB87-881C0920F2D1}" srcOrd="6" destOrd="0" presId="urn:microsoft.com/office/officeart/2005/8/layout/cycle1"/>
    <dgm:cxn modelId="{F7D950F7-89FF-2449-BC74-45C4067D22D3}" type="presParOf" srcId="{974F300E-4386-5845-9047-D2E50BE5B9DF}" destId="{2467F156-8EB3-F044-8664-8B186FD19D40}" srcOrd="7" destOrd="0" presId="urn:microsoft.com/office/officeart/2005/8/layout/cycle1"/>
    <dgm:cxn modelId="{38782C37-E319-D54D-8758-722846210509}" type="presParOf" srcId="{974F300E-4386-5845-9047-D2E50BE5B9DF}" destId="{DC85BF06-3190-2C49-B38C-CC01414F9567}" srcOrd="8" destOrd="0" presId="urn:microsoft.com/office/officeart/2005/8/layout/cycle1"/>
    <dgm:cxn modelId="{7AC6E8DE-8FDB-9240-9943-79E38D4B551F}" type="presParOf" srcId="{974F300E-4386-5845-9047-D2E50BE5B9DF}" destId="{818521AB-CB19-3245-AC47-32330EC1D05A}" srcOrd="9" destOrd="0" presId="urn:microsoft.com/office/officeart/2005/8/layout/cycle1"/>
    <dgm:cxn modelId="{81540C42-372B-B741-913B-B2BF4373824D}" type="presParOf" srcId="{974F300E-4386-5845-9047-D2E50BE5B9DF}" destId="{A85B6194-0CD3-0046-9C07-12EA626BEFA3}" srcOrd="10" destOrd="0" presId="urn:microsoft.com/office/officeart/2005/8/layout/cycle1"/>
    <dgm:cxn modelId="{4FD7C937-7C62-D84C-94B7-062CD960D818}" type="presParOf" srcId="{974F300E-4386-5845-9047-D2E50BE5B9DF}" destId="{76EDA6DC-5A32-7640-86D9-A3D1F65AC2D3}" srcOrd="11" destOrd="0" presId="urn:microsoft.com/office/officeart/2005/8/layout/cycle1"/>
    <dgm:cxn modelId="{0DE5E709-93C8-0144-9969-A6B48077A8F7}" type="presParOf" srcId="{974F300E-4386-5845-9047-D2E50BE5B9DF}" destId="{5FEB966B-5E78-494C-B5A1-6F18B3A362B7}" srcOrd="12" destOrd="0" presId="urn:microsoft.com/office/officeart/2005/8/layout/cycle1"/>
    <dgm:cxn modelId="{366F35E4-DFCD-4E40-9ACB-A59CC3E98078}" type="presParOf" srcId="{974F300E-4386-5845-9047-D2E50BE5B9DF}" destId="{9BE0E30D-6CC1-3143-BC4A-4FF2C5039316}" srcOrd="13" destOrd="0" presId="urn:microsoft.com/office/officeart/2005/8/layout/cycle1"/>
    <dgm:cxn modelId="{D79EE13E-3324-994E-846B-702309CEE24C}" type="presParOf" srcId="{974F300E-4386-5845-9047-D2E50BE5B9DF}" destId="{37E24780-EDFC-1D4D-B756-C90BE821441B}" srcOrd="14" destOrd="0" presId="urn:microsoft.com/office/officeart/2005/8/layout/cycle1"/>
    <dgm:cxn modelId="{EDB65BFD-1E20-D04E-BED0-01B5EA459965}" type="presParOf" srcId="{974F300E-4386-5845-9047-D2E50BE5B9DF}" destId="{788B510C-5C6F-7E4F-BD2A-4B0F37349509}" srcOrd="15" destOrd="0" presId="urn:microsoft.com/office/officeart/2005/8/layout/cycle1"/>
    <dgm:cxn modelId="{929BED23-CEFD-4642-8022-EDA7E8D76BA8}" type="presParOf" srcId="{974F300E-4386-5845-9047-D2E50BE5B9DF}" destId="{BF6C208F-01F8-574D-980A-D40F886CF760}" srcOrd="16" destOrd="0" presId="urn:microsoft.com/office/officeart/2005/8/layout/cycle1"/>
    <dgm:cxn modelId="{6F4E873E-2563-CA47-91B9-86A721AEFC4C}" type="presParOf" srcId="{974F300E-4386-5845-9047-D2E50BE5B9DF}" destId="{DAE7F6D9-575B-6C47-9F2C-6177EB4BA541}" srcOrd="17" destOrd="0" presId="urn:microsoft.com/office/officeart/2005/8/layout/cycle1"/>
    <dgm:cxn modelId="{54E42C63-AA5D-EC4A-846C-7F474D2F7FD0}" type="presParOf" srcId="{974F300E-4386-5845-9047-D2E50BE5B9DF}" destId="{3AD74439-13B4-6B4C-A74C-96BE28333D49}" srcOrd="18" destOrd="0" presId="urn:microsoft.com/office/officeart/2005/8/layout/cycle1"/>
    <dgm:cxn modelId="{4BD23D62-5A1A-F147-883B-39E74B5DFDB8}" type="presParOf" srcId="{974F300E-4386-5845-9047-D2E50BE5B9DF}" destId="{B4CE740F-E5F8-1040-9068-3C0CA6A81D60}" srcOrd="19" destOrd="0" presId="urn:microsoft.com/office/officeart/2005/8/layout/cycle1"/>
    <dgm:cxn modelId="{51FDD885-D6D8-4A47-BF84-1C4EAC741361}" type="presParOf" srcId="{974F300E-4386-5845-9047-D2E50BE5B9DF}" destId="{7D368AA8-A897-6A44-B2ED-5420DBBF55CD}" srcOrd="20" destOrd="0" presId="urn:microsoft.com/office/officeart/2005/8/layout/cycle1"/>
    <dgm:cxn modelId="{50402E6F-F179-9A49-9C62-5458247B0DDC}" type="presParOf" srcId="{974F300E-4386-5845-9047-D2E50BE5B9DF}" destId="{256A8A82-B1CB-EF43-AB66-A3D1C8A54B59}" srcOrd="21" destOrd="0" presId="urn:microsoft.com/office/officeart/2005/8/layout/cycle1"/>
    <dgm:cxn modelId="{E4C49FEC-E3CB-0440-96D4-5979E8976796}" type="presParOf" srcId="{974F300E-4386-5845-9047-D2E50BE5B9DF}" destId="{36444405-91CC-BC45-909E-8AE477F1EC7C}" srcOrd="22" destOrd="0" presId="urn:microsoft.com/office/officeart/2005/8/layout/cycle1"/>
    <dgm:cxn modelId="{AD645A93-6119-9D43-8AE9-544BFB93D0B7}" type="presParOf" srcId="{974F300E-4386-5845-9047-D2E50BE5B9DF}" destId="{0EBEA1BD-8C57-A847-A4A1-BD492A397D4A}" srcOrd="23" destOrd="0" presId="urn:microsoft.com/office/officeart/2005/8/layout/cycle1"/>
    <dgm:cxn modelId="{4E80C675-FB88-1145-A692-0379664C3970}" type="presParOf" srcId="{974F300E-4386-5845-9047-D2E50BE5B9DF}" destId="{A1257670-91AA-B74E-AFCB-48382C466D43}" srcOrd="24" destOrd="0" presId="urn:microsoft.com/office/officeart/2005/8/layout/cycle1"/>
    <dgm:cxn modelId="{FF94544F-D867-6042-BAD6-B9445A73F8CB}" type="presParOf" srcId="{974F300E-4386-5845-9047-D2E50BE5B9DF}" destId="{19DCBC3D-EF34-4444-B52C-E59D1C44CC9D}" srcOrd="25" destOrd="0" presId="urn:microsoft.com/office/officeart/2005/8/layout/cycle1"/>
    <dgm:cxn modelId="{153B0649-6105-F34A-96E0-AA212BE954D1}" type="presParOf" srcId="{974F300E-4386-5845-9047-D2E50BE5B9DF}" destId="{CDA9BE8C-41E5-BF45-BAB4-5B91BDDEFF8D}" srcOrd="26" destOrd="0" presId="urn:microsoft.com/office/officeart/2005/8/layout/cycle1"/>
    <dgm:cxn modelId="{35365317-7BBE-A84D-9A56-627B1AD5A7CB}" type="presParOf" srcId="{974F300E-4386-5845-9047-D2E50BE5B9DF}" destId="{731680F6-F070-374C-97C4-FB0156E03231}" srcOrd="27" destOrd="0" presId="urn:microsoft.com/office/officeart/2005/8/layout/cycle1"/>
    <dgm:cxn modelId="{785BA1CE-5D87-9642-B8DA-D3A4A322CF6F}" type="presParOf" srcId="{974F300E-4386-5845-9047-D2E50BE5B9DF}" destId="{12C576B8-5B2D-B04B-98C4-29D5E499FD83}" srcOrd="28" destOrd="0" presId="urn:microsoft.com/office/officeart/2005/8/layout/cycle1"/>
    <dgm:cxn modelId="{8EB9E922-20BE-FD49-A9BA-0D1379729B4C}" type="presParOf" srcId="{974F300E-4386-5845-9047-D2E50BE5B9DF}" destId="{C4FE94AE-AFAE-8743-9525-171FDA850E0F}" srcOrd="29" destOrd="0" presId="urn:microsoft.com/office/officeart/2005/8/layout/cycle1"/>
    <dgm:cxn modelId="{A6169FFE-6725-254A-96AB-10B6ED4908C9}" type="presParOf" srcId="{974F300E-4386-5845-9047-D2E50BE5B9DF}" destId="{FBD4D212-3E98-9843-8795-297F9EDDD657}" srcOrd="30" destOrd="0" presId="urn:microsoft.com/office/officeart/2005/8/layout/cycle1"/>
    <dgm:cxn modelId="{9A50C713-B8F0-304D-A1FA-5B800EE059C1}" type="presParOf" srcId="{974F300E-4386-5845-9047-D2E50BE5B9DF}" destId="{54CDBF4B-9D09-3242-A1D5-0506BD1712C5}" srcOrd="31" destOrd="0" presId="urn:microsoft.com/office/officeart/2005/8/layout/cycle1"/>
    <dgm:cxn modelId="{F2CD5845-E2EB-1445-A150-D4376F49574A}" type="presParOf" srcId="{974F300E-4386-5845-9047-D2E50BE5B9DF}" destId="{49452468-AA65-834B-B75D-72A0A7810E13}" srcOrd="32" destOrd="0" presId="urn:microsoft.com/office/officeart/2005/8/layout/cycle1"/>
    <dgm:cxn modelId="{2136A751-F20A-EB45-AD50-F4F1B9B05CEC}" type="presParOf" srcId="{974F300E-4386-5845-9047-D2E50BE5B9DF}" destId="{B0C742D0-6463-FF41-BE88-36D0AF1ED5D5}" srcOrd="33" destOrd="0" presId="urn:microsoft.com/office/officeart/2005/8/layout/cycle1"/>
    <dgm:cxn modelId="{68D2175F-E1E9-8842-BF45-DD32955A6EE9}" type="presParOf" srcId="{974F300E-4386-5845-9047-D2E50BE5B9DF}" destId="{CE064FAD-9527-C04A-986D-ADE7F29D4AAF}" srcOrd="34" destOrd="0" presId="urn:microsoft.com/office/officeart/2005/8/layout/cycle1"/>
    <dgm:cxn modelId="{62AD7F3D-B575-FC42-9465-39F07E8128E6}"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 Nisan</a:t>
          </a: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2 Iyar</a:t>
          </a: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3 Sivan</a:t>
          </a: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4 Tammuz</a:t>
          </a: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5 Av</a:t>
          </a: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6 Elul</a:t>
          </a: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7 Tishri</a:t>
          </a: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8 </a:t>
          </a:r>
          <a:r>
            <a:rPr lang="en-US" sz="1600" kern="1200" dirty="0" err="1">
              <a:solidFill>
                <a:srgbClr val="FFFFFF">
                  <a:hueOff val="0"/>
                  <a:satOff val="0"/>
                  <a:lumOff val="0"/>
                  <a:alphaOff val="0"/>
                </a:srgbClr>
              </a:solidFill>
              <a:latin typeface="Tahoma"/>
              <a:ea typeface="+mn-ea"/>
              <a:cs typeface="+mn-cs"/>
            </a:rPr>
            <a:t>Cheshvan</a:t>
          </a:r>
          <a:endParaRPr lang="en-US" sz="1600" kern="1200" dirty="0">
            <a:solidFill>
              <a:srgbClr val="FFFFFF">
                <a:hueOff val="0"/>
                <a:satOff val="0"/>
                <a:lumOff val="0"/>
                <a:alphaOff val="0"/>
              </a:srgbClr>
            </a:solidFill>
            <a:latin typeface="Tahoma"/>
            <a:ea typeface="+mn-ea"/>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9 Kislev</a:t>
          </a: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10 Tevet</a:t>
          </a: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11 Shevat</a:t>
          </a: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12 Adar</a:t>
          </a: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 Nisan</a:t>
          </a: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2 Iyar</a:t>
          </a: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3 Sivan</a:t>
          </a: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4 Tammuz</a:t>
          </a: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5 Av</a:t>
          </a: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6 Elul</a:t>
          </a: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7 Tishri</a:t>
          </a: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8 </a:t>
          </a:r>
          <a:r>
            <a:rPr lang="en-US" sz="1600" kern="1200" dirty="0" err="1">
              <a:solidFill>
                <a:srgbClr val="FFFFFF">
                  <a:hueOff val="0"/>
                  <a:satOff val="0"/>
                  <a:lumOff val="0"/>
                  <a:alphaOff val="0"/>
                </a:srgbClr>
              </a:solidFill>
              <a:latin typeface="Tahoma"/>
              <a:ea typeface="+mn-ea"/>
              <a:cs typeface="+mn-cs"/>
            </a:rPr>
            <a:t>Cheshvan</a:t>
          </a:r>
          <a:endParaRPr lang="en-US" sz="1600" kern="1200" dirty="0">
            <a:solidFill>
              <a:srgbClr val="FFFFFF">
                <a:hueOff val="0"/>
                <a:satOff val="0"/>
                <a:lumOff val="0"/>
                <a:alphaOff val="0"/>
              </a:srgbClr>
            </a:solidFill>
            <a:latin typeface="Tahoma"/>
            <a:ea typeface="+mn-ea"/>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9 Kislev</a:t>
          </a: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10 Tevet</a:t>
          </a: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11 Shevat</a:t>
          </a: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12 Adar</a:t>
          </a: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B2410F1-E8D9-A64B-8C06-B11FAB88814A}" type="datetime1">
              <a:rPr lang="en-US"/>
              <a:pPr>
                <a:defRPr/>
              </a:pPr>
              <a:t>11/22/25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BA815D2-EF79-0D4F-A92B-3E203F1A8EFF}" type="slidenum">
              <a:rPr lang="en-US"/>
              <a:pPr>
                <a:defRPr/>
              </a:pPr>
              <a:t>‹#›</a:t>
            </a:fld>
            <a:endParaRPr lang="en-US"/>
          </a:p>
        </p:txBody>
      </p:sp>
    </p:spTree>
    <p:extLst>
      <p:ext uri="{BB962C8B-B14F-4D97-AF65-F5344CB8AC3E}">
        <p14:creationId xmlns:p14="http://schemas.microsoft.com/office/powerpoint/2010/main" val="369599252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Geneva" charset="-128"/>
      </a:defRPr>
    </a:lvl1pPr>
    <a:lvl2pPr marL="4572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85E424-0F86-D94B-B474-EF88B00B12F1}" type="slidenum">
              <a:rPr lang="en-US" sz="1200">
                <a:solidFill>
                  <a:srgbClr val="000000"/>
                </a:solidFill>
              </a:rPr>
              <a:pPr eaLnBrk="1" hangingPunct="1"/>
              <a:t>1</a:t>
            </a:fld>
            <a:endParaRPr lang="en-US" sz="1200">
              <a:solidFill>
                <a:srgbClr val="000000"/>
              </a:solidFill>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25955"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r>
              <a:rPr lang="en-US" b="1">
                <a:latin typeface="Times" charset="0"/>
                <a:cs typeface="ＭＳ Ｐゴシック" charset="0"/>
              </a:rPr>
              <a:t>Follow the arrows as they link together the gospels of MATTHEW, MARK and LUKE.  Again…you</a:t>
            </a:r>
            <a:r>
              <a:rPr lang="fr-FR" altLang="ja-JP" b="1">
                <a:latin typeface="Times" charset="0"/>
                <a:cs typeface="ＭＳ Ｐゴシック" charset="0"/>
              </a:rPr>
              <a:t>'</a:t>
            </a:r>
            <a:r>
              <a:rPr lang="en-US" altLang="ja-JP" b="1">
                <a:latin typeface="Times" charset="0"/>
                <a:cs typeface="ＭＳ Ｐゴシック" charset="0"/>
              </a:rPr>
              <a:t>ll notice that JOHN is not among them.  Those three are the so-called SYNOPTIC Gospels...THEY ARE SEEN TOGETHER...in that these works take on that ground-level view of the human history of Jesus Christ just as he walked about Palestine in the days of his ministry.   The Man…and his Mission among his People.</a:t>
            </a:r>
          </a:p>
          <a:p>
            <a:pPr eaLnBrk="1" hangingPunct="1"/>
            <a:r>
              <a:rPr lang="en-US" b="1">
                <a:latin typeface="Times" charset="0"/>
                <a:cs typeface="ＭＳ Ｐゴシック" charset="0"/>
              </a:rPr>
              <a:t>////	On the other hand…the Gospel of John –– seen here with the familiar mathematical SUMMA sign –– represents the summation of all that Jesus Christ MEANT –– the sum of all that he preached and demonstrated –– both publicly and privately.  Seeing the Lord clearly as God Himself, John raises our spiritual horizon in ways that the first three gospels do not.</a:t>
            </a:r>
          </a:p>
          <a:p>
            <a:pPr eaLnBrk="1" hangingPunct="1"/>
            <a:endParaRPr lang="en-US" b="1">
              <a:latin typeface="Times"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28003"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r>
              <a:rPr lang="en-US" b="1">
                <a:latin typeface="Times" charset="0"/>
                <a:cs typeface="ＭＳ Ｐゴシック" charset="0"/>
              </a:rPr>
              <a:t>Each of the Gospels say things that the others don</a:t>
            </a:r>
            <a:r>
              <a:rPr lang="fr-FR" altLang="ja-JP" b="1">
                <a:latin typeface="Times" charset="0"/>
                <a:cs typeface="ＭＳ Ｐゴシック" charset="0"/>
              </a:rPr>
              <a:t>'</a:t>
            </a:r>
            <a:r>
              <a:rPr lang="en-US" altLang="ja-JP" b="1">
                <a:latin typeface="Times" charset="0"/>
                <a:cs typeface="ＭＳ Ｐゴシック" charset="0"/>
              </a:rPr>
              <a:t>t... </a:t>
            </a:r>
          </a:p>
          <a:p>
            <a:pPr eaLnBrk="1" hangingPunct="1"/>
            <a:r>
              <a:rPr lang="en-US" b="1">
                <a:latin typeface="Times" charset="0"/>
                <a:cs typeface="ＭＳ Ｐゴシック" charset="0"/>
              </a:rPr>
              <a:t>////    MATTHEW was believed by the early church to have written first...</a:t>
            </a:r>
          </a:p>
          <a:p>
            <a:pPr eaLnBrk="1" hangingPunct="1"/>
            <a:r>
              <a:rPr lang="en-US" b="1">
                <a:latin typeface="Times" charset="0"/>
                <a:cs typeface="ＭＳ Ｐゴシック" charset="0"/>
              </a:rPr>
              <a:t>////    MARK shares a lot of material with Matthew, such as Christ</a:t>
            </a:r>
            <a:r>
              <a:rPr lang="fr-FR" altLang="ja-JP" b="1">
                <a:latin typeface="Times" charset="0"/>
                <a:cs typeface="ＭＳ Ｐゴシック" charset="0"/>
              </a:rPr>
              <a:t>'</a:t>
            </a:r>
            <a:r>
              <a:rPr lang="en-US" altLang="ja-JP" b="1">
                <a:latin typeface="Times" charset="0"/>
                <a:cs typeface="ＭＳ Ｐゴシック" charset="0"/>
              </a:rPr>
              <a:t>s baptism and supper...</a:t>
            </a:r>
          </a:p>
          <a:p>
            <a:pPr eaLnBrk="1" hangingPunct="1"/>
            <a:r>
              <a:rPr lang="en-US" b="1">
                <a:latin typeface="Times" charset="0"/>
                <a:cs typeface="ＭＳ Ｐゴシック" charset="0"/>
              </a:rPr>
              <a:t>////    LUKE also has much overlap with Matthew and Mark, such as Christ</a:t>
            </a:r>
            <a:r>
              <a:rPr lang="fr-FR" altLang="ja-JP" b="1">
                <a:latin typeface="Times" charset="0"/>
                <a:cs typeface="ＭＳ Ｐゴシック" charset="0"/>
              </a:rPr>
              <a:t>'</a:t>
            </a:r>
            <a:r>
              <a:rPr lang="en-US" altLang="ja-JP" b="1">
                <a:latin typeface="Times" charset="0"/>
                <a:cs typeface="ＭＳ Ｐゴシック" charset="0"/>
              </a:rPr>
              <a:t>s baptism and supper—but only Matthew and Luke record Christ</a:t>
            </a:r>
            <a:r>
              <a:rPr lang="fr-FR" altLang="ja-JP" b="1">
                <a:latin typeface="Times" charset="0"/>
                <a:cs typeface="ＭＳ Ｐゴシック" charset="0"/>
              </a:rPr>
              <a:t>'</a:t>
            </a:r>
            <a:r>
              <a:rPr lang="en-US" altLang="ja-JP" b="1">
                <a:latin typeface="Times" charset="0"/>
                <a:cs typeface="ＭＳ Ｐゴシック" charset="0"/>
              </a:rPr>
              <a:t>s birth and genealogy.  However, the fourth… </a:t>
            </a:r>
          </a:p>
          <a:p>
            <a:pPr eaLnBrk="1" hangingPunct="1"/>
            <a:r>
              <a:rPr lang="en-US" b="1">
                <a:latin typeface="Times" charset="0"/>
                <a:cs typeface="ＭＳ Ｐゴシック" charset="0"/>
              </a:rPr>
              <a:t>////   JOHN, stands alone in terms of its material.  Only 8% of it repeats stories from the others—such as the feeding of the 5000, and, of course, His death and resurrection.</a:t>
            </a:r>
          </a:p>
          <a:p>
            <a:pPr eaLnBrk="1" hangingPunct="1"/>
            <a:r>
              <a:rPr lang="en-US" b="1">
                <a:latin typeface="Times" charset="0"/>
                <a:cs typeface="ＭＳ Ｐゴシック" charset="0"/>
              </a:rPr>
              <a:t>////  But the remaining 91% of JOHN you will find only in JOHN.</a:t>
            </a:r>
          </a:p>
          <a:p>
            <a:pPr eaLnBrk="1" hangingPunct="1"/>
            <a:endParaRPr lang="en-US" b="1">
              <a:latin typeface="Times"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8646722-C0D6-D24B-AFF7-186AD66F55F6}" type="slidenum">
              <a:rPr lang="en-US" sz="1200">
                <a:solidFill>
                  <a:srgbClr val="000000"/>
                </a:solidFill>
              </a:rPr>
              <a:pPr eaLnBrk="1" hangingPunct="1"/>
              <a:t>12</a:t>
            </a:fld>
            <a:endParaRPr lang="en-US" sz="1200">
              <a:solidFill>
                <a:srgbClr val="000000"/>
              </a:solidFill>
            </a:endParaRPr>
          </a:p>
        </p:txBody>
      </p:sp>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D43879F-F4E8-A842-9B1E-263B152E2E0C}" type="slidenum">
              <a:rPr lang="en-US" sz="1200">
                <a:solidFill>
                  <a:srgbClr val="000000"/>
                </a:solidFill>
              </a:rPr>
              <a:pPr eaLnBrk="1" hangingPunct="1"/>
              <a:t>13</a:t>
            </a:fld>
            <a:endParaRPr lang="en-US" sz="1200">
              <a:solidFill>
                <a:srgbClr val="000000"/>
              </a:solidFill>
            </a:endParaRPr>
          </a:p>
        </p:txBody>
      </p:sp>
      <p:sp>
        <p:nvSpPr>
          <p:cNvPr id="1320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20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Arial"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B8B9BA5-0F69-6C42-845D-F7360D8D8B26}" type="slidenum">
              <a:rPr lang="en-US" sz="1200">
                <a:solidFill>
                  <a:srgbClr val="000000"/>
                </a:solidFill>
              </a:rPr>
              <a:pPr eaLnBrk="1" hangingPunct="1"/>
              <a:t>14</a:t>
            </a:fld>
            <a:endParaRPr lang="en-US" sz="1200">
              <a:solidFill>
                <a:srgbClr val="000000"/>
              </a:solidFill>
            </a:endParaRPr>
          </a:p>
        </p:txBody>
      </p:sp>
      <p:sp>
        <p:nvSpPr>
          <p:cNvPr id="1341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41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Arial"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B2BB75A-BA53-1E47-B903-13D852D69D88}" type="slidenum">
              <a:rPr lang="en-US" sz="1200">
                <a:solidFill>
                  <a:srgbClr val="000000"/>
                </a:solidFill>
              </a:rPr>
              <a:pPr eaLnBrk="1" hangingPunct="1"/>
              <a:t>15</a:t>
            </a:fld>
            <a:endParaRPr lang="en-US" sz="1200">
              <a:solidFill>
                <a:srgbClr val="000000"/>
              </a:solidFill>
            </a:endParaRPr>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Arial"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05D7965-4482-6B45-8028-C62FD5BBBF9E}" type="slidenum">
              <a:rPr lang="en-US" sz="1200">
                <a:solidFill>
                  <a:srgbClr val="000000"/>
                </a:solidFill>
              </a:rPr>
              <a:pPr eaLnBrk="1" hangingPunct="1"/>
              <a:t>16</a:t>
            </a:fld>
            <a:endParaRPr lang="en-US" sz="1200">
              <a:solidFill>
                <a:srgbClr val="000000"/>
              </a:solidFill>
            </a:endParaRPr>
          </a:p>
        </p:txBody>
      </p:sp>
      <p:sp>
        <p:nvSpPr>
          <p:cNvPr id="138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824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Arial"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3B44237-2B5D-1F42-AF74-80FA36E3F87B}" type="slidenum">
              <a:rPr lang="en-US" sz="1200">
                <a:solidFill>
                  <a:srgbClr val="000000"/>
                </a:solidFill>
              </a:rPr>
              <a:pPr eaLnBrk="1" hangingPunct="1"/>
              <a:t>17</a:t>
            </a:fld>
            <a:endParaRPr lang="en-US" sz="1200">
              <a:solidFill>
                <a:srgbClr val="000000"/>
              </a:solidFill>
            </a:endParaRPr>
          </a:p>
        </p:txBody>
      </p:sp>
      <p:sp>
        <p:nvSpPr>
          <p:cNvPr id="140290"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0291"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Arial"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2CD21A2-A7F6-8E48-B387-F16743672D91}" type="slidenum">
              <a:rPr lang="en-US" sz="1200">
                <a:solidFill>
                  <a:srgbClr val="000000"/>
                </a:solidFill>
              </a:rPr>
              <a:pPr eaLnBrk="1" hangingPunct="1"/>
              <a:t>18</a:t>
            </a:fld>
            <a:endParaRPr lang="en-US" sz="1200">
              <a:solidFill>
                <a:srgbClr val="000000"/>
              </a:solidFill>
            </a:endParaRPr>
          </a:p>
        </p:txBody>
      </p:sp>
      <p:sp>
        <p:nvSpPr>
          <p:cNvPr id="142338"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2339"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Arial"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44387"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bodyPr>
          <a:lstStyle/>
          <a:p>
            <a:pPr>
              <a:spcBef>
                <a:spcPct val="0"/>
              </a:spcBef>
            </a:pPr>
            <a:r>
              <a:rPr lang="en-US" b="1">
                <a:latin typeface="Times"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pPr>
              <a:spcBef>
                <a:spcPct val="0"/>
              </a:spcBef>
            </a:pPr>
            <a:r>
              <a:rPr lang="en-US" b="1">
                <a:latin typeface="Times" charset="0"/>
                <a:cs typeface="ＭＳ Ｐゴシック" charset="0"/>
              </a:rPr>
              <a:t>////	MATTHEW…composed sometime during the A.D. 40s…</a:t>
            </a:r>
          </a:p>
          <a:p>
            <a:pPr>
              <a:spcBef>
                <a:spcPct val="0"/>
              </a:spcBef>
            </a:pPr>
            <a:r>
              <a:rPr lang="en-US" b="1">
                <a:latin typeface="Times" charset="0"/>
                <a:cs typeface="ＭＳ Ｐゴシック" charset="0"/>
              </a:rPr>
              <a:t>////	LUKE is suggested as next, between the years A.D. 57 and 59 A.D…</a:t>
            </a:r>
          </a:p>
          <a:p>
            <a:pPr>
              <a:spcBef>
                <a:spcPct val="0"/>
              </a:spcBef>
            </a:pPr>
            <a:r>
              <a:rPr lang="en-US" b="1">
                <a:latin typeface="Times" charset="0"/>
                <a:cs typeface="ＭＳ Ｐゴシック" charset="0"/>
              </a:rPr>
              <a:t>////	Mark…in the next decade…between 64 and 68…</a:t>
            </a:r>
          </a:p>
          <a:p>
            <a:pPr>
              <a:spcBef>
                <a:spcPct val="0"/>
              </a:spcBef>
            </a:pPr>
            <a:r>
              <a:rPr lang="en-US" b="1">
                <a:latin typeface="Times" charset="0"/>
                <a:cs typeface="ＭＳ Ｐゴシック" charset="0"/>
              </a:rPr>
              <a:t>////	and finally…John</a:t>
            </a:r>
            <a:r>
              <a:rPr lang="ja-JP" altLang="en-US" b="1">
                <a:latin typeface="Times" charset="0"/>
                <a:cs typeface="ＭＳ Ｐゴシック" charset="0"/>
              </a:rPr>
              <a:t>’</a:t>
            </a:r>
            <a:r>
              <a:rPr lang="en-US" altLang="ja-JP" b="1">
                <a:latin typeface="Times" charset="0"/>
                <a:cs typeface="ＭＳ Ｐゴシック" charset="0"/>
              </a:rPr>
              <a:t>s Gospel…around A.D. 69….but certainly after the Synoptics were set down.  Again, you will always find disagreement on these dates.  However, these dates are from the research of well-known Christian scholars and teachers.</a:t>
            </a:r>
            <a:endParaRPr lang="en-US" b="1">
              <a:latin typeface="Times"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9523237-EF1C-2049-9110-3FD712031CDD}" type="slidenum">
              <a:rPr lang="en-US" sz="1200">
                <a:solidFill>
                  <a:srgbClr val="000000"/>
                </a:solidFill>
              </a:rPr>
              <a:pPr eaLnBrk="1" hangingPunct="1"/>
              <a:t>2</a:t>
            </a:fld>
            <a:endParaRPr lang="en-US" sz="1200">
              <a:solidFill>
                <a:srgbClr val="000000"/>
              </a:solidFill>
            </a:endParaRPr>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95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CB03110-60CA-BF4D-A67F-9708B84E6839}" type="slidenum">
              <a:rPr lang="en-US" sz="1200">
                <a:solidFill>
                  <a:srgbClr val="000000"/>
                </a:solidFill>
              </a:rPr>
              <a:pPr eaLnBrk="1" hangingPunct="1"/>
              <a:t>20</a:t>
            </a:fld>
            <a:endParaRPr lang="en-US" sz="1200">
              <a:solidFill>
                <a:srgbClr val="000000"/>
              </a:solidFill>
            </a:endParaRPr>
          </a:p>
        </p:txBody>
      </p:sp>
      <p:sp>
        <p:nvSpPr>
          <p:cNvPr id="146434"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6435"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444035E-7362-4B42-9103-9C95BFEA7044}" type="slidenum">
              <a:rPr lang="en-US" sz="1200">
                <a:solidFill>
                  <a:srgbClr val="000000"/>
                </a:solidFill>
              </a:rPr>
              <a:pPr eaLnBrk="1" hangingPunct="1"/>
              <a:t>21</a:t>
            </a:fld>
            <a:endParaRPr lang="en-US" sz="1200">
              <a:solidFill>
                <a:srgbClr val="000000"/>
              </a:solidFill>
            </a:endParaRPr>
          </a:p>
        </p:txBody>
      </p:sp>
      <p:sp>
        <p:nvSpPr>
          <p:cNvPr id="148482"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8483"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DFF713A-AB97-D545-8057-FB65248F1BDB}" type="slidenum">
              <a:rPr lang="en-US" sz="1200">
                <a:solidFill>
                  <a:srgbClr val="000000"/>
                </a:solidFill>
              </a:rPr>
              <a:pPr eaLnBrk="1" hangingPunct="1"/>
              <a:t>22</a:t>
            </a:fld>
            <a:endParaRPr lang="en-US" sz="1200">
              <a:solidFill>
                <a:srgbClr val="000000"/>
              </a:solidFill>
            </a:endParaRPr>
          </a:p>
        </p:txBody>
      </p:sp>
      <p:sp>
        <p:nvSpPr>
          <p:cNvPr id="150530"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50531"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30DE1A1-EE89-6D4C-B650-717DEB522169}" type="slidenum">
              <a:rPr lang="en-US" sz="1200">
                <a:solidFill>
                  <a:srgbClr val="000000"/>
                </a:solidFill>
              </a:rPr>
              <a:pPr eaLnBrk="1" hangingPunct="1"/>
              <a:t>23</a:t>
            </a:fld>
            <a:endParaRPr lang="en-US" sz="1200">
              <a:solidFill>
                <a:srgbClr val="000000"/>
              </a:solidFill>
            </a:endParaRPr>
          </a:p>
        </p:txBody>
      </p:sp>
      <p:sp>
        <p:nvSpPr>
          <p:cNvPr id="152578"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52579"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12C2F27-6DEA-AC49-BE36-029B100278D8}" type="slidenum">
              <a:rPr lang="en-US" sz="1200">
                <a:solidFill>
                  <a:srgbClr val="000000"/>
                </a:solidFill>
              </a:rPr>
              <a:pPr eaLnBrk="1" hangingPunct="1"/>
              <a:t>24</a:t>
            </a:fld>
            <a:endParaRPr lang="en-US" sz="1200">
              <a:solidFill>
                <a:srgbClr val="000000"/>
              </a:solidFill>
            </a:endParaRPr>
          </a:p>
        </p:txBody>
      </p:sp>
      <p:sp>
        <p:nvSpPr>
          <p:cNvPr id="154626"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54627" name="Rectangle 1027"/>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8687FC9-436F-A844-BDB2-4C17F6587E5F}" type="slidenum">
              <a:rPr lang="en-US" sz="1200">
                <a:solidFill>
                  <a:srgbClr val="000000"/>
                </a:solidFill>
              </a:rPr>
              <a:pPr eaLnBrk="1" hangingPunct="1"/>
              <a:t>25</a:t>
            </a:fld>
            <a:endParaRPr lang="en-US" sz="1200">
              <a:solidFill>
                <a:srgbClr val="000000"/>
              </a:solidFill>
            </a:endParaRPr>
          </a:p>
        </p:txBody>
      </p:sp>
      <p:sp>
        <p:nvSpPr>
          <p:cNvPr id="156674"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6675" name="Rectangle 1027"/>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C4579B1-DCE4-A248-AF86-90AF6396412D}" type="slidenum">
              <a:rPr lang="en-US" sz="1200">
                <a:solidFill>
                  <a:srgbClr val="000000"/>
                </a:solidFill>
              </a:rPr>
              <a:pPr eaLnBrk="1" hangingPunct="1"/>
              <a:t>26</a:t>
            </a:fld>
            <a:endParaRPr lang="en-US" sz="1200">
              <a:solidFill>
                <a:srgbClr val="000000"/>
              </a:solidFill>
            </a:endParaRPr>
          </a:p>
        </p:txBody>
      </p:sp>
      <p:sp>
        <p:nvSpPr>
          <p:cNvPr id="158722"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8723" name="Rectangle 1027"/>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1031"/>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6C21B18-C80C-6648-8431-A3C4C61094DE}" type="slidenum">
              <a:rPr lang="en-US" sz="1200">
                <a:solidFill>
                  <a:srgbClr val="000000"/>
                </a:solidFill>
              </a:rPr>
              <a:pPr eaLnBrk="1" hangingPunct="1"/>
              <a:t>27</a:t>
            </a:fld>
            <a:endParaRPr lang="en-US" sz="1200">
              <a:solidFill>
                <a:srgbClr val="000000"/>
              </a:solidFill>
            </a:endParaRPr>
          </a:p>
        </p:txBody>
      </p:sp>
      <p:sp>
        <p:nvSpPr>
          <p:cNvPr id="160770"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0771" name="Rectangle 1027"/>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Times New Roman"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The historian Josephus records an eclipse of the moon associated with Herod's death, placing it between the above two dates.</a:t>
            </a:r>
          </a:p>
          <a:p>
            <a:pPr eaLnBrk="1" hangingPunct="1">
              <a:spcBef>
                <a:spcPct val="0"/>
              </a:spcBef>
            </a:pPr>
            <a:r>
              <a:rPr lang="en-US" b="0" dirty="0">
                <a:latin typeface="Arial" charset="0"/>
                <a:ea typeface="ＭＳ Ｐゴシック" charset="0"/>
                <a:cs typeface="ＭＳ Ｐゴシック" charset="0"/>
              </a:rPr>
              <a:t>_______________</a:t>
            </a:r>
          </a:p>
          <a:p>
            <a:pPr eaLnBrk="1" hangingPunct="1">
              <a:spcBef>
                <a:spcPct val="0"/>
              </a:spcBef>
            </a:pPr>
            <a:r>
              <a:rPr lang="en-US" b="0" dirty="0">
                <a:latin typeface="Arial" charset="0"/>
                <a:ea typeface="ＭＳ Ｐゴシック" charset="0"/>
                <a:cs typeface="ＭＳ Ｐゴシック" charset="0"/>
              </a:rPr>
              <a:t>Common-421</a:t>
            </a:r>
          </a:p>
          <a:p>
            <a:pPr eaLnBrk="1" hangingPunct="1">
              <a:spcBef>
                <a:spcPct val="0"/>
              </a:spcBef>
            </a:pPr>
            <a:r>
              <a:rPr lang="en-US" b="0" dirty="0">
                <a:latin typeface="Arial" charset="0"/>
                <a:ea typeface="ＭＳ Ｐゴシック" charset="0"/>
                <a:cs typeface="ＭＳ Ｐゴシック" charset="0"/>
              </a:rPr>
              <a:t>BE-42-Luke-34</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dirty="0">
                <a:latin typeface="Times New Roman" charset="0"/>
                <a:ea typeface="ＭＳ Ｐゴシック" charset="0"/>
                <a:cs typeface="ＭＳ Ｐゴシック" charset="0"/>
              </a:rPr>
              <a:t>LC-00-Chronology of Christ-4</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aseline="0" dirty="0">
                <a:latin typeface="Arial" panose="020B0604020202020204" pitchFamily="34" charset="0"/>
                <a:cs typeface="Arial" panose="020B0604020202020204" pitchFamily="34" charset="0"/>
              </a:rPr>
              <a:t>LC-09-Rejection-221</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Acts-8</a:t>
            </a:r>
          </a:p>
          <a:p>
            <a:pPr eaLnBrk="1" hangingPunct="1">
              <a:spcBef>
                <a:spcPct val="0"/>
              </a:spcBef>
            </a:pPr>
            <a:r>
              <a:rPr lang="en-US" b="0" dirty="0">
                <a:latin typeface="Arial" charset="0"/>
                <a:ea typeface="ＭＳ Ｐゴシック" charset="0"/>
                <a:cs typeface="ＭＳ Ｐゴシック" charset="0"/>
              </a:rPr>
              <a:t>NS-00-NT Introduction-62</a:t>
            </a:r>
          </a:p>
          <a:p>
            <a:pPr eaLnBrk="1" hangingPunct="1">
              <a:spcBef>
                <a:spcPct val="0"/>
              </a:spcBef>
            </a:pPr>
            <a:r>
              <a:rPr lang="en-US" b="0" dirty="0">
                <a:latin typeface="Arial" charset="0"/>
                <a:ea typeface="ＭＳ Ｐゴシック" charset="0"/>
                <a:cs typeface="ＭＳ Ｐゴシック" charset="0"/>
              </a:rPr>
              <a:t>NS-00-NTChronology-35</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162</a:t>
            </a:r>
            <a:endParaRPr lang="en-US" dirty="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C1607-A8B7-6E40-9648-C81BEC6341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129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The emperor Tiberius succeeded the emperor Augustus upon the latter's death in AD 14. Luke adds 15 years to AD 14 to reveal a 1.5-year window of time for John to commence his ministry in the Judean wilderness. </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Common-422</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dirty="0">
                <a:latin typeface="Times New Roman" charset="0"/>
                <a:ea typeface="ＭＳ Ｐゴシック" charset="0"/>
                <a:cs typeface="ＭＳ Ｐゴシック" charset="0"/>
              </a:rPr>
              <a:t>LC-00-Chronology of Christ-5</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NS-00-NTChronology-36</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aseline="0" dirty="0">
                <a:latin typeface="Arial" panose="020B0604020202020204" pitchFamily="34" charset="0"/>
                <a:cs typeface="Arial" panose="020B0604020202020204" pitchFamily="34" charset="0"/>
              </a:rPr>
              <a:t>LC-09-Rejection-222</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Acts-9</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197</a:t>
            </a:r>
            <a:endParaRPr lang="en-US" dirty="0">
              <a:latin typeface="Arial"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4817AE6-2AD1-6342-9A47-5FCA98C94FA0}"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6848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D114286-5076-5D46-BD97-A7454F5A14A1}" type="slidenum">
              <a:rPr lang="en-US" sz="1200">
                <a:solidFill>
                  <a:srgbClr val="000000"/>
                </a:solidFill>
              </a:rPr>
              <a:pPr eaLnBrk="1" hangingPunct="1"/>
              <a:t>3</a:t>
            </a:fld>
            <a:endParaRPr lang="en-US" sz="1200">
              <a:solidFill>
                <a:srgbClr val="000000"/>
              </a:solidFill>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DE62A9-5141-8B44-9BB6-57A60F95D443}"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332802" name="AutoShape 2"/>
          <p:cNvSpPr>
            <a:spLocks noGrp="1" noRot="1" noChangeAspect="1" noChangeArrowheads="1" noTextEdit="1"/>
          </p:cNvSpPr>
          <p:nvPr>
            <p:ph type="sldImg"/>
          </p:nvPr>
        </p:nvSpPr>
        <p:spPr>
          <a:xfrm>
            <a:off x="841375" y="241300"/>
            <a:ext cx="5233988" cy="3925888"/>
          </a:xfrm>
          <a:ln/>
        </p:spPr>
      </p:sp>
      <p:sp>
        <p:nvSpPr>
          <p:cNvPr id="332803" name="Rectangle 3"/>
          <p:cNvSpPr>
            <a:spLocks noGrp="1" noChangeArrowheads="1"/>
          </p:cNvSpPr>
          <p:nvPr>
            <p:ph type="body" idx="1"/>
          </p:nvPr>
        </p:nvSpPr>
        <p:spPr>
          <a:xfrm>
            <a:off x="396875" y="4305300"/>
            <a:ext cx="5988050" cy="4184650"/>
          </a:xfrm>
          <a:solidFill>
            <a:srgbClr val="FFFFFF"/>
          </a:solidFill>
          <a:ln>
            <a:solidFill>
              <a:srgbClr val="000000"/>
            </a:solidFill>
          </a:ln>
        </p:spPr>
        <p:txBody>
          <a:bodyPr/>
          <a:lstStyle/>
          <a:p>
            <a:pPr marL="112713" indent="-112713" defTabSz="1020763" eaLnBrk="1" hangingPunct="1">
              <a:spcBef>
                <a:spcPct val="0"/>
              </a:spcBef>
            </a:pPr>
            <a:r>
              <a:rPr lang="en-US" dirty="0">
                <a:ea typeface="ＭＳ Ｐゴシック" charset="0"/>
                <a:cs typeface="ＭＳ Ｐゴシック" charset="0"/>
              </a:rPr>
              <a:t>Christ</a:t>
            </a:r>
            <a:r>
              <a:rPr lang="fr-FR" altLang="ja-JP" dirty="0">
                <a:ea typeface="ＭＳ Ｐゴシック" charset="0"/>
                <a:cs typeface="ＭＳ Ｐゴシック" charset="0"/>
              </a:rPr>
              <a:t>'</a:t>
            </a:r>
            <a:r>
              <a:rPr lang="en-US" dirty="0">
                <a:ea typeface="ＭＳ Ｐゴシック" charset="0"/>
                <a:cs typeface="ＭＳ Ｐゴシック" charset="0"/>
              </a:rPr>
              <a:t>s 3½-year-ministry spanned four Passovers.  However, the Synoptics mention only one Passover (#2 on this timeline), which could give the impression of only a year-old ministry.  John fills in the details, though, by showing three other Passovers not mentioned by Matthew, Mark, or Luke.</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Common-423</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dirty="0">
                <a:latin typeface="Times New Roman" charset="0"/>
                <a:ea typeface="ＭＳ Ｐゴシック" charset="0"/>
                <a:cs typeface="ＭＳ Ｐゴシック" charset="0"/>
              </a:rPr>
              <a:t>LC-00-Chronology of Christ-6</a:t>
            </a:r>
            <a:endParaRPr lang="en-US" b="0" dirty="0">
              <a:latin typeface="Arial" charset="0"/>
              <a:ea typeface="ＭＳ Ｐゴシック" charset="0"/>
              <a:cs typeface="ＭＳ Ｐゴシック"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a:pPr>
            <a:r>
              <a:rPr lang="en-US" baseline="0" dirty="0">
                <a:latin typeface="Arial" panose="020B0604020202020204" pitchFamily="34" charset="0"/>
                <a:cs typeface="Arial" panose="020B0604020202020204" pitchFamily="34" charset="0"/>
              </a:rPr>
              <a:t>LC-09-Rejection-223</a:t>
            </a:r>
            <a:endParaRPr lang="en-US" b="0" dirty="0">
              <a:latin typeface="Arial" charset="0"/>
              <a:ea typeface="ＭＳ Ｐゴシック" charset="0"/>
              <a:cs typeface="ＭＳ Ｐゴシック" charset="0"/>
            </a:endParaRPr>
          </a:p>
          <a:p>
            <a:pPr eaLnBrk="1" hangingPunct="1">
              <a:spcBef>
                <a:spcPct val="0"/>
              </a:spcBef>
            </a:pPr>
            <a:r>
              <a:rPr lang="en-US" b="0" dirty="0">
                <a:latin typeface="Arial" charset="0"/>
                <a:ea typeface="ＭＳ Ｐゴシック" charset="0"/>
                <a:cs typeface="ＭＳ Ｐゴシック" charset="0"/>
              </a:rPr>
              <a:t>NC-10-Reliability of Acts-10</a:t>
            </a:r>
          </a:p>
          <a:p>
            <a:pPr eaLnBrk="1" hangingPunct="1">
              <a:spcBef>
                <a:spcPct val="0"/>
              </a:spcBef>
            </a:pPr>
            <a:r>
              <a:rPr lang="en-US" b="0" dirty="0">
                <a:latin typeface="Arial" charset="0"/>
                <a:ea typeface="ＭＳ Ｐゴシック" charset="0"/>
                <a:cs typeface="ＭＳ Ｐゴシック" charset="0"/>
              </a:rPr>
              <a:t>NS-00-NT Introduction-66</a:t>
            </a:r>
          </a:p>
          <a:p>
            <a:pPr eaLnBrk="1" hangingPunct="1">
              <a:spcBef>
                <a:spcPct val="0"/>
              </a:spcBef>
            </a:pPr>
            <a:r>
              <a:rPr lang="en-US" b="0" dirty="0">
                <a:latin typeface="Arial" charset="0"/>
                <a:ea typeface="ＭＳ Ｐゴシック" charset="0"/>
                <a:cs typeface="ＭＳ Ｐゴシック" charset="0"/>
              </a:rPr>
              <a:t>NS-00-NTChronology-37</a:t>
            </a:r>
          </a:p>
          <a:p>
            <a:pPr eaLnBrk="1" hangingPunct="1">
              <a:spcBef>
                <a:spcPct val="0"/>
              </a:spcBef>
            </a:pPr>
            <a:r>
              <a:rPr lang="en-US" b="0" dirty="0">
                <a:latin typeface="Arial" charset="0"/>
                <a:ea typeface="ＭＳ Ｐゴシック" charset="0"/>
                <a:cs typeface="ＭＳ Ｐゴシック" charset="0"/>
              </a:rPr>
              <a:t>NS-01-Matt1-14-slide </a:t>
            </a:r>
          </a:p>
          <a:p>
            <a:pPr eaLnBrk="1" hangingPunct="1">
              <a:spcBef>
                <a:spcPct val="0"/>
              </a:spcBef>
            </a:pPr>
            <a:r>
              <a:rPr lang="en-US" b="0" dirty="0">
                <a:latin typeface="Arial" charset="0"/>
                <a:ea typeface="ＭＳ Ｐゴシック" charset="0"/>
                <a:cs typeface="ＭＳ Ｐゴシック" charset="0"/>
              </a:rPr>
              <a:t>NS-03-Luke1-12-slide 198</a:t>
            </a:r>
            <a:endParaRPr lang="en-US" dirty="0">
              <a:latin typeface="Arial" charset="0"/>
              <a:ea typeface="ＭＳ Ｐゴシック" charset="0"/>
              <a:cs typeface="ＭＳ Ｐゴシック" charset="0"/>
            </a:endParaRPr>
          </a:p>
          <a:p>
            <a:pPr marL="112713" indent="-112713" defTabSz="1020763"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a:latin typeface="Arial" panose="020B0604020202020204" pitchFamily="34" charset="0"/>
                <a:cs typeface="Arial" panose="020B0604020202020204" pitchFamily="34" charset="0"/>
              </a:rPr>
              <a:t>Leviticus</a:t>
            </a:r>
            <a:r>
              <a:rPr lang="en-US" baseline="0" dirty="0">
                <a:latin typeface="Arial" panose="020B0604020202020204" pitchFamily="34" charset="0"/>
                <a:cs typeface="Arial" panose="020B0604020202020204" pitchFamily="34" charset="0"/>
              </a:rPr>
              <a:t> 23 gives the order of three key feasts of Israel: • Passover, • Unleavened Bread, and • Firstfruits.</a:t>
            </a:r>
          </a:p>
          <a:p>
            <a:r>
              <a:rPr lang="en-US" dirty="0">
                <a:latin typeface="Arial" panose="020B0604020202020204" pitchFamily="34" charset="0"/>
                <a:cs typeface="Arial" panose="020B0604020202020204" pitchFamily="34" charset="0"/>
              </a:rPr>
              <a:t>• But</a:t>
            </a:r>
            <a:r>
              <a:rPr lang="en-US" baseline="0" dirty="0">
                <a:latin typeface="Arial" panose="020B0604020202020204" pitchFamily="34" charset="0"/>
                <a:cs typeface="Arial" panose="020B0604020202020204" pitchFamily="34" charset="0"/>
              </a:rPr>
              <a:t> h</a:t>
            </a:r>
            <a:r>
              <a:rPr lang="en-US" dirty="0">
                <a:latin typeface="Arial" panose="020B0604020202020204" pitchFamily="34" charset="0"/>
                <a:cs typeface="Arial" panose="020B0604020202020204" pitchFamily="34" charset="0"/>
              </a:rPr>
              <a:t>ow</a:t>
            </a:r>
            <a:r>
              <a:rPr lang="en-US" baseline="0" dirty="0">
                <a:latin typeface="Arial" panose="020B0604020202020204" pitchFamily="34" charset="0"/>
                <a:cs typeface="Arial" panose="020B0604020202020204" pitchFamily="34" charset="0"/>
              </a:rPr>
              <a:t> could Jesus have Passover Thursday night but then die at 3 PM the next day on Friday when the Passover lambs were being slaughtered? And why did the Jewish leaders want the bodies off the cross quickly as Passover was approaching when Jesus had already celebrated Passover the night before? </a:t>
            </a:r>
          </a:p>
          <a:p>
            <a:r>
              <a:rPr lang="en-US" baseline="0" dirty="0">
                <a:latin typeface="Arial" panose="020B0604020202020204" pitchFamily="34" charset="0"/>
                <a:cs typeface="Arial" panose="020B0604020202020204" pitchFamily="34" charset="0"/>
              </a:rPr>
              <a:t>• The answer is that Galilean Jews celebrated Passover the day before • Judean Jews. Since his disciples were Galileans, Jesus naturally celebrated on their timetable.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 The Feast of Unleavened Bread always began the day after Passover (Lev 23:5-6). </a:t>
            </a:r>
          </a:p>
          <a:p>
            <a:r>
              <a:rPr lang="en-US" baseline="0" dirty="0">
                <a:latin typeface="Arial" panose="020B0604020202020204" pitchFamily="34" charset="0"/>
                <a:cs typeface="Arial" panose="020B0604020202020204" pitchFamily="34" charset="0"/>
              </a:rPr>
              <a:t>• Then Firstfruits followed sometime later on the first Sabbath after the first crops began to ripen (Lev 23:11).  It indicated that millions of additional sheaves would follow until the entire harvest came in at Pentecost. In AD 33, these three celebrations occurred one after another on three consecutive days!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The significance is astonishing. • Christ predicted his death at the Last Supper Thursday night. • Then Jesus died on the Judean Passover • so that believers can live a life without yeast (Unleavened Bread), • which immediately followed with his resurrection on Firstfruits as he is the first and only human ever to obtain a glorified body as an installment for millions more to follow (1 Cor 15:20)!</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We know these dates to be • 2 April 33 for the Thursday night Passover, • 3 April 33 was the day of his crucifixion, and • Jesus rose from the dead on the Feast of Firstfruits on 5 April 33.</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Another view by Mark Moore:</a:t>
            </a:r>
          </a:p>
          <a:p>
            <a:pPr>
              <a:spcBef>
                <a:spcPts val="1350"/>
              </a:spcBef>
              <a:buNone/>
            </a:pPr>
            <a:r>
              <a:rPr lang="en-US" baseline="0" dirty="0">
                <a:latin typeface="Arial" panose="020B0604020202020204" pitchFamily="34" charset="0"/>
                <a:cs typeface="Arial" panose="020B0604020202020204" pitchFamily="34" charset="0"/>
              </a:rPr>
              <a:t>"</a:t>
            </a:r>
            <a:r>
              <a:rPr lang="en-US" b="1">
                <a:effectLst/>
                <a:latin typeface="Times"/>
              </a:rPr>
              <a:t>§ 143 Preparation for the Passover Meal</a:t>
            </a:r>
            <a:r>
              <a:rPr lang="en-US">
                <a:effectLst/>
                <a:latin typeface="Times"/>
              </a:rPr>
              <a:t> (Mt 26:17–19; Mk 14:12–16; Lk 22:7–13)</a:t>
            </a:r>
          </a:p>
          <a:p>
            <a:pPr>
              <a:spcBef>
                <a:spcPts val="675"/>
              </a:spcBef>
              <a:buNone/>
            </a:pPr>
            <a:r>
              <a:rPr lang="en-US">
                <a:effectLst/>
                <a:latin typeface="Helvetica" pitchFamily="2" charset="0"/>
              </a:rPr>
              <a:t>The Synoptics indicate that Jesus ate the actual Passover meal on Nisan 14 before he was crucified on Nisan 15 (roughly equivalent to our April). Some, however, have interpreted John 18:28 and 19:14 to say that Jesus died at the very time the Passover lambs were being slain on Nisan 14. If that is true then we have an obvious contradiction between John and the Synoptics.</a:t>
            </a:r>
          </a:p>
          <a:p>
            <a:pPr>
              <a:buNone/>
            </a:pPr>
            <a:r>
              <a:rPr lang="en-US">
                <a:effectLst/>
                <a:latin typeface="Helvetica" pitchFamily="2" charset="0"/>
              </a:rPr>
              <a:t>Though some are always eager to charge the Evangelists with theological editing or outright error, a better solution seems to be the suggestion that two separate calendars were followed. For example, Jaubert argues that Jesus followed the Essene solar calendar,</a:t>
            </a:r>
            <a:r>
              <a:rPr lang="en-US" baseline="30000">
                <a:effectLst/>
                <a:latin typeface="Helvetica" pitchFamily="2" charset="0"/>
              </a:rPr>
              <a:t>21</a:t>
            </a:r>
            <a:r>
              <a:rPr lang="en-US">
                <a:effectLst/>
                <a:latin typeface="Helvetica" pitchFamily="2" charset="0"/>
              </a:rPr>
              <a:t> or that the Passover sacrifices and meals were spread over two days because of the flood of visitors to Jerusalem.</a:t>
            </a:r>
            <a:r>
              <a:rPr lang="en-US" baseline="30000">
                <a:effectLst/>
                <a:latin typeface="Helvetica" pitchFamily="2" charset="0"/>
              </a:rPr>
              <a:t>22</a:t>
            </a:r>
            <a:r>
              <a:rPr lang="en-US">
                <a:effectLst/>
                <a:latin typeface="Helvetica" pitchFamily="2" charset="0"/>
              </a:rPr>
              <a:t> This would put the Passover on Thursday for the disciples but on Friday for the Sadducees. Hoehner argues that there was a difference in how the Galileans and Judeans reckoned their days (from sunrise or sunset).</a:t>
            </a:r>
            <a:r>
              <a:rPr lang="en-US" baseline="30000">
                <a:effectLst/>
                <a:latin typeface="Helvetica" pitchFamily="2" charset="0"/>
              </a:rPr>
              <a:t>23</a:t>
            </a:r>
            <a:r>
              <a:rPr lang="en-US">
                <a:effectLst/>
                <a:latin typeface="Helvetica" pitchFamily="2" charset="0"/>
              </a:rPr>
              <a:t> Hence Jesus and the other Galileans ate the Passover a day before the Judeans did. Others have suggested that the discrepancy stemmed from an argument between the Pharisees and Sadducees. However, none of these arguments based on a calendar have strong documentary support.</a:t>
            </a:r>
          </a:p>
          <a:p>
            <a:pPr>
              <a:buNone/>
            </a:pPr>
            <a:r>
              <a:rPr lang="en-US">
                <a:effectLst/>
                <a:latin typeface="Helvetica" pitchFamily="2" charset="0"/>
              </a:rPr>
              <a:t>There is a third solution that is better still and much simpler. Jesus and his disciples celebrated the actual Passover. John knew that. After all, he was familiar with synoptic chronology. In fact, John 13 also describes the Passover Jesus celebrated. (1) It was in Jerusalem rather than Bethany, which had been their haunt the entire week. (2) They are pictured as reclining at the table at night, which is indicative of a festival meal. And (3) when the disciples saw Judas exit urgently they believed he was going out to get last minute supplies for the Passover meal or to give alms to the poor. These are indications of a Passover meal. Consequently, what John calls the Passover (18:28), is actually the </a:t>
            </a:r>
            <a:r>
              <a:rPr lang="en-US" i="1">
                <a:effectLst/>
                <a:latin typeface="Helvetica" pitchFamily="2" charset="0"/>
              </a:rPr>
              <a:t>chagigah</a:t>
            </a:r>
            <a:r>
              <a:rPr lang="en-US">
                <a:effectLst/>
                <a:latin typeface="Helvetica" pitchFamily="2" charset="0"/>
              </a:rPr>
              <a:t> (Num 28:18–19), which opened the Feast of Unleavened Bread. Was John confused about what it was actually called? No. In John’s day, there was little distinction between the Passover (Nisan 14) and the Feast of Unleavened Bread (Nisan 15–21). Both terms were used interchangeably (Mt 26:17; Mk 14:1, 12; Lk 2:41; 22:1; Josephus, </a:t>
            </a:r>
            <a:r>
              <a:rPr lang="en-US" i="1">
                <a:effectLst/>
                <a:latin typeface="Helvetica" pitchFamily="2" charset="0"/>
              </a:rPr>
              <a:t>Ant</a:t>
            </a:r>
            <a:r>
              <a:rPr lang="en-US">
                <a:effectLst/>
                <a:latin typeface="Helvetica" pitchFamily="2" charset="0"/>
              </a:rPr>
              <a:t> 2.317; </a:t>
            </a:r>
            <a:r>
              <a:rPr lang="en-US" i="1">
                <a:effectLst/>
                <a:latin typeface="Helvetica" pitchFamily="2" charset="0"/>
              </a:rPr>
              <a:t>JW</a:t>
            </a:r>
            <a:r>
              <a:rPr lang="en-US">
                <a:effectLst/>
                <a:latin typeface="Helvetica" pitchFamily="2" charset="0"/>
              </a:rPr>
              <a:t> 5.98). So it was perfectly acceptable for John to identify this special meal as the Passover. Besides, every other time John uses the term “Passover” he refers to the entire feast, not the single meal (Jn 2:13, 23; 6:4; 11:55; 12:1; 13:1). Therefore, we suggest that Jesus and the disciples ate the actual Passover meal, celebrated on Nisan 14. Furthermore, the Jews of John 18:12 refused to enter Pilate’s praetorium so they would not be disqualified from the rest of the seven day Feast of Unleavened Bread, not the actual Passover meal.</a:t>
            </a:r>
            <a:r>
              <a:rPr lang="en-US" baseline="30000">
                <a:effectLst/>
                <a:latin typeface="Helvetica" pitchFamily="2" charset="0"/>
              </a:rPr>
              <a:t>24</a:t>
            </a:r>
            <a:br>
              <a:rPr lang="en-US">
                <a:effectLst/>
                <a:latin typeface="Helvetica" pitchFamily="2" charset="0"/>
              </a:rPr>
            </a:br>
            <a:endParaRPr lang="en-US">
              <a:effectLst/>
              <a:latin typeface="Helvetica" pitchFamily="2" charset="0"/>
            </a:endParaRPr>
          </a:p>
          <a:p>
            <a:pPr>
              <a:buNone/>
            </a:pPr>
            <a:r>
              <a:rPr lang="en-US" baseline="30000">
                <a:effectLst/>
                <a:latin typeface="Calibri" panose="020F0502020204030204" pitchFamily="34" charset="0"/>
              </a:rPr>
              <a:t>21</a:t>
            </a:r>
            <a:r>
              <a:rPr lang="en-US">
                <a:effectLst/>
                <a:latin typeface="Calibri" panose="020F0502020204030204" pitchFamily="34" charset="0"/>
              </a:rPr>
              <a:t> Annie Jaubert, </a:t>
            </a:r>
            <a:r>
              <a:rPr lang="en-US" i="1">
                <a:effectLst/>
                <a:latin typeface="Calibri" panose="020F0502020204030204" pitchFamily="34" charset="0"/>
              </a:rPr>
              <a:t>The Date of the Last Supper</a:t>
            </a:r>
            <a:r>
              <a:rPr lang="en-US">
                <a:effectLst/>
                <a:latin typeface="Calibri" panose="020F0502020204030204" pitchFamily="34" charset="0"/>
              </a:rPr>
              <a:t> (New York: Alba House, 1965). One great weakness of her view is that her evidence for the Essene solar calendar comes from a third century document.</a:t>
            </a:r>
          </a:p>
          <a:p>
            <a:pPr>
              <a:buNone/>
            </a:pPr>
            <a:r>
              <a:rPr lang="en-US" baseline="30000">
                <a:effectLst/>
                <a:latin typeface="Calibri" panose="020F0502020204030204" pitchFamily="34" charset="0"/>
              </a:rPr>
              <a:t>22</a:t>
            </a:r>
            <a:r>
              <a:rPr lang="en-US">
                <a:effectLst/>
                <a:latin typeface="Calibri" panose="020F0502020204030204" pitchFamily="34" charset="0"/>
              </a:rPr>
              <a:t> Cf. Maurice Casey, “The Date of the Passover Sacrifices and Mark 14:12,” </a:t>
            </a:r>
            <a:r>
              <a:rPr lang="en-US" i="1">
                <a:effectLst/>
                <a:latin typeface="Calibri" panose="020F0502020204030204" pitchFamily="34" charset="0"/>
              </a:rPr>
              <a:t>TB</a:t>
            </a:r>
            <a:r>
              <a:rPr lang="en-US">
                <a:effectLst/>
                <a:latin typeface="Calibri" panose="020F0502020204030204" pitchFamily="34" charset="0"/>
              </a:rPr>
              <a:t> 48/2 (1997): 245–247.</a:t>
            </a:r>
          </a:p>
          <a:p>
            <a:pPr>
              <a:buNone/>
            </a:pPr>
            <a:r>
              <a:rPr lang="en-US" baseline="30000">
                <a:effectLst/>
                <a:latin typeface="Calibri" panose="020F0502020204030204" pitchFamily="34" charset="0"/>
              </a:rPr>
              <a:t>23</a:t>
            </a:r>
            <a:r>
              <a:rPr lang="en-US">
                <a:effectLst/>
                <a:latin typeface="Calibri" panose="020F0502020204030204" pitchFamily="34" charset="0"/>
              </a:rPr>
              <a:t> H.W. Hoehner, </a:t>
            </a:r>
            <a:r>
              <a:rPr lang="en-US" i="1">
                <a:effectLst/>
                <a:latin typeface="Calibri" panose="020F0502020204030204" pitchFamily="34" charset="0"/>
              </a:rPr>
              <a:t>Chronological Aspects of the Life of Christ</a:t>
            </a:r>
            <a:r>
              <a:rPr lang="en-US">
                <a:effectLst/>
                <a:latin typeface="Calibri" panose="020F0502020204030204" pitchFamily="34" charset="0"/>
              </a:rPr>
              <a:t> (Grand Rapids: Zondervan, 1977).</a:t>
            </a:r>
          </a:p>
          <a:p>
            <a:pPr>
              <a:buNone/>
            </a:pPr>
            <a:r>
              <a:rPr lang="en-US" i="1">
                <a:effectLst/>
                <a:latin typeface="Calibri" panose="020F0502020204030204" pitchFamily="34" charset="0"/>
              </a:rPr>
              <a:t>Ant</a:t>
            </a:r>
            <a:r>
              <a:rPr lang="en-US">
                <a:effectLst/>
                <a:latin typeface="Calibri" panose="020F0502020204030204" pitchFamily="34" charset="0"/>
              </a:rPr>
              <a:t> Antiquities of the Jews</a:t>
            </a:r>
          </a:p>
          <a:p>
            <a:pPr>
              <a:buNone/>
            </a:pPr>
            <a:r>
              <a:rPr lang="en-US" i="1">
                <a:effectLst/>
                <a:latin typeface="Calibri" panose="020F0502020204030204" pitchFamily="34" charset="0"/>
              </a:rPr>
              <a:t>JW</a:t>
            </a:r>
            <a:r>
              <a:rPr lang="en-US">
                <a:effectLst/>
                <a:latin typeface="Calibri" panose="020F0502020204030204" pitchFamily="34" charset="0"/>
              </a:rPr>
              <a:t> Jewish Wars</a:t>
            </a:r>
          </a:p>
          <a:p>
            <a:pPr>
              <a:buNone/>
            </a:pPr>
            <a:r>
              <a:rPr lang="en-US" baseline="30000">
                <a:effectLst/>
                <a:latin typeface="Calibri" panose="020F0502020204030204" pitchFamily="34" charset="0"/>
              </a:rPr>
              <a:t>24</a:t>
            </a:r>
            <a:r>
              <a:rPr lang="en-US">
                <a:effectLst/>
                <a:latin typeface="Calibri" panose="020F0502020204030204" pitchFamily="34" charset="0"/>
              </a:rPr>
              <a:t> Cf. Carson, pp. 528–532; and B. Smith, “The Chronology of the Last Supper,” </a:t>
            </a:r>
            <a:r>
              <a:rPr lang="en-US" i="1">
                <a:effectLst/>
                <a:latin typeface="Calibri" panose="020F0502020204030204" pitchFamily="34" charset="0"/>
              </a:rPr>
              <a:t>WTJ</a:t>
            </a:r>
            <a:r>
              <a:rPr lang="en-US">
                <a:effectLst/>
                <a:latin typeface="Calibri" panose="020F0502020204030204" pitchFamily="34" charset="0"/>
              </a:rPr>
              <a:t> 53 (1991): 29–45. F. Chenderlin, “Distributed Observance of the Passover: A Preliminary Test of the Hypothesis,” </a:t>
            </a:r>
            <a:r>
              <a:rPr lang="en-US" i="1">
                <a:effectLst/>
                <a:latin typeface="Calibri" panose="020F0502020204030204" pitchFamily="34" charset="0"/>
              </a:rPr>
              <a:t>Biblica</a:t>
            </a:r>
            <a:r>
              <a:rPr lang="en-US">
                <a:effectLst/>
                <a:latin typeface="Calibri" panose="020F0502020204030204" pitchFamily="34" charset="0"/>
              </a:rPr>
              <a:t> 57 (1976): 1–24, adds a couple of additional keen points. First, there were probably too many Passover participants to have all the lambs killed and eaten in a single day. Hence, he argues for a “distributed observance” in which the Passover would be celebrated on successive days. Second, if that were the case, the Jewish leaders may have preferred to eat the Passover on the holy high Sabbath during Passover week rather than strictly on Nisan 14."</a:t>
            </a:r>
          </a:p>
          <a:p>
            <a:pPr>
              <a:buNone/>
            </a:pPr>
            <a:endParaRPr lang="en-US">
              <a:effectLst/>
              <a:latin typeface="Calibri" panose="020F0502020204030204" pitchFamily="34" charset="0"/>
            </a:endParaRPr>
          </a:p>
          <a:p>
            <a:r>
              <a:rPr lang="en-US">
                <a:effectLst/>
                <a:latin typeface="Calibri" panose="020F0502020204030204" pitchFamily="34" charset="0"/>
              </a:rPr>
              <a:t>— Mark E. Moore, </a:t>
            </a:r>
            <a:r>
              <a:rPr lang="en-US" i="1">
                <a:effectLst/>
                <a:latin typeface="Calibri" panose="020F0502020204030204" pitchFamily="34" charset="0"/>
              </a:rPr>
              <a:t>The Chronological Life of Christ</a:t>
            </a:r>
            <a:r>
              <a:rPr lang="en-US">
                <a:effectLst/>
                <a:latin typeface="Calibri" panose="020F0502020204030204" pitchFamily="34" charset="0"/>
              </a:rPr>
              <a:t> (Joplin, MO: College Press Publishing Company, 2011), 557–558.</a:t>
            </a:r>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a:t>
            </a:r>
          </a:p>
          <a:p>
            <a:r>
              <a:rPr lang="en-US" dirty="0"/>
              <a:t>Common-435</a:t>
            </a:r>
          </a:p>
          <a:p>
            <a:r>
              <a:rPr lang="en-US" dirty="0"/>
              <a:t>OB-25-Feasts-35</a:t>
            </a:r>
          </a:p>
          <a:p>
            <a:r>
              <a:rPr lang="en-US" dirty="0"/>
              <a:t>OS-03-Leviticus-303</a:t>
            </a:r>
          </a:p>
          <a:p>
            <a:r>
              <a:rPr lang="en-US" baseline="0" dirty="0">
                <a:latin typeface="Arial" panose="020B0604020202020204" pitchFamily="34" charset="0"/>
                <a:cs typeface="Arial" panose="020B0604020202020204" pitchFamily="34" charset="0"/>
              </a:rPr>
              <a:t>OS-26-Ezek40-43-Slide105</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LC-00-Chronology of Christ-8</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LC-08-Preparation-98</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a:latin typeface="Arial" panose="020B0604020202020204" pitchFamily="34" charset="0"/>
                <a:cs typeface="Arial" panose="020B0604020202020204" pitchFamily="34" charset="0"/>
              </a:rPr>
              <a:t>LC-09-Rejection-226</a:t>
            </a:r>
            <a:endParaRPr lang="en-US" dirty="0">
              <a:latin typeface="Times New Roman" charset="0"/>
              <a:ea typeface="ＭＳ Ｐゴシック" charset="0"/>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LC-10-Resurrection-35</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NB-11-Feasts-35</a:t>
            </a:r>
            <a:endParaRPr lang="en-US" baseline="0" dirty="0">
              <a:latin typeface="Arial" panose="020B0604020202020204" pitchFamily="34" charset="0"/>
              <a:cs typeface="Arial" panose="020B0604020202020204" pitchFamily="34"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b="0" dirty="0">
                <a:latin typeface="Arial" charset="0"/>
                <a:ea typeface="ＭＳ Ｐゴシック" charset="0"/>
                <a:cs typeface="ＭＳ Ｐゴシック" charset="0"/>
              </a:rPr>
              <a:t>NC-10-Reliability of Acts-13</a:t>
            </a:r>
          </a:p>
          <a:p>
            <a:r>
              <a:rPr lang="en-US" baseline="0" dirty="0">
                <a:latin typeface="Arial" panose="020B0604020202020204" pitchFamily="34" charset="0"/>
                <a:cs typeface="Arial" panose="020B0604020202020204" pitchFamily="34" charset="0"/>
              </a:rPr>
              <a:t>NS-00-NTS Chronology-slide 40</a:t>
            </a:r>
          </a:p>
          <a:p>
            <a:r>
              <a:rPr lang="en-US" baseline="0" dirty="0">
                <a:latin typeface="Arial" panose="020B0604020202020204" pitchFamily="34" charset="0"/>
                <a:cs typeface="Arial" panose="020B0604020202020204" pitchFamily="34" charset="0"/>
              </a:rPr>
              <a:t>NS-00-Chronology of Christ-8</a:t>
            </a:r>
          </a:p>
          <a:p>
            <a:pPr eaLnBrk="1" hangingPunct="1"/>
            <a:r>
              <a:rPr lang="en-US" dirty="0">
                <a:latin typeface="Times New Roman" charset="0"/>
                <a:ea typeface="ＭＳ Ｐゴシック" charset="0"/>
                <a:cs typeface="ＭＳ Ｐゴシック" charset="0"/>
              </a:rPr>
              <a:t>NS-01-Matt15-28-slide 386</a:t>
            </a:r>
          </a:p>
          <a:p>
            <a:pPr eaLnBrk="1" hangingPunct="1"/>
            <a:r>
              <a:rPr lang="en-US" dirty="0">
                <a:latin typeface="Times New Roman" charset="0"/>
                <a:ea typeface="ＭＳ Ｐゴシック" charset="0"/>
                <a:cs typeface="ＭＳ Ｐゴシック" charset="0"/>
              </a:rPr>
              <a:t>NS-02-Mark9-16-slide 299</a:t>
            </a:r>
          </a:p>
          <a:p>
            <a:pPr eaLnBrk="1" hangingPunct="1"/>
            <a:r>
              <a:rPr lang="en-US" dirty="0">
                <a:latin typeface="Times New Roman" charset="0"/>
                <a:ea typeface="ＭＳ Ｐゴシック" charset="0"/>
                <a:cs typeface="ＭＳ Ｐゴシック" charset="0"/>
              </a:rPr>
              <a:t>NS-03-Luke13-24-slide 292</a:t>
            </a:r>
          </a:p>
          <a:p>
            <a:pPr eaLnBrk="1" hangingPunct="1"/>
            <a:r>
              <a:rPr lang="en-US" dirty="0">
                <a:latin typeface="Times New Roman" charset="0"/>
                <a:ea typeface="ＭＳ Ｐゴシック" charset="0"/>
                <a:cs typeface="ＭＳ Ｐゴシック" charset="0"/>
              </a:rPr>
              <a:t>NS-04-John12-21-slide 401</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D311A2-CC67-457E-8B87-1390BDD8269E}" type="slidenum">
              <a:rPr kumimoji="0" lang="en-US" altLang="en-US"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208297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95AC187-DA62-9B42-B9E0-4730E097ED32}" type="slidenum">
              <a:rPr lang="en-US" sz="1200">
                <a:solidFill>
                  <a:srgbClr val="000000"/>
                </a:solidFill>
                <a:latin typeface="Arial" charset="0"/>
              </a:rPr>
              <a:pPr eaLnBrk="1" hangingPunct="1"/>
              <a:t>41</a:t>
            </a:fld>
            <a:endParaRPr lang="en-US" sz="1200">
              <a:solidFill>
                <a:srgbClr val="000000"/>
              </a:solidFill>
              <a:latin typeface="Arial" charset="0"/>
            </a:endParaRPr>
          </a:p>
        </p:txBody>
      </p:sp>
      <p:sp>
        <p:nvSpPr>
          <p:cNvPr id="178178"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8179" name="Rectangle 1027"/>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Six Trials of Jesus were divided into three Jewish and three Roman trials. All six were illegal. </a:t>
            </a:r>
          </a:p>
          <a:p>
            <a:r>
              <a:rPr lang="en-US" dirty="0"/>
              <a:t>They began with illegal religious trials before the Jewish authorities with the charge of blasphemy. </a:t>
            </a:r>
          </a:p>
          <a:p>
            <a:r>
              <a:rPr lang="en-US" dirty="0"/>
              <a:t>But Jews could not execute anyone under Roman law, so they needed Romans to do it.</a:t>
            </a:r>
          </a:p>
          <a:p>
            <a:r>
              <a:rPr lang="en-US" dirty="0"/>
              <a:t>_____________________</a:t>
            </a:r>
          </a:p>
          <a:p>
            <a:r>
              <a:rPr lang="en-US" dirty="0"/>
              <a:t>LC-09-Rejection-84</a:t>
            </a:r>
          </a:p>
          <a:p>
            <a:r>
              <a:rPr lang="en-US" dirty="0"/>
              <a:t>NS-00-NTS Chronology-44</a:t>
            </a:r>
          </a:p>
        </p:txBody>
      </p:sp>
      <p:sp>
        <p:nvSpPr>
          <p:cNvPr id="4" name="Slide Number Placeholder 3"/>
          <p:cNvSpPr>
            <a:spLocks noGrp="1"/>
          </p:cNvSpPr>
          <p:nvPr>
            <p:ph type="sldNum" sz="quarter" idx="5"/>
          </p:nvPr>
        </p:nvSpPr>
        <p:spPr/>
        <p:txBody>
          <a:bodyPr/>
          <a:lstStyle/>
          <a:p>
            <a:pPr>
              <a:defRPr/>
            </a:pPr>
            <a:fld id="{ABA815D2-EF79-0D4F-A92B-3E203F1A8EFF}" type="slidenum">
              <a:rPr lang="en-US" smtClean="0"/>
              <a:pPr>
                <a:defRPr/>
              </a:pPr>
              <a:t>42</a:t>
            </a:fld>
            <a:endParaRPr lang="en-US"/>
          </a:p>
        </p:txBody>
      </p:sp>
    </p:spTree>
    <p:extLst>
      <p:ext uri="{BB962C8B-B14F-4D97-AF65-F5344CB8AC3E}">
        <p14:creationId xmlns:p14="http://schemas.microsoft.com/office/powerpoint/2010/main" val="530850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problem for the Jews was that Romans did not consider blasphemy worthy of death, so the Sanhedrin deceptively changed the charge to treason.</a:t>
            </a:r>
          </a:p>
          <a:p>
            <a:r>
              <a:rPr lang="en-US" dirty="0"/>
              <a:t>The final three trials thus charged Jesus with treason or seeking to overthrow Roman rule.</a:t>
            </a:r>
          </a:p>
          <a:p>
            <a:r>
              <a:rPr lang="en-US" dirty="0"/>
              <a:t>However, even this was not proven, and each Roman trial was also illegal in various ways.</a:t>
            </a:r>
          </a:p>
          <a:p>
            <a:r>
              <a:rPr lang="en-US" dirty="0"/>
              <a:t>_____________________</a:t>
            </a:r>
          </a:p>
          <a:p>
            <a:r>
              <a:rPr lang="en-US" dirty="0"/>
              <a:t>LC-09-Rejection-85</a:t>
            </a:r>
          </a:p>
          <a:p>
            <a:r>
              <a:rPr lang="en-US"/>
              <a:t>NS-00-NTS Chronology-45</a:t>
            </a:r>
            <a:endParaRPr lang="en-US" dirty="0"/>
          </a:p>
        </p:txBody>
      </p:sp>
      <p:sp>
        <p:nvSpPr>
          <p:cNvPr id="4" name="Slide Number Placeholder 3"/>
          <p:cNvSpPr>
            <a:spLocks noGrp="1"/>
          </p:cNvSpPr>
          <p:nvPr>
            <p:ph type="sldNum" sz="quarter" idx="5"/>
          </p:nvPr>
        </p:nvSpPr>
        <p:spPr/>
        <p:txBody>
          <a:bodyPr/>
          <a:lstStyle/>
          <a:p>
            <a:pPr>
              <a:defRPr/>
            </a:pPr>
            <a:fld id="{ABA815D2-EF79-0D4F-A92B-3E203F1A8EFF}" type="slidenum">
              <a:rPr lang="en-US" smtClean="0"/>
              <a:pPr>
                <a:defRPr/>
              </a:pPr>
              <a:t>43</a:t>
            </a:fld>
            <a:endParaRPr lang="en-US"/>
          </a:p>
        </p:txBody>
      </p:sp>
    </p:spTree>
    <p:extLst>
      <p:ext uri="{BB962C8B-B14F-4D97-AF65-F5344CB8AC3E}">
        <p14:creationId xmlns:p14="http://schemas.microsoft.com/office/powerpoint/2010/main" val="87194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A04E086-5147-7B47-A3BF-214B72481EE7}" type="slidenum">
              <a:rPr lang="en-US" sz="1200">
                <a:solidFill>
                  <a:srgbClr val="000000"/>
                </a:solidFill>
              </a:rPr>
              <a:pPr eaLnBrk="1" hangingPunct="1"/>
              <a:t>47</a:t>
            </a:fld>
            <a:endParaRPr lang="en-US" sz="1200">
              <a:solidFill>
                <a:srgbClr val="000000"/>
              </a:solidFill>
            </a:endParaRPr>
          </a:p>
        </p:txBody>
      </p:sp>
      <p:sp>
        <p:nvSpPr>
          <p:cNvPr id="186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63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F97C65-2124-D848-96CA-4C4CD4EC2F57}" type="slidenum">
              <a:rPr lang="en-US" sz="1200">
                <a:solidFill>
                  <a:srgbClr val="000000"/>
                </a:solidFill>
              </a:rPr>
              <a:pPr eaLnBrk="1" hangingPunct="1"/>
              <a:t>48</a:t>
            </a:fld>
            <a:endParaRPr lang="en-US" sz="1200">
              <a:solidFill>
                <a:srgbClr val="000000"/>
              </a:solidFill>
            </a:endParaRPr>
          </a:p>
        </p:txBody>
      </p:sp>
      <p:sp>
        <p:nvSpPr>
          <p:cNvPr id="188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84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C30533-6571-344F-8CA8-A1E8EC9B7F8D}" type="slidenum">
              <a:rPr lang="en-US" sz="1200">
                <a:solidFill>
                  <a:srgbClr val="000000"/>
                </a:solidFill>
              </a:rPr>
              <a:pPr eaLnBrk="1" hangingPunct="1"/>
              <a:t>49</a:t>
            </a:fld>
            <a:endParaRPr lang="en-US" sz="1200">
              <a:solidFill>
                <a:srgbClr val="000000"/>
              </a:solidFill>
            </a:endParaRPr>
          </a:p>
        </p:txBody>
      </p:sp>
      <p:sp>
        <p:nvSpPr>
          <p:cNvPr id="190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04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6E45FCC-E6F8-9F4A-988C-75F095FA8105}" type="slidenum">
              <a:rPr lang="en-US" sz="1200">
                <a:solidFill>
                  <a:srgbClr val="000000"/>
                </a:solidFill>
                <a:latin typeface="Arial" charset="0"/>
              </a:rPr>
              <a:pPr eaLnBrk="1" hangingPunct="1"/>
              <a:t>50</a:t>
            </a:fld>
            <a:endParaRPr lang="en-US" sz="1200">
              <a:solidFill>
                <a:srgbClr val="000000"/>
              </a:solidFill>
              <a:latin typeface="Arial" charset="0"/>
            </a:endParaRPr>
          </a:p>
        </p:txBody>
      </p:sp>
      <p:sp>
        <p:nvSpPr>
          <p:cNvPr id="234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44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53</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208BEB0-3FFD-1148-AD73-5FBAFFB06F23}" type="slidenum">
              <a:rPr lang="en-US" sz="1200">
                <a:solidFill>
                  <a:srgbClr val="000000"/>
                </a:solidFill>
              </a:rPr>
              <a:pPr eaLnBrk="1" hangingPunct="1"/>
              <a:t>4</a:t>
            </a:fld>
            <a:endParaRPr lang="en-US" sz="1200">
              <a:solidFill>
                <a:srgbClr val="000000"/>
              </a:solidFill>
            </a:endParaRPr>
          </a:p>
        </p:txBody>
      </p:sp>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Arial"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15715"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 anchorCtr="0" compatLnSpc="1">
            <a:prstTxWarp prst="textNoShape">
              <a:avLst/>
            </a:prstTxWarp>
          </a:bodyPr>
          <a:lstStyle/>
          <a:p>
            <a:pPr eaLnBrk="1" hangingPunct="1"/>
            <a:r>
              <a:rPr lang="en-US" b="1">
                <a:latin typeface="Times" charset="0"/>
                <a:cs typeface="ＭＳ Ｐゴシック" charset="0"/>
              </a:rPr>
              <a:t>Now comes that word that</a:t>
            </a:r>
            <a:r>
              <a:rPr lang="fr-FR" altLang="ja-JP" b="1">
                <a:latin typeface="Times" charset="0"/>
                <a:cs typeface="ＭＳ Ｐゴシック" charset="0"/>
              </a:rPr>
              <a:t>'</a:t>
            </a:r>
            <a:r>
              <a:rPr lang="en-US" altLang="ja-JP" b="1">
                <a:latin typeface="Times" charset="0"/>
                <a:cs typeface="ＭＳ Ｐゴシック" charset="0"/>
              </a:rPr>
              <a:t>s a strange one to many...</a:t>
            </a:r>
          </a:p>
          <a:p>
            <a:pPr eaLnBrk="1" hangingPunct="1"/>
            <a:r>
              <a:rPr lang="en-US" b="1">
                <a:latin typeface="Times" charset="0"/>
                <a:cs typeface="ＭＳ Ｐゴシック" charset="0"/>
              </a:rPr>
              <a:t>////	SYNOPTIC…meaning…</a:t>
            </a:r>
          </a:p>
          <a:p>
            <a:pPr eaLnBrk="1" hangingPunct="1"/>
            <a:r>
              <a:rPr lang="en-US" b="1">
                <a:latin typeface="Times" charset="0"/>
                <a:cs typeface="ＭＳ Ｐゴシック" charset="0"/>
              </a:rPr>
              <a:t>////	… </a:t>
            </a:r>
            <a:r>
              <a:rPr lang="ja-JP" altLang="en-US" b="1">
                <a:latin typeface="Times" charset="0"/>
                <a:cs typeface="ＭＳ Ｐゴシック" charset="0"/>
              </a:rPr>
              <a:t>“</a:t>
            </a:r>
            <a:r>
              <a:rPr lang="en-US" altLang="ja-JP" b="1">
                <a:latin typeface="Times" charset="0"/>
                <a:cs typeface="ＭＳ Ｐゴシック" charset="0"/>
              </a:rPr>
              <a:t>TO SEE TOGETHER</a:t>
            </a:r>
            <a:r>
              <a:rPr lang="ja-JP" altLang="en-US" b="1">
                <a:latin typeface="Times" charset="0"/>
                <a:cs typeface="ＭＳ Ｐゴシック" charset="0"/>
              </a:rPr>
              <a:t>”</a:t>
            </a:r>
            <a:r>
              <a:rPr lang="en-US" altLang="ja-JP" b="1">
                <a:latin typeface="Times" charset="0"/>
                <a:cs typeface="ＭＳ Ｐゴシック" charset="0"/>
              </a:rPr>
              <a:t>…add these words to that triangle shape on your study help.</a:t>
            </a:r>
          </a:p>
          <a:p>
            <a:pPr eaLnBrk="1" hangingPunct="1"/>
            <a:r>
              <a:rPr lang="en-US" b="1">
                <a:latin typeface="Times" charset="0"/>
                <a:cs typeface="ＭＳ Ｐゴシック" charset="0"/>
              </a:rPr>
              <a:t>////	It is a term from Greek roots that means seeing a group of things together... from the same general perspective.  One word that, again, helps organize and categorize the enormous factual base that makes up our Bible.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17763"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wrap="square" numCol="1" anchor="ctr" anchorCtr="0" compatLnSpc="1">
            <a:prstTxWarp prst="textNoShape">
              <a:avLst/>
            </a:prstTxWarp>
          </a:bodyPr>
          <a:lstStyle/>
          <a:p>
            <a:r>
              <a:rPr lang="en-US" b="1">
                <a:latin typeface="Times" charset="0"/>
                <a:cs typeface="ＭＳ Ｐゴシック" charset="0"/>
              </a:rPr>
              <a:t>Each of the frames now gets its name... MATTHEW in the first...</a:t>
            </a:r>
          </a:p>
          <a:p>
            <a:r>
              <a:rPr lang="en-US" b="1">
                <a:latin typeface="Times" charset="0"/>
                <a:cs typeface="ＭＳ Ｐゴシック" charset="0"/>
              </a:rPr>
              <a:t>////	MARK, second...</a:t>
            </a:r>
          </a:p>
          <a:p>
            <a:r>
              <a:rPr lang="en-US" b="1">
                <a:latin typeface="Times" charset="0"/>
                <a:cs typeface="ＭＳ Ｐゴシック" charset="0"/>
              </a:rPr>
              <a:t>////	LUKE, third...and finally, the fourth… </a:t>
            </a:r>
          </a:p>
          <a:p>
            <a:r>
              <a:rPr lang="en-US" b="1">
                <a:latin typeface="Times" charset="0"/>
                <a:cs typeface="ＭＳ Ｐゴシック" charset="0"/>
              </a:rPr>
              <a:t>////	JOHN, the names of the Gospels in the order of their appearance in the New Testament canon...the official collection of Biblical writings.</a:t>
            </a:r>
          </a:p>
          <a:p>
            <a:endParaRPr lang="en-US" b="1">
              <a:latin typeface="Times"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19811"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wrap="square" numCol="1" anchor="ctr" anchorCtr="0" compatLnSpc="1">
            <a:prstTxWarp prst="textNoShape">
              <a:avLst/>
            </a:prstTxWarp>
            <a:normAutofit fontScale="85000" lnSpcReduction="20000"/>
          </a:bodyPr>
          <a:lstStyle/>
          <a:p>
            <a:r>
              <a:rPr lang="en-US" b="1">
                <a:latin typeface="Times" charset="0"/>
                <a:cs typeface="ＭＳ Ｐゴシック" charset="0"/>
              </a:rPr>
              <a:t>Now comes an idea endorsed by Biblical scholars around the world…having to do with the audiences TO WHICH each Gospel was written. </a:t>
            </a:r>
          </a:p>
          <a:p>
            <a:r>
              <a:rPr lang="en-US" b="1">
                <a:latin typeface="Times" charset="0"/>
                <a:cs typeface="ＭＳ Ｐゴシック" charset="0"/>
              </a:rPr>
              <a:t>For instance…</a:t>
            </a:r>
          </a:p>
          <a:p>
            <a:r>
              <a:rPr lang="en-US" b="1">
                <a:latin typeface="Times" charset="0"/>
                <a:cs typeface="ＭＳ Ｐゴシック" charset="0"/>
              </a:rPr>
              <a:t>////	MATTHEW penned his work specifically toward his brothers and sisters in the Jewish audience.  He makes repeated references to a regnant Jesus, seeing him as the Messiah and the King of the Chosen People.</a:t>
            </a:r>
          </a:p>
          <a:p>
            <a:r>
              <a:rPr lang="en-US" b="1">
                <a:latin typeface="Times" charset="0"/>
                <a:cs typeface="ＭＳ Ｐゴシック" charset="0"/>
              </a:rPr>
              <a:t>////	For MARK, his work is widely regarded as directed toward the Romans, then occupying his native land and into the farther parts of the ancient world.  MARK is brief, to the point.  And, in fact, repeatedly he uses such term as "straightway" in early translations…all in a get-the-job-done mentality, which characterized the Roman way of thinking and doing things.</a:t>
            </a:r>
          </a:p>
          <a:p>
            <a:r>
              <a:rPr lang="en-US" b="1">
                <a:latin typeface="Times" charset="0"/>
                <a:cs typeface="ＭＳ Ｐゴシック" charset="0"/>
              </a:rPr>
              <a:t>////	While LUKE, the physician, is the highly intellectual Greek who accompanied Paul on his tours. For LUKE, his Gospel audience was the Greeks, and in other words, to the Gentile world in general.</a:t>
            </a:r>
          </a:p>
          <a:p>
            <a:r>
              <a:rPr lang="en-US" b="1">
                <a:latin typeface="Times" charset="0"/>
                <a:cs typeface="ＭＳ Ｐゴシック" charset="0"/>
              </a:rPr>
              <a:t>Also as the author of The Acts, Luke set down for all time a detailed account of the development of the early church and its wide-spread missionary ministries, to which he was a witness.</a:t>
            </a:r>
          </a:p>
          <a:p>
            <a:r>
              <a:rPr lang="en-US" b="1">
                <a:latin typeface="Times" charset="0"/>
                <a:cs typeface="ＭＳ Ｐゴシック" charset="0"/>
              </a:rPr>
              <a:t>////	Finally, we come to the gospel of JOHN, whose audience differs markedly from the first three.  John is written directly to UNBELIEVERS, AND REACHING THEM THROUGH THE COMMUNICATION CHANNEL OF THAT NEW ORGANISM, THE CHURCH. In fact, when you read John</a:t>
            </a:r>
            <a:r>
              <a:rPr lang="fr-FR" b="1">
                <a:latin typeface="Times" charset="0"/>
                <a:cs typeface="ＭＳ Ｐゴシック" charset="0"/>
              </a:rPr>
              <a:t>'</a:t>
            </a:r>
            <a:r>
              <a:rPr lang="en-US" b="1">
                <a:latin typeface="Times" charset="0"/>
                <a:cs typeface="ＭＳ Ｐゴシック" charset="0"/>
              </a:rPr>
              <a:t>s gospel, you are struck with the fact that his work carries with it a somewhat mystical quality, certainly not the quick, even terse recounting of facts as we find in Mark</a:t>
            </a:r>
            <a:r>
              <a:rPr lang="fr-FR" altLang="ja-JP" b="1">
                <a:latin typeface="Times" charset="0"/>
                <a:cs typeface="ＭＳ Ｐゴシック" charset="0"/>
              </a:rPr>
              <a:t>'</a:t>
            </a:r>
            <a:r>
              <a:rPr lang="en-US" altLang="ja-JP" b="1">
                <a:latin typeface="Times" charset="0"/>
                <a:cs typeface="ＭＳ Ｐゴシック" charset="0"/>
              </a:rPr>
              <a:t>s Gospel.  John</a:t>
            </a:r>
            <a:r>
              <a:rPr lang="fr-FR" altLang="ja-JP" b="1">
                <a:latin typeface="Times" charset="0"/>
                <a:cs typeface="ＭＳ Ｐゴシック" charset="0"/>
              </a:rPr>
              <a:t>'</a:t>
            </a:r>
            <a:r>
              <a:rPr lang="en-US" altLang="ja-JP" b="1">
                <a:latin typeface="Times" charset="0"/>
                <a:cs typeface="ＭＳ Ｐゴシック" charset="0"/>
              </a:rPr>
              <a:t>s audience –– the Church itself, the members of the new Organism, bathed in the redemptive love of Christ –– receives his brilliant articulation of the impact of the coming of the Holy Spirit, now –after the Day of Pentecost -- having taken up permanent residence in the heart of each new believer. </a:t>
            </a:r>
          </a:p>
          <a:p>
            <a:r>
              <a:rPr lang="en-US" b="1">
                <a:latin typeface="Times" charset="0"/>
                <a:cs typeface="ＭＳ Ｐゴシック" charset="0"/>
              </a:rPr>
              <a:t>So there are four individual audiences to which the Gospels were specifically directed at the time of their writing.  That one insight, alone, gives a new way to categorize and individualize the Gospel writings.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21859"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wrap="square" numCol="1" anchor="ctr" anchorCtr="0" compatLnSpc="1">
            <a:prstTxWarp prst="textNoShape">
              <a:avLst/>
            </a:prstTxWarp>
          </a:bodyPr>
          <a:lstStyle/>
          <a:p>
            <a:r>
              <a:rPr lang="en-US" b="1">
                <a:latin typeface="Times" charset="0"/>
                <a:cs typeface="ＭＳ Ｐゴシック" charset="0"/>
              </a:rPr>
              <a:t>Another question: How does each Gospel portray The Lord as a Man and as Immanuel, </a:t>
            </a:r>
            <a:r>
              <a:rPr lang="ja-JP" altLang="en-US" b="1">
                <a:latin typeface="Times" charset="0"/>
                <a:cs typeface="ＭＳ Ｐゴシック" charset="0"/>
              </a:rPr>
              <a:t>“</a:t>
            </a:r>
            <a:r>
              <a:rPr lang="en-US" altLang="ja-JP" b="1">
                <a:latin typeface="Times" charset="0"/>
                <a:cs typeface="ＭＳ Ｐゴシック" charset="0"/>
              </a:rPr>
              <a:t>God With Us?</a:t>
            </a:r>
            <a:r>
              <a:rPr lang="ja-JP" altLang="en-US" b="1">
                <a:latin typeface="Times" charset="0"/>
                <a:cs typeface="ＭＳ Ｐゴシック" charset="0"/>
              </a:rPr>
              <a:t>”</a:t>
            </a:r>
            <a:endParaRPr lang="en-US" altLang="ja-JP" b="1">
              <a:latin typeface="Times" charset="0"/>
              <a:cs typeface="ＭＳ Ｐゴシック" charset="0"/>
            </a:endParaRPr>
          </a:p>
          <a:p>
            <a:r>
              <a:rPr lang="en-US" b="1">
                <a:latin typeface="Times" charset="0"/>
                <a:cs typeface="ＭＳ Ｐゴシック" charset="0"/>
              </a:rPr>
              <a:t>////	For MATTHEW...Christ is seen as King of the Jews.  Repeatedly Matthew describes how Jesus is the fulfillment of Old Testament Scripture. Matthew makes wide use of Jewish terminology of royalty.</a:t>
            </a:r>
          </a:p>
          <a:p>
            <a:r>
              <a:rPr lang="en-US" b="1">
                <a:latin typeface="Times" charset="0"/>
                <a:cs typeface="ＭＳ Ｐゴシック" charset="0"/>
              </a:rPr>
              <a:t>////	For MARK...He is seen as the Servant of all...some say the Suffering Servant, and traditionally associated with an audience in Rome and among the widespread Roman world.</a:t>
            </a:r>
          </a:p>
          <a:p>
            <a:r>
              <a:rPr lang="en-US" b="1">
                <a:latin typeface="Times" charset="0"/>
                <a:cs typeface="ＭＳ Ｐゴシック" charset="0"/>
              </a:rPr>
              <a:t>////	LUKE sees Christ as the God-Man -- truly God and truly Man.  Luke shows the Gentiles that Christ is the perfect man to which they aspired.</a:t>
            </a:r>
          </a:p>
          <a:p>
            <a:r>
              <a:rPr lang="en-US" b="1">
                <a:latin typeface="Times" charset="0"/>
                <a:cs typeface="ＭＳ Ｐゴシック" charset="0"/>
              </a:rPr>
              <a:t>////	Finally, John</a:t>
            </a:r>
            <a:r>
              <a:rPr lang="fr-FR" altLang="ja-JP" b="1">
                <a:latin typeface="Times" charset="0"/>
                <a:cs typeface="ＭＳ Ｐゴシック" charset="0"/>
              </a:rPr>
              <a:t>'</a:t>
            </a:r>
            <a:r>
              <a:rPr lang="en-US" altLang="ja-JP" b="1">
                <a:latin typeface="Times" charset="0"/>
                <a:cs typeface="ＭＳ Ｐゴシック" charset="0"/>
              </a:rPr>
              <a:t>s Gospel.  Clearly and above all else...JOHN portrays Christ as God Himself.  JOHN uses his pen to communicate the mystery and the power of the Messiah.  Why?  Because John experienced a particular closeness to the Master, one that was apparently unique among the disciples.  Remember too that this was this same JOHN who was destined to see and write down the great End-Times vision we know as The Revelation.</a:t>
            </a:r>
            <a:endParaRPr lang="en-US" b="1">
              <a:latin typeface="Times"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ndParaRPr>
          </a:p>
        </p:txBody>
      </p:sp>
      <p:sp>
        <p:nvSpPr>
          <p:cNvPr id="123907" name="Text Box 2"/>
          <p:cNvSpPr>
            <a:spLocks noGrp="1" noChangeArrowheads="1"/>
          </p:cNvSpPr>
          <p:nvPr>
            <p:ph type="body"/>
          </p:nvPr>
        </p:nvSpPr>
        <p:spPr bwMode="auto">
          <a:xfrm>
            <a:off x="914400" y="4343400"/>
            <a:ext cx="5029200" cy="41163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wrap="square" numCol="1" anchor="ctr" anchorCtr="0" compatLnSpc="1">
            <a:prstTxWarp prst="textNoShape">
              <a:avLst/>
            </a:prstTxWarp>
          </a:bodyPr>
          <a:lstStyle/>
          <a:p>
            <a:r>
              <a:rPr lang="en-US" b="1">
                <a:latin typeface="Times" charset="0"/>
                <a:cs typeface="ＭＳ Ｐゴシック" charset="0"/>
              </a:rPr>
              <a:t>Here is a last set of interesting ideas, with thanks to some anonymous believer who developed them years ago.  </a:t>
            </a:r>
          </a:p>
          <a:p>
            <a:r>
              <a:rPr lang="en-US" b="1">
                <a:latin typeface="Times" charset="0"/>
                <a:cs typeface="ＭＳ Ｐゴシック" charset="0"/>
              </a:rPr>
              <a:t>////	Call it </a:t>
            </a:r>
            <a:r>
              <a:rPr lang="ja-JP" altLang="en-US" b="1">
                <a:latin typeface="Times" charset="0"/>
                <a:cs typeface="ＭＳ Ｐゴシック" charset="0"/>
              </a:rPr>
              <a:t>“</a:t>
            </a:r>
            <a:r>
              <a:rPr lang="en-US" altLang="ja-JP" b="1">
                <a:latin typeface="Times" charset="0"/>
                <a:cs typeface="ＭＳ Ｐゴシック" charset="0"/>
              </a:rPr>
              <a:t>the message in a nutshell.</a:t>
            </a:r>
            <a:r>
              <a:rPr lang="ja-JP" altLang="en-US" b="1">
                <a:latin typeface="Times" charset="0"/>
                <a:cs typeface="ＭＳ Ｐゴシック" charset="0"/>
              </a:rPr>
              <a:t>”</a:t>
            </a:r>
            <a:r>
              <a:rPr lang="en-US" altLang="ja-JP" b="1">
                <a:latin typeface="Times" charset="0"/>
                <a:cs typeface="ＭＳ Ｐゴシック" charset="0"/>
              </a:rPr>
              <a:t>  Question: what is the one single word that might characterize the message of each Gospel?</a:t>
            </a:r>
          </a:p>
          <a:p>
            <a:r>
              <a:rPr lang="en-US" b="1">
                <a:latin typeface="Times" charset="0"/>
                <a:cs typeface="ＭＳ Ｐゴシック" charset="0"/>
              </a:rPr>
              <a:t>////	For MATTHEW...that book tells us what Jesus Christ SAID.</a:t>
            </a:r>
          </a:p>
          <a:p>
            <a:r>
              <a:rPr lang="en-US" b="1">
                <a:latin typeface="Times" charset="0"/>
                <a:cs typeface="ＭＳ Ｐゴシック" charset="0"/>
              </a:rPr>
              <a:t>////	MARK tells us what He DID.</a:t>
            </a:r>
          </a:p>
          <a:p>
            <a:r>
              <a:rPr lang="en-US" b="1">
                <a:latin typeface="Times" charset="0"/>
                <a:cs typeface="ＭＳ Ｐゴシック" charset="0"/>
              </a:rPr>
              <a:t>////	LUKE shows us clearly what the Messiah FELT.</a:t>
            </a:r>
          </a:p>
          <a:p>
            <a:r>
              <a:rPr lang="en-US" b="1">
                <a:latin typeface="Times" charset="0"/>
                <a:cs typeface="ＭＳ Ｐゴシック" charset="0"/>
              </a:rPr>
              <a:t>////	And JOHN, with enormous clarity, tells us what Christ MEANT!</a:t>
            </a:r>
          </a:p>
          <a:p>
            <a:r>
              <a:rPr lang="en-US" b="1">
                <a:latin typeface="Times" charset="0"/>
                <a:cs typeface="ＭＳ Ｐゴシック" charset="0"/>
              </a:rPr>
              <a:t>What he SAID...what He DID...what He FELT...and what He MEANT!</a:t>
            </a:r>
          </a:p>
          <a:p>
            <a:r>
              <a:rPr lang="en-US" b="1">
                <a:latin typeface="Times" charset="0"/>
                <a:cs typeface="ＭＳ Ｐゴシック" charset="0"/>
              </a:rPr>
              <a:t>These single-word ideas help us to tightly focus on the remarkable differences that exist among the Gospel writings.  For many Bible readers, such distinctives are unfamiliar territory.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7FB225AB-A1F3-8B41-A187-FD6A547AED31}" type="slidenum">
              <a:rPr lang="en-US"/>
              <a:pPr>
                <a:defRPr/>
              </a:pPr>
              <a:t>‹#›</a:t>
            </a:fld>
            <a:endParaRPr lang="en-US"/>
          </a:p>
        </p:txBody>
      </p:sp>
    </p:spTree>
    <p:extLst>
      <p:ext uri="{BB962C8B-B14F-4D97-AF65-F5344CB8AC3E}">
        <p14:creationId xmlns:p14="http://schemas.microsoft.com/office/powerpoint/2010/main" val="250342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9CAF8DB-A72F-8C45-A865-F21DF2E7FFC2}" type="slidenum">
              <a:rPr lang="en-US"/>
              <a:pPr>
                <a:defRPr/>
              </a:pPr>
              <a:t>‹#›</a:t>
            </a:fld>
            <a:endParaRPr lang="en-US"/>
          </a:p>
        </p:txBody>
      </p:sp>
    </p:spTree>
    <p:extLst>
      <p:ext uri="{BB962C8B-B14F-4D97-AF65-F5344CB8AC3E}">
        <p14:creationId xmlns:p14="http://schemas.microsoft.com/office/powerpoint/2010/main" val="16977237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endParaRPr lang="en-US" altLang="en-US"/>
          </a:p>
        </p:txBody>
      </p:sp>
      <p:sp>
        <p:nvSpPr>
          <p:cNvPr id="4" name="Rectangle 8"/>
          <p:cNvSpPr>
            <a:spLocks noGrp="1" noChangeArrowheads="1"/>
          </p:cNvSpPr>
          <p:nvPr>
            <p:ph type="ftr" sz="quarter" idx="11"/>
          </p:nvPr>
        </p:nvSpPr>
        <p:spPr>
          <a:ln/>
        </p:spPr>
        <p:txBody>
          <a:bodyPr/>
          <a:lstStyle>
            <a:lvl1pPr>
              <a:defRPr/>
            </a:lvl1pPr>
          </a:lstStyle>
          <a:p>
            <a:endParaRPr lang="en-US" altLang="en-US"/>
          </a:p>
        </p:txBody>
      </p:sp>
      <p:sp>
        <p:nvSpPr>
          <p:cNvPr id="5" name="Rectangle 9"/>
          <p:cNvSpPr>
            <a:spLocks noGrp="1" noChangeArrowheads="1"/>
          </p:cNvSpPr>
          <p:nvPr>
            <p:ph type="sldNum" sz="quarter" idx="12"/>
          </p:nvPr>
        </p:nvSpPr>
        <p:spPr>
          <a:ln/>
        </p:spPr>
        <p:txBody>
          <a:bodyPr/>
          <a:lstStyle>
            <a:lvl1pPr>
              <a:defRPr/>
            </a:lvl1pPr>
          </a:lstStyle>
          <a:p>
            <a:fld id="{D01D15B4-91BD-482B-90D4-3FA802D4A246}" type="slidenum">
              <a:rPr lang="en-US" altLang="en-US"/>
              <a:pPr/>
              <a:t>‹#›</a:t>
            </a:fld>
            <a:endParaRPr lang="en-US" altLang="en-US"/>
          </a:p>
        </p:txBody>
      </p:sp>
    </p:spTree>
    <p:extLst>
      <p:ext uri="{BB962C8B-B14F-4D97-AF65-F5344CB8AC3E}">
        <p14:creationId xmlns:p14="http://schemas.microsoft.com/office/powerpoint/2010/main" val="21053578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p>
        </p:txBody>
      </p:sp>
      <p:sp>
        <p:nvSpPr>
          <p:cNvPr id="3" name="Rectangle 8"/>
          <p:cNvSpPr>
            <a:spLocks noGrp="1" noChangeArrowheads="1"/>
          </p:cNvSpPr>
          <p:nvPr>
            <p:ph type="ftr" sz="quarter" idx="11"/>
          </p:nvPr>
        </p:nvSpPr>
        <p:spPr>
          <a:ln/>
        </p:spPr>
        <p:txBody>
          <a:bodyPr/>
          <a:lstStyle>
            <a:lvl1pPr>
              <a:defRPr/>
            </a:lvl1pPr>
          </a:lstStyle>
          <a:p>
            <a:endParaRPr lang="en-US" altLang="en-US"/>
          </a:p>
        </p:txBody>
      </p:sp>
      <p:sp>
        <p:nvSpPr>
          <p:cNvPr id="4" name="Rectangle 9"/>
          <p:cNvSpPr>
            <a:spLocks noGrp="1" noChangeArrowheads="1"/>
          </p:cNvSpPr>
          <p:nvPr>
            <p:ph type="sldNum" sz="quarter" idx="12"/>
          </p:nvPr>
        </p:nvSpPr>
        <p:spPr>
          <a:ln/>
        </p:spPr>
        <p:txBody>
          <a:bodyPr/>
          <a:lstStyle>
            <a:lvl1pPr>
              <a:defRPr/>
            </a:lvl1pPr>
          </a:lstStyle>
          <a:p>
            <a:fld id="{BB4D1889-D2EF-446F-AFFE-E906801C402E}" type="slidenum">
              <a:rPr lang="en-US" altLang="en-US"/>
              <a:pPr/>
              <a:t>‹#›</a:t>
            </a:fld>
            <a:endParaRPr lang="en-US" altLang="en-US"/>
          </a:p>
        </p:txBody>
      </p:sp>
    </p:spTree>
    <p:extLst>
      <p:ext uri="{BB962C8B-B14F-4D97-AF65-F5344CB8AC3E}">
        <p14:creationId xmlns:p14="http://schemas.microsoft.com/office/powerpoint/2010/main" val="9983841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6BAC3B3F-AE77-4D03-8646-77A7A57CA765}" type="slidenum">
              <a:rPr lang="en-US" altLang="en-US"/>
              <a:pPr/>
              <a:t>‹#›</a:t>
            </a:fld>
            <a:endParaRPr lang="en-US" altLang="en-US"/>
          </a:p>
        </p:txBody>
      </p:sp>
    </p:spTree>
    <p:extLst>
      <p:ext uri="{BB962C8B-B14F-4D97-AF65-F5344CB8AC3E}">
        <p14:creationId xmlns:p14="http://schemas.microsoft.com/office/powerpoint/2010/main" val="14025584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CF927D48-D1A3-4996-9C54-4475B4782CFA}" type="slidenum">
              <a:rPr lang="en-US" altLang="en-US"/>
              <a:pPr/>
              <a:t>‹#›</a:t>
            </a:fld>
            <a:endParaRPr lang="en-US" altLang="en-US"/>
          </a:p>
        </p:txBody>
      </p:sp>
    </p:spTree>
    <p:extLst>
      <p:ext uri="{BB962C8B-B14F-4D97-AF65-F5344CB8AC3E}">
        <p14:creationId xmlns:p14="http://schemas.microsoft.com/office/powerpoint/2010/main" val="24691410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072B7582-E660-487B-985C-95D8FEA9DDC4}" type="slidenum">
              <a:rPr lang="en-US" altLang="en-US"/>
              <a:pPr/>
              <a:t>‹#›</a:t>
            </a:fld>
            <a:endParaRPr lang="en-US" altLang="en-US"/>
          </a:p>
        </p:txBody>
      </p:sp>
    </p:spTree>
    <p:extLst>
      <p:ext uri="{BB962C8B-B14F-4D97-AF65-F5344CB8AC3E}">
        <p14:creationId xmlns:p14="http://schemas.microsoft.com/office/powerpoint/2010/main" val="7205565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1A1AF23B-C41B-4B33-B4F8-DC2BA4598938}" type="slidenum">
              <a:rPr lang="en-US" altLang="en-US"/>
              <a:pPr/>
              <a:t>‹#›</a:t>
            </a:fld>
            <a:endParaRPr lang="en-US" altLang="en-US"/>
          </a:p>
        </p:txBody>
      </p:sp>
    </p:spTree>
    <p:extLst>
      <p:ext uri="{BB962C8B-B14F-4D97-AF65-F5344CB8AC3E}">
        <p14:creationId xmlns:p14="http://schemas.microsoft.com/office/powerpoint/2010/main" val="3354305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eaLnBrk="0" hangingPunct="0">
              <a:defRPr/>
            </a:lvl1pPr>
          </a:lstStyle>
          <a:p>
            <a:pPr>
              <a:defRPr/>
            </a:pPr>
            <a:endParaRPr lang="en-US"/>
          </a:p>
        </p:txBody>
      </p:sp>
      <p:sp>
        <p:nvSpPr>
          <p:cNvPr id="10"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11" name="Rectangle 11"/>
          <p:cNvSpPr>
            <a:spLocks noGrp="1" noChangeArrowheads="1"/>
          </p:cNvSpPr>
          <p:nvPr>
            <p:ph type="sldNum" sz="quarter" idx="12"/>
          </p:nvPr>
        </p:nvSpPr>
        <p:spPr/>
        <p:txBody>
          <a:bodyPr/>
          <a:lstStyle>
            <a:lvl1pPr eaLnBrk="0" hangingPunct="0">
              <a:defRPr/>
            </a:lvl1pPr>
          </a:lstStyle>
          <a:p>
            <a:pPr>
              <a:defRPr/>
            </a:pPr>
            <a:fld id="{9AA92CBB-B7F6-B946-8BA8-22CDCFDF707C}" type="slidenum">
              <a:rPr lang="en-US"/>
              <a:pPr>
                <a:defRPr/>
              </a:pPr>
              <a:t>‹#›</a:t>
            </a:fld>
            <a:endParaRPr lang="en-US"/>
          </a:p>
        </p:txBody>
      </p:sp>
    </p:spTree>
    <p:extLst>
      <p:ext uri="{BB962C8B-B14F-4D97-AF65-F5344CB8AC3E}">
        <p14:creationId xmlns:p14="http://schemas.microsoft.com/office/powerpoint/2010/main" val="35594161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0653074B-220F-3646-AD3E-5CA6754866C7}" type="slidenum">
              <a:rPr lang="en-US"/>
              <a:pPr>
                <a:defRPr/>
              </a:pPr>
              <a:t>‹#›</a:t>
            </a:fld>
            <a:endParaRPr lang="en-US"/>
          </a:p>
        </p:txBody>
      </p:sp>
    </p:spTree>
    <p:extLst>
      <p:ext uri="{BB962C8B-B14F-4D97-AF65-F5344CB8AC3E}">
        <p14:creationId xmlns:p14="http://schemas.microsoft.com/office/powerpoint/2010/main" val="2652486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042" indent="0">
              <a:buNone/>
              <a:defRPr sz="1800"/>
            </a:lvl2pPr>
            <a:lvl3pPr marL="914085" indent="0">
              <a:buNone/>
              <a:defRPr sz="1600"/>
            </a:lvl3pPr>
            <a:lvl4pPr marL="1371124" indent="0">
              <a:buNone/>
              <a:defRPr sz="1400"/>
            </a:lvl4pPr>
            <a:lvl5pPr marL="1828170" indent="0">
              <a:buNone/>
              <a:defRPr sz="1400"/>
            </a:lvl5pPr>
            <a:lvl6pPr marL="2285205" indent="0">
              <a:buNone/>
              <a:defRPr sz="1400"/>
            </a:lvl6pPr>
            <a:lvl7pPr marL="2742248" indent="0">
              <a:buNone/>
              <a:defRPr sz="1400"/>
            </a:lvl7pPr>
            <a:lvl8pPr marL="3199289" indent="0">
              <a:buNone/>
              <a:defRPr sz="1400"/>
            </a:lvl8pPr>
            <a:lvl9pPr marL="3656328"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FC79A4FF-8D12-7C49-94CB-A9A7458E6710}" type="slidenum">
              <a:rPr lang="en-US"/>
              <a:pPr>
                <a:defRPr/>
              </a:pPr>
              <a:t>‹#›</a:t>
            </a:fld>
            <a:endParaRPr lang="en-US"/>
          </a:p>
        </p:txBody>
      </p:sp>
    </p:spTree>
    <p:extLst>
      <p:ext uri="{BB962C8B-B14F-4D97-AF65-F5344CB8AC3E}">
        <p14:creationId xmlns:p14="http://schemas.microsoft.com/office/powerpoint/2010/main" val="33502604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84CBDBB3-B321-A542-AF31-71B0CD4D9263}" type="slidenum">
              <a:rPr lang="en-US"/>
              <a:pPr>
                <a:defRPr/>
              </a:pPr>
              <a:t>‹#›</a:t>
            </a:fld>
            <a:endParaRPr lang="en-US"/>
          </a:p>
        </p:txBody>
      </p:sp>
    </p:spTree>
    <p:extLst>
      <p:ext uri="{BB962C8B-B14F-4D97-AF65-F5344CB8AC3E}">
        <p14:creationId xmlns:p14="http://schemas.microsoft.com/office/powerpoint/2010/main" val="348200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60EEBCC-0FED-4246-8CC8-2B95167CF21D}" type="slidenum">
              <a:rPr lang="en-US"/>
              <a:pPr>
                <a:defRPr/>
              </a:pPr>
              <a:t>‹#›</a:t>
            </a:fld>
            <a:endParaRPr lang="en-US"/>
          </a:p>
        </p:txBody>
      </p:sp>
    </p:spTree>
    <p:extLst>
      <p:ext uri="{BB962C8B-B14F-4D97-AF65-F5344CB8AC3E}">
        <p14:creationId xmlns:p14="http://schemas.microsoft.com/office/powerpoint/2010/main" val="25600518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42" indent="0">
              <a:buNone/>
              <a:defRPr sz="2000" b="1"/>
            </a:lvl2pPr>
            <a:lvl3pPr marL="914085" indent="0">
              <a:buNone/>
              <a:defRPr sz="1800" b="1"/>
            </a:lvl3pPr>
            <a:lvl4pPr marL="1371124" indent="0">
              <a:buNone/>
              <a:defRPr sz="1600" b="1"/>
            </a:lvl4pPr>
            <a:lvl5pPr marL="1828170" indent="0">
              <a:buNone/>
              <a:defRPr sz="1600" b="1"/>
            </a:lvl5pPr>
            <a:lvl6pPr marL="2285205" indent="0">
              <a:buNone/>
              <a:defRPr sz="1600" b="1"/>
            </a:lvl6pPr>
            <a:lvl7pPr marL="2742248" indent="0">
              <a:buNone/>
              <a:defRPr sz="1600" b="1"/>
            </a:lvl7pPr>
            <a:lvl8pPr marL="3199289" indent="0">
              <a:buNone/>
              <a:defRPr sz="1600" b="1"/>
            </a:lvl8pPr>
            <a:lvl9pPr marL="365632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042" indent="0">
              <a:buNone/>
              <a:defRPr sz="2000" b="1"/>
            </a:lvl2pPr>
            <a:lvl3pPr marL="914085" indent="0">
              <a:buNone/>
              <a:defRPr sz="1800" b="1"/>
            </a:lvl3pPr>
            <a:lvl4pPr marL="1371124" indent="0">
              <a:buNone/>
              <a:defRPr sz="1600" b="1"/>
            </a:lvl4pPr>
            <a:lvl5pPr marL="1828170" indent="0">
              <a:buNone/>
              <a:defRPr sz="1600" b="1"/>
            </a:lvl5pPr>
            <a:lvl6pPr marL="2285205" indent="0">
              <a:buNone/>
              <a:defRPr sz="1600" b="1"/>
            </a:lvl6pPr>
            <a:lvl7pPr marL="2742248" indent="0">
              <a:buNone/>
              <a:defRPr sz="1600" b="1"/>
            </a:lvl7pPr>
            <a:lvl8pPr marL="3199289" indent="0">
              <a:buNone/>
              <a:defRPr sz="1600" b="1"/>
            </a:lvl8pPr>
            <a:lvl9pPr marL="365632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1"/>
          <p:cNvSpPr>
            <a:spLocks noGrp="1" noChangeArrowheads="1"/>
          </p:cNvSpPr>
          <p:nvPr>
            <p:ph type="sldNum" sz="quarter" idx="12"/>
          </p:nvPr>
        </p:nvSpPr>
        <p:spPr/>
        <p:txBody>
          <a:bodyPr/>
          <a:lstStyle>
            <a:lvl1pPr eaLnBrk="0" hangingPunct="0">
              <a:defRPr/>
            </a:lvl1pPr>
          </a:lstStyle>
          <a:p>
            <a:pPr>
              <a:defRPr/>
            </a:pPr>
            <a:fld id="{FEC756F1-6139-7042-BEE3-7E64F569389F}" type="slidenum">
              <a:rPr lang="en-US"/>
              <a:pPr>
                <a:defRPr/>
              </a:pPr>
              <a:t>‹#›</a:t>
            </a:fld>
            <a:endParaRPr lang="en-US"/>
          </a:p>
        </p:txBody>
      </p:sp>
    </p:spTree>
    <p:extLst>
      <p:ext uri="{BB962C8B-B14F-4D97-AF65-F5344CB8AC3E}">
        <p14:creationId xmlns:p14="http://schemas.microsoft.com/office/powerpoint/2010/main" val="20583738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1"/>
          <p:cNvSpPr>
            <a:spLocks noGrp="1" noChangeArrowheads="1"/>
          </p:cNvSpPr>
          <p:nvPr>
            <p:ph type="sldNum" sz="quarter" idx="12"/>
          </p:nvPr>
        </p:nvSpPr>
        <p:spPr/>
        <p:txBody>
          <a:bodyPr/>
          <a:lstStyle>
            <a:lvl1pPr eaLnBrk="0" hangingPunct="0">
              <a:defRPr/>
            </a:lvl1pPr>
          </a:lstStyle>
          <a:p>
            <a:pPr>
              <a:defRPr/>
            </a:pPr>
            <a:fld id="{92B8E280-6A40-F246-985D-97E4C4B07882}" type="slidenum">
              <a:rPr lang="en-US"/>
              <a:pPr>
                <a:defRPr/>
              </a:pPr>
              <a:t>‹#›</a:t>
            </a:fld>
            <a:endParaRPr lang="en-US"/>
          </a:p>
        </p:txBody>
      </p:sp>
    </p:spTree>
    <p:extLst>
      <p:ext uri="{BB962C8B-B14F-4D97-AF65-F5344CB8AC3E}">
        <p14:creationId xmlns:p14="http://schemas.microsoft.com/office/powerpoint/2010/main" val="18989506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1"/>
          <p:cNvSpPr>
            <a:spLocks noGrp="1" noChangeArrowheads="1"/>
          </p:cNvSpPr>
          <p:nvPr>
            <p:ph type="sldNum" sz="quarter" idx="12"/>
          </p:nvPr>
        </p:nvSpPr>
        <p:spPr/>
        <p:txBody>
          <a:bodyPr/>
          <a:lstStyle>
            <a:lvl1pPr eaLnBrk="0" hangingPunct="0">
              <a:defRPr/>
            </a:lvl1pPr>
          </a:lstStyle>
          <a:p>
            <a:pPr>
              <a:defRPr/>
            </a:pPr>
            <a:fld id="{F5884CA9-3173-FE4D-9F10-02FDBDA82346}" type="slidenum">
              <a:rPr lang="en-US"/>
              <a:pPr>
                <a:defRPr/>
              </a:pPr>
              <a:t>‹#›</a:t>
            </a:fld>
            <a:endParaRPr lang="en-US"/>
          </a:p>
        </p:txBody>
      </p:sp>
    </p:spTree>
    <p:extLst>
      <p:ext uri="{BB962C8B-B14F-4D97-AF65-F5344CB8AC3E}">
        <p14:creationId xmlns:p14="http://schemas.microsoft.com/office/powerpoint/2010/main" val="41412394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435101"/>
            <a:ext cx="3008313" cy="4691063"/>
          </a:xfrm>
        </p:spPr>
        <p:txBody>
          <a:bodyPr/>
          <a:lstStyle>
            <a:lvl1pPr marL="0" indent="0">
              <a:buNone/>
              <a:defRPr sz="1400"/>
            </a:lvl1pPr>
            <a:lvl2pPr marL="457042" indent="0">
              <a:buNone/>
              <a:defRPr sz="1200"/>
            </a:lvl2pPr>
            <a:lvl3pPr marL="914085" indent="0">
              <a:buNone/>
              <a:defRPr sz="1000"/>
            </a:lvl3pPr>
            <a:lvl4pPr marL="1371124" indent="0">
              <a:buNone/>
              <a:defRPr sz="900"/>
            </a:lvl4pPr>
            <a:lvl5pPr marL="1828170" indent="0">
              <a:buNone/>
              <a:defRPr sz="900"/>
            </a:lvl5pPr>
            <a:lvl6pPr marL="2285205" indent="0">
              <a:buNone/>
              <a:defRPr sz="900"/>
            </a:lvl6pPr>
            <a:lvl7pPr marL="2742248" indent="0">
              <a:buNone/>
              <a:defRPr sz="900"/>
            </a:lvl7pPr>
            <a:lvl8pPr marL="3199289" indent="0">
              <a:buNone/>
              <a:defRPr sz="900"/>
            </a:lvl8pPr>
            <a:lvl9pPr marL="3656328"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8500E7F3-D5D8-A240-BC78-0BE247FE1B78}" type="slidenum">
              <a:rPr lang="en-US"/>
              <a:pPr>
                <a:defRPr/>
              </a:pPr>
              <a:t>‹#›</a:t>
            </a:fld>
            <a:endParaRPr lang="en-US"/>
          </a:p>
        </p:txBody>
      </p:sp>
    </p:spTree>
    <p:extLst>
      <p:ext uri="{BB962C8B-B14F-4D97-AF65-F5344CB8AC3E}">
        <p14:creationId xmlns:p14="http://schemas.microsoft.com/office/powerpoint/2010/main" val="38661976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42" indent="0">
              <a:buNone/>
              <a:defRPr sz="2800"/>
            </a:lvl2pPr>
            <a:lvl3pPr marL="914085" indent="0">
              <a:buNone/>
              <a:defRPr sz="2400"/>
            </a:lvl3pPr>
            <a:lvl4pPr marL="1371124" indent="0">
              <a:buNone/>
              <a:defRPr sz="2000"/>
            </a:lvl4pPr>
            <a:lvl5pPr marL="1828170" indent="0">
              <a:buNone/>
              <a:defRPr sz="2000"/>
            </a:lvl5pPr>
            <a:lvl6pPr marL="2285205" indent="0">
              <a:buNone/>
              <a:defRPr sz="2000"/>
            </a:lvl6pPr>
            <a:lvl7pPr marL="2742248" indent="0">
              <a:buNone/>
              <a:defRPr sz="2000"/>
            </a:lvl7pPr>
            <a:lvl8pPr marL="3199289" indent="0">
              <a:buNone/>
              <a:defRPr sz="2000"/>
            </a:lvl8pPr>
            <a:lvl9pPr marL="365632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42" indent="0">
              <a:buNone/>
              <a:defRPr sz="1200"/>
            </a:lvl2pPr>
            <a:lvl3pPr marL="914085" indent="0">
              <a:buNone/>
              <a:defRPr sz="1000"/>
            </a:lvl3pPr>
            <a:lvl4pPr marL="1371124" indent="0">
              <a:buNone/>
              <a:defRPr sz="900"/>
            </a:lvl4pPr>
            <a:lvl5pPr marL="1828170" indent="0">
              <a:buNone/>
              <a:defRPr sz="900"/>
            </a:lvl5pPr>
            <a:lvl6pPr marL="2285205" indent="0">
              <a:buNone/>
              <a:defRPr sz="900"/>
            </a:lvl6pPr>
            <a:lvl7pPr marL="2742248" indent="0">
              <a:buNone/>
              <a:defRPr sz="900"/>
            </a:lvl7pPr>
            <a:lvl8pPr marL="3199289" indent="0">
              <a:buNone/>
              <a:defRPr sz="900"/>
            </a:lvl8pPr>
            <a:lvl9pPr marL="3656328"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646B083D-B489-B64C-85FE-D91AF3439471}" type="slidenum">
              <a:rPr lang="en-US"/>
              <a:pPr>
                <a:defRPr/>
              </a:pPr>
              <a:t>‹#›</a:t>
            </a:fld>
            <a:endParaRPr lang="en-US"/>
          </a:p>
        </p:txBody>
      </p:sp>
    </p:spTree>
    <p:extLst>
      <p:ext uri="{BB962C8B-B14F-4D97-AF65-F5344CB8AC3E}">
        <p14:creationId xmlns:p14="http://schemas.microsoft.com/office/powerpoint/2010/main" val="31908273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E82718E9-6EB9-5649-8399-84EB94CFC8D8}" type="slidenum">
              <a:rPr lang="en-US"/>
              <a:pPr>
                <a:defRPr/>
              </a:pPr>
              <a:t>‹#›</a:t>
            </a:fld>
            <a:endParaRPr lang="en-US"/>
          </a:p>
        </p:txBody>
      </p:sp>
    </p:spTree>
    <p:extLst>
      <p:ext uri="{BB962C8B-B14F-4D97-AF65-F5344CB8AC3E}">
        <p14:creationId xmlns:p14="http://schemas.microsoft.com/office/powerpoint/2010/main" val="36662984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1"/>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1"/>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6BFCD313-F8A6-2E42-9ADC-7BA19E3D71E5}" type="slidenum">
              <a:rPr lang="en-US"/>
              <a:pPr>
                <a:defRPr/>
              </a:pPr>
              <a:t>‹#›</a:t>
            </a:fld>
            <a:endParaRPr lang="en-US"/>
          </a:p>
        </p:txBody>
      </p:sp>
    </p:spTree>
    <p:extLst>
      <p:ext uri="{BB962C8B-B14F-4D97-AF65-F5344CB8AC3E}">
        <p14:creationId xmlns:p14="http://schemas.microsoft.com/office/powerpoint/2010/main" val="24917866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C342BB41-F54A-AC48-98B3-7978A616C53D}" type="slidenum">
              <a:rPr lang="en-US"/>
              <a:pPr>
                <a:defRPr/>
              </a:pPr>
              <a:t>‹#›</a:t>
            </a:fld>
            <a:endParaRPr lang="en-US"/>
          </a:p>
        </p:txBody>
      </p:sp>
    </p:spTree>
    <p:extLst>
      <p:ext uri="{BB962C8B-B14F-4D97-AF65-F5344CB8AC3E}">
        <p14:creationId xmlns:p14="http://schemas.microsoft.com/office/powerpoint/2010/main" val="28791985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914085" eaLnBrk="0" fontAlgn="auto" hangingPunct="0">
              <a:spcBef>
                <a:spcPts val="0"/>
              </a:spcBef>
              <a:spcAft>
                <a:spcPts val="0"/>
              </a:spcAft>
              <a:defRPr>
                <a:latin typeface="Times New Roman" charset="0"/>
                <a:ea typeface="+mn-ea"/>
                <a:cs typeface="+mn-cs"/>
              </a:defRPr>
            </a:lvl1pPr>
          </a:lstStyle>
          <a:p>
            <a:pPr>
              <a:defRPr/>
            </a:pPr>
            <a:endParaRPr lang="en-US"/>
          </a:p>
        </p:txBody>
      </p:sp>
      <p:sp>
        <p:nvSpPr>
          <p:cNvPr id="3" name="Rectangle 10"/>
          <p:cNvSpPr>
            <a:spLocks noGrp="1" noChangeArrowheads="1"/>
          </p:cNvSpPr>
          <p:nvPr>
            <p:ph type="ftr" sz="quarter" idx="11"/>
          </p:nvPr>
        </p:nvSpPr>
        <p:spPr/>
        <p:txBody>
          <a:bodyPr/>
          <a:lstStyle>
            <a:lvl1pPr defTabSz="914085" eaLnBrk="0" fontAlgn="auto" hangingPunct="0">
              <a:spcBef>
                <a:spcPts val="0"/>
              </a:spcBef>
              <a:spcAft>
                <a:spcPts val="0"/>
              </a:spcAft>
              <a:defRPr>
                <a:latin typeface="Times New Roman" charset="0"/>
                <a:ea typeface="+mn-ea"/>
                <a:cs typeface="+mn-cs"/>
              </a:defRPr>
            </a:lvl1pPr>
          </a:lstStyle>
          <a:p>
            <a:pPr>
              <a:defRPr/>
            </a:pPr>
            <a:endParaRPr lang="en-US"/>
          </a:p>
        </p:txBody>
      </p:sp>
      <p:sp>
        <p:nvSpPr>
          <p:cNvPr id="4" name="Rectangle 11"/>
          <p:cNvSpPr>
            <a:spLocks noGrp="1" noChangeArrowheads="1"/>
          </p:cNvSpPr>
          <p:nvPr>
            <p:ph type="sldNum" sz="quarter" idx="12"/>
          </p:nvPr>
        </p:nvSpPr>
        <p:spPr/>
        <p:txBody>
          <a:bodyPr/>
          <a:lstStyle>
            <a:lvl1pPr defTabSz="914085" eaLnBrk="0" hangingPunct="0">
              <a:defRPr>
                <a:latin typeface="Times New Roman" charset="0"/>
              </a:defRPr>
            </a:lvl1pPr>
          </a:lstStyle>
          <a:p>
            <a:pPr>
              <a:defRPr/>
            </a:pPr>
            <a:fld id="{5136631C-9623-8848-AD16-7DF80C59B66E}" type="slidenum">
              <a:rPr lang="en-US"/>
              <a:pPr>
                <a:defRPr/>
              </a:pPr>
              <a:t>‹#›</a:t>
            </a:fld>
            <a:endParaRPr lang="en-US"/>
          </a:p>
        </p:txBody>
      </p:sp>
    </p:spTree>
    <p:extLst>
      <p:ext uri="{BB962C8B-B14F-4D97-AF65-F5344CB8AC3E}">
        <p14:creationId xmlns:p14="http://schemas.microsoft.com/office/powerpoint/2010/main" val="41120753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408" tIns="45704" rIns="91408" bIns="45704"/>
          <a:lstStyle/>
          <a:p>
            <a:r>
              <a:rPr lang="en-US"/>
              <a:t>Click to edit Master title style</a:t>
            </a:r>
          </a:p>
        </p:txBody>
      </p:sp>
      <p:sp>
        <p:nvSpPr>
          <p:cNvPr id="3" name="Content Placeholder 2"/>
          <p:cNvSpPr>
            <a:spLocks noGrp="1"/>
          </p:cNvSpPr>
          <p:nvPr>
            <p:ph idx="1"/>
          </p:nvPr>
        </p:nvSpPr>
        <p:spPr>
          <a:xfrm>
            <a:off x="1295401" y="1676400"/>
            <a:ext cx="7467600" cy="4449763"/>
          </a:xfrm>
          <a:prstGeom prst="rect">
            <a:avLst/>
          </a:prstGeom>
        </p:spPr>
        <p:txBody>
          <a:bodyPr lIns="91408" tIns="45704" rIns="91408" bIns="4570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1" y="6245226"/>
            <a:ext cx="2133600" cy="476250"/>
          </a:xfrm>
          <a:prstGeom prst="rect">
            <a:avLst/>
          </a:prstGeom>
        </p:spPr>
        <p:txBody>
          <a:bodyPr vert="horz" wrap="square" lIns="91408" tIns="45704" rIns="91408" bIns="45704" numCol="1" anchor="t" anchorCtr="0" compatLnSpc="1">
            <a:prstTxWarp prst="textNoShape">
              <a:avLst/>
            </a:prstTxWarp>
          </a:bodyPr>
          <a:lstStyle>
            <a:lvl1pPr defTabSz="457042" eaLnBrk="1" hangingPunct="1">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6"/>
            <a:ext cx="2895600" cy="476250"/>
          </a:xfrm>
          <a:prstGeom prst="rect">
            <a:avLst/>
          </a:prstGeom>
        </p:spPr>
        <p:txBody>
          <a:bodyPr vert="horz" wrap="square" lIns="91408" tIns="45704" rIns="91408" bIns="45704" numCol="1" anchor="t" anchorCtr="0" compatLnSpc="1">
            <a:prstTxWarp prst="textNoShape">
              <a:avLst/>
            </a:prstTxWarp>
          </a:bodyPr>
          <a:lstStyle>
            <a:lvl1pPr defTabSz="457042" eaLnBrk="1" hangingPunct="1">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6"/>
            <a:ext cx="2133600" cy="476250"/>
          </a:xfrm>
          <a:prstGeom prst="rect">
            <a:avLst/>
          </a:prstGeom>
        </p:spPr>
        <p:txBody>
          <a:bodyPr vert="horz" wrap="square" lIns="91408" tIns="45704" rIns="91408" bIns="45704" numCol="1" anchor="t" anchorCtr="0" compatLnSpc="1">
            <a:prstTxWarp prst="textNoShape">
              <a:avLst/>
            </a:prstTxWarp>
          </a:bodyPr>
          <a:lstStyle>
            <a:lvl1pPr defTabSz="457042" eaLnBrk="1" hangingPunct="1">
              <a:defRPr>
                <a:solidFill>
                  <a:srgbClr val="000000"/>
                </a:solidFill>
                <a:latin typeface="Times New Roman" charset="0"/>
                <a:ea typeface="MS Gothic" charset="0"/>
                <a:cs typeface="MS Gothic" charset="0"/>
              </a:defRPr>
            </a:lvl1pPr>
          </a:lstStyle>
          <a:p>
            <a:pPr>
              <a:defRPr/>
            </a:pPr>
            <a:fld id="{7C76F1ED-2F65-9548-BF2D-4032520487C9}" type="slidenum">
              <a:rPr lang="en-US"/>
              <a:pPr>
                <a:defRPr/>
              </a:pPr>
              <a:t>‹#›</a:t>
            </a:fld>
            <a:endParaRPr lang="en-US"/>
          </a:p>
        </p:txBody>
      </p:sp>
    </p:spTree>
    <p:extLst>
      <p:ext uri="{BB962C8B-B14F-4D97-AF65-F5344CB8AC3E}">
        <p14:creationId xmlns:p14="http://schemas.microsoft.com/office/powerpoint/2010/main" val="1667784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63E202B-80D4-3746-9607-25A032510E6F}" type="slidenum">
              <a:rPr lang="en-US"/>
              <a:pPr>
                <a:defRPr/>
              </a:pPr>
              <a:t>‹#›</a:t>
            </a:fld>
            <a:endParaRPr lang="en-US"/>
          </a:p>
        </p:txBody>
      </p:sp>
    </p:spTree>
    <p:extLst>
      <p:ext uri="{BB962C8B-B14F-4D97-AF65-F5344CB8AC3E}">
        <p14:creationId xmlns:p14="http://schemas.microsoft.com/office/powerpoint/2010/main" val="2437712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81E12057-AD8A-FA44-8AE9-EA9D926CE364}" type="slidenum">
              <a:rPr lang="en-US"/>
              <a:pPr>
                <a:defRPr/>
              </a:pPr>
              <a:t>‹#›</a:t>
            </a:fld>
            <a:endParaRPr lang="en-US"/>
          </a:p>
        </p:txBody>
      </p:sp>
    </p:spTree>
    <p:extLst>
      <p:ext uri="{BB962C8B-B14F-4D97-AF65-F5344CB8AC3E}">
        <p14:creationId xmlns:p14="http://schemas.microsoft.com/office/powerpoint/2010/main" val="1772636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A3D843B9-C684-DA4A-A363-0612564F2B25}" type="slidenum">
              <a:rPr lang="en-US"/>
              <a:pPr>
                <a:defRPr/>
              </a:pPr>
              <a:t>‹#›</a:t>
            </a:fld>
            <a:endParaRPr lang="en-US"/>
          </a:p>
        </p:txBody>
      </p:sp>
    </p:spTree>
    <p:extLst>
      <p:ext uri="{BB962C8B-B14F-4D97-AF65-F5344CB8AC3E}">
        <p14:creationId xmlns:p14="http://schemas.microsoft.com/office/powerpoint/2010/main" val="2357790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241B4785-F9AA-0246-A452-3E4F50E768AF}" type="slidenum">
              <a:rPr lang="en-US"/>
              <a:pPr>
                <a:defRPr/>
              </a:pPr>
              <a:t>‹#›</a:t>
            </a:fld>
            <a:endParaRPr lang="en-US"/>
          </a:p>
        </p:txBody>
      </p:sp>
    </p:spTree>
    <p:extLst>
      <p:ext uri="{BB962C8B-B14F-4D97-AF65-F5344CB8AC3E}">
        <p14:creationId xmlns:p14="http://schemas.microsoft.com/office/powerpoint/2010/main" val="912952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7C99EEE6-44EC-314F-B465-6D5C322D38DC}" type="slidenum">
              <a:rPr lang="en-US"/>
              <a:pPr>
                <a:defRPr/>
              </a:pPr>
              <a:t>‹#›</a:t>
            </a:fld>
            <a:endParaRPr lang="en-US"/>
          </a:p>
        </p:txBody>
      </p:sp>
    </p:spTree>
    <p:extLst>
      <p:ext uri="{BB962C8B-B14F-4D97-AF65-F5344CB8AC3E}">
        <p14:creationId xmlns:p14="http://schemas.microsoft.com/office/powerpoint/2010/main" val="1606941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CDBB686E-8820-6F42-971F-B7A3B2E446F4}" type="slidenum">
              <a:rPr lang="en-US"/>
              <a:pPr>
                <a:defRPr/>
              </a:pPr>
              <a:t>‹#›</a:t>
            </a:fld>
            <a:endParaRPr lang="en-US"/>
          </a:p>
        </p:txBody>
      </p:sp>
    </p:spTree>
    <p:extLst>
      <p:ext uri="{BB962C8B-B14F-4D97-AF65-F5344CB8AC3E}">
        <p14:creationId xmlns:p14="http://schemas.microsoft.com/office/powerpoint/2010/main" val="3206723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5D3258A-7BFC-E845-9A16-D41945F19B70}" type="slidenum">
              <a:rPr lang="en-US"/>
              <a:pPr>
                <a:defRPr/>
              </a:pPr>
              <a:t>‹#›</a:t>
            </a:fld>
            <a:endParaRPr lang="en-US"/>
          </a:p>
        </p:txBody>
      </p:sp>
    </p:spTree>
    <p:extLst>
      <p:ext uri="{BB962C8B-B14F-4D97-AF65-F5344CB8AC3E}">
        <p14:creationId xmlns:p14="http://schemas.microsoft.com/office/powerpoint/2010/main" val="2667922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71952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212AF59-9D71-004E-9F21-50A220EB8B75}" type="slidenum">
              <a:rPr lang="en-US"/>
              <a:pPr>
                <a:defRPr/>
              </a:pPr>
              <a:t>‹#›</a:t>
            </a:fld>
            <a:endParaRPr lang="en-US"/>
          </a:p>
        </p:txBody>
      </p:sp>
    </p:spTree>
    <p:extLst>
      <p:ext uri="{BB962C8B-B14F-4D97-AF65-F5344CB8AC3E}">
        <p14:creationId xmlns:p14="http://schemas.microsoft.com/office/powerpoint/2010/main" val="139364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latin typeface="Times New Roman" pitchFamily="-107" charset="0"/>
                <a:ea typeface="+mn-ea"/>
                <a:cs typeface="+mn-cs"/>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8"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01F43ABE-CB0B-D546-84DF-E70EBDF67AF0}" type="slidenum">
              <a:rPr lang="en-US"/>
              <a:pPr>
                <a:defRPr/>
              </a:pPr>
              <a:t>‹#›</a:t>
            </a:fld>
            <a:endParaRPr lang="en-US"/>
          </a:p>
        </p:txBody>
      </p:sp>
    </p:spTree>
    <p:extLst>
      <p:ext uri="{BB962C8B-B14F-4D97-AF65-F5344CB8AC3E}">
        <p14:creationId xmlns:p14="http://schemas.microsoft.com/office/powerpoint/2010/main" val="292069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266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479190EC-383C-D344-869B-9FF89C969037}" type="slidenum">
              <a:rPr lang="en-US"/>
              <a:pPr>
                <a:defRPr/>
              </a:pPr>
              <a:t>‹#›</a:t>
            </a:fld>
            <a:endParaRPr lang="en-US"/>
          </a:p>
        </p:txBody>
      </p:sp>
    </p:spTree>
    <p:extLst>
      <p:ext uri="{BB962C8B-B14F-4D97-AF65-F5344CB8AC3E}">
        <p14:creationId xmlns:p14="http://schemas.microsoft.com/office/powerpoint/2010/main" val="4048125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B1164337-44AF-9541-9A1F-BDDE16C90AAF}" type="slidenum">
              <a:rPr lang="en-US"/>
              <a:pPr>
                <a:defRPr/>
              </a:pPr>
              <a:t>‹#›</a:t>
            </a:fld>
            <a:endParaRPr lang="en-US"/>
          </a:p>
        </p:txBody>
      </p:sp>
    </p:spTree>
    <p:extLst>
      <p:ext uri="{BB962C8B-B14F-4D97-AF65-F5344CB8AC3E}">
        <p14:creationId xmlns:p14="http://schemas.microsoft.com/office/powerpoint/2010/main" val="2977684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6CD11E10-A2E2-F34A-AA23-9DF15ECE7B70}" type="slidenum">
              <a:rPr lang="en-US"/>
              <a:pPr>
                <a:defRPr/>
              </a:pPr>
              <a:t>‹#›</a:t>
            </a:fld>
            <a:endParaRPr lang="en-US"/>
          </a:p>
        </p:txBody>
      </p:sp>
    </p:spTree>
    <p:extLst>
      <p:ext uri="{BB962C8B-B14F-4D97-AF65-F5344CB8AC3E}">
        <p14:creationId xmlns:p14="http://schemas.microsoft.com/office/powerpoint/2010/main" val="3768198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6E7A2A01-1762-0146-A41B-4E600E2BC1E9}" type="slidenum">
              <a:rPr lang="en-US"/>
              <a:pPr>
                <a:defRPr/>
              </a:pPr>
              <a:t>‹#›</a:t>
            </a:fld>
            <a:endParaRPr lang="en-US"/>
          </a:p>
        </p:txBody>
      </p:sp>
    </p:spTree>
    <p:extLst>
      <p:ext uri="{BB962C8B-B14F-4D97-AF65-F5344CB8AC3E}">
        <p14:creationId xmlns:p14="http://schemas.microsoft.com/office/powerpoint/2010/main" val="2615797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242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0E7F5F86-B665-E645-AC04-522A6BCF52A5}" type="slidenum">
              <a:rPr lang="en-US"/>
              <a:pPr>
                <a:defRPr/>
              </a:pPr>
              <a:t>‹#›</a:t>
            </a:fld>
            <a:endParaRPr lang="en-US"/>
          </a:p>
        </p:txBody>
      </p:sp>
    </p:spTree>
    <p:extLst>
      <p:ext uri="{BB962C8B-B14F-4D97-AF65-F5344CB8AC3E}">
        <p14:creationId xmlns:p14="http://schemas.microsoft.com/office/powerpoint/2010/main" val="482500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160ECBC7-E1DB-9446-B47B-13D1EE097C21}" type="slidenum">
              <a:rPr lang="en-US"/>
              <a:pPr>
                <a:defRPr/>
              </a:pPr>
              <a:t>‹#›</a:t>
            </a:fld>
            <a:endParaRPr lang="en-US"/>
          </a:p>
        </p:txBody>
      </p:sp>
    </p:spTree>
    <p:extLst>
      <p:ext uri="{BB962C8B-B14F-4D97-AF65-F5344CB8AC3E}">
        <p14:creationId xmlns:p14="http://schemas.microsoft.com/office/powerpoint/2010/main" val="2792151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F074CC1-E8CC-AC4B-8752-E82D812D4245}" type="slidenum">
              <a:rPr lang="en-US"/>
              <a:pPr>
                <a:defRPr/>
              </a:pPr>
              <a:t>‹#›</a:t>
            </a:fld>
            <a:endParaRPr lang="en-US"/>
          </a:p>
        </p:txBody>
      </p:sp>
    </p:spTree>
    <p:extLst>
      <p:ext uri="{BB962C8B-B14F-4D97-AF65-F5344CB8AC3E}">
        <p14:creationId xmlns:p14="http://schemas.microsoft.com/office/powerpoint/2010/main" val="190779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172CA69-FFBB-104C-B2AF-9DC6FE14C6E8}" type="slidenum">
              <a:rPr lang="en-US"/>
              <a:pPr>
                <a:defRPr/>
              </a:pPr>
              <a:t>‹#›</a:t>
            </a:fld>
            <a:endParaRPr lang="en-US"/>
          </a:p>
        </p:txBody>
      </p:sp>
    </p:spTree>
    <p:extLst>
      <p:ext uri="{BB962C8B-B14F-4D97-AF65-F5344CB8AC3E}">
        <p14:creationId xmlns:p14="http://schemas.microsoft.com/office/powerpoint/2010/main" val="2205836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8971523-7B5D-8F42-A0E8-C26966D9E40C}" type="slidenum">
              <a:rPr lang="en-US"/>
              <a:pPr>
                <a:defRPr/>
              </a:pPr>
              <a:t>‹#›</a:t>
            </a:fld>
            <a:endParaRPr lang="en-US"/>
          </a:p>
        </p:txBody>
      </p:sp>
    </p:spTree>
    <p:extLst>
      <p:ext uri="{BB962C8B-B14F-4D97-AF65-F5344CB8AC3E}">
        <p14:creationId xmlns:p14="http://schemas.microsoft.com/office/powerpoint/2010/main" val="2374552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D5EE331-6821-6D47-A91C-003572F98EB9}" type="slidenum">
              <a:rPr lang="en-US"/>
              <a:pPr>
                <a:defRPr/>
              </a:pPr>
              <a:t>‹#›</a:t>
            </a:fld>
            <a:endParaRPr lang="en-US"/>
          </a:p>
        </p:txBody>
      </p:sp>
    </p:spTree>
    <p:extLst>
      <p:ext uri="{BB962C8B-B14F-4D97-AF65-F5344CB8AC3E}">
        <p14:creationId xmlns:p14="http://schemas.microsoft.com/office/powerpoint/2010/main" val="1939080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B34F993E-D789-6B4D-8E6B-35687A2C128F}" type="slidenum">
              <a:rPr lang="en-US"/>
              <a:pPr>
                <a:defRPr/>
              </a:pPr>
              <a:t>‹#›</a:t>
            </a:fld>
            <a:endParaRPr lang="en-US"/>
          </a:p>
        </p:txBody>
      </p:sp>
    </p:spTree>
    <p:extLst>
      <p:ext uri="{BB962C8B-B14F-4D97-AF65-F5344CB8AC3E}">
        <p14:creationId xmlns:p14="http://schemas.microsoft.com/office/powerpoint/2010/main" val="4093115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0EDA4844-71FE-0049-B047-46F37D9E2830}" type="slidenum">
              <a:rPr lang="en-US"/>
              <a:pPr>
                <a:defRPr/>
              </a:pPr>
              <a:t>‹#›</a:t>
            </a:fld>
            <a:endParaRPr lang="en-US"/>
          </a:p>
        </p:txBody>
      </p:sp>
    </p:spTree>
    <p:extLst>
      <p:ext uri="{BB962C8B-B14F-4D97-AF65-F5344CB8AC3E}">
        <p14:creationId xmlns:p14="http://schemas.microsoft.com/office/powerpoint/2010/main" val="33897983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64867798-62FA-C24B-BD4D-0D674BD18436}" type="slidenum">
              <a:rPr lang="en-US"/>
              <a:pPr>
                <a:defRPr/>
              </a:pPr>
              <a:t>‹#›</a:t>
            </a:fld>
            <a:endParaRPr lang="en-US"/>
          </a:p>
        </p:txBody>
      </p:sp>
    </p:spTree>
    <p:extLst>
      <p:ext uri="{BB962C8B-B14F-4D97-AF65-F5344CB8AC3E}">
        <p14:creationId xmlns:p14="http://schemas.microsoft.com/office/powerpoint/2010/main" val="33565366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74ECAF8-93B1-5846-8525-C5C25C62CE46}" type="slidenum">
              <a:rPr lang="en-US"/>
              <a:pPr>
                <a:defRPr/>
              </a:pPr>
              <a:t>‹#›</a:t>
            </a:fld>
            <a:endParaRPr lang="en-US"/>
          </a:p>
        </p:txBody>
      </p:sp>
    </p:spTree>
    <p:extLst>
      <p:ext uri="{BB962C8B-B14F-4D97-AF65-F5344CB8AC3E}">
        <p14:creationId xmlns:p14="http://schemas.microsoft.com/office/powerpoint/2010/main" val="486002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CD0A6FD-27DE-EC43-8B43-C2D86FAB2CFF}" type="slidenum">
              <a:rPr lang="en-US"/>
              <a:pPr>
                <a:defRPr/>
              </a:pPr>
              <a:t>‹#›</a:t>
            </a:fld>
            <a:endParaRPr lang="en-US"/>
          </a:p>
        </p:txBody>
      </p:sp>
    </p:spTree>
    <p:extLst>
      <p:ext uri="{BB962C8B-B14F-4D97-AF65-F5344CB8AC3E}">
        <p14:creationId xmlns:p14="http://schemas.microsoft.com/office/powerpoint/2010/main" val="2907636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D6DA9A3-E5C1-A548-B2B5-2CA253B19CED}" type="slidenum">
              <a:rPr lang="en-US"/>
              <a:pPr>
                <a:defRPr/>
              </a:pPr>
              <a:t>‹#›</a:t>
            </a:fld>
            <a:endParaRPr lang="en-US"/>
          </a:p>
        </p:txBody>
      </p:sp>
    </p:spTree>
    <p:extLst>
      <p:ext uri="{BB962C8B-B14F-4D97-AF65-F5344CB8AC3E}">
        <p14:creationId xmlns:p14="http://schemas.microsoft.com/office/powerpoint/2010/main" val="1518639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228ABE7-ED01-E14C-AF95-29B964AF6B59}" type="slidenum">
              <a:rPr lang="en-US"/>
              <a:pPr>
                <a:defRPr/>
              </a:pPr>
              <a:t>‹#›</a:t>
            </a:fld>
            <a:endParaRPr lang="en-US"/>
          </a:p>
        </p:txBody>
      </p:sp>
    </p:spTree>
    <p:extLst>
      <p:ext uri="{BB962C8B-B14F-4D97-AF65-F5344CB8AC3E}">
        <p14:creationId xmlns:p14="http://schemas.microsoft.com/office/powerpoint/2010/main" val="4078341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0F5B2FC-A500-2C4F-83D4-0EBFF9ADFD71}" type="slidenum">
              <a:rPr lang="en-US"/>
              <a:pPr>
                <a:defRPr/>
              </a:pPr>
              <a:t>‹#›</a:t>
            </a:fld>
            <a:endParaRPr lang="en-US"/>
          </a:p>
        </p:txBody>
      </p:sp>
    </p:spTree>
    <p:extLst>
      <p:ext uri="{BB962C8B-B14F-4D97-AF65-F5344CB8AC3E}">
        <p14:creationId xmlns:p14="http://schemas.microsoft.com/office/powerpoint/2010/main" val="372945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20721F4-4ED4-F94E-9754-8C24C8D799CE}" type="slidenum">
              <a:rPr lang="en-US"/>
              <a:pPr>
                <a:defRPr/>
              </a:pPr>
              <a:t>‹#›</a:t>
            </a:fld>
            <a:endParaRPr lang="en-US"/>
          </a:p>
        </p:txBody>
      </p:sp>
    </p:spTree>
    <p:extLst>
      <p:ext uri="{BB962C8B-B14F-4D97-AF65-F5344CB8AC3E}">
        <p14:creationId xmlns:p14="http://schemas.microsoft.com/office/powerpoint/2010/main" val="3040010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7718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40F895C4-4D4E-A74C-BFCB-C2D4E74A7AED}" type="slidenum">
              <a:rPr lang="en-US"/>
              <a:pPr>
                <a:defRPr/>
              </a:pPr>
              <a:t>‹#›</a:t>
            </a:fld>
            <a:endParaRPr lang="en-US"/>
          </a:p>
        </p:txBody>
      </p:sp>
    </p:spTree>
    <p:extLst>
      <p:ext uri="{BB962C8B-B14F-4D97-AF65-F5344CB8AC3E}">
        <p14:creationId xmlns:p14="http://schemas.microsoft.com/office/powerpoint/2010/main" val="10931861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AEFA8F3-28AE-1646-9DC7-034CD5878337}" type="slidenum">
              <a:rPr lang="en-US"/>
              <a:pPr>
                <a:defRPr/>
              </a:pPr>
              <a:t>‹#›</a:t>
            </a:fld>
            <a:endParaRPr lang="en-US"/>
          </a:p>
        </p:txBody>
      </p:sp>
    </p:spTree>
    <p:extLst>
      <p:ext uri="{BB962C8B-B14F-4D97-AF65-F5344CB8AC3E}">
        <p14:creationId xmlns:p14="http://schemas.microsoft.com/office/powerpoint/2010/main" val="29193443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3B6C7A6-35B5-9F41-9BF7-4CFF71576464}" type="slidenum">
              <a:rPr lang="en-US"/>
              <a:pPr>
                <a:defRPr/>
              </a:pPr>
              <a:t>‹#›</a:t>
            </a:fld>
            <a:endParaRPr lang="en-US"/>
          </a:p>
        </p:txBody>
      </p:sp>
    </p:spTree>
    <p:extLst>
      <p:ext uri="{BB962C8B-B14F-4D97-AF65-F5344CB8AC3E}">
        <p14:creationId xmlns:p14="http://schemas.microsoft.com/office/powerpoint/2010/main" val="1030707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1FCBB58-4464-E747-9AC9-2CC82CE54C8B}" type="slidenum">
              <a:rPr lang="en-US"/>
              <a:pPr>
                <a:defRPr/>
              </a:pPr>
              <a:t>‹#›</a:t>
            </a:fld>
            <a:endParaRPr lang="en-US"/>
          </a:p>
        </p:txBody>
      </p:sp>
    </p:spTree>
    <p:extLst>
      <p:ext uri="{BB962C8B-B14F-4D97-AF65-F5344CB8AC3E}">
        <p14:creationId xmlns:p14="http://schemas.microsoft.com/office/powerpoint/2010/main" val="38621200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F4F0AA90-E9DD-2B45-89D1-2B2E8614C7D7}" type="slidenum">
              <a:rPr lang="en-US"/>
              <a:pPr>
                <a:defRPr/>
              </a:pPr>
              <a:t>‹#›</a:t>
            </a:fld>
            <a:endParaRPr lang="en-US"/>
          </a:p>
        </p:txBody>
      </p:sp>
    </p:spTree>
    <p:extLst>
      <p:ext uri="{BB962C8B-B14F-4D97-AF65-F5344CB8AC3E}">
        <p14:creationId xmlns:p14="http://schemas.microsoft.com/office/powerpoint/2010/main" val="2286552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0E5FD7DD-797E-9947-A35B-31E51FA4862E}" type="slidenum">
              <a:rPr lang="en-US"/>
              <a:pPr>
                <a:defRPr/>
              </a:pPr>
              <a:t>‹#›</a:t>
            </a:fld>
            <a:endParaRPr lang="en-US"/>
          </a:p>
        </p:txBody>
      </p:sp>
    </p:spTree>
    <p:extLst>
      <p:ext uri="{BB962C8B-B14F-4D97-AF65-F5344CB8AC3E}">
        <p14:creationId xmlns:p14="http://schemas.microsoft.com/office/powerpoint/2010/main" val="3615841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189062DC-2EF2-A247-86B0-146C2FBCEA8C}" type="slidenum">
              <a:rPr lang="en-US"/>
              <a:pPr>
                <a:defRPr/>
              </a:pPr>
              <a:t>‹#›</a:t>
            </a:fld>
            <a:endParaRPr lang="en-US"/>
          </a:p>
        </p:txBody>
      </p:sp>
    </p:spTree>
    <p:extLst>
      <p:ext uri="{BB962C8B-B14F-4D97-AF65-F5344CB8AC3E}">
        <p14:creationId xmlns:p14="http://schemas.microsoft.com/office/powerpoint/2010/main" val="10869808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03A718E-8254-5C4B-B6B1-D460CF186906}" type="slidenum">
              <a:rPr lang="en-US"/>
              <a:pPr>
                <a:defRPr/>
              </a:pPr>
              <a:t>‹#›</a:t>
            </a:fld>
            <a:endParaRPr lang="en-US"/>
          </a:p>
        </p:txBody>
      </p:sp>
    </p:spTree>
    <p:extLst>
      <p:ext uri="{BB962C8B-B14F-4D97-AF65-F5344CB8AC3E}">
        <p14:creationId xmlns:p14="http://schemas.microsoft.com/office/powerpoint/2010/main" val="2545245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0C5E92B-E506-1D47-B169-17C9D5B2CE35}" type="slidenum">
              <a:rPr lang="en-US"/>
              <a:pPr>
                <a:defRPr/>
              </a:pPr>
              <a:t>‹#›</a:t>
            </a:fld>
            <a:endParaRPr lang="en-US"/>
          </a:p>
        </p:txBody>
      </p:sp>
    </p:spTree>
    <p:extLst>
      <p:ext uri="{BB962C8B-B14F-4D97-AF65-F5344CB8AC3E}">
        <p14:creationId xmlns:p14="http://schemas.microsoft.com/office/powerpoint/2010/main" val="237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0D42B678-FADE-6F47-95B5-0CD0F49F930B}" type="slidenum">
              <a:rPr lang="en-US"/>
              <a:pPr>
                <a:defRPr/>
              </a:pPr>
              <a:t>‹#›</a:t>
            </a:fld>
            <a:endParaRPr lang="en-US"/>
          </a:p>
        </p:txBody>
      </p:sp>
    </p:spTree>
    <p:extLst>
      <p:ext uri="{BB962C8B-B14F-4D97-AF65-F5344CB8AC3E}">
        <p14:creationId xmlns:p14="http://schemas.microsoft.com/office/powerpoint/2010/main" val="2263190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FE4548A-B15C-5E42-83B7-E5E91DB70C23}" type="slidenum">
              <a:rPr lang="en-US"/>
              <a:pPr>
                <a:defRPr/>
              </a:pPr>
              <a:t>‹#›</a:t>
            </a:fld>
            <a:endParaRPr lang="en-US"/>
          </a:p>
        </p:txBody>
      </p:sp>
    </p:spTree>
    <p:extLst>
      <p:ext uri="{BB962C8B-B14F-4D97-AF65-F5344CB8AC3E}">
        <p14:creationId xmlns:p14="http://schemas.microsoft.com/office/powerpoint/2010/main" val="33831887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85C77B4-0241-384C-B53D-8699ACA72247}" type="slidenum">
              <a:rPr lang="en-US"/>
              <a:pPr>
                <a:defRPr/>
              </a:pPr>
              <a:t>‹#›</a:t>
            </a:fld>
            <a:endParaRPr lang="en-US"/>
          </a:p>
        </p:txBody>
      </p:sp>
    </p:spTree>
    <p:extLst>
      <p:ext uri="{BB962C8B-B14F-4D97-AF65-F5344CB8AC3E}">
        <p14:creationId xmlns:p14="http://schemas.microsoft.com/office/powerpoint/2010/main" val="34307316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772729F-6C52-B848-9D18-9012D9A121B0}" type="slidenum">
              <a:rPr lang="en-US"/>
              <a:pPr>
                <a:defRPr/>
              </a:pPr>
              <a:t>‹#›</a:t>
            </a:fld>
            <a:endParaRPr lang="en-US"/>
          </a:p>
        </p:txBody>
      </p:sp>
    </p:spTree>
    <p:extLst>
      <p:ext uri="{BB962C8B-B14F-4D97-AF65-F5344CB8AC3E}">
        <p14:creationId xmlns:p14="http://schemas.microsoft.com/office/powerpoint/2010/main" val="607865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a typeface="ＭＳ Ｐゴシック" charset="-128"/>
                <a:cs typeface="ＭＳ Ｐゴシック" charset="-128"/>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8"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4A2202C4-696D-C440-A10D-BE2C57D12545}" type="slidenum">
              <a:rPr lang="en-US"/>
              <a:pPr>
                <a:defRPr/>
              </a:pPr>
              <a:t>‹#›</a:t>
            </a:fld>
            <a:endParaRPr lang="en-US"/>
          </a:p>
        </p:txBody>
      </p:sp>
    </p:spTree>
    <p:extLst>
      <p:ext uri="{BB962C8B-B14F-4D97-AF65-F5344CB8AC3E}">
        <p14:creationId xmlns:p14="http://schemas.microsoft.com/office/powerpoint/2010/main" val="18760169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E68DDC1-BBF6-484B-B205-9B4F58C9D43E}" type="slidenum">
              <a:rPr lang="en-US"/>
              <a:pPr>
                <a:defRPr/>
              </a:pPr>
              <a:t>‹#›</a:t>
            </a:fld>
            <a:endParaRPr lang="en-US"/>
          </a:p>
        </p:txBody>
      </p:sp>
    </p:spTree>
    <p:extLst>
      <p:ext uri="{BB962C8B-B14F-4D97-AF65-F5344CB8AC3E}">
        <p14:creationId xmlns:p14="http://schemas.microsoft.com/office/powerpoint/2010/main" val="17897845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B731599-222D-7143-BBB2-D3B8BFE843F5}" type="slidenum">
              <a:rPr lang="en-US"/>
              <a:pPr>
                <a:defRPr/>
              </a:pPr>
              <a:t>‹#›</a:t>
            </a:fld>
            <a:endParaRPr lang="en-US"/>
          </a:p>
        </p:txBody>
      </p:sp>
    </p:spTree>
    <p:extLst>
      <p:ext uri="{BB962C8B-B14F-4D97-AF65-F5344CB8AC3E}">
        <p14:creationId xmlns:p14="http://schemas.microsoft.com/office/powerpoint/2010/main" val="35459337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6E7FF87-8E18-A244-A967-01B17AE37633}" type="slidenum">
              <a:rPr lang="en-US"/>
              <a:pPr>
                <a:defRPr/>
              </a:pPr>
              <a:t>‹#›</a:t>
            </a:fld>
            <a:endParaRPr lang="en-US"/>
          </a:p>
        </p:txBody>
      </p:sp>
    </p:spTree>
    <p:extLst>
      <p:ext uri="{BB962C8B-B14F-4D97-AF65-F5344CB8AC3E}">
        <p14:creationId xmlns:p14="http://schemas.microsoft.com/office/powerpoint/2010/main" val="18273160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E5400CD7-C334-1744-B11C-5C9BECAB6B0A}" type="slidenum">
              <a:rPr lang="en-US"/>
              <a:pPr>
                <a:defRPr/>
              </a:pPr>
              <a:t>‹#›</a:t>
            </a:fld>
            <a:endParaRPr lang="en-US"/>
          </a:p>
        </p:txBody>
      </p:sp>
    </p:spTree>
    <p:extLst>
      <p:ext uri="{BB962C8B-B14F-4D97-AF65-F5344CB8AC3E}">
        <p14:creationId xmlns:p14="http://schemas.microsoft.com/office/powerpoint/2010/main" val="36562817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74B88DCA-9916-244B-9364-D3E31FFD2F6C}" type="slidenum">
              <a:rPr lang="en-US"/>
              <a:pPr>
                <a:defRPr/>
              </a:pPr>
              <a:t>‹#›</a:t>
            </a:fld>
            <a:endParaRPr lang="en-US"/>
          </a:p>
        </p:txBody>
      </p:sp>
    </p:spTree>
    <p:extLst>
      <p:ext uri="{BB962C8B-B14F-4D97-AF65-F5344CB8AC3E}">
        <p14:creationId xmlns:p14="http://schemas.microsoft.com/office/powerpoint/2010/main" val="5059181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8C1D1BB1-A3D3-F749-A5F1-B48F20A6C67E}" type="slidenum">
              <a:rPr lang="en-US"/>
              <a:pPr>
                <a:defRPr/>
              </a:pPr>
              <a:t>‹#›</a:t>
            </a:fld>
            <a:endParaRPr lang="en-US"/>
          </a:p>
        </p:txBody>
      </p:sp>
    </p:spTree>
    <p:extLst>
      <p:ext uri="{BB962C8B-B14F-4D97-AF65-F5344CB8AC3E}">
        <p14:creationId xmlns:p14="http://schemas.microsoft.com/office/powerpoint/2010/main" val="68345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A2E717FE-833C-3548-A3F7-824B2D218853}" type="slidenum">
              <a:rPr lang="en-US"/>
              <a:pPr>
                <a:defRPr/>
              </a:pPr>
              <a:t>‹#›</a:t>
            </a:fld>
            <a:endParaRPr lang="en-US"/>
          </a:p>
        </p:txBody>
      </p:sp>
    </p:spTree>
    <p:extLst>
      <p:ext uri="{BB962C8B-B14F-4D97-AF65-F5344CB8AC3E}">
        <p14:creationId xmlns:p14="http://schemas.microsoft.com/office/powerpoint/2010/main" val="3495269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85BF1A9-DA3B-BB46-BBD1-DEA694AB9FA9}" type="slidenum">
              <a:rPr lang="en-US"/>
              <a:pPr>
                <a:defRPr/>
              </a:pPr>
              <a:t>‹#›</a:t>
            </a:fld>
            <a:endParaRPr lang="en-US"/>
          </a:p>
        </p:txBody>
      </p:sp>
    </p:spTree>
    <p:extLst>
      <p:ext uri="{BB962C8B-B14F-4D97-AF65-F5344CB8AC3E}">
        <p14:creationId xmlns:p14="http://schemas.microsoft.com/office/powerpoint/2010/main" val="1623959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68B17DB-0FC1-AB43-B033-98D1DDE6D9CC}" type="slidenum">
              <a:rPr lang="en-US"/>
              <a:pPr>
                <a:defRPr/>
              </a:pPr>
              <a:t>‹#›</a:t>
            </a:fld>
            <a:endParaRPr lang="en-US"/>
          </a:p>
        </p:txBody>
      </p:sp>
    </p:spTree>
    <p:extLst>
      <p:ext uri="{BB962C8B-B14F-4D97-AF65-F5344CB8AC3E}">
        <p14:creationId xmlns:p14="http://schemas.microsoft.com/office/powerpoint/2010/main" val="35605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5A8E131-640B-5149-B8A2-5F0E9E5328F1}" type="slidenum">
              <a:rPr lang="en-US"/>
              <a:pPr>
                <a:defRPr/>
              </a:pPr>
              <a:t>‹#›</a:t>
            </a:fld>
            <a:endParaRPr lang="en-US"/>
          </a:p>
        </p:txBody>
      </p:sp>
    </p:spTree>
    <p:extLst>
      <p:ext uri="{BB962C8B-B14F-4D97-AF65-F5344CB8AC3E}">
        <p14:creationId xmlns:p14="http://schemas.microsoft.com/office/powerpoint/2010/main" val="1593198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7243966-9AFE-F248-9E76-CBA1D7DCCE6C}" type="slidenum">
              <a:rPr lang="en-US"/>
              <a:pPr>
                <a:defRPr/>
              </a:pPr>
              <a:t>‹#›</a:t>
            </a:fld>
            <a:endParaRPr lang="en-US"/>
          </a:p>
        </p:txBody>
      </p:sp>
    </p:spTree>
    <p:extLst>
      <p:ext uri="{BB962C8B-B14F-4D97-AF65-F5344CB8AC3E}">
        <p14:creationId xmlns:p14="http://schemas.microsoft.com/office/powerpoint/2010/main" val="4161828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D240CA81-7600-1944-B483-0D8EEB17FAD3}" type="slidenum">
              <a:rPr lang="en-US"/>
              <a:pPr>
                <a:defRPr/>
              </a:pPr>
              <a:t>‹#›</a:t>
            </a:fld>
            <a:endParaRPr lang="en-US"/>
          </a:p>
        </p:txBody>
      </p:sp>
    </p:spTree>
    <p:extLst>
      <p:ext uri="{BB962C8B-B14F-4D97-AF65-F5344CB8AC3E}">
        <p14:creationId xmlns:p14="http://schemas.microsoft.com/office/powerpoint/2010/main" val="4662651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D34434EA-5CF1-6144-97E2-B612C53D4A77}" type="slidenum">
              <a:rPr lang="en-US"/>
              <a:pPr>
                <a:defRPr/>
              </a:pPr>
              <a:t>‹#›</a:t>
            </a:fld>
            <a:endParaRPr lang="en-US"/>
          </a:p>
        </p:txBody>
      </p:sp>
    </p:spTree>
    <p:extLst>
      <p:ext uri="{BB962C8B-B14F-4D97-AF65-F5344CB8AC3E}">
        <p14:creationId xmlns:p14="http://schemas.microsoft.com/office/powerpoint/2010/main" val="1054758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84BAACF-89BC-254D-979A-2C231001BF7D}" type="slidenum">
              <a:rPr lang="en-GB"/>
              <a:pPr>
                <a:defRPr/>
              </a:pPr>
              <a:t>‹#›</a:t>
            </a:fld>
            <a:endParaRPr lang="en-GB"/>
          </a:p>
        </p:txBody>
      </p:sp>
    </p:spTree>
    <p:extLst>
      <p:ext uri="{BB962C8B-B14F-4D97-AF65-F5344CB8AC3E}">
        <p14:creationId xmlns:p14="http://schemas.microsoft.com/office/powerpoint/2010/main" val="37302820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64765304-347F-8D48-8863-B8F8D099FD13}" type="slidenum">
              <a:rPr lang="en-US"/>
              <a:pPr>
                <a:defRPr/>
              </a:pPr>
              <a:t>‹#›</a:t>
            </a:fld>
            <a:endParaRPr lang="en-US"/>
          </a:p>
        </p:txBody>
      </p:sp>
    </p:spTree>
    <p:extLst>
      <p:ext uri="{BB962C8B-B14F-4D97-AF65-F5344CB8AC3E}">
        <p14:creationId xmlns:p14="http://schemas.microsoft.com/office/powerpoint/2010/main" val="9085961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atin typeface="Tahoma"/>
              </a:defRPr>
            </a:lvl1pPr>
          </a:lstStyle>
          <a:p>
            <a:pPr>
              <a:defRPr/>
            </a:pPr>
            <a:fld id="{CDC4BD5E-9A02-0042-9B5F-F94D97ABA686}" type="slidenum">
              <a:rPr lang="en-US"/>
              <a:pPr>
                <a:defRPr/>
              </a:pPr>
              <a:t>‹#›</a:t>
            </a:fld>
            <a:endParaRPr lang="en-US"/>
          </a:p>
        </p:txBody>
      </p:sp>
    </p:spTree>
    <p:extLst>
      <p:ext uri="{BB962C8B-B14F-4D97-AF65-F5344CB8AC3E}">
        <p14:creationId xmlns:p14="http://schemas.microsoft.com/office/powerpoint/2010/main" val="25548557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ahoma"/>
              </a:defRPr>
            </a:lvl1pPr>
          </a:lstStyle>
          <a:p>
            <a:pPr>
              <a:defRPr/>
            </a:pPr>
            <a:fld id="{E5DDEC5E-F8A6-CF41-88FE-80A55870AB8F}" type="slidenum">
              <a:rPr lang="en-US"/>
              <a:pPr>
                <a:defRPr/>
              </a:pPr>
              <a:t>‹#›</a:t>
            </a:fld>
            <a:endParaRPr lang="en-US"/>
          </a:p>
        </p:txBody>
      </p:sp>
    </p:spTree>
    <p:extLst>
      <p:ext uri="{BB962C8B-B14F-4D97-AF65-F5344CB8AC3E}">
        <p14:creationId xmlns:p14="http://schemas.microsoft.com/office/powerpoint/2010/main" val="45140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5C9EE9CF-490B-1748-8CF4-6562B9DA665D}" type="slidenum">
              <a:rPr lang="en-US"/>
              <a:pPr>
                <a:defRPr/>
              </a:pPr>
              <a:t>‹#›</a:t>
            </a:fld>
            <a:endParaRPr lang="en-US"/>
          </a:p>
        </p:txBody>
      </p:sp>
    </p:spTree>
    <p:extLst>
      <p:ext uri="{BB962C8B-B14F-4D97-AF65-F5344CB8AC3E}">
        <p14:creationId xmlns:p14="http://schemas.microsoft.com/office/powerpoint/2010/main" val="31110450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ahoma"/>
              </a:defRPr>
            </a:lvl1pPr>
          </a:lstStyle>
          <a:p>
            <a:pPr>
              <a:defRPr/>
            </a:pPr>
            <a:fld id="{D01E0F24-6FCE-494A-9B67-9CDEB3624C39}" type="slidenum">
              <a:rPr lang="en-US"/>
              <a:pPr>
                <a:defRPr/>
              </a:pPr>
              <a:t>‹#›</a:t>
            </a:fld>
            <a:endParaRPr lang="en-US"/>
          </a:p>
        </p:txBody>
      </p:sp>
    </p:spTree>
    <p:extLst>
      <p:ext uri="{BB962C8B-B14F-4D97-AF65-F5344CB8AC3E}">
        <p14:creationId xmlns:p14="http://schemas.microsoft.com/office/powerpoint/2010/main" val="17426940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ahoma"/>
              </a:defRPr>
            </a:lvl1pPr>
          </a:lstStyle>
          <a:p>
            <a:pPr>
              <a:defRPr/>
            </a:pPr>
            <a:fld id="{CAB274F8-088F-6144-883F-B6B9A9CF355D}" type="slidenum">
              <a:rPr lang="en-US"/>
              <a:pPr>
                <a:defRPr/>
              </a:pPr>
              <a:t>‹#›</a:t>
            </a:fld>
            <a:endParaRPr lang="en-US"/>
          </a:p>
        </p:txBody>
      </p:sp>
    </p:spTree>
    <p:extLst>
      <p:ext uri="{BB962C8B-B14F-4D97-AF65-F5344CB8AC3E}">
        <p14:creationId xmlns:p14="http://schemas.microsoft.com/office/powerpoint/2010/main" val="4103772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p:txBody>
          <a:bodyPr/>
          <a:lstStyle>
            <a:lvl1pPr>
              <a:defRPr/>
            </a:lvl1pPr>
          </a:lstStyle>
          <a:p>
            <a:pPr>
              <a:defRPr/>
            </a:pPr>
            <a:endParaRPr lang="en-US"/>
          </a:p>
        </p:txBody>
      </p:sp>
      <p:sp>
        <p:nvSpPr>
          <p:cNvPr id="8" name="Rectangle 40"/>
          <p:cNvSpPr>
            <a:spLocks noGrp="1" noChangeArrowheads="1"/>
          </p:cNvSpPr>
          <p:nvPr>
            <p:ph type="ftr" sz="quarter" idx="11"/>
          </p:nvPr>
        </p:nvSpPr>
        <p:spPr/>
        <p:txBody>
          <a:bodyPr/>
          <a:lstStyle>
            <a:lvl1pPr>
              <a:defRPr/>
            </a:lvl1pPr>
          </a:lstStyle>
          <a:p>
            <a:pPr>
              <a:defRPr/>
            </a:pPr>
            <a:endParaRPr lang="en-US"/>
          </a:p>
        </p:txBody>
      </p:sp>
      <p:sp>
        <p:nvSpPr>
          <p:cNvPr id="9" name="Rectangle 41"/>
          <p:cNvSpPr>
            <a:spLocks noGrp="1" noChangeArrowheads="1"/>
          </p:cNvSpPr>
          <p:nvPr>
            <p:ph type="sldNum" sz="quarter" idx="12"/>
          </p:nvPr>
        </p:nvSpPr>
        <p:spPr/>
        <p:txBody>
          <a:bodyPr/>
          <a:lstStyle>
            <a:lvl1pPr>
              <a:defRPr>
                <a:latin typeface="Tahoma"/>
              </a:defRPr>
            </a:lvl1pPr>
          </a:lstStyle>
          <a:p>
            <a:pPr>
              <a:defRPr/>
            </a:pPr>
            <a:fld id="{FBA88D10-FA39-1142-BAF7-1B6A0F697686}" type="slidenum">
              <a:rPr lang="en-US"/>
              <a:pPr>
                <a:defRPr/>
              </a:pPr>
              <a:t>‹#›</a:t>
            </a:fld>
            <a:endParaRPr lang="en-US"/>
          </a:p>
        </p:txBody>
      </p:sp>
    </p:spTree>
    <p:extLst>
      <p:ext uri="{BB962C8B-B14F-4D97-AF65-F5344CB8AC3E}">
        <p14:creationId xmlns:p14="http://schemas.microsoft.com/office/powerpoint/2010/main" val="15709505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p:txBody>
          <a:bodyPr/>
          <a:lstStyle>
            <a:lvl1pPr>
              <a:defRPr/>
            </a:lvl1pPr>
          </a:lstStyle>
          <a:p>
            <a:pPr>
              <a:defRPr/>
            </a:pPr>
            <a:endParaRPr lang="en-US"/>
          </a:p>
        </p:txBody>
      </p:sp>
      <p:sp>
        <p:nvSpPr>
          <p:cNvPr id="4" name="Rectangle 40"/>
          <p:cNvSpPr>
            <a:spLocks noGrp="1" noChangeArrowheads="1"/>
          </p:cNvSpPr>
          <p:nvPr>
            <p:ph type="ftr" sz="quarter" idx="11"/>
          </p:nvPr>
        </p:nvSpPr>
        <p:spPr/>
        <p:txBody>
          <a:bodyPr/>
          <a:lstStyle>
            <a:lvl1pPr>
              <a:defRPr/>
            </a:lvl1pPr>
          </a:lstStyle>
          <a:p>
            <a:pPr>
              <a:defRPr/>
            </a:pPr>
            <a:endParaRPr lang="en-US"/>
          </a:p>
        </p:txBody>
      </p:sp>
      <p:sp>
        <p:nvSpPr>
          <p:cNvPr id="5" name="Rectangle 41"/>
          <p:cNvSpPr>
            <a:spLocks noGrp="1" noChangeArrowheads="1"/>
          </p:cNvSpPr>
          <p:nvPr>
            <p:ph type="sldNum" sz="quarter" idx="12"/>
          </p:nvPr>
        </p:nvSpPr>
        <p:spPr/>
        <p:txBody>
          <a:bodyPr/>
          <a:lstStyle>
            <a:lvl1pPr>
              <a:defRPr>
                <a:latin typeface="Tahoma"/>
              </a:defRPr>
            </a:lvl1pPr>
          </a:lstStyle>
          <a:p>
            <a:pPr>
              <a:defRPr/>
            </a:pPr>
            <a:fld id="{01817427-9817-BF43-9058-BFB66EC083E9}" type="slidenum">
              <a:rPr lang="en-US"/>
              <a:pPr>
                <a:defRPr/>
              </a:pPr>
              <a:t>‹#›</a:t>
            </a:fld>
            <a:endParaRPr lang="en-US"/>
          </a:p>
        </p:txBody>
      </p:sp>
    </p:spTree>
    <p:extLst>
      <p:ext uri="{BB962C8B-B14F-4D97-AF65-F5344CB8AC3E}">
        <p14:creationId xmlns:p14="http://schemas.microsoft.com/office/powerpoint/2010/main" val="31904714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p:txBody>
          <a:bodyPr/>
          <a:lstStyle>
            <a:lvl1pPr>
              <a:defRPr/>
            </a:lvl1pPr>
          </a:lstStyle>
          <a:p>
            <a:pPr>
              <a:defRPr/>
            </a:pPr>
            <a:endParaRPr lang="en-US"/>
          </a:p>
        </p:txBody>
      </p:sp>
      <p:sp>
        <p:nvSpPr>
          <p:cNvPr id="3" name="Rectangle 40"/>
          <p:cNvSpPr>
            <a:spLocks noGrp="1" noChangeArrowheads="1"/>
          </p:cNvSpPr>
          <p:nvPr>
            <p:ph type="ftr" sz="quarter" idx="11"/>
          </p:nvPr>
        </p:nvSpPr>
        <p:spPr/>
        <p:txBody>
          <a:bodyPr/>
          <a:lstStyle>
            <a:lvl1pPr>
              <a:defRPr/>
            </a:lvl1pPr>
          </a:lstStyle>
          <a:p>
            <a:pPr>
              <a:defRPr/>
            </a:pPr>
            <a:endParaRPr lang="en-US"/>
          </a:p>
        </p:txBody>
      </p:sp>
      <p:sp>
        <p:nvSpPr>
          <p:cNvPr id="4" name="Rectangle 41"/>
          <p:cNvSpPr>
            <a:spLocks noGrp="1" noChangeArrowheads="1"/>
          </p:cNvSpPr>
          <p:nvPr>
            <p:ph type="sldNum" sz="quarter" idx="12"/>
          </p:nvPr>
        </p:nvSpPr>
        <p:spPr/>
        <p:txBody>
          <a:bodyPr/>
          <a:lstStyle>
            <a:lvl1pPr>
              <a:defRPr>
                <a:latin typeface="Tahoma"/>
              </a:defRPr>
            </a:lvl1pPr>
          </a:lstStyle>
          <a:p>
            <a:pPr>
              <a:defRPr/>
            </a:pPr>
            <a:fld id="{A2C62866-1E3B-1D4A-9116-1366A35142CB}" type="slidenum">
              <a:rPr lang="en-US"/>
              <a:pPr>
                <a:defRPr/>
              </a:pPr>
              <a:t>‹#›</a:t>
            </a:fld>
            <a:endParaRPr lang="en-US"/>
          </a:p>
        </p:txBody>
      </p:sp>
    </p:spTree>
    <p:extLst>
      <p:ext uri="{BB962C8B-B14F-4D97-AF65-F5344CB8AC3E}">
        <p14:creationId xmlns:p14="http://schemas.microsoft.com/office/powerpoint/2010/main" val="16220038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ahoma"/>
              </a:defRPr>
            </a:lvl1pPr>
          </a:lstStyle>
          <a:p>
            <a:pPr>
              <a:defRPr/>
            </a:pPr>
            <a:fld id="{FBE5A6D5-8964-0D4C-BD12-910C1C07F82C}" type="slidenum">
              <a:rPr lang="en-US"/>
              <a:pPr>
                <a:defRPr/>
              </a:pPr>
              <a:t>‹#›</a:t>
            </a:fld>
            <a:endParaRPr lang="en-US"/>
          </a:p>
        </p:txBody>
      </p:sp>
    </p:spTree>
    <p:extLst>
      <p:ext uri="{BB962C8B-B14F-4D97-AF65-F5344CB8AC3E}">
        <p14:creationId xmlns:p14="http://schemas.microsoft.com/office/powerpoint/2010/main" val="29185644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ahoma"/>
              </a:defRPr>
            </a:lvl1pPr>
          </a:lstStyle>
          <a:p>
            <a:pPr>
              <a:defRPr/>
            </a:pPr>
            <a:fld id="{B556D7FA-66A0-9749-9FA6-D13F59ABC583}" type="slidenum">
              <a:rPr lang="en-US"/>
              <a:pPr>
                <a:defRPr/>
              </a:pPr>
              <a:t>‹#›</a:t>
            </a:fld>
            <a:endParaRPr lang="en-US"/>
          </a:p>
        </p:txBody>
      </p:sp>
    </p:spTree>
    <p:extLst>
      <p:ext uri="{BB962C8B-B14F-4D97-AF65-F5344CB8AC3E}">
        <p14:creationId xmlns:p14="http://schemas.microsoft.com/office/powerpoint/2010/main" val="41067382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ahoma"/>
              </a:defRPr>
            </a:lvl1pPr>
          </a:lstStyle>
          <a:p>
            <a:pPr>
              <a:defRPr/>
            </a:pPr>
            <a:fld id="{755B74D0-FA2B-5D4B-9EE0-C045B33E9B65}" type="slidenum">
              <a:rPr lang="en-US"/>
              <a:pPr>
                <a:defRPr/>
              </a:pPr>
              <a:t>‹#›</a:t>
            </a:fld>
            <a:endParaRPr lang="en-US"/>
          </a:p>
        </p:txBody>
      </p:sp>
    </p:spTree>
    <p:extLst>
      <p:ext uri="{BB962C8B-B14F-4D97-AF65-F5344CB8AC3E}">
        <p14:creationId xmlns:p14="http://schemas.microsoft.com/office/powerpoint/2010/main" val="42801290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a:defRPr/>
            </a:lvl1pPr>
          </a:lstStyle>
          <a:p>
            <a:pPr>
              <a:defRPr/>
            </a:pPr>
            <a:endParaRPr lang="en-US"/>
          </a:p>
        </p:txBody>
      </p:sp>
      <p:sp>
        <p:nvSpPr>
          <p:cNvPr id="5" name="Rectangle 40"/>
          <p:cNvSpPr>
            <a:spLocks noGrp="1" noChangeArrowheads="1"/>
          </p:cNvSpPr>
          <p:nvPr>
            <p:ph type="ftr" sz="quarter" idx="11"/>
          </p:nvPr>
        </p:nvSpPr>
        <p:spPr/>
        <p:txBody>
          <a:bodyPr/>
          <a:lstStyle>
            <a:lvl1pPr>
              <a:defRPr/>
            </a:lvl1pPr>
          </a:lstStyle>
          <a:p>
            <a:pPr>
              <a:defRPr/>
            </a:pPr>
            <a:endParaRPr lang="en-US"/>
          </a:p>
        </p:txBody>
      </p:sp>
      <p:sp>
        <p:nvSpPr>
          <p:cNvPr id="6" name="Rectangle 41"/>
          <p:cNvSpPr>
            <a:spLocks noGrp="1" noChangeArrowheads="1"/>
          </p:cNvSpPr>
          <p:nvPr>
            <p:ph type="sldNum" sz="quarter" idx="12"/>
          </p:nvPr>
        </p:nvSpPr>
        <p:spPr/>
        <p:txBody>
          <a:bodyPr/>
          <a:lstStyle>
            <a:lvl1pPr>
              <a:defRPr>
                <a:latin typeface="Tahoma"/>
              </a:defRPr>
            </a:lvl1pPr>
          </a:lstStyle>
          <a:p>
            <a:pPr>
              <a:defRPr/>
            </a:pPr>
            <a:fld id="{B1F8D653-1049-D74C-BC85-CDB892741018}" type="slidenum">
              <a:rPr lang="en-US"/>
              <a:pPr>
                <a:defRPr/>
              </a:pPr>
              <a:t>‹#›</a:t>
            </a:fld>
            <a:endParaRPr lang="en-US"/>
          </a:p>
        </p:txBody>
      </p:sp>
    </p:spTree>
    <p:extLst>
      <p:ext uri="{BB962C8B-B14F-4D97-AF65-F5344CB8AC3E}">
        <p14:creationId xmlns:p14="http://schemas.microsoft.com/office/powerpoint/2010/main" val="18463342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p:cNvSpPr>
            <a:spLocks noGrp="1" noChangeArrowheads="1"/>
          </p:cNvSpPr>
          <p:nvPr>
            <p:ph type="dt" sz="half" idx="10"/>
          </p:nvPr>
        </p:nvSpPr>
        <p:spPr/>
        <p:txBody>
          <a:bodyPr/>
          <a:lstStyle>
            <a:lvl1pPr>
              <a:defRPr/>
            </a:lvl1pPr>
          </a:lstStyle>
          <a:p>
            <a:pPr>
              <a:defRPr/>
            </a:pPr>
            <a:endParaRPr lang="en-US"/>
          </a:p>
        </p:txBody>
      </p:sp>
      <p:sp>
        <p:nvSpPr>
          <p:cNvPr id="7" name="Rectangle 40"/>
          <p:cNvSpPr>
            <a:spLocks noGrp="1" noChangeArrowheads="1"/>
          </p:cNvSpPr>
          <p:nvPr>
            <p:ph type="ftr" sz="quarter" idx="11"/>
          </p:nvPr>
        </p:nvSpPr>
        <p:spPr/>
        <p:txBody>
          <a:bodyPr/>
          <a:lstStyle>
            <a:lvl1pPr>
              <a:defRPr/>
            </a:lvl1pPr>
          </a:lstStyle>
          <a:p>
            <a:pPr>
              <a:defRPr/>
            </a:pPr>
            <a:endParaRPr lang="en-US"/>
          </a:p>
        </p:txBody>
      </p:sp>
      <p:sp>
        <p:nvSpPr>
          <p:cNvPr id="8" name="Rectangle 41"/>
          <p:cNvSpPr>
            <a:spLocks noGrp="1" noChangeArrowheads="1"/>
          </p:cNvSpPr>
          <p:nvPr>
            <p:ph type="sldNum" sz="quarter" idx="12"/>
          </p:nvPr>
        </p:nvSpPr>
        <p:spPr/>
        <p:txBody>
          <a:bodyPr/>
          <a:lstStyle>
            <a:lvl1pPr>
              <a:defRPr>
                <a:latin typeface="Tahoma"/>
              </a:defRPr>
            </a:lvl1pPr>
          </a:lstStyle>
          <a:p>
            <a:pPr>
              <a:defRPr/>
            </a:pPr>
            <a:fld id="{0FAC71FF-C45D-274A-AA70-5068A0D3A097}" type="slidenum">
              <a:rPr lang="en-US"/>
              <a:pPr>
                <a:defRPr/>
              </a:pPr>
              <a:t>‹#›</a:t>
            </a:fld>
            <a:endParaRPr lang="en-US"/>
          </a:p>
        </p:txBody>
      </p:sp>
    </p:spTree>
    <p:extLst>
      <p:ext uri="{BB962C8B-B14F-4D97-AF65-F5344CB8AC3E}">
        <p14:creationId xmlns:p14="http://schemas.microsoft.com/office/powerpoint/2010/main" val="136582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FFD0041-402C-8340-A66C-372432B783A2}" type="slidenum">
              <a:rPr lang="en-US"/>
              <a:pPr>
                <a:defRPr/>
              </a:pPr>
              <a:t>‹#›</a:t>
            </a:fld>
            <a:endParaRPr lang="en-US"/>
          </a:p>
        </p:txBody>
      </p:sp>
    </p:spTree>
    <p:extLst>
      <p:ext uri="{BB962C8B-B14F-4D97-AF65-F5344CB8AC3E}">
        <p14:creationId xmlns:p14="http://schemas.microsoft.com/office/powerpoint/2010/main" val="30382475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a:defRPr/>
            </a:lvl1pPr>
          </a:lstStyle>
          <a:p>
            <a:pPr>
              <a:defRPr/>
            </a:pPr>
            <a:endParaRPr lang="en-US"/>
          </a:p>
        </p:txBody>
      </p:sp>
      <p:sp>
        <p:nvSpPr>
          <p:cNvPr id="6" name="Rectangle 40"/>
          <p:cNvSpPr>
            <a:spLocks noGrp="1" noChangeArrowheads="1"/>
          </p:cNvSpPr>
          <p:nvPr>
            <p:ph type="ftr" sz="quarter" idx="11"/>
          </p:nvPr>
        </p:nvSpPr>
        <p:spPr/>
        <p:txBody>
          <a:bodyPr/>
          <a:lstStyle>
            <a:lvl1pPr>
              <a:defRPr/>
            </a:lvl1pPr>
          </a:lstStyle>
          <a:p>
            <a:pPr>
              <a:defRPr/>
            </a:pPr>
            <a:endParaRPr lang="en-US"/>
          </a:p>
        </p:txBody>
      </p:sp>
      <p:sp>
        <p:nvSpPr>
          <p:cNvPr id="7" name="Rectangle 41"/>
          <p:cNvSpPr>
            <a:spLocks noGrp="1" noChangeArrowheads="1"/>
          </p:cNvSpPr>
          <p:nvPr>
            <p:ph type="sldNum" sz="quarter" idx="12"/>
          </p:nvPr>
        </p:nvSpPr>
        <p:spPr/>
        <p:txBody>
          <a:bodyPr/>
          <a:lstStyle>
            <a:lvl1pPr>
              <a:defRPr>
                <a:latin typeface="Tahoma"/>
              </a:defRPr>
            </a:lvl1pPr>
          </a:lstStyle>
          <a:p>
            <a:pPr>
              <a:defRPr/>
            </a:pPr>
            <a:fld id="{1E479551-25F4-4549-98A4-8F9694130AF2}" type="slidenum">
              <a:rPr lang="en-US"/>
              <a:pPr>
                <a:defRPr/>
              </a:pPr>
              <a:t>‹#›</a:t>
            </a:fld>
            <a:endParaRPr lang="en-US"/>
          </a:p>
        </p:txBody>
      </p:sp>
    </p:spTree>
    <p:extLst>
      <p:ext uri="{BB962C8B-B14F-4D97-AF65-F5344CB8AC3E}">
        <p14:creationId xmlns:p14="http://schemas.microsoft.com/office/powerpoint/2010/main" val="39584195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z="180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sz="1800">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lgn="l">
              <a:defRPr sz="1800">
                <a:cs typeface="ＭＳ Ｐゴシック" charset="0"/>
              </a:defRPr>
            </a:lvl1pPr>
          </a:lstStyle>
          <a:p>
            <a:pPr>
              <a:defRPr/>
            </a:pPr>
            <a:fld id="{0D426F4B-D289-FE4F-B701-A626156177C8}" type="slidenum">
              <a:rPr lang="en-US"/>
              <a:pPr>
                <a:defRPr/>
              </a:pPr>
              <a:t>‹#›</a:t>
            </a:fld>
            <a:endParaRPr lang="en-US"/>
          </a:p>
        </p:txBody>
      </p:sp>
    </p:spTree>
    <p:extLst>
      <p:ext uri="{BB962C8B-B14F-4D97-AF65-F5344CB8AC3E}">
        <p14:creationId xmlns:p14="http://schemas.microsoft.com/office/powerpoint/2010/main" val="258726493"/>
      </p:ext>
    </p:extLst>
  </p:cSld>
  <p:clrMapOvr>
    <a:masterClrMapping/>
  </p:clrMapOvr>
  <p:transition spd="med">
    <p:randomBar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09294199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6"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noProof="0"/>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noProof="0"/>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solidFill>
                <a:srgbClr val="FFFFCC"/>
              </a:solidFill>
            </a:endParaRPr>
          </a:p>
        </p:txBody>
      </p:sp>
      <p:sp>
        <p:nvSpPr>
          <p:cNvPr id="10" name="Rectangle 1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11" name="Rectangle 11"/>
          <p:cNvSpPr>
            <a:spLocks noGrp="1" noChangeArrowheads="1"/>
          </p:cNvSpPr>
          <p:nvPr>
            <p:ph type="sldNum" sz="quarter" idx="12"/>
          </p:nvPr>
        </p:nvSpPr>
        <p:spPr/>
        <p:txBody>
          <a:bodyPr/>
          <a:lstStyle>
            <a:lvl1pPr>
              <a:defRPr/>
            </a:lvl1pPr>
          </a:lstStyle>
          <a:p>
            <a:pPr>
              <a:defRPr/>
            </a:pPr>
            <a:fld id="{E46E4E46-7FD6-B74C-8D11-FD835B0A2D3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5794596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4F48EF9-0700-3746-A1EF-ABC6ACC85F0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395596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E1BA7BB-779B-8B49-9F75-0AA14172CA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9068755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563586E-B522-9A47-A003-73E3BA764A7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54513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84636978-BA00-1B43-8ABF-AABAFE49F2A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0545469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912A5DF6-DE2A-6E47-A003-2D6F6E83D8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7896666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6B99B925-47E3-F148-92B9-F332CB59FDB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7742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DEEE41B-A339-F34F-9E3F-D5575156ABEE}" type="slidenum">
              <a:rPr lang="en-US"/>
              <a:pPr>
                <a:defRPr/>
              </a:pPr>
              <a:t>‹#›</a:t>
            </a:fld>
            <a:endParaRPr lang="en-US"/>
          </a:p>
        </p:txBody>
      </p:sp>
    </p:spTree>
    <p:extLst>
      <p:ext uri="{BB962C8B-B14F-4D97-AF65-F5344CB8AC3E}">
        <p14:creationId xmlns:p14="http://schemas.microsoft.com/office/powerpoint/2010/main" val="17308237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C557563-BCE5-B740-840B-3554EA18164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7328408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A16E8BC-496E-D042-B988-01E233E125D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6325768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C58B90E-E3CC-AF47-9489-5535A5D0C960}"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520445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11BEDAF-DCB1-E146-A0D1-878B2244A5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23079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EAE818D-BD13-A944-899C-91604FEB331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220426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Tahoma" pitchFamily="-107" charset="-52"/>
                <a:ea typeface="+mn-ea"/>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sp>
        <p:nvSpPr>
          <p:cNvPr id="1013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1013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endParaRPr lang="en-US" altLang="en-US"/>
          </a:p>
        </p:txBody>
      </p:sp>
      <p:sp>
        <p:nvSpPr>
          <p:cNvPr id="8" name="Rectangle 7"/>
          <p:cNvSpPr>
            <a:spLocks noGrp="1" noChangeArrowheads="1"/>
          </p:cNvSpPr>
          <p:nvPr>
            <p:ph type="ftr" sz="quarter" idx="11"/>
          </p:nvPr>
        </p:nvSpPr>
        <p:spPr/>
        <p:txBody>
          <a:bodyPr/>
          <a:lstStyle>
            <a:lvl1pPr>
              <a:defRPr/>
            </a:lvl1pPr>
          </a:lstStyle>
          <a:p>
            <a:endParaRPr lang="en-US" altLang="en-US"/>
          </a:p>
        </p:txBody>
      </p:sp>
      <p:sp>
        <p:nvSpPr>
          <p:cNvPr id="9" name="Rectangle 8"/>
          <p:cNvSpPr>
            <a:spLocks noGrp="1" noChangeArrowheads="1"/>
          </p:cNvSpPr>
          <p:nvPr>
            <p:ph type="sldNum" sz="quarter" idx="12"/>
          </p:nvPr>
        </p:nvSpPr>
        <p:spPr/>
        <p:txBody>
          <a:bodyPr/>
          <a:lstStyle>
            <a:lvl1pPr>
              <a:defRPr/>
            </a:lvl1pPr>
          </a:lstStyle>
          <a:p>
            <a:fld id="{00564142-A793-4287-AF0F-5A44B46CF06D}" type="slidenum">
              <a:rPr lang="en-US" altLang="en-US"/>
              <a:pPr/>
              <a:t>‹#›</a:t>
            </a:fld>
            <a:endParaRPr lang="en-US" altLang="en-US"/>
          </a:p>
        </p:txBody>
      </p:sp>
    </p:spTree>
    <p:extLst>
      <p:ext uri="{BB962C8B-B14F-4D97-AF65-F5344CB8AC3E}">
        <p14:creationId xmlns:p14="http://schemas.microsoft.com/office/powerpoint/2010/main" val="27778753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245A482E-8792-4983-A3A9-48A1273BADD6}" type="slidenum">
              <a:rPr lang="en-US" altLang="en-US"/>
              <a:pPr/>
              <a:t>‹#›</a:t>
            </a:fld>
            <a:endParaRPr lang="en-US" altLang="en-US"/>
          </a:p>
        </p:txBody>
      </p:sp>
    </p:spTree>
    <p:extLst>
      <p:ext uri="{BB962C8B-B14F-4D97-AF65-F5344CB8AC3E}">
        <p14:creationId xmlns:p14="http://schemas.microsoft.com/office/powerpoint/2010/main" val="186999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52990AB3-FA3F-4799-B69E-8E8D48561FF0}" type="slidenum">
              <a:rPr lang="en-US" altLang="en-US"/>
              <a:pPr/>
              <a:t>‹#›</a:t>
            </a:fld>
            <a:endParaRPr lang="en-US" altLang="en-US"/>
          </a:p>
        </p:txBody>
      </p:sp>
    </p:spTree>
    <p:extLst>
      <p:ext uri="{BB962C8B-B14F-4D97-AF65-F5344CB8AC3E}">
        <p14:creationId xmlns:p14="http://schemas.microsoft.com/office/powerpoint/2010/main" val="28435345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7ACD6CDB-0113-4B74-AB57-5AD45F9F8F28}" type="slidenum">
              <a:rPr lang="en-US" altLang="en-US"/>
              <a:pPr/>
              <a:t>‹#›</a:t>
            </a:fld>
            <a:endParaRPr lang="en-US" altLang="en-US"/>
          </a:p>
        </p:txBody>
      </p:sp>
    </p:spTree>
    <p:extLst>
      <p:ext uri="{BB962C8B-B14F-4D97-AF65-F5344CB8AC3E}">
        <p14:creationId xmlns:p14="http://schemas.microsoft.com/office/powerpoint/2010/main" val="13962204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endParaRPr lang="en-US" altLang="en-US"/>
          </a:p>
        </p:txBody>
      </p:sp>
      <p:sp>
        <p:nvSpPr>
          <p:cNvPr id="8" name="Rectangle 8"/>
          <p:cNvSpPr>
            <a:spLocks noGrp="1" noChangeArrowheads="1"/>
          </p:cNvSpPr>
          <p:nvPr>
            <p:ph type="ftr" sz="quarter" idx="11"/>
          </p:nvPr>
        </p:nvSpPr>
        <p:spPr>
          <a:ln/>
        </p:spPr>
        <p:txBody>
          <a:bodyPr/>
          <a:lstStyle>
            <a:lvl1pPr>
              <a:defRPr/>
            </a:lvl1pPr>
          </a:lstStyle>
          <a:p>
            <a:endParaRPr lang="en-US" altLang="en-US"/>
          </a:p>
        </p:txBody>
      </p:sp>
      <p:sp>
        <p:nvSpPr>
          <p:cNvPr id="9" name="Rectangle 9"/>
          <p:cNvSpPr>
            <a:spLocks noGrp="1" noChangeArrowheads="1"/>
          </p:cNvSpPr>
          <p:nvPr>
            <p:ph type="sldNum" sz="quarter" idx="12"/>
          </p:nvPr>
        </p:nvSpPr>
        <p:spPr>
          <a:ln/>
        </p:spPr>
        <p:txBody>
          <a:bodyPr/>
          <a:lstStyle>
            <a:lvl1pPr>
              <a:defRPr/>
            </a:lvl1pPr>
          </a:lstStyle>
          <a:p>
            <a:fld id="{4E6C47EE-D404-478C-AF0C-D3590389547C}" type="slidenum">
              <a:rPr lang="en-US" altLang="en-US"/>
              <a:pPr/>
              <a:t>‹#›</a:t>
            </a:fld>
            <a:endParaRPr lang="en-US" altLang="en-US"/>
          </a:p>
        </p:txBody>
      </p:sp>
    </p:spTree>
    <p:extLst>
      <p:ext uri="{BB962C8B-B14F-4D97-AF65-F5344CB8AC3E}">
        <p14:creationId xmlns:p14="http://schemas.microsoft.com/office/powerpoint/2010/main" val="317236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1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4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1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1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65.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xml"/><Relationship Id="rId1" Type="http://schemas.openxmlformats.org/officeDocument/2006/relationships/slideLayout" Target="../slideLayouts/slideLayout66.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6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2.jpe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82.xml"/><Relationship Id="rId1" Type="http://schemas.openxmlformats.org/officeDocument/2006/relationships/slideLayout" Target="../slideLayouts/slideLayout8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21.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22.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2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118.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11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charset="0"/>
              </a:defRPr>
            </a:lvl1pPr>
          </a:lstStyle>
          <a:p>
            <a:pPr>
              <a:defRPr/>
            </a:pPr>
            <a:fld id="{77B28565-C876-FD48-95E8-BA980AFD499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0"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 id="2147484808"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43012"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66" tIns="41998" rIns="80766" bIns="41998" anchor="ctr">
            <a:spAutoFit/>
          </a:bodyPr>
          <a:lstStyle/>
          <a:p>
            <a:pPr algn="ctr">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charset="0"/>
                <a:cs typeface="MS Gothic" charset="0"/>
              </a:rPr>
              <a:t>9.65.08.</a:t>
            </a:r>
          </a:p>
        </p:txBody>
      </p:sp>
      <p:sp>
        <p:nvSpPr>
          <p:cNvPr id="43013"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04" tIns="45552" rIns="91104" bIns="45552">
            <a:spAutoFit/>
          </a:bodyPr>
          <a:lstStyle/>
          <a:p>
            <a:pPr>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4821"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034"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44044"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44045"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44046"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44035"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53A5CB62-2600-B24E-94EA-2E573B66A52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22"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718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90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62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082" name="Group 2"/>
          <p:cNvGrpSpPr>
            <a:grpSpLocks/>
          </p:cNvGrpSpPr>
          <p:nvPr/>
        </p:nvGrpSpPr>
        <p:grpSpPr bwMode="auto">
          <a:xfrm>
            <a:off x="457200" y="992188"/>
            <a:ext cx="8153400" cy="1600200"/>
            <a:chOff x="288" y="625"/>
            <a:chExt cx="5136" cy="1008"/>
          </a:xfrm>
        </p:grpSpPr>
        <p:sp>
          <p:nvSpPr>
            <p:cNvPr id="46088"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6089"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6090"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6091"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46083"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46084"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latin typeface="Arial" charset="0"/>
              </a:defRPr>
            </a:lvl1pPr>
          </a:lstStyle>
          <a:p>
            <a:pPr>
              <a:defRPr/>
            </a:pPr>
            <a:fld id="{169E765A-7A39-BF43-A2D3-3CDD648125F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6" r:id="rId1"/>
    <p:sldLayoutId id="2147484823" r:id="rId2"/>
    <p:sldLayoutId id="2147484824" r:id="rId3"/>
    <p:sldLayoutId id="2147484825" r:id="rId4"/>
    <p:sldLayoutId id="2147484826" r:id="rId5"/>
    <p:sldLayoutId id="2147484827" r:id="rId6"/>
    <p:sldLayoutId id="2147484828" r:id="rId7"/>
    <p:sldLayoutId id="2147484829" r:id="rId8"/>
    <p:sldLayoutId id="2147484830" r:id="rId9"/>
    <p:sldLayoutId id="2147484831" r:id="rId10"/>
    <p:sldLayoutId id="2147484832" r:id="rId11"/>
    <p:sldLayoutId id="2147484833"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59396"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66" tIns="41998" rIns="80766" bIns="41998" anchor="ctr">
            <a:spAutoFit/>
          </a:bodyPr>
          <a:lstStyle/>
          <a:p>
            <a:pPr algn="ctr">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charset="0"/>
                <a:cs typeface="MS Gothic" charset="0"/>
              </a:rPr>
              <a:t>9.65.08.</a:t>
            </a:r>
          </a:p>
        </p:txBody>
      </p:sp>
      <p:sp>
        <p:nvSpPr>
          <p:cNvPr id="59397"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04" tIns="45552" rIns="91104" bIns="45552">
            <a:spAutoFit/>
          </a:bodyPr>
          <a:lstStyle/>
          <a:p>
            <a:pPr>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4834"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2"/>
          <p:cNvGrpSpPr>
            <a:grpSpLocks/>
          </p:cNvGrpSpPr>
          <p:nvPr/>
        </p:nvGrpSpPr>
        <p:grpSpPr bwMode="auto">
          <a:xfrm>
            <a:off x="457200" y="992188"/>
            <a:ext cx="8153400" cy="1600200"/>
            <a:chOff x="288" y="625"/>
            <a:chExt cx="5136" cy="1008"/>
          </a:xfrm>
        </p:grpSpPr>
        <p:sp>
          <p:nvSpPr>
            <p:cNvPr id="60424"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5"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6"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0427"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60419"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60420"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latin typeface="Arial" charset="0"/>
              </a:defRPr>
            </a:lvl1pPr>
          </a:lstStyle>
          <a:p>
            <a:pPr>
              <a:defRPr/>
            </a:pPr>
            <a:fld id="{26BC4954-98CE-6649-A259-F21B4879262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7" r:id="rId1"/>
    <p:sldLayoutId id="2147484835" r:id="rId2"/>
    <p:sldLayoutId id="2147484836" r:id="rId3"/>
    <p:sldLayoutId id="2147484837" r:id="rId4"/>
    <p:sldLayoutId id="2147484838" r:id="rId5"/>
    <p:sldLayoutId id="2147484839" r:id="rId6"/>
    <p:sldLayoutId id="2147484840" r:id="rId7"/>
    <p:sldLayoutId id="2147484841" r:id="rId8"/>
    <p:sldLayoutId id="2147484842" r:id="rId9"/>
    <p:sldLayoutId id="2147484843" r:id="rId10"/>
    <p:sldLayoutId id="2147484844" r:id="rId11"/>
    <p:sldLayoutId id="2147484845"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73730"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a typeface="ＭＳ Ｐゴシック" charset="-128"/>
                <a:cs typeface="ＭＳ Ｐゴシック" charset="-128"/>
              </a:endParaRPr>
            </a:p>
          </p:txBody>
        </p:sp>
        <p:sp>
          <p:nvSpPr>
            <p:cNvPr id="73737"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FF"/>
                </a:solidFill>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FF"/>
                </a:solidFill>
                <a:ea typeface="ＭＳ Ｐゴシック" charset="-128"/>
                <a:cs typeface="ＭＳ Ｐゴシック" charset="-128"/>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FF"/>
                </a:solidFill>
              </a:defRPr>
            </a:lvl1pPr>
          </a:lstStyle>
          <a:p>
            <a:pPr>
              <a:defRPr/>
            </a:pPr>
            <a:fld id="{BDBE2F70-C53A-334D-BA1F-962DE4E8DE43}" type="slidenum">
              <a:rPr lang="en-US"/>
              <a:pPr>
                <a:defRPr/>
              </a:pPr>
              <a:t>‹#›</a:t>
            </a:fld>
            <a:endParaRPr lang="en-US"/>
          </a:p>
        </p:txBody>
      </p:sp>
      <p:sp>
        <p:nvSpPr>
          <p:cNvPr id="73735"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68" r:id="rId1"/>
    <p:sldLayoutId id="2147484846" r:id="rId2"/>
    <p:sldLayoutId id="2147484847" r:id="rId3"/>
    <p:sldLayoutId id="2147484848" r:id="rId4"/>
    <p:sldLayoutId id="2147484849" r:id="rId5"/>
    <p:sldLayoutId id="2147484850" r:id="rId6"/>
    <p:sldLayoutId id="2147484851" r:id="rId7"/>
    <p:sldLayoutId id="2147484852" r:id="rId8"/>
    <p:sldLayoutId id="2147484853" r:id="rId9"/>
    <p:sldLayoutId id="2147484854" r:id="rId10"/>
    <p:sldLayoutId id="2147484855" r:id="rId11"/>
    <p:sldLayoutId id="214748485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7042" name="Group 2"/>
          <p:cNvGrpSpPr>
            <a:grpSpLocks/>
          </p:cNvGrpSpPr>
          <p:nvPr/>
        </p:nvGrpSpPr>
        <p:grpSpPr bwMode="auto">
          <a:xfrm>
            <a:off x="0" y="0"/>
            <a:ext cx="3200400" cy="6858000"/>
            <a:chOff x="0" y="0"/>
            <a:chExt cx="2016" cy="4320"/>
          </a:xfrm>
        </p:grpSpPr>
        <p:sp>
          <p:nvSpPr>
            <p:cNvPr id="87052" name="Rectangle 3"/>
            <p:cNvSpPr>
              <a:spLocks noChangeArrowheads="1"/>
            </p:cNvSpPr>
            <p:nvPr/>
          </p:nvSpPr>
          <p:spPr bwMode="auto">
            <a:xfrm>
              <a:off x="0" y="0"/>
              <a:ext cx="480" cy="432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3366"/>
                </a:solidFill>
              </a:endParaRPr>
            </a:p>
          </p:txBody>
        </p:sp>
        <p:sp>
          <p:nvSpPr>
            <p:cNvPr id="87053" name="Rectangle 4"/>
            <p:cNvSpPr>
              <a:spLocks noChangeArrowheads="1"/>
            </p:cNvSpPr>
            <p:nvPr/>
          </p:nvSpPr>
          <p:spPr bwMode="auto">
            <a:xfrm>
              <a:off x="432" y="0"/>
              <a:ext cx="1584" cy="6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3366"/>
                </a:solidFill>
              </a:endParaRPr>
            </a:p>
          </p:txBody>
        </p:sp>
      </p:grpSp>
      <p:sp>
        <p:nvSpPr>
          <p:cNvPr id="87043"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kumimoji="1" lang="en-US">
              <a:solidFill>
                <a:srgbClr val="003366"/>
              </a:solidFill>
            </a:endParaRPr>
          </a:p>
        </p:txBody>
      </p:sp>
      <p:sp>
        <p:nvSpPr>
          <p:cNvPr id="87044"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7045"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8" name="Rectangle 8"/>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solidFill>
                  <a:srgbClr val="003366"/>
                </a:solidFill>
                <a:latin typeface="Arial" pitchFamily="-112" charset="0"/>
                <a:ea typeface="+mn-ea"/>
                <a:cs typeface="+mn-cs"/>
              </a:defRPr>
            </a:lvl1pPr>
          </a:lstStyle>
          <a:p>
            <a:pPr>
              <a:defRPr/>
            </a:pPr>
            <a:endParaRPr lang="en-US"/>
          </a:p>
        </p:txBody>
      </p:sp>
      <p:sp>
        <p:nvSpPr>
          <p:cNvPr id="81929" name="Rectangle 9"/>
          <p:cNvSpPr>
            <a:spLocks noGrp="1" noChangeArrowheads="1"/>
          </p:cNvSpPr>
          <p:nvPr>
            <p:ph type="ftr" sz="quarter" idx="3"/>
          </p:nvPr>
        </p:nvSpPr>
        <p:spPr bwMode="auto">
          <a:xfrm>
            <a:off x="2936875" y="6529388"/>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solidFill>
                  <a:srgbClr val="003366"/>
                </a:solidFill>
                <a:latin typeface="Arial" pitchFamily="-112" charset="0"/>
                <a:ea typeface="+mn-ea"/>
                <a:cs typeface="+mn-cs"/>
              </a:defRPr>
            </a:lvl1pPr>
          </a:lstStyle>
          <a:p>
            <a:pPr>
              <a:defRPr/>
            </a:pPr>
            <a:endParaRPr lang="en-US"/>
          </a:p>
        </p:txBody>
      </p:sp>
      <p:sp>
        <p:nvSpPr>
          <p:cNvPr id="81930" name="Rectangle 10"/>
          <p:cNvSpPr>
            <a:spLocks noGrp="1" noChangeArrowheads="1"/>
          </p:cNvSpPr>
          <p:nvPr>
            <p:ph type="sldNum" sz="quarter" idx="4"/>
          </p:nvPr>
        </p:nvSpPr>
        <p:spPr bwMode="auto">
          <a:xfrm>
            <a:off x="84138" y="63436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rgbClr val="FFFFFF"/>
                </a:solidFill>
                <a:latin typeface="Arial" charset="0"/>
              </a:defRPr>
            </a:lvl1pPr>
          </a:lstStyle>
          <a:p>
            <a:pPr>
              <a:defRPr/>
            </a:pPr>
            <a:fld id="{B22482BB-0F5A-874B-88C3-A98267EE43A5}" type="slidenum">
              <a:rPr lang="en-US"/>
              <a:pPr>
                <a:defRPr/>
              </a:pPr>
              <a:t>‹#›</a:t>
            </a:fld>
            <a:endParaRPr lang="en-US"/>
          </a:p>
        </p:txBody>
      </p:sp>
      <p:grpSp>
        <p:nvGrpSpPr>
          <p:cNvPr id="87049" name="Group 11"/>
          <p:cNvGrpSpPr>
            <a:grpSpLocks/>
          </p:cNvGrpSpPr>
          <p:nvPr/>
        </p:nvGrpSpPr>
        <p:grpSpPr bwMode="auto">
          <a:xfrm>
            <a:off x="228600" y="1981200"/>
            <a:ext cx="7391400" cy="319088"/>
            <a:chOff x="144" y="1248"/>
            <a:chExt cx="4656" cy="201"/>
          </a:xfrm>
        </p:grpSpPr>
        <p:sp>
          <p:nvSpPr>
            <p:cNvPr id="87050"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3366"/>
                </a:solidFill>
              </a:endParaRPr>
            </a:p>
          </p:txBody>
        </p:sp>
        <p:sp>
          <p:nvSpPr>
            <p:cNvPr id="87051"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3366"/>
                </a:solidFill>
              </a:endParaRPr>
            </a:p>
          </p:txBody>
        </p:sp>
      </p:grpSp>
    </p:spTree>
  </p:cSld>
  <p:clrMap bg1="lt1" tx1="dk1" bg2="lt2" tx2="dk2" accent1="accent1" accent2="accent2" accent3="accent3" accent4="accent4" accent5="accent5" accent6="accent6" hlink="hlink" folHlink="folHlink"/>
  <p:sldLayoutIdLst>
    <p:sldLayoutId id="2147484857" r:id="rId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3600" b="1">
          <a:solidFill>
            <a:schemeClr val="tx2"/>
          </a:solidFill>
          <a:latin typeface="Arial"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3600" b="1">
          <a:solidFill>
            <a:schemeClr val="tx2"/>
          </a:solidFill>
          <a:latin typeface="Arial"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3600" b="1">
          <a:solidFill>
            <a:schemeClr val="tx2"/>
          </a:solidFill>
          <a:latin typeface="Arial"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3600" b="1">
          <a:solidFill>
            <a:schemeClr val="tx2"/>
          </a:solidFill>
          <a:latin typeface="Arial" pitchFamily="-111" charset="0"/>
          <a:ea typeface="ＭＳ Ｐゴシック" pitchFamily="-111" charset="-128"/>
          <a:cs typeface="ＭＳ Ｐゴシック" pitchFamily="-111" charset="-128"/>
        </a:defRPr>
      </a:lvl5pPr>
      <a:lvl6pPr marL="457200" algn="l" rtl="0" fontAlgn="base">
        <a:lnSpc>
          <a:spcPct val="90000"/>
        </a:lnSpc>
        <a:spcBef>
          <a:spcPct val="0"/>
        </a:spcBef>
        <a:spcAft>
          <a:spcPct val="0"/>
        </a:spcAft>
        <a:defRPr sz="3600" b="1">
          <a:solidFill>
            <a:schemeClr val="tx2"/>
          </a:solidFill>
          <a:latin typeface="Arial" pitchFamily="-111" charset="0"/>
        </a:defRPr>
      </a:lvl6pPr>
      <a:lvl7pPr marL="914400" algn="l" rtl="0" fontAlgn="base">
        <a:lnSpc>
          <a:spcPct val="90000"/>
        </a:lnSpc>
        <a:spcBef>
          <a:spcPct val="0"/>
        </a:spcBef>
        <a:spcAft>
          <a:spcPct val="0"/>
        </a:spcAft>
        <a:defRPr sz="3600" b="1">
          <a:solidFill>
            <a:schemeClr val="tx2"/>
          </a:solidFill>
          <a:latin typeface="Arial" pitchFamily="-111" charset="0"/>
        </a:defRPr>
      </a:lvl7pPr>
      <a:lvl8pPr marL="1371600" algn="l" rtl="0" fontAlgn="base">
        <a:lnSpc>
          <a:spcPct val="90000"/>
        </a:lnSpc>
        <a:spcBef>
          <a:spcPct val="0"/>
        </a:spcBef>
        <a:spcAft>
          <a:spcPct val="0"/>
        </a:spcAft>
        <a:defRPr sz="3600" b="1">
          <a:solidFill>
            <a:schemeClr val="tx2"/>
          </a:solidFill>
          <a:latin typeface="Arial" pitchFamily="-111" charset="0"/>
        </a:defRPr>
      </a:lvl8pPr>
      <a:lvl9pPr marL="1828800" algn="l" rtl="0" fontAlgn="base">
        <a:lnSpc>
          <a:spcPct val="90000"/>
        </a:lnSpc>
        <a:spcBef>
          <a:spcPct val="0"/>
        </a:spcBef>
        <a:spcAft>
          <a:spcPct val="0"/>
        </a:spcAft>
        <a:defRPr sz="3600" b="1">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Geneva" charset="-128"/>
          <a:cs typeface="Geneva" charset="0"/>
        </a:defRPr>
      </a:lvl5pPr>
      <a:lvl6pPr marL="2514600" indent="-228600" algn="l" rtl="0" fontAlgn="base">
        <a:spcBef>
          <a:spcPct val="20000"/>
        </a:spcBef>
        <a:spcAft>
          <a:spcPct val="0"/>
        </a:spcAft>
        <a:buClr>
          <a:schemeClr val="tx1"/>
        </a:buClr>
        <a:buSzPct val="65000"/>
        <a:buFont typeface="Wingdings" pitchFamily="-111" charset="2"/>
        <a:buChar char="l"/>
        <a:defRPr>
          <a:solidFill>
            <a:schemeClr val="tx1"/>
          </a:solidFill>
          <a:latin typeface="+mn-lt"/>
          <a:ea typeface="ＭＳ Ｐゴシック" pitchFamily="-111" charset="-128"/>
        </a:defRPr>
      </a:lvl6pPr>
      <a:lvl7pPr marL="2971800" indent="-228600" algn="l" rtl="0" fontAlgn="base">
        <a:spcBef>
          <a:spcPct val="20000"/>
        </a:spcBef>
        <a:spcAft>
          <a:spcPct val="0"/>
        </a:spcAft>
        <a:buClr>
          <a:schemeClr val="tx1"/>
        </a:buClr>
        <a:buSzPct val="65000"/>
        <a:buFont typeface="Wingdings" pitchFamily="-111" charset="2"/>
        <a:buChar char="l"/>
        <a:defRPr>
          <a:solidFill>
            <a:schemeClr val="tx1"/>
          </a:solidFill>
          <a:latin typeface="+mn-lt"/>
          <a:ea typeface="ＭＳ Ｐゴシック" pitchFamily="-111" charset="-128"/>
        </a:defRPr>
      </a:lvl7pPr>
      <a:lvl8pPr marL="3429000" indent="-228600" algn="l" rtl="0" fontAlgn="base">
        <a:spcBef>
          <a:spcPct val="20000"/>
        </a:spcBef>
        <a:spcAft>
          <a:spcPct val="0"/>
        </a:spcAft>
        <a:buClr>
          <a:schemeClr val="tx1"/>
        </a:buClr>
        <a:buSzPct val="65000"/>
        <a:buFont typeface="Wingdings" pitchFamily="-111" charset="2"/>
        <a:buChar char="l"/>
        <a:defRPr>
          <a:solidFill>
            <a:schemeClr val="tx1"/>
          </a:solidFill>
          <a:latin typeface="+mn-lt"/>
          <a:ea typeface="ＭＳ Ｐゴシック" pitchFamily="-111" charset="-128"/>
        </a:defRPr>
      </a:lvl8pPr>
      <a:lvl9pPr marL="3886200" indent="-228600" algn="l" rtl="0" fontAlgn="base">
        <a:spcBef>
          <a:spcPct val="20000"/>
        </a:spcBef>
        <a:spcAft>
          <a:spcPct val="0"/>
        </a:spcAft>
        <a:buClr>
          <a:schemeClr val="tx1"/>
        </a:buClr>
        <a:buSzPct val="65000"/>
        <a:buFont typeface="Wingdings" pitchFamily="-111" charset="2"/>
        <a:buChar char="l"/>
        <a:defRPr>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90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ea typeface="Times New Roman"/>
                <a:cs typeface="Times New Roman"/>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ea typeface="Times New Roman"/>
                <a:cs typeface="Times New Roman"/>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Times New Roman" charset="0"/>
              </a:defRPr>
            </a:lvl1pPr>
          </a:lstStyle>
          <a:p>
            <a:pPr>
              <a:defRPr/>
            </a:pPr>
            <a:fld id="{9DEF939D-BAF2-BC43-AC24-677E606D530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858"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20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91138" name="Group 2"/>
          <p:cNvGrpSpPr>
            <a:grpSpLocks/>
          </p:cNvGrpSpPr>
          <p:nvPr/>
        </p:nvGrpSpPr>
        <p:grpSpPr bwMode="auto">
          <a:xfrm>
            <a:off x="0" y="0"/>
            <a:ext cx="8478838" cy="6173788"/>
            <a:chOff x="0" y="0"/>
            <a:chExt cx="5341" cy="3889"/>
          </a:xfrm>
        </p:grpSpPr>
        <p:sp>
          <p:nvSpPr>
            <p:cNvPr id="91144"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91145"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91146"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91147"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grpSp>
      <p:sp>
        <p:nvSpPr>
          <p:cNvPr id="17415"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741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defRPr>
            </a:lvl1pPr>
          </a:lstStyle>
          <a:p>
            <a:pPr>
              <a:defRPr/>
            </a:pPr>
            <a:fld id="{C78154C8-E4BB-8D44-A818-CAFB2FF880F9}" type="slidenum">
              <a:rPr lang="en-US"/>
              <a:pPr>
                <a:defRPr/>
              </a:pPr>
              <a:t>‹#›</a:t>
            </a:fld>
            <a:endParaRPr lang="en-US"/>
          </a:p>
        </p:txBody>
      </p:sp>
      <p:sp>
        <p:nvSpPr>
          <p:cNvPr id="17419" name="Rectangle 11"/>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5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7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215042"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eaLnBrk="0" hangingPunct="0">
                <a:defRPr/>
              </a:pPr>
              <a:endParaRPr lang="en-US" sz="1800">
                <a:solidFill>
                  <a:srgbClr val="FFFFFF"/>
                </a:solidFill>
                <a:latin typeface="Tahoma" pitchFamily="-107" charset="-52"/>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Tahoma" pitchFamily="-107" charset="-52"/>
                <a:ea typeface="+mn-ea"/>
                <a:cs typeface="+mn-cs"/>
              </a:defRPr>
            </a:lvl1pPr>
          </a:lstStyle>
          <a:p>
            <a:pPr>
              <a:defRPr/>
            </a:pPr>
            <a:endParaRPr lang="en-US"/>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Tahoma" pitchFamily="-107" charset="-52"/>
                <a:ea typeface="+mn-ea"/>
                <a:cs typeface="+mn-cs"/>
              </a:defRPr>
            </a:lvl1pPr>
          </a:lstStyle>
          <a:p>
            <a:pPr>
              <a:defRPr/>
            </a:pPr>
            <a:endParaRPr lang="en-US"/>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latin typeface="Tahoma" charset="0"/>
              </a:defRPr>
            </a:lvl1pPr>
          </a:lstStyle>
          <a:p>
            <a:pPr>
              <a:defRPr/>
            </a:pPr>
            <a:fld id="{0CDE4929-4BBA-144F-9A27-8E98707A2F8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80" r:id="rId1"/>
    <p:sldLayoutId id="2147484881" r:id="rId2"/>
    <p:sldLayoutId id="2147484882" r:id="rId3"/>
    <p:sldLayoutId id="2147484883" r:id="rId4"/>
    <p:sldLayoutId id="2147484884" r:id="rId5"/>
    <p:sldLayoutId id="2147484885" r:id="rId6"/>
    <p:sldLayoutId id="2147484886" r:id="rId7"/>
    <p:sldLayoutId id="2147484887" r:id="rId8"/>
    <p:sldLayoutId id="2147484888" r:id="rId9"/>
    <p:sldLayoutId id="2147484889" r:id="rId10"/>
    <p:sldLayoutId id="2147484890" r:id="rId11"/>
    <p:sldLayoutId id="2147484891" r:id="rId12"/>
    <p:sldLayoutId id="2147484892"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a typeface="+mn-ea"/>
                <a:cs typeface="+mn-cs"/>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1434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434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435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B3857FA2-ACAE-524F-A890-E44839C7816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09" r:id="rId1"/>
    <p:sldLayoutId id="2147484810" r:id="rId2"/>
    <p:sldLayoutId id="2147484811" r:id="rId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718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90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62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Times New Roman" charset="0"/>
                <a:ea typeface="Times New Roman" charset="0"/>
                <a:cs typeface="Times New Roman" charset="0"/>
              </a:defRPr>
            </a:lvl1pPr>
          </a:lstStyle>
          <a:p>
            <a:pPr>
              <a:defRPr/>
            </a:pPr>
            <a:endParaRPr lang="en-US"/>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Times New Roman" charset="0"/>
                <a:cs typeface="Times New Roman" charset="0"/>
              </a:defRPr>
            </a:lvl1pPr>
          </a:lstStyle>
          <a:p>
            <a:pPr>
              <a:defRPr/>
            </a:pPr>
            <a:endParaRPr lang="en-US"/>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Times New Roman" charset="0"/>
              </a:defRPr>
            </a:lvl1pPr>
          </a:lstStyle>
          <a:p>
            <a:pPr>
              <a:defRPr/>
            </a:pPr>
            <a:fld id="{AF59B39B-8B6A-6342-B58D-82ACFC5058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93" r:id="rId1"/>
    <p:sldLayoutId id="2147484894" r:id="rId2"/>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3584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3584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3584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3584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grpSp>
      <p:sp>
        <p:nvSpPr>
          <p:cNvPr id="35847" name="Rectangle 7"/>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35848"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defRPr sz="1400">
                <a:latin typeface="Arial" charset="0"/>
                <a:cs typeface="+mn-cs"/>
              </a:defRPr>
            </a:lvl1pPr>
          </a:lstStyle>
          <a:p>
            <a:pPr>
              <a:defRPr/>
            </a:pPr>
            <a:endParaRPr lang="en-US">
              <a:solidFill>
                <a:srgbClr val="FFFFCC"/>
              </a:solidFill>
            </a:endParaRPr>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lgn="ctr">
              <a:defRPr sz="1400">
                <a:latin typeface="Arial" charset="0"/>
                <a:cs typeface="+mn-cs"/>
              </a:defRPr>
            </a:lvl1pPr>
          </a:lstStyle>
          <a:p>
            <a:pPr>
              <a:defRPr/>
            </a:pPr>
            <a:endParaRPr lang="en-US">
              <a:solidFill>
                <a:srgbClr val="FFFFCC"/>
              </a:solidFill>
            </a:endParaRPr>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lgn="r">
              <a:defRPr sz="1400">
                <a:latin typeface="Arial" charset="0"/>
                <a:cs typeface="+mn-cs"/>
              </a:defRPr>
            </a:lvl1pPr>
          </a:lstStyle>
          <a:p>
            <a:pPr>
              <a:defRPr/>
            </a:pPr>
            <a:fld id="{98C92AFE-2C14-6E4F-9D31-EA8303792BE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053464391"/>
      </p:ext>
    </p:extLst>
  </p:cSld>
  <p:clrMap bg1="dk2" tx1="lt1" bg2="dk1" tx2="lt2" accent1="accent1" accent2="accent2" accent3="accent3" accent4="accent4" accent5="accent5" accent6="accent6" hlink="hlink" folHlink="folHlink"/>
  <p:sldLayoutIdLst>
    <p:sldLayoutId id="2147484896" r:id="rId1"/>
    <p:sldLayoutId id="2147484897" r:id="rId2"/>
    <p:sldLayoutId id="2147484898" r:id="rId3"/>
    <p:sldLayoutId id="2147484899" r:id="rId4"/>
    <p:sldLayoutId id="2147484900" r:id="rId5"/>
    <p:sldLayoutId id="2147484901" r:id="rId6"/>
    <p:sldLayoutId id="2147484902" r:id="rId7"/>
    <p:sldLayoutId id="2147484903" r:id="rId8"/>
    <p:sldLayoutId id="2147484904" r:id="rId9"/>
    <p:sldLayoutId id="2147484905" r:id="rId10"/>
    <p:sldLayoutId id="2147484906" r:id="rId11"/>
    <p:sldLayoutId id="2147484907" r:id="rId12"/>
  </p:sldLayoutIdLst>
  <p:txStyles>
    <p:titleStyle>
      <a:lvl1pPr algn="r" rtl="0" eaLnBrk="0" fontAlgn="base" hangingPunct="0">
        <a:spcBef>
          <a:spcPct val="0"/>
        </a:spcBef>
        <a:spcAft>
          <a:spcPct val="0"/>
        </a:spcAft>
        <a:defRPr sz="4400" i="1">
          <a:solidFill>
            <a:schemeClr val="tx2"/>
          </a:solidFill>
          <a:latin typeface="+mj-lt"/>
          <a:ea typeface="+mj-ea"/>
          <a:cs typeface="ＭＳ Ｐゴシック" charset="0"/>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imes New Roman" charset="0"/>
          <a:ea typeface="ＭＳ Ｐゴシック" charset="0"/>
        </a:defRPr>
      </a:lvl6pPr>
      <a:lvl7pPr marL="914400" algn="r" rtl="0" fontAlgn="base">
        <a:spcBef>
          <a:spcPct val="0"/>
        </a:spcBef>
        <a:spcAft>
          <a:spcPct val="0"/>
        </a:spcAft>
        <a:defRPr sz="4400" i="1">
          <a:solidFill>
            <a:schemeClr val="tx2"/>
          </a:solidFill>
          <a:latin typeface="Times New Roman" charset="0"/>
          <a:ea typeface="ＭＳ Ｐゴシック" charset="0"/>
        </a:defRPr>
      </a:lvl7pPr>
      <a:lvl8pPr marL="1371600" algn="r" rtl="0" fontAlgn="base">
        <a:spcBef>
          <a:spcPct val="0"/>
        </a:spcBef>
        <a:spcAft>
          <a:spcPct val="0"/>
        </a:spcAft>
        <a:defRPr sz="4400" i="1">
          <a:solidFill>
            <a:schemeClr val="tx2"/>
          </a:solidFill>
          <a:latin typeface="Times New Roman" charset="0"/>
          <a:ea typeface="ＭＳ Ｐゴシック" charset="0"/>
        </a:defRPr>
      </a:lvl8pPr>
      <a:lvl9pPr marL="1828800" algn="r" rtl="0" fontAlgn="base">
        <a:spcBef>
          <a:spcPct val="0"/>
        </a:spcBef>
        <a:spcAft>
          <a:spcPct val="0"/>
        </a:spcAft>
        <a:defRPr sz="4400" i="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1003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latin typeface="Tahoma" pitchFamily="-107" charset="-52"/>
                <a:ea typeface="+mn-ea"/>
              </a:endParaRPr>
            </a:p>
          </p:txBody>
        </p:sp>
        <p:sp>
          <p:nvSpPr>
            <p:cNvPr id="276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pSp>
      <p:sp>
        <p:nvSpPr>
          <p:cNvPr id="1003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1003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p>
        </p:txBody>
      </p:sp>
      <p:sp>
        <p:nvSpPr>
          <p:cNvPr id="1003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5483AB95-8A6B-437B-B35D-3F3F801EBC6C}" type="slidenum">
              <a:rPr lang="en-US" altLang="en-US"/>
              <a:pPr/>
              <a:t>‹#›</a:t>
            </a:fld>
            <a:endParaRPr lang="en-US" altLang="en-US"/>
          </a:p>
        </p:txBody>
      </p:sp>
    </p:spTree>
    <p:extLst>
      <p:ext uri="{BB962C8B-B14F-4D97-AF65-F5344CB8AC3E}">
        <p14:creationId xmlns:p14="http://schemas.microsoft.com/office/powerpoint/2010/main" val="1461573529"/>
      </p:ext>
    </p:extLst>
  </p:cSld>
  <p:clrMap bg1="dk2" tx1="lt1" bg2="dk1" tx2="lt2" accent1="accent1" accent2="accent2" accent3="accent3" accent4="accent4" accent5="accent5" accent6="accent6" hlink="hlink" folHlink="folHlink"/>
  <p:sldLayoutIdLst>
    <p:sldLayoutId id="2147484921" r:id="rId1"/>
    <p:sldLayoutId id="2147484922" r:id="rId2"/>
    <p:sldLayoutId id="2147484923" r:id="rId3"/>
    <p:sldLayoutId id="2147484924" r:id="rId4"/>
    <p:sldLayoutId id="2147484925" r:id="rId5"/>
    <p:sldLayoutId id="2147484926" r:id="rId6"/>
    <p:sldLayoutId id="2147484927" r:id="rId7"/>
    <p:sldLayoutId id="2147484928" r:id="rId8"/>
    <p:sldLayoutId id="2147484929" r:id="rId9"/>
    <p:sldLayoutId id="2147484930" r:id="rId10"/>
    <p:sldLayoutId id="214748493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457200" y="992188"/>
            <a:ext cx="8153400" cy="1600200"/>
            <a:chOff x="288" y="625"/>
            <a:chExt cx="5136" cy="1008"/>
          </a:xfrm>
        </p:grpSpPr>
        <p:sp>
          <p:nvSpPr>
            <p:cNvPr id="7885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885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885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885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7885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43" tIns="46022" rIns="92043" bIns="46022" numCol="1" anchor="b" anchorCtr="0" compatLnSpc="1">
            <a:prstTxWarp prst="textNoShape">
              <a:avLst/>
            </a:prstTxWarp>
          </a:bodyPr>
          <a:lstStyle/>
          <a:p>
            <a:pPr lvl="0"/>
            <a:r>
              <a:rPr lang="en-US"/>
              <a:t>Click to edit Master title style</a:t>
            </a:r>
          </a:p>
        </p:txBody>
      </p:sp>
      <p:sp>
        <p:nvSpPr>
          <p:cNvPr id="7885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43" tIns="46022" rIns="92043" bIns="460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eaLnBrk="1" hangingPunct="1">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algn="ctr" eaLnBrk="1" hangingPunct="1">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algn="r" eaLnBrk="1" hangingPunct="1">
              <a:defRPr sz="1400">
                <a:solidFill>
                  <a:srgbClr val="FFFFCC"/>
                </a:solidFill>
                <a:latin typeface="Arial" charset="0"/>
              </a:defRPr>
            </a:lvl1pPr>
          </a:lstStyle>
          <a:p>
            <a:pPr>
              <a:defRPr/>
            </a:pPr>
            <a:fld id="{4A658144-75C2-DD46-91DD-83E1EF7ED8C8}" type="slidenum">
              <a:rPr lang="en-US"/>
              <a:pPr>
                <a:defRPr/>
              </a:pPr>
              <a:t>‹#›</a:t>
            </a:fld>
            <a:endParaRPr lang="en-US"/>
          </a:p>
        </p:txBody>
      </p:sp>
    </p:spTree>
    <p:extLst>
      <p:ext uri="{BB962C8B-B14F-4D97-AF65-F5344CB8AC3E}">
        <p14:creationId xmlns:p14="http://schemas.microsoft.com/office/powerpoint/2010/main" val="3225624214"/>
      </p:ext>
    </p:extLst>
  </p:cSld>
  <p:clrMap bg1="dk2" tx1="lt1" bg2="dk1" tx2="lt2" accent1="accent1" accent2="accent2" accent3="accent3" accent4="accent4" accent5="accent5" accent6="accent6" hlink="hlink" folHlink="folHlink"/>
  <p:sldLayoutIdLst>
    <p:sldLayoutId id="2147484935" r:id="rId1"/>
    <p:sldLayoutId id="2147484936" r:id="rId2"/>
    <p:sldLayoutId id="2147484937" r:id="rId3"/>
    <p:sldLayoutId id="2147484938" r:id="rId4"/>
    <p:sldLayoutId id="2147484939" r:id="rId5"/>
    <p:sldLayoutId id="2147484940" r:id="rId6"/>
    <p:sldLayoutId id="2147484941" r:id="rId7"/>
    <p:sldLayoutId id="2147484942" r:id="rId8"/>
    <p:sldLayoutId id="2147484943" r:id="rId9"/>
    <p:sldLayoutId id="2147484944" r:id="rId10"/>
    <p:sldLayoutId id="2147484945" r:id="rId11"/>
    <p:sldLayoutId id="2147484946" r:id="rId12"/>
  </p:sldLayoutIdLst>
  <p:txStyles>
    <p:titleStyle>
      <a:lvl1pPr algn="r" rtl="0" eaLnBrk="0" fontAlgn="base" hangingPunct="0">
        <a:spcBef>
          <a:spcPct val="0"/>
        </a:spcBef>
        <a:spcAft>
          <a:spcPct val="0"/>
        </a:spcAft>
        <a:defRPr sz="4400" i="1">
          <a:solidFill>
            <a:schemeClr val="tx2"/>
          </a:solidFill>
          <a:latin typeface="Arial"/>
          <a:ea typeface="ＭＳ Ｐゴシック" charset="0"/>
          <a:cs typeface="Arial"/>
        </a:defRPr>
      </a:lvl1pPr>
      <a:lvl2pPr algn="r" rtl="0" eaLnBrk="0" fontAlgn="base" hangingPunct="0">
        <a:spcBef>
          <a:spcPct val="0"/>
        </a:spcBef>
        <a:spcAft>
          <a:spcPct val="0"/>
        </a:spcAft>
        <a:defRPr sz="4400" i="1">
          <a:solidFill>
            <a:schemeClr val="tx2"/>
          </a:solidFill>
          <a:latin typeface="Arial"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Arial"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Arial"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Arial" charset="0"/>
          <a:ea typeface="ＭＳ Ｐゴシック" charset="0"/>
          <a:cs typeface="Geneva" charset="-128"/>
        </a:defRPr>
      </a:lvl5pPr>
      <a:lvl6pPr marL="457042" algn="r" rtl="0" fontAlgn="base">
        <a:spcBef>
          <a:spcPct val="0"/>
        </a:spcBef>
        <a:spcAft>
          <a:spcPct val="0"/>
        </a:spcAft>
        <a:defRPr sz="4400" i="1">
          <a:solidFill>
            <a:schemeClr val="tx2"/>
          </a:solidFill>
          <a:latin typeface="Times New Roman" charset="0"/>
        </a:defRPr>
      </a:lvl6pPr>
      <a:lvl7pPr marL="914085" algn="r" rtl="0" fontAlgn="base">
        <a:spcBef>
          <a:spcPct val="0"/>
        </a:spcBef>
        <a:spcAft>
          <a:spcPct val="0"/>
        </a:spcAft>
        <a:defRPr sz="4400" i="1">
          <a:solidFill>
            <a:schemeClr val="tx2"/>
          </a:solidFill>
          <a:latin typeface="Times New Roman" charset="0"/>
        </a:defRPr>
      </a:lvl7pPr>
      <a:lvl8pPr marL="1371124" algn="r" rtl="0" fontAlgn="base">
        <a:spcBef>
          <a:spcPct val="0"/>
        </a:spcBef>
        <a:spcAft>
          <a:spcPct val="0"/>
        </a:spcAft>
        <a:defRPr sz="4400" i="1">
          <a:solidFill>
            <a:schemeClr val="tx2"/>
          </a:solidFill>
          <a:latin typeface="Times New Roman" charset="0"/>
        </a:defRPr>
      </a:lvl8pPr>
      <a:lvl9pPr marL="1828170" algn="r" rtl="0" fontAlgn="base">
        <a:spcBef>
          <a:spcPct val="0"/>
        </a:spcBef>
        <a:spcAft>
          <a:spcPct val="0"/>
        </a:spcAft>
        <a:defRPr sz="4400" i="1">
          <a:solidFill>
            <a:schemeClr val="tx2"/>
          </a:solidFill>
          <a:latin typeface="Times New Roman" charset="0"/>
        </a:defRPr>
      </a:lvl9pPr>
    </p:titleStyle>
    <p:bodyStyle>
      <a:lvl1pPr marL="342781" indent="-342781" algn="l" rtl="0" eaLnBrk="0" fontAlgn="base" hangingPunct="0">
        <a:spcBef>
          <a:spcPct val="20000"/>
        </a:spcBef>
        <a:spcAft>
          <a:spcPct val="0"/>
        </a:spcAft>
        <a:buClr>
          <a:schemeClr val="tx2"/>
        </a:buClr>
        <a:buChar char="•"/>
        <a:defRPr sz="3200">
          <a:solidFill>
            <a:schemeClr val="tx1"/>
          </a:solidFill>
          <a:latin typeface="Arial"/>
          <a:ea typeface="ＭＳ Ｐゴシック" charset="0"/>
          <a:cs typeface="Arial"/>
        </a:defRPr>
      </a:lvl1pPr>
      <a:lvl2pPr marL="742691" indent="-285652" algn="l" rtl="0" eaLnBrk="0" fontAlgn="base" hangingPunct="0">
        <a:spcBef>
          <a:spcPct val="20000"/>
        </a:spcBef>
        <a:spcAft>
          <a:spcPct val="0"/>
        </a:spcAft>
        <a:buClr>
          <a:schemeClr val="tx2"/>
        </a:buClr>
        <a:buChar char="–"/>
        <a:defRPr sz="2800">
          <a:solidFill>
            <a:schemeClr val="tx1"/>
          </a:solidFill>
          <a:latin typeface="Arial"/>
          <a:ea typeface="Geneva" charset="-128"/>
          <a:cs typeface="Arial"/>
        </a:defRPr>
      </a:lvl2pPr>
      <a:lvl3pPr marL="1142602" indent="-228522" algn="l" rtl="0" eaLnBrk="0" fontAlgn="base" hangingPunct="0">
        <a:spcBef>
          <a:spcPct val="20000"/>
        </a:spcBef>
        <a:spcAft>
          <a:spcPct val="0"/>
        </a:spcAft>
        <a:buClr>
          <a:schemeClr val="tx2"/>
        </a:buClr>
        <a:buChar char="•"/>
        <a:defRPr sz="2400">
          <a:solidFill>
            <a:schemeClr val="tx1"/>
          </a:solidFill>
          <a:latin typeface="Arial"/>
          <a:ea typeface="ＭＳ Ｐゴシック" charset="-128"/>
          <a:cs typeface="Arial"/>
        </a:defRPr>
      </a:lvl3pPr>
      <a:lvl4pPr marL="1599645" indent="-228522" algn="l" rtl="0" eaLnBrk="0" fontAlgn="base" hangingPunct="0">
        <a:spcBef>
          <a:spcPct val="20000"/>
        </a:spcBef>
        <a:spcAft>
          <a:spcPct val="0"/>
        </a:spcAft>
        <a:buClr>
          <a:schemeClr val="tx2"/>
        </a:buClr>
        <a:buChar char="–"/>
        <a:defRPr sz="2000">
          <a:solidFill>
            <a:schemeClr val="tx1"/>
          </a:solidFill>
          <a:latin typeface="Arial"/>
          <a:ea typeface="ＭＳ Ｐゴシック" charset="-128"/>
          <a:cs typeface="Arial"/>
        </a:defRPr>
      </a:lvl4pPr>
      <a:lvl5pPr marL="2056686" indent="-228522" algn="l" rtl="0" eaLnBrk="0" fontAlgn="base" hangingPunct="0">
        <a:spcBef>
          <a:spcPct val="20000"/>
        </a:spcBef>
        <a:spcAft>
          <a:spcPct val="0"/>
        </a:spcAft>
        <a:buClr>
          <a:schemeClr val="tx2"/>
        </a:buClr>
        <a:buChar char="•"/>
        <a:defRPr sz="2000">
          <a:solidFill>
            <a:schemeClr val="tx1"/>
          </a:solidFill>
          <a:latin typeface="Arial"/>
          <a:ea typeface="ＭＳ Ｐゴシック" charset="-128"/>
          <a:cs typeface="Arial"/>
        </a:defRPr>
      </a:lvl5pPr>
      <a:lvl6pPr marL="2513726" indent="-228522" algn="l" rtl="0" fontAlgn="base">
        <a:spcBef>
          <a:spcPct val="20000"/>
        </a:spcBef>
        <a:spcAft>
          <a:spcPct val="0"/>
        </a:spcAft>
        <a:buClr>
          <a:schemeClr val="tx2"/>
        </a:buClr>
        <a:buChar char="•"/>
        <a:defRPr sz="2000">
          <a:solidFill>
            <a:schemeClr val="tx1"/>
          </a:solidFill>
          <a:latin typeface="+mn-lt"/>
          <a:ea typeface="Geneva" charset="-128"/>
        </a:defRPr>
      </a:lvl6pPr>
      <a:lvl7pPr marL="2970770" indent="-228522" algn="l" rtl="0" fontAlgn="base">
        <a:spcBef>
          <a:spcPct val="20000"/>
        </a:spcBef>
        <a:spcAft>
          <a:spcPct val="0"/>
        </a:spcAft>
        <a:buClr>
          <a:schemeClr val="tx2"/>
        </a:buClr>
        <a:buChar char="•"/>
        <a:defRPr sz="2000">
          <a:solidFill>
            <a:schemeClr val="tx1"/>
          </a:solidFill>
          <a:latin typeface="+mn-lt"/>
          <a:ea typeface="Geneva" charset="-128"/>
        </a:defRPr>
      </a:lvl7pPr>
      <a:lvl8pPr marL="3427810" indent="-228522" algn="l" rtl="0" fontAlgn="base">
        <a:spcBef>
          <a:spcPct val="20000"/>
        </a:spcBef>
        <a:spcAft>
          <a:spcPct val="0"/>
        </a:spcAft>
        <a:buClr>
          <a:schemeClr val="tx2"/>
        </a:buClr>
        <a:buChar char="•"/>
        <a:defRPr sz="2000">
          <a:solidFill>
            <a:schemeClr val="tx1"/>
          </a:solidFill>
          <a:latin typeface="+mn-lt"/>
          <a:ea typeface="Geneva" charset="-128"/>
        </a:defRPr>
      </a:lvl8pPr>
      <a:lvl9pPr marL="3884852" indent="-228522"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042" rtl="0" eaLnBrk="1" latinLnBrk="0" hangingPunct="1">
        <a:defRPr sz="1800" kern="1200">
          <a:solidFill>
            <a:schemeClr val="tx1"/>
          </a:solidFill>
          <a:latin typeface="+mn-lt"/>
          <a:ea typeface="+mn-ea"/>
          <a:cs typeface="+mn-cs"/>
        </a:defRPr>
      </a:lvl1pPr>
      <a:lvl2pPr marL="457042" algn="l" defTabSz="457042" rtl="0" eaLnBrk="1" latinLnBrk="0" hangingPunct="1">
        <a:defRPr sz="1800" kern="1200">
          <a:solidFill>
            <a:schemeClr val="tx1"/>
          </a:solidFill>
          <a:latin typeface="+mn-lt"/>
          <a:ea typeface="+mn-ea"/>
          <a:cs typeface="+mn-cs"/>
        </a:defRPr>
      </a:lvl2pPr>
      <a:lvl3pPr marL="914085" algn="l" defTabSz="457042" rtl="0" eaLnBrk="1" latinLnBrk="0" hangingPunct="1">
        <a:defRPr sz="1800" kern="1200">
          <a:solidFill>
            <a:schemeClr val="tx1"/>
          </a:solidFill>
          <a:latin typeface="+mn-lt"/>
          <a:ea typeface="+mn-ea"/>
          <a:cs typeface="+mn-cs"/>
        </a:defRPr>
      </a:lvl3pPr>
      <a:lvl4pPr marL="1371124" algn="l" defTabSz="457042" rtl="0" eaLnBrk="1" latinLnBrk="0" hangingPunct="1">
        <a:defRPr sz="1800" kern="1200">
          <a:solidFill>
            <a:schemeClr val="tx1"/>
          </a:solidFill>
          <a:latin typeface="+mn-lt"/>
          <a:ea typeface="+mn-ea"/>
          <a:cs typeface="+mn-cs"/>
        </a:defRPr>
      </a:lvl4pPr>
      <a:lvl5pPr marL="1828170" algn="l" defTabSz="457042" rtl="0" eaLnBrk="1" latinLnBrk="0" hangingPunct="1">
        <a:defRPr sz="1800" kern="1200">
          <a:solidFill>
            <a:schemeClr val="tx1"/>
          </a:solidFill>
          <a:latin typeface="+mn-lt"/>
          <a:ea typeface="+mn-ea"/>
          <a:cs typeface="+mn-cs"/>
        </a:defRPr>
      </a:lvl5pPr>
      <a:lvl6pPr marL="2285205" algn="l" defTabSz="457042" rtl="0" eaLnBrk="1" latinLnBrk="0" hangingPunct="1">
        <a:defRPr sz="1800" kern="1200">
          <a:solidFill>
            <a:schemeClr val="tx1"/>
          </a:solidFill>
          <a:latin typeface="+mn-lt"/>
          <a:ea typeface="+mn-ea"/>
          <a:cs typeface="+mn-cs"/>
        </a:defRPr>
      </a:lvl6pPr>
      <a:lvl7pPr marL="2742248" algn="l" defTabSz="457042" rtl="0" eaLnBrk="1" latinLnBrk="0" hangingPunct="1">
        <a:defRPr sz="1800" kern="1200">
          <a:solidFill>
            <a:schemeClr val="tx1"/>
          </a:solidFill>
          <a:latin typeface="+mn-lt"/>
          <a:ea typeface="+mn-ea"/>
          <a:cs typeface="+mn-cs"/>
        </a:defRPr>
      </a:lvl7pPr>
      <a:lvl8pPr marL="3199289" algn="l" defTabSz="457042" rtl="0" eaLnBrk="1" latinLnBrk="0" hangingPunct="1">
        <a:defRPr sz="1800" kern="1200">
          <a:solidFill>
            <a:schemeClr val="tx1"/>
          </a:solidFill>
          <a:latin typeface="+mn-lt"/>
          <a:ea typeface="+mn-ea"/>
          <a:cs typeface="+mn-cs"/>
        </a:defRPr>
      </a:lvl8pPr>
      <a:lvl9pPr marL="3656328" algn="l" defTabSz="457042"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62" name="Group 2"/>
          <p:cNvGrpSpPr>
            <a:grpSpLocks/>
          </p:cNvGrpSpPr>
          <p:nvPr/>
        </p:nvGrpSpPr>
        <p:grpSpPr bwMode="auto">
          <a:xfrm>
            <a:off x="457200" y="992188"/>
            <a:ext cx="8153400" cy="1600200"/>
            <a:chOff x="288" y="625"/>
            <a:chExt cx="5136" cy="1008"/>
          </a:xfrm>
        </p:grpSpPr>
        <p:sp>
          <p:nvSpPr>
            <p:cNvPr id="92168"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169"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170"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92171"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1" hangingPunct="1"/>
              <a:endParaRPr lang="en-US">
                <a:solidFill>
                  <a:srgbClr val="FFFFCC"/>
                </a:solidFill>
                <a:latin typeface="Times New Roman" charset="0"/>
              </a:endParaRPr>
            </a:p>
          </p:txBody>
        </p:sp>
      </p:grpSp>
      <p:sp>
        <p:nvSpPr>
          <p:cNvPr id="92163"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43" tIns="46022" rIns="92043" bIns="46022" numCol="1" anchor="b" anchorCtr="0" compatLnSpc="1">
            <a:prstTxWarp prst="textNoShape">
              <a:avLst/>
            </a:prstTxWarp>
          </a:bodyPr>
          <a:lstStyle/>
          <a:p>
            <a:pPr lvl="0"/>
            <a:r>
              <a:rPr lang="en-US"/>
              <a:t>Click to edit Master title style</a:t>
            </a:r>
          </a:p>
        </p:txBody>
      </p:sp>
      <p:sp>
        <p:nvSpPr>
          <p:cNvPr id="92164"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43" tIns="46022" rIns="92043" bIns="460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defTabSz="457042" eaLnBrk="1" hangingPunct="1">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algn="ctr" defTabSz="457042" eaLnBrk="1" hangingPunct="1">
              <a:defRPr sz="1400">
                <a:solidFill>
                  <a:srgbClr val="FFFFCC"/>
                </a:solidFill>
                <a:latin typeface="Arial" charset="0"/>
                <a:ea typeface="ＭＳ Ｐゴシック" charset="-128"/>
                <a:cs typeface="ＭＳ Ｐゴシック" charset="-128"/>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43" tIns="46022" rIns="92043" bIns="46022" numCol="1" anchor="ctr" anchorCtr="0" compatLnSpc="1">
            <a:prstTxWarp prst="textNoShape">
              <a:avLst/>
            </a:prstTxWarp>
          </a:bodyPr>
          <a:lstStyle>
            <a:lvl1pPr algn="r" defTabSz="457042" eaLnBrk="1" hangingPunct="1">
              <a:defRPr sz="1400">
                <a:solidFill>
                  <a:srgbClr val="FFFFCC"/>
                </a:solidFill>
                <a:latin typeface="Arial" charset="0"/>
              </a:defRPr>
            </a:lvl1pPr>
          </a:lstStyle>
          <a:p>
            <a:pPr>
              <a:defRPr/>
            </a:pPr>
            <a:fld id="{9F5C4099-A41A-6541-8714-D215765E0DBD}" type="slidenum">
              <a:rPr lang="en-US"/>
              <a:pPr>
                <a:defRPr/>
              </a:pPr>
              <a:t>‹#›</a:t>
            </a:fld>
            <a:endParaRPr lang="en-US"/>
          </a:p>
        </p:txBody>
      </p:sp>
    </p:spTree>
    <p:extLst>
      <p:ext uri="{BB962C8B-B14F-4D97-AF65-F5344CB8AC3E}">
        <p14:creationId xmlns:p14="http://schemas.microsoft.com/office/powerpoint/2010/main" val="3628184405"/>
      </p:ext>
    </p:extLst>
  </p:cSld>
  <p:clrMap bg1="dk2" tx1="lt1" bg2="dk1" tx2="lt2" accent1="accent1" accent2="accent2" accent3="accent3" accent4="accent4" accent5="accent5" accent6="accent6" hlink="hlink" folHlink="folHlink"/>
  <p:sldLayoutIdLst>
    <p:sldLayoutId id="2147484948"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042" algn="r" rtl="0" fontAlgn="base">
        <a:spcBef>
          <a:spcPct val="0"/>
        </a:spcBef>
        <a:spcAft>
          <a:spcPct val="0"/>
        </a:spcAft>
        <a:defRPr sz="4400" i="1">
          <a:solidFill>
            <a:schemeClr val="tx2"/>
          </a:solidFill>
          <a:latin typeface="Times New Roman" charset="0"/>
        </a:defRPr>
      </a:lvl6pPr>
      <a:lvl7pPr marL="914085" algn="r" rtl="0" fontAlgn="base">
        <a:spcBef>
          <a:spcPct val="0"/>
        </a:spcBef>
        <a:spcAft>
          <a:spcPct val="0"/>
        </a:spcAft>
        <a:defRPr sz="4400" i="1">
          <a:solidFill>
            <a:schemeClr val="tx2"/>
          </a:solidFill>
          <a:latin typeface="Times New Roman" charset="0"/>
        </a:defRPr>
      </a:lvl7pPr>
      <a:lvl8pPr marL="1371124" algn="r" rtl="0" fontAlgn="base">
        <a:spcBef>
          <a:spcPct val="0"/>
        </a:spcBef>
        <a:spcAft>
          <a:spcPct val="0"/>
        </a:spcAft>
        <a:defRPr sz="4400" i="1">
          <a:solidFill>
            <a:schemeClr val="tx2"/>
          </a:solidFill>
          <a:latin typeface="Times New Roman" charset="0"/>
        </a:defRPr>
      </a:lvl8pPr>
      <a:lvl9pPr marL="1828170" algn="r" rtl="0" fontAlgn="base">
        <a:spcBef>
          <a:spcPct val="0"/>
        </a:spcBef>
        <a:spcAft>
          <a:spcPct val="0"/>
        </a:spcAft>
        <a:defRPr sz="4400" i="1">
          <a:solidFill>
            <a:schemeClr val="tx2"/>
          </a:solidFill>
          <a:latin typeface="Times New Roman" charset="0"/>
        </a:defRPr>
      </a:lvl9pPr>
    </p:titleStyle>
    <p:bodyStyle>
      <a:lvl1pPr marL="342781" indent="-342781"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691" indent="-285652"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602" indent="-228522"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645" indent="-228522"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6686" indent="-228522"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3726" indent="-228522" algn="l" rtl="0" fontAlgn="base">
        <a:spcBef>
          <a:spcPct val="20000"/>
        </a:spcBef>
        <a:spcAft>
          <a:spcPct val="0"/>
        </a:spcAft>
        <a:buClr>
          <a:schemeClr val="tx2"/>
        </a:buClr>
        <a:buChar char="•"/>
        <a:defRPr sz="2000">
          <a:solidFill>
            <a:schemeClr val="tx1"/>
          </a:solidFill>
          <a:latin typeface="+mn-lt"/>
          <a:ea typeface="Geneva" charset="-128"/>
        </a:defRPr>
      </a:lvl6pPr>
      <a:lvl7pPr marL="2970770" indent="-228522" algn="l" rtl="0" fontAlgn="base">
        <a:spcBef>
          <a:spcPct val="20000"/>
        </a:spcBef>
        <a:spcAft>
          <a:spcPct val="0"/>
        </a:spcAft>
        <a:buClr>
          <a:schemeClr val="tx2"/>
        </a:buClr>
        <a:buChar char="•"/>
        <a:defRPr sz="2000">
          <a:solidFill>
            <a:schemeClr val="tx1"/>
          </a:solidFill>
          <a:latin typeface="+mn-lt"/>
          <a:ea typeface="Geneva" charset="-128"/>
        </a:defRPr>
      </a:lvl7pPr>
      <a:lvl8pPr marL="3427810" indent="-228522" algn="l" rtl="0" fontAlgn="base">
        <a:spcBef>
          <a:spcPct val="20000"/>
        </a:spcBef>
        <a:spcAft>
          <a:spcPct val="0"/>
        </a:spcAft>
        <a:buClr>
          <a:schemeClr val="tx2"/>
        </a:buClr>
        <a:buChar char="•"/>
        <a:defRPr sz="2000">
          <a:solidFill>
            <a:schemeClr val="tx1"/>
          </a:solidFill>
          <a:latin typeface="+mn-lt"/>
          <a:ea typeface="Geneva" charset="-128"/>
        </a:defRPr>
      </a:lvl8pPr>
      <a:lvl9pPr marL="3884852" indent="-228522"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042" rtl="0" eaLnBrk="1" latinLnBrk="0" hangingPunct="1">
        <a:defRPr sz="1800" kern="1200">
          <a:solidFill>
            <a:schemeClr val="tx1"/>
          </a:solidFill>
          <a:latin typeface="+mn-lt"/>
          <a:ea typeface="+mn-ea"/>
          <a:cs typeface="+mn-cs"/>
        </a:defRPr>
      </a:lvl1pPr>
      <a:lvl2pPr marL="457042" algn="l" defTabSz="457042" rtl="0" eaLnBrk="1" latinLnBrk="0" hangingPunct="1">
        <a:defRPr sz="1800" kern="1200">
          <a:solidFill>
            <a:schemeClr val="tx1"/>
          </a:solidFill>
          <a:latin typeface="+mn-lt"/>
          <a:ea typeface="+mn-ea"/>
          <a:cs typeface="+mn-cs"/>
        </a:defRPr>
      </a:lvl2pPr>
      <a:lvl3pPr marL="914085" algn="l" defTabSz="457042" rtl="0" eaLnBrk="1" latinLnBrk="0" hangingPunct="1">
        <a:defRPr sz="1800" kern="1200">
          <a:solidFill>
            <a:schemeClr val="tx1"/>
          </a:solidFill>
          <a:latin typeface="+mn-lt"/>
          <a:ea typeface="+mn-ea"/>
          <a:cs typeface="+mn-cs"/>
        </a:defRPr>
      </a:lvl3pPr>
      <a:lvl4pPr marL="1371124" algn="l" defTabSz="457042" rtl="0" eaLnBrk="1" latinLnBrk="0" hangingPunct="1">
        <a:defRPr sz="1800" kern="1200">
          <a:solidFill>
            <a:schemeClr val="tx1"/>
          </a:solidFill>
          <a:latin typeface="+mn-lt"/>
          <a:ea typeface="+mn-ea"/>
          <a:cs typeface="+mn-cs"/>
        </a:defRPr>
      </a:lvl4pPr>
      <a:lvl5pPr marL="1828170" algn="l" defTabSz="457042" rtl="0" eaLnBrk="1" latinLnBrk="0" hangingPunct="1">
        <a:defRPr sz="1800" kern="1200">
          <a:solidFill>
            <a:schemeClr val="tx1"/>
          </a:solidFill>
          <a:latin typeface="+mn-lt"/>
          <a:ea typeface="+mn-ea"/>
          <a:cs typeface="+mn-cs"/>
        </a:defRPr>
      </a:lvl5pPr>
      <a:lvl6pPr marL="2285205" algn="l" defTabSz="457042" rtl="0" eaLnBrk="1" latinLnBrk="0" hangingPunct="1">
        <a:defRPr sz="1800" kern="1200">
          <a:solidFill>
            <a:schemeClr val="tx1"/>
          </a:solidFill>
          <a:latin typeface="+mn-lt"/>
          <a:ea typeface="+mn-ea"/>
          <a:cs typeface="+mn-cs"/>
        </a:defRPr>
      </a:lvl6pPr>
      <a:lvl7pPr marL="2742248" algn="l" defTabSz="457042" rtl="0" eaLnBrk="1" latinLnBrk="0" hangingPunct="1">
        <a:defRPr sz="1800" kern="1200">
          <a:solidFill>
            <a:schemeClr val="tx1"/>
          </a:solidFill>
          <a:latin typeface="+mn-lt"/>
          <a:ea typeface="+mn-ea"/>
          <a:cs typeface="+mn-cs"/>
        </a:defRPr>
      </a:lvl7pPr>
      <a:lvl8pPr marL="3199289" algn="l" defTabSz="457042" rtl="0" eaLnBrk="1" latinLnBrk="0" hangingPunct="1">
        <a:defRPr sz="1800" kern="1200">
          <a:solidFill>
            <a:schemeClr val="tx1"/>
          </a:solidFill>
          <a:latin typeface="+mn-lt"/>
          <a:ea typeface="+mn-ea"/>
          <a:cs typeface="+mn-cs"/>
        </a:defRPr>
      </a:lvl8pPr>
      <a:lvl9pPr marL="3656328" algn="l" defTabSz="457042"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30" tIns="41015" rIns="82030" bIns="41015" anchor="ctr"/>
          <a:lstStyle/>
          <a:p>
            <a:pPr eaLnBrk="1" hangingPunct="1"/>
            <a:endParaRPr lang="en-US">
              <a:solidFill>
                <a:srgbClr val="000000"/>
              </a:solidFill>
              <a:latin typeface="Times New Roman" charset="0"/>
              <a:ea typeface="MS Gothic" charset="0"/>
              <a:cs typeface="MS Gothic" charset="0"/>
            </a:endParaRPr>
          </a:p>
        </p:txBody>
      </p:sp>
      <p:sp>
        <p:nvSpPr>
          <p:cNvPr id="1026" name="Text Box 2"/>
          <p:cNvSpPr txBox="1">
            <a:spLocks noChangeArrowheads="1"/>
          </p:cNvSpPr>
          <p:nvPr/>
        </p:nvSpPr>
        <p:spPr bwMode="auto">
          <a:xfrm>
            <a:off x="757577" y="6562208"/>
            <a:ext cx="877216" cy="223287"/>
          </a:xfrm>
          <a:prstGeom prst="rect">
            <a:avLst/>
          </a:prstGeom>
          <a:noFill/>
          <a:ln w="9525">
            <a:noFill/>
            <a:round/>
            <a:headEnd/>
            <a:tailEnd/>
          </a:ln>
          <a:effectLst/>
        </p:spPr>
        <p:txBody>
          <a:bodyPr wrap="none" lIns="80738" tIns="41984" rIns="80738" bIns="41984"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ea typeface="MS Gothic" charset="0"/>
                <a:cs typeface="MS Gothic" charset="0"/>
              </a:rPr>
              <a:t>© </a:t>
            </a:r>
            <a:r>
              <a:rPr lang="en-GB" sz="900" b="1">
                <a:solidFill>
                  <a:srgbClr val="FFFFFF"/>
                </a:solidFill>
                <a:ea typeface="MS Gothic" charset="0"/>
                <a:cs typeface="MS Gothic" charset="0"/>
              </a:rPr>
              <a:t>2006</a:t>
            </a:r>
            <a:r>
              <a:rPr lang="en-GB" sz="800" b="1">
                <a:solidFill>
                  <a:srgbClr val="FFFFFF"/>
                </a:solidFill>
                <a:ea typeface="MS Gothic" charset="0"/>
                <a:cs typeface="MS Gothic" charset="0"/>
              </a:rPr>
              <a:t> TBBMI</a:t>
            </a:r>
          </a:p>
        </p:txBody>
      </p:sp>
      <p:sp>
        <p:nvSpPr>
          <p:cNvPr id="94212" name="Rectangle 3"/>
          <p:cNvSpPr>
            <a:spLocks noChangeArrowheads="1"/>
          </p:cNvSpPr>
          <p:nvPr/>
        </p:nvSpPr>
        <p:spPr bwMode="auto">
          <a:xfrm>
            <a:off x="7844504" y="6546024"/>
            <a:ext cx="673369" cy="225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38" tIns="41984" rIns="80738" bIns="41984" anchor="ctr">
            <a:spAutoFit/>
          </a:bodyPr>
          <a:lstStyle/>
          <a:p>
            <a:pPr algn="ctr" eaLnBrk="1" hangingPunct="1">
              <a:buClr>
                <a:srgbClr val="FFFFFF"/>
              </a:buClr>
              <a:buFont typeface="Comic Sans MS" charset="0"/>
              <a:buNone/>
              <a:tabLst>
                <a:tab pos="0" algn="l"/>
                <a:tab pos="818867" algn="l"/>
                <a:tab pos="1639319" algn="l"/>
                <a:tab pos="2459771" algn="l"/>
                <a:tab pos="3280224" algn="l"/>
                <a:tab pos="4100674" algn="l"/>
                <a:tab pos="4921130" algn="l"/>
                <a:tab pos="5741580" algn="l"/>
                <a:tab pos="6562035" algn="l"/>
                <a:tab pos="7382488" algn="l"/>
                <a:tab pos="8202939" algn="l"/>
                <a:tab pos="9021804" algn="l"/>
              </a:tabLst>
            </a:pPr>
            <a:r>
              <a:rPr lang="en-GB" sz="900" b="1">
                <a:solidFill>
                  <a:srgbClr val="FFFFFF"/>
                </a:solidFill>
                <a:latin typeface="Comic Sans MS" charset="0"/>
                <a:ea typeface="MS Gothic" charset="0"/>
                <a:cs typeface="MS Gothic" charset="0"/>
              </a:rPr>
              <a:t>9.65.08.</a:t>
            </a:r>
          </a:p>
        </p:txBody>
      </p:sp>
      <p:sp>
        <p:nvSpPr>
          <p:cNvPr id="94213" name="Rectangle 4"/>
          <p:cNvSpPr>
            <a:spLocks noChangeArrowheads="1"/>
          </p:cNvSpPr>
          <p:nvPr/>
        </p:nvSpPr>
        <p:spPr bwMode="auto">
          <a:xfrm>
            <a:off x="461970" y="106365"/>
            <a:ext cx="4060825" cy="996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71" tIns="45536" rIns="91071" bIns="45536">
            <a:spAutoFit/>
          </a:bodyPr>
          <a:lstStyle/>
          <a:p>
            <a:pPr eaLnBrk="1" hangingPunct="1">
              <a:lnSpc>
                <a:spcPct val="125000"/>
              </a:lnSpc>
              <a:spcBef>
                <a:spcPts val="1350"/>
              </a:spcBef>
              <a:buClr>
                <a:srgbClr val="FFFF00"/>
              </a:buClr>
              <a:buFont typeface="Helvetica" charset="0"/>
              <a:buNone/>
              <a:tabLst>
                <a:tab pos="0" algn="l"/>
                <a:tab pos="818867" algn="l"/>
                <a:tab pos="1639319" algn="l"/>
                <a:tab pos="2459771" algn="l"/>
                <a:tab pos="3280224" algn="l"/>
                <a:tab pos="4100674" algn="l"/>
                <a:tab pos="4921130" algn="l"/>
                <a:tab pos="5741580" algn="l"/>
                <a:tab pos="6562035" algn="l"/>
                <a:tab pos="7382488" algn="l"/>
                <a:tab pos="8202939" algn="l"/>
                <a:tab pos="9021804"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4232466718"/>
      </p:ext>
    </p:extLst>
  </p:cSld>
  <p:clrMap bg1="lt1" tx1="dk1" bg2="lt2" tx2="dk2" accent1="accent1" accent2="accent2" accent3="accent3" accent4="accent4" accent5="accent5" accent6="accent6" hlink="hlink" folHlink="folHlink"/>
  <p:sldLayoutIdLst>
    <p:sldLayoutId id="2147484950" r:id="rId1"/>
  </p:sldLayoutIdLst>
  <p:txStyles>
    <p:titleStyle>
      <a:lvl1pPr algn="ctr" defTabSz="409433"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433"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433"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433"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433"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150" algn="ctr" defTabSz="410150"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298" algn="ctr" defTabSz="410150"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447" algn="ctr" defTabSz="410150"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596" algn="ctr" defTabSz="410150"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433" indent="-336433" algn="l" defTabSz="409433"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584" indent="-280890" algn="l" defTabSz="409433"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147" indent="-223761" algn="l" defTabSz="409433"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427" indent="-223761" algn="l" defTabSz="409433"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122" indent="-223761" algn="l" defTabSz="409433"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9532" indent="-225013" algn="l" defTabSz="410150"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9679" indent="-225013" algn="l" defTabSz="410150"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9831" indent="-225013" algn="l" defTabSz="410150"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9979" indent="-225013" algn="l" defTabSz="410150"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150" rtl="0" eaLnBrk="1" latinLnBrk="0" hangingPunct="1">
        <a:defRPr sz="1600" kern="1200">
          <a:solidFill>
            <a:schemeClr val="tx1"/>
          </a:solidFill>
          <a:latin typeface="+mn-lt"/>
          <a:ea typeface="+mn-ea"/>
          <a:cs typeface="+mn-cs"/>
        </a:defRPr>
      </a:lvl1pPr>
      <a:lvl2pPr marL="410150" algn="l" defTabSz="410150" rtl="0" eaLnBrk="1" latinLnBrk="0" hangingPunct="1">
        <a:defRPr sz="1600" kern="1200">
          <a:solidFill>
            <a:schemeClr val="tx1"/>
          </a:solidFill>
          <a:latin typeface="+mn-lt"/>
          <a:ea typeface="+mn-ea"/>
          <a:cs typeface="+mn-cs"/>
        </a:defRPr>
      </a:lvl2pPr>
      <a:lvl3pPr marL="820298" algn="l" defTabSz="410150" rtl="0" eaLnBrk="1" latinLnBrk="0" hangingPunct="1">
        <a:defRPr sz="1600" kern="1200">
          <a:solidFill>
            <a:schemeClr val="tx1"/>
          </a:solidFill>
          <a:latin typeface="+mn-lt"/>
          <a:ea typeface="+mn-ea"/>
          <a:cs typeface="+mn-cs"/>
        </a:defRPr>
      </a:lvl3pPr>
      <a:lvl4pPr marL="1230447" algn="l" defTabSz="410150" rtl="0" eaLnBrk="1" latinLnBrk="0" hangingPunct="1">
        <a:defRPr sz="1600" kern="1200">
          <a:solidFill>
            <a:schemeClr val="tx1"/>
          </a:solidFill>
          <a:latin typeface="+mn-lt"/>
          <a:ea typeface="+mn-ea"/>
          <a:cs typeface="+mn-cs"/>
        </a:defRPr>
      </a:lvl4pPr>
      <a:lvl5pPr marL="1640596" algn="l" defTabSz="410150" rtl="0" eaLnBrk="1" latinLnBrk="0" hangingPunct="1">
        <a:defRPr sz="1600" kern="1200">
          <a:solidFill>
            <a:schemeClr val="tx1"/>
          </a:solidFill>
          <a:latin typeface="+mn-lt"/>
          <a:ea typeface="+mn-ea"/>
          <a:cs typeface="+mn-cs"/>
        </a:defRPr>
      </a:lvl5pPr>
      <a:lvl6pPr marL="2050742" algn="l" defTabSz="410150" rtl="0" eaLnBrk="1" latinLnBrk="0" hangingPunct="1">
        <a:defRPr sz="1600" kern="1200">
          <a:solidFill>
            <a:schemeClr val="tx1"/>
          </a:solidFill>
          <a:latin typeface="+mn-lt"/>
          <a:ea typeface="+mn-ea"/>
          <a:cs typeface="+mn-cs"/>
        </a:defRPr>
      </a:lvl6pPr>
      <a:lvl7pPr marL="2460894" algn="l" defTabSz="410150" rtl="0" eaLnBrk="1" latinLnBrk="0" hangingPunct="1">
        <a:defRPr sz="1600" kern="1200">
          <a:solidFill>
            <a:schemeClr val="tx1"/>
          </a:solidFill>
          <a:latin typeface="+mn-lt"/>
          <a:ea typeface="+mn-ea"/>
          <a:cs typeface="+mn-cs"/>
        </a:defRPr>
      </a:lvl7pPr>
      <a:lvl8pPr marL="2871043" algn="l" defTabSz="410150" rtl="0" eaLnBrk="1" latinLnBrk="0" hangingPunct="1">
        <a:defRPr sz="1600" kern="1200">
          <a:solidFill>
            <a:schemeClr val="tx1"/>
          </a:solidFill>
          <a:latin typeface="+mn-lt"/>
          <a:ea typeface="+mn-ea"/>
          <a:cs typeface="+mn-cs"/>
        </a:defRPr>
      </a:lvl8pPr>
      <a:lvl9pPr marL="3281190" algn="l" defTabSz="41015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latin typeface="Times New Roman" pitchFamily="-107" charset="0"/>
                <a:ea typeface="+mn-ea"/>
                <a:cs typeface="+mn-cs"/>
              </a:endParaRPr>
            </a:p>
          </p:txBody>
        </p:sp>
        <p:sp>
          <p:nvSpPr>
            <p:cNvPr id="18441"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FF"/>
                </a:solidFill>
                <a:latin typeface="Times New Roman" pitchFamily="-107" charset="0"/>
                <a:ea typeface="+mn-ea"/>
                <a:cs typeface="+mn-cs"/>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Times New Roman" pitchFamily="-107" charset="0"/>
                <a:ea typeface="+mn-ea"/>
                <a:cs typeface="+mn-cs"/>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FF"/>
                </a:solidFill>
              </a:defRPr>
            </a:lvl1pPr>
          </a:lstStyle>
          <a:p>
            <a:pPr>
              <a:defRPr/>
            </a:pPr>
            <a:fld id="{CC786B31-E5EC-5342-96D6-CBD4D7681768}" type="slidenum">
              <a:rPr lang="en-US"/>
              <a:pPr>
                <a:defRPr/>
              </a:pPr>
              <a:t>‹#›</a:t>
            </a:fld>
            <a:endParaRPr lang="en-US"/>
          </a:p>
        </p:txBody>
      </p:sp>
      <p:sp>
        <p:nvSpPr>
          <p:cNvPr id="18439"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12" r:id="rId1"/>
    <p:sldLayoutId id="2147484813"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226C6BF2-EC40-E54D-82FC-3DD7357D76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4"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2FDED3E-972B-E54C-B910-BC361D1092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5"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latin typeface="Times New Roman" pitchFamily="-107" charset="0"/>
                <a:ea typeface="+mn-ea"/>
                <a:cs typeface="+mn-cs"/>
              </a:endParaRPr>
            </a:p>
          </p:txBody>
        </p:sp>
        <p:sp>
          <p:nvSpPr>
            <p:cNvPr id="25609"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FF"/>
                </a:solidFill>
                <a:latin typeface="Times New Roman" pitchFamily="-107" charset="0"/>
                <a:ea typeface="+mn-ea"/>
                <a:cs typeface="+mn-cs"/>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Times New Roman" pitchFamily="-107" charset="0"/>
                <a:ea typeface="+mn-ea"/>
                <a:cs typeface="+mn-cs"/>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FF"/>
                </a:solidFill>
              </a:defRPr>
            </a:lvl1pPr>
          </a:lstStyle>
          <a:p>
            <a:pPr>
              <a:defRPr/>
            </a:pPr>
            <a:fld id="{DBF86CAA-70BB-D641-89EC-D6272649BCB8}" type="slidenum">
              <a:rPr lang="en-US"/>
              <a:pPr>
                <a:defRPr/>
              </a:pPr>
              <a:t>‹#›</a:t>
            </a:fld>
            <a:endParaRPr lang="en-US"/>
          </a:p>
        </p:txBody>
      </p:sp>
      <p:sp>
        <p:nvSpPr>
          <p:cNvPr id="25607"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61"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27652"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66" tIns="41998" rIns="80766" bIns="41998" anchor="ctr">
            <a:spAutoFit/>
          </a:bodyPr>
          <a:lstStyle/>
          <a:p>
            <a:pPr algn="ctr">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charset="0"/>
                <a:cs typeface="MS Gothic" charset="0"/>
              </a:rPr>
              <a:t>9.65.08.</a:t>
            </a:r>
          </a:p>
        </p:txBody>
      </p:sp>
      <p:sp>
        <p:nvSpPr>
          <p:cNvPr id="27653"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104" tIns="45552" rIns="91104" bIns="45552">
            <a:spAutoFit/>
          </a:bodyPr>
          <a:lstStyle/>
          <a:p>
            <a:pPr>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4816"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866"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36876"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36877"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36878"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36867"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41FFA3E6-B747-434F-BCD7-7E6D11E569F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17" r:id="rId1"/>
    <p:sldLayoutId id="2147484818" r:id="rId2"/>
    <p:sldLayoutId id="2147484819"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718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90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62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62" name="Group 1026"/>
          <p:cNvGrpSpPr>
            <a:grpSpLocks/>
          </p:cNvGrpSpPr>
          <p:nvPr/>
        </p:nvGrpSpPr>
        <p:grpSpPr bwMode="auto">
          <a:xfrm>
            <a:off x="457200" y="992188"/>
            <a:ext cx="8153400" cy="1600200"/>
            <a:chOff x="288" y="625"/>
            <a:chExt cx="5136" cy="1008"/>
          </a:xfrm>
        </p:grpSpPr>
        <p:sp>
          <p:nvSpPr>
            <p:cNvPr id="40968" name="Arc 1027"/>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0969" name="Arc 1028"/>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0970" name="Arc 1029"/>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40971"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40963" name="Rectangle 1031"/>
          <p:cNvSpPr>
            <a:spLocks noGrp="1" noChangeArrowheads="1"/>
          </p:cNvSpPr>
          <p:nvPr>
            <p:ph type="title"/>
          </p:nvPr>
        </p:nvSpPr>
        <p:spPr bwMode="auto">
          <a:xfrm>
            <a:off x="381000" y="381000"/>
            <a:ext cx="8458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40964" name="Rectangle 1032"/>
          <p:cNvSpPr>
            <a:spLocks noGrp="1" noChangeArrowheads="1"/>
          </p:cNvSpPr>
          <p:nvPr>
            <p:ph type="body" idx="1"/>
          </p:nvPr>
        </p:nvSpPr>
        <p:spPr bwMode="auto">
          <a:xfrm>
            <a:off x="381000" y="2057400"/>
            <a:ext cx="8458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61"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125962"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125963"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latin typeface="Arial" charset="0"/>
              </a:defRPr>
            </a:lvl1pPr>
          </a:lstStyle>
          <a:p>
            <a:pPr>
              <a:defRPr/>
            </a:pPr>
            <a:fld id="{35D3B521-13A4-484A-8A35-5521927C6A8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20" r:id="rId1"/>
  </p:sldLayoutIdLst>
  <p:txStyles>
    <p:titleStyle>
      <a:lvl1pPr algn="r" rtl="0" eaLnBrk="0" fontAlgn="base" hangingPunct="0">
        <a:spcBef>
          <a:spcPct val="0"/>
        </a:spcBef>
        <a:spcAft>
          <a:spcPct val="0"/>
        </a:spcAft>
        <a:defRPr sz="4400" b="1" i="1">
          <a:solidFill>
            <a:schemeClr val="tx2"/>
          </a:solidFill>
          <a:latin typeface="Arial"/>
          <a:ea typeface="ＭＳ Ｐゴシック" pitchFamily="-110" charset="-128"/>
          <a:cs typeface="Arial"/>
        </a:defRPr>
      </a:lvl1pPr>
      <a:lvl2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2pPr>
      <a:lvl3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3pPr>
      <a:lvl4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4pPr>
      <a:lvl5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5pPr>
      <a:lvl6pPr marL="457200" algn="r" rtl="0" fontAlgn="base">
        <a:spcBef>
          <a:spcPct val="0"/>
        </a:spcBef>
        <a:spcAft>
          <a:spcPct val="0"/>
        </a:spcAft>
        <a:defRPr sz="4400" i="1">
          <a:solidFill>
            <a:schemeClr val="tx2"/>
          </a:solidFill>
          <a:latin typeface="Times New Roman" pitchFamily="-108" charset="0"/>
        </a:defRPr>
      </a:lvl6pPr>
      <a:lvl7pPr marL="914400" algn="r" rtl="0" fontAlgn="base">
        <a:spcBef>
          <a:spcPct val="0"/>
        </a:spcBef>
        <a:spcAft>
          <a:spcPct val="0"/>
        </a:spcAft>
        <a:defRPr sz="4400" i="1">
          <a:solidFill>
            <a:schemeClr val="tx2"/>
          </a:solidFill>
          <a:latin typeface="Times New Roman" pitchFamily="-108" charset="0"/>
        </a:defRPr>
      </a:lvl7pPr>
      <a:lvl8pPr marL="1371600" algn="r" rtl="0" fontAlgn="base">
        <a:spcBef>
          <a:spcPct val="0"/>
        </a:spcBef>
        <a:spcAft>
          <a:spcPct val="0"/>
        </a:spcAft>
        <a:defRPr sz="4400" i="1">
          <a:solidFill>
            <a:schemeClr val="tx2"/>
          </a:solidFill>
          <a:latin typeface="Times New Roman" pitchFamily="-108" charset="0"/>
        </a:defRPr>
      </a:lvl8pPr>
      <a:lvl9pPr marL="1828800" algn="r" rtl="0" fontAlgn="base">
        <a:spcBef>
          <a:spcPct val="0"/>
        </a:spcBef>
        <a:spcAft>
          <a:spcPct val="0"/>
        </a:spcAft>
        <a:defRPr sz="4400" i="1">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tx2"/>
        </a:buClr>
        <a:buChar char="•"/>
        <a:defRPr sz="3200" b="1">
          <a:solidFill>
            <a:schemeClr val="tx1"/>
          </a:solidFill>
          <a:latin typeface="Arial"/>
          <a:ea typeface="ＭＳ Ｐゴシック" pitchFamily="-110" charset="-128"/>
          <a:cs typeface="Arial"/>
        </a:defRPr>
      </a:lvl1pPr>
      <a:lvl2pPr marL="742950" indent="-285750" algn="l" rtl="0" eaLnBrk="0" fontAlgn="base" hangingPunct="0">
        <a:spcBef>
          <a:spcPct val="20000"/>
        </a:spcBef>
        <a:spcAft>
          <a:spcPct val="0"/>
        </a:spcAft>
        <a:buClr>
          <a:schemeClr val="tx2"/>
        </a:buClr>
        <a:buChar char="–"/>
        <a:defRPr sz="2800" b="1">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tx2"/>
        </a:buClr>
        <a:buChar char="•"/>
        <a:defRPr sz="2400" b="1">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8.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119.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100.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5.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79.xml"/><Relationship Id="rId5" Type="http://schemas.openxmlformats.org/officeDocument/2006/relationships/image" Target="../media/image31.jpeg"/><Relationship Id="rId4" Type="http://schemas.openxmlformats.org/officeDocument/2006/relationships/hyperlink" Target="http://images.google.com/imgres?imgurl=www.ncinter.net/~ejt/shofar.jpg&amp;imgrefurl=http://www.ncinter.net/~ejt/PForum/PF0.htm&amp;h=40&amp;w=60&amp;prev=/images?q=Jewish+feasts&amp;svnum=10&amp;hl=en&amp;lr=&amp;ie=UTF-8&amp;oe=UTF-8" TargetMode="Externa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8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2.jpeg"/><Relationship Id="rId1" Type="http://schemas.openxmlformats.org/officeDocument/2006/relationships/slideLayout" Target="../slideLayouts/slideLayout8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82.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B27490-7E5E-6039-0E8C-043F9732942E}"/>
              </a:ext>
            </a:extLst>
          </p:cNvPr>
          <p:cNvSpPr/>
          <p:nvPr/>
        </p:nvSpPr>
        <p:spPr bwMode="auto">
          <a:xfrm>
            <a:off x="0" y="0"/>
            <a:ext cx="9144000" cy="638966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ndParaRPr>
          </a:p>
        </p:txBody>
      </p:sp>
      <p:sp>
        <p:nvSpPr>
          <p:cNvPr id="106498" name="Rectangle 4"/>
          <p:cNvSpPr>
            <a:spLocks noChangeArrowheads="1"/>
          </p:cNvSpPr>
          <p:nvPr/>
        </p:nvSpPr>
        <p:spPr bwMode="auto">
          <a:xfrm>
            <a:off x="2000250" y="134302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endParaRPr lang="en-US">
              <a:solidFill>
                <a:srgbClr val="FFFFFF"/>
              </a:solidFill>
            </a:endParaRPr>
          </a:p>
        </p:txBody>
      </p:sp>
      <p:pic>
        <p:nvPicPr>
          <p:cNvPr id="106499" name="Picture 5"/>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3441" y="-80056"/>
            <a:ext cx="7897117" cy="640465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06500" name="Rectangle 7"/>
          <p:cNvSpPr>
            <a:spLocks noGrp="1" noChangeArrowheads="1"/>
          </p:cNvSpPr>
          <p:nvPr>
            <p:ph type="title" idx="4294967295"/>
          </p:nvPr>
        </p:nvSpPr>
        <p:spPr>
          <a:xfrm>
            <a:off x="2590801" y="-63500"/>
            <a:ext cx="4800599" cy="1366494"/>
          </a:xfrm>
          <a:solidFill>
            <a:schemeClr val="bg1">
              <a:lumMod val="1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kumimoji="1" lang="en-US" altLang="zh-CN" sz="4000" b="1" dirty="0">
                <a:solidFill>
                  <a:srgbClr val="FFFFFF"/>
                </a:solidFill>
                <a:effectLst/>
                <a:ea typeface="+mj-ea"/>
                <a:cs typeface="+mj-cs"/>
              </a:rPr>
              <a:t>New Testament Chronology </a:t>
            </a:r>
            <a:endParaRPr kumimoji="1" lang="en-US" sz="4000" b="1" dirty="0">
              <a:solidFill>
                <a:srgbClr val="FFFFFF"/>
              </a:solidFill>
              <a:effectLst/>
              <a:ea typeface="+mj-ea"/>
              <a:cs typeface="+mj-cs"/>
            </a:endParaRPr>
          </a:p>
        </p:txBody>
      </p:sp>
      <p:sp>
        <p:nvSpPr>
          <p:cNvPr id="8" name="Rectangle 7">
            <a:extLst>
              <a:ext uri="{FF2B5EF4-FFF2-40B4-BE49-F238E27FC236}">
                <a16:creationId xmlns:a16="http://schemas.microsoft.com/office/drawing/2014/main" id="{773013D9-7D84-A04A-A740-509BD5625AD1}"/>
              </a:ext>
            </a:extLst>
          </p:cNvPr>
          <p:cNvSpPr>
            <a:spLocks noChangeArrowheads="1"/>
          </p:cNvSpPr>
          <p:nvPr/>
        </p:nvSpPr>
        <p:spPr bwMode="auto">
          <a:xfrm>
            <a:off x="0" y="6389661"/>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2493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4931"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3556"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3557"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3558"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3559"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124936" name="Rectangle 8"/>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24937"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24938" name="Rectangle 10"/>
          <p:cNvSpPr>
            <a:spLocks noChangeArrowheads="1"/>
          </p:cNvSpPr>
          <p:nvPr/>
        </p:nvSpPr>
        <p:spPr bwMode="auto">
          <a:xfrm>
            <a:off x="4860925" y="3624263"/>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MS Gothic" charset="0"/>
                <a:cs typeface="MS Gothic" charset="0"/>
              </a:rPr>
              <a:t>4</a:t>
            </a:r>
          </a:p>
        </p:txBody>
      </p:sp>
      <p:sp>
        <p:nvSpPr>
          <p:cNvPr id="124939"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nvGrpSpPr>
          <p:cNvPr id="124940" name="Group 12"/>
          <p:cNvGrpSpPr>
            <a:grpSpLocks/>
          </p:cNvGrpSpPr>
          <p:nvPr/>
        </p:nvGrpSpPr>
        <p:grpSpPr bwMode="auto">
          <a:xfrm>
            <a:off x="1652588" y="1647825"/>
            <a:ext cx="890587" cy="1346200"/>
            <a:chOff x="1145" y="1176"/>
            <a:chExt cx="617" cy="962"/>
          </a:xfrm>
        </p:grpSpPr>
        <p:sp>
          <p:nvSpPr>
            <p:cNvPr id="124982" name="Rectangle 13"/>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4983" name="Rectangle 14"/>
            <p:cNvSpPr>
              <a:spLocks noChangeArrowheads="1"/>
            </p:cNvSpPr>
            <p:nvPr/>
          </p:nvSpPr>
          <p:spPr bwMode="auto">
            <a:xfrm>
              <a:off x="1145" y="1530"/>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4984" name="Rectangle 15"/>
            <p:cNvSpPr>
              <a:spLocks noChangeArrowheads="1"/>
            </p:cNvSpPr>
            <p:nvPr/>
          </p:nvSpPr>
          <p:spPr bwMode="auto">
            <a:xfrm>
              <a:off x="1145" y="1834"/>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WHAT</a:t>
              </a:r>
            </a:p>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HE:</a:t>
              </a:r>
            </a:p>
          </p:txBody>
        </p:sp>
      </p:grpSp>
      <p:grpSp>
        <p:nvGrpSpPr>
          <p:cNvPr id="124941" name="Group 16"/>
          <p:cNvGrpSpPr>
            <a:grpSpLocks/>
          </p:cNvGrpSpPr>
          <p:nvPr/>
        </p:nvGrpSpPr>
        <p:grpSpPr bwMode="auto">
          <a:xfrm>
            <a:off x="5070475" y="1658938"/>
            <a:ext cx="890588" cy="1346200"/>
            <a:chOff x="3513" y="1184"/>
            <a:chExt cx="617" cy="962"/>
          </a:xfrm>
        </p:grpSpPr>
        <p:sp>
          <p:nvSpPr>
            <p:cNvPr id="124979" name="Rectangle 17"/>
            <p:cNvSpPr>
              <a:spLocks noChangeArrowheads="1"/>
            </p:cNvSpPr>
            <p:nvPr/>
          </p:nvSpPr>
          <p:spPr bwMode="auto">
            <a:xfrm>
              <a:off x="3513" y="1184"/>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4980" name="Rectangle 18"/>
            <p:cNvSpPr>
              <a:spLocks noChangeArrowheads="1"/>
            </p:cNvSpPr>
            <p:nvPr/>
          </p:nvSpPr>
          <p:spPr bwMode="auto">
            <a:xfrm>
              <a:off x="3513" y="1538"/>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4981" name="Rectangle 19"/>
            <p:cNvSpPr>
              <a:spLocks noChangeArrowheads="1"/>
            </p:cNvSpPr>
            <p:nvPr/>
          </p:nvSpPr>
          <p:spPr bwMode="auto">
            <a:xfrm>
              <a:off x="3513" y="1842"/>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WHAT</a:t>
              </a:r>
            </a:p>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HE:</a:t>
              </a:r>
            </a:p>
          </p:txBody>
        </p:sp>
      </p:grpSp>
      <p:grpSp>
        <p:nvGrpSpPr>
          <p:cNvPr id="124942" name="Group 20"/>
          <p:cNvGrpSpPr>
            <a:grpSpLocks/>
          </p:cNvGrpSpPr>
          <p:nvPr/>
        </p:nvGrpSpPr>
        <p:grpSpPr bwMode="auto">
          <a:xfrm>
            <a:off x="1674813" y="4325938"/>
            <a:ext cx="890587" cy="1346200"/>
            <a:chOff x="1161" y="3088"/>
            <a:chExt cx="617" cy="962"/>
          </a:xfrm>
        </p:grpSpPr>
        <p:sp>
          <p:nvSpPr>
            <p:cNvPr id="124976" name="Rectangle 2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4977" name="Rectangle 22"/>
            <p:cNvSpPr>
              <a:spLocks noChangeArrowheads="1"/>
            </p:cNvSpPr>
            <p:nvPr/>
          </p:nvSpPr>
          <p:spPr bwMode="auto">
            <a:xfrm>
              <a:off x="1161" y="3442"/>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4978" name="Rectangle 23"/>
            <p:cNvSpPr>
              <a:spLocks noChangeArrowheads="1"/>
            </p:cNvSpPr>
            <p:nvPr/>
          </p:nvSpPr>
          <p:spPr bwMode="auto">
            <a:xfrm>
              <a:off x="1161" y="3746"/>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WHAT</a:t>
              </a:r>
            </a:p>
            <a:p>
              <a:pPr>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HE:</a:t>
              </a:r>
            </a:p>
          </p:txBody>
        </p:sp>
      </p:grpSp>
      <p:grpSp>
        <p:nvGrpSpPr>
          <p:cNvPr id="124943" name="Group 24"/>
          <p:cNvGrpSpPr>
            <a:grpSpLocks/>
          </p:cNvGrpSpPr>
          <p:nvPr/>
        </p:nvGrpSpPr>
        <p:grpSpPr bwMode="auto">
          <a:xfrm>
            <a:off x="5011738" y="4325938"/>
            <a:ext cx="890587" cy="1346200"/>
            <a:chOff x="3473" y="3088"/>
            <a:chExt cx="617" cy="962"/>
          </a:xfrm>
        </p:grpSpPr>
        <p:sp>
          <p:nvSpPr>
            <p:cNvPr id="124973" name="Rectangle 25"/>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TO:</a:t>
              </a:r>
            </a:p>
          </p:txBody>
        </p:sp>
        <p:sp>
          <p:nvSpPr>
            <p:cNvPr id="124974" name="Rectangle 26"/>
            <p:cNvSpPr>
              <a:spLocks noChangeArrowheads="1"/>
            </p:cNvSpPr>
            <p:nvPr/>
          </p:nvSpPr>
          <p:spPr bwMode="auto">
            <a:xfrm>
              <a:off x="3473" y="3442"/>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AS:</a:t>
              </a:r>
            </a:p>
          </p:txBody>
        </p:sp>
        <p:sp>
          <p:nvSpPr>
            <p:cNvPr id="124975" name="Rectangle 27"/>
            <p:cNvSpPr>
              <a:spLocks noChangeArrowheads="1"/>
            </p:cNvSpPr>
            <p:nvPr/>
          </p:nvSpPr>
          <p:spPr bwMode="auto">
            <a:xfrm>
              <a:off x="3473" y="3746"/>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WHAT</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HE:</a:t>
              </a:r>
            </a:p>
          </p:txBody>
        </p:sp>
      </p:grpSp>
      <p:sp>
        <p:nvSpPr>
          <p:cNvPr id="55312" name="Rectangle 28"/>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dirty="0">
                <a:solidFill>
                  <a:srgbClr val="66FF99"/>
                </a:solidFill>
                <a:effectLst>
                  <a:outerShdw blurRad="38100" dist="38100" dir="2700000" algn="tl">
                    <a:srgbClr val="000000">
                      <a:alpha val="43137"/>
                    </a:srgbClr>
                  </a:outerShdw>
                </a:effectLst>
                <a:latin typeface="Helvetica" charset="0"/>
                <a:ea typeface="MS Gothic" charset="0"/>
                <a:cs typeface="MS Gothic" charset="0"/>
              </a:rPr>
              <a:t>MATTHEW</a:t>
            </a:r>
          </a:p>
        </p:txBody>
      </p:sp>
      <p:sp>
        <p:nvSpPr>
          <p:cNvPr id="55313" name="Rectangle 29"/>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MARK</a:t>
            </a:r>
          </a:p>
        </p:txBody>
      </p:sp>
      <p:sp>
        <p:nvSpPr>
          <p:cNvPr id="55314" name="Rectangle 30"/>
          <p:cNvSpPr>
            <a:spLocks noChangeArrowheads="1"/>
          </p:cNvSpPr>
          <p:nvPr/>
        </p:nvSpPr>
        <p:spPr bwMode="auto">
          <a:xfrm>
            <a:off x="2149475" y="3692525"/>
            <a:ext cx="2035175"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LUKE</a:t>
            </a:r>
          </a:p>
        </p:txBody>
      </p:sp>
      <p:sp>
        <p:nvSpPr>
          <p:cNvPr id="124947" name="Rectangle 31"/>
          <p:cNvSpPr>
            <a:spLocks noChangeArrowheads="1"/>
          </p:cNvSpPr>
          <p:nvPr/>
        </p:nvSpPr>
        <p:spPr bwMode="auto">
          <a:xfrm>
            <a:off x="5759450" y="3684588"/>
            <a:ext cx="147637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0066FF"/>
                </a:solidFill>
                <a:latin typeface="Helvetica" charset="0"/>
                <a:ea typeface="MS Gothic" charset="0"/>
                <a:cs typeface="MS Gothic" charset="0"/>
              </a:rPr>
              <a:t>JOHN</a:t>
            </a:r>
          </a:p>
        </p:txBody>
      </p:sp>
      <p:sp>
        <p:nvSpPr>
          <p:cNvPr id="55316" name="Rectangle 32"/>
          <p:cNvSpPr>
            <a:spLocks noChangeArrowheads="1"/>
          </p:cNvSpPr>
          <p:nvPr/>
        </p:nvSpPr>
        <p:spPr bwMode="auto">
          <a:xfrm>
            <a:off x="2424113" y="1560513"/>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dirty="0">
                <a:solidFill>
                  <a:schemeClr val="bg1"/>
                </a:solidFill>
                <a:effectLst>
                  <a:outerShdw blurRad="38100" dist="38100" dir="2700000" algn="tl">
                    <a:srgbClr val="000000">
                      <a:alpha val="43137"/>
                    </a:srgbClr>
                  </a:outerShdw>
                </a:effectLst>
                <a:latin typeface="Helvetica" charset="0"/>
                <a:ea typeface="MS Gothic" charset="0"/>
                <a:cs typeface="MS Gothic" charset="0"/>
              </a:rPr>
              <a:t>JEWS</a:t>
            </a:r>
          </a:p>
        </p:txBody>
      </p:sp>
      <p:sp>
        <p:nvSpPr>
          <p:cNvPr id="55317" name="Rectangle 33"/>
          <p:cNvSpPr>
            <a:spLocks noChangeArrowheads="1"/>
          </p:cNvSpPr>
          <p:nvPr/>
        </p:nvSpPr>
        <p:spPr bwMode="auto">
          <a:xfrm>
            <a:off x="5899150" y="1570038"/>
            <a:ext cx="1766888"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ROMANS</a:t>
            </a:r>
          </a:p>
        </p:txBody>
      </p:sp>
      <p:sp>
        <p:nvSpPr>
          <p:cNvPr id="55318" name="Rectangle 34"/>
          <p:cNvSpPr>
            <a:spLocks noChangeArrowheads="1"/>
          </p:cNvSpPr>
          <p:nvPr/>
        </p:nvSpPr>
        <p:spPr bwMode="auto">
          <a:xfrm>
            <a:off x="2462213" y="4237038"/>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GREEKS</a:t>
            </a:r>
          </a:p>
        </p:txBody>
      </p:sp>
      <p:sp>
        <p:nvSpPr>
          <p:cNvPr id="124951" name="Rectangle 35"/>
          <p:cNvSpPr>
            <a:spLocks noChangeArrowheads="1"/>
          </p:cNvSpPr>
          <p:nvPr/>
        </p:nvSpPr>
        <p:spPr bwMode="auto">
          <a:xfrm>
            <a:off x="5334000" y="4241800"/>
            <a:ext cx="26939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CHURCH</a:t>
            </a:r>
          </a:p>
        </p:txBody>
      </p:sp>
      <p:sp>
        <p:nvSpPr>
          <p:cNvPr id="55320" name="Rectangle 36"/>
          <p:cNvSpPr>
            <a:spLocks noChangeArrowheads="1"/>
          </p:cNvSpPr>
          <p:nvPr/>
        </p:nvSpPr>
        <p:spPr bwMode="auto">
          <a:xfrm>
            <a:off x="2424113" y="2070100"/>
            <a:ext cx="1766887"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KING</a:t>
            </a:r>
          </a:p>
        </p:txBody>
      </p:sp>
      <p:sp>
        <p:nvSpPr>
          <p:cNvPr id="55321" name="Rectangle 37"/>
          <p:cNvSpPr>
            <a:spLocks noChangeArrowheads="1"/>
          </p:cNvSpPr>
          <p:nvPr/>
        </p:nvSpPr>
        <p:spPr bwMode="auto">
          <a:xfrm>
            <a:off x="5881688" y="2065338"/>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SERVANT</a:t>
            </a:r>
          </a:p>
        </p:txBody>
      </p:sp>
      <p:sp>
        <p:nvSpPr>
          <p:cNvPr id="55322" name="Rectangle 38"/>
          <p:cNvSpPr>
            <a:spLocks noChangeArrowheads="1"/>
          </p:cNvSpPr>
          <p:nvPr/>
        </p:nvSpPr>
        <p:spPr bwMode="auto">
          <a:xfrm>
            <a:off x="2439988" y="4735513"/>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GOD/MAN</a:t>
            </a:r>
          </a:p>
        </p:txBody>
      </p:sp>
      <p:sp>
        <p:nvSpPr>
          <p:cNvPr id="124955" name="Rectangle 39"/>
          <p:cNvSpPr>
            <a:spLocks noChangeArrowheads="1"/>
          </p:cNvSpPr>
          <p:nvPr/>
        </p:nvSpPr>
        <p:spPr bwMode="auto">
          <a:xfrm>
            <a:off x="5903913" y="4729163"/>
            <a:ext cx="10731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GOD</a:t>
            </a:r>
          </a:p>
        </p:txBody>
      </p:sp>
      <p:sp>
        <p:nvSpPr>
          <p:cNvPr id="55324" name="Rectangle 40"/>
          <p:cNvSpPr>
            <a:spLocks noChangeArrowheads="1"/>
          </p:cNvSpPr>
          <p:nvPr/>
        </p:nvSpPr>
        <p:spPr bwMode="auto">
          <a:xfrm>
            <a:off x="2424113" y="2574925"/>
            <a:ext cx="1766887"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SAID</a:t>
            </a:r>
          </a:p>
        </p:txBody>
      </p:sp>
      <p:sp>
        <p:nvSpPr>
          <p:cNvPr id="55325" name="Rectangle 41"/>
          <p:cNvSpPr>
            <a:spLocks noChangeArrowheads="1"/>
          </p:cNvSpPr>
          <p:nvPr/>
        </p:nvSpPr>
        <p:spPr bwMode="auto">
          <a:xfrm>
            <a:off x="5905500" y="2584450"/>
            <a:ext cx="1154113"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DID</a:t>
            </a:r>
          </a:p>
        </p:txBody>
      </p:sp>
      <p:sp>
        <p:nvSpPr>
          <p:cNvPr id="124958" name="Rectangle 42"/>
          <p:cNvSpPr>
            <a:spLocks noChangeArrowheads="1"/>
          </p:cNvSpPr>
          <p:nvPr/>
        </p:nvSpPr>
        <p:spPr bwMode="auto">
          <a:xfrm>
            <a:off x="5872163" y="5256213"/>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MEANT</a:t>
            </a:r>
          </a:p>
        </p:txBody>
      </p:sp>
      <p:sp>
        <p:nvSpPr>
          <p:cNvPr id="55327" name="Rectangle 43"/>
          <p:cNvSpPr>
            <a:spLocks noChangeArrowheads="1"/>
          </p:cNvSpPr>
          <p:nvPr/>
        </p:nvSpPr>
        <p:spPr bwMode="auto">
          <a:xfrm>
            <a:off x="2439988" y="5251450"/>
            <a:ext cx="1247775"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b="1">
                <a:solidFill>
                  <a:schemeClr val="bg1"/>
                </a:solidFill>
                <a:effectLst>
                  <a:outerShdw blurRad="38100" dist="38100" dir="2700000" algn="tl">
                    <a:srgbClr val="000000">
                      <a:alpha val="43137"/>
                    </a:srgbClr>
                  </a:outerShdw>
                </a:effectLst>
                <a:latin typeface="Helvetica" charset="0"/>
                <a:ea typeface="MS Gothic" charset="0"/>
                <a:cs typeface="MS Gothic" charset="0"/>
              </a:rPr>
              <a:t>FELT</a:t>
            </a:r>
          </a:p>
        </p:txBody>
      </p:sp>
      <p:sp>
        <p:nvSpPr>
          <p:cNvPr id="124960" name="AutoShape 44"/>
          <p:cNvSpPr>
            <a:spLocks noChangeArrowheads="1"/>
          </p:cNvSpPr>
          <p:nvPr/>
        </p:nvSpPr>
        <p:spPr bwMode="auto">
          <a:xfrm>
            <a:off x="1354138" y="3567113"/>
            <a:ext cx="3003550" cy="2487612"/>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4961" name="AutoShape 45"/>
          <p:cNvSpPr>
            <a:spLocks noChangeArrowheads="1"/>
          </p:cNvSpPr>
          <p:nvPr/>
        </p:nvSpPr>
        <p:spPr bwMode="auto">
          <a:xfrm>
            <a:off x="4748213" y="877888"/>
            <a:ext cx="3003550" cy="248602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4962" name="AutoShape 46"/>
          <p:cNvSpPr>
            <a:spLocks noChangeArrowheads="1"/>
          </p:cNvSpPr>
          <p:nvPr/>
        </p:nvSpPr>
        <p:spPr bwMode="auto">
          <a:xfrm>
            <a:off x="1365250" y="911225"/>
            <a:ext cx="3003550" cy="2487613"/>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3600" name="Line 48"/>
          <p:cNvSpPr>
            <a:spLocks noChangeShapeType="1"/>
          </p:cNvSpPr>
          <p:nvPr/>
        </p:nvSpPr>
        <p:spPr bwMode="auto">
          <a:xfrm flipH="1">
            <a:off x="3900488" y="728663"/>
            <a:ext cx="407987" cy="817562"/>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2048" tIns="41025" rIns="82048" bIns="41025"/>
          <a:lstStyle/>
          <a:p>
            <a:pPr>
              <a:defRPr/>
            </a:pPr>
            <a:endParaRPr lang="en-US">
              <a:solidFill>
                <a:srgbClr val="000000"/>
              </a:solidFill>
              <a:latin typeface="Times New Roman" pitchFamily="-108" charset="0"/>
              <a:ea typeface="+mn-ea"/>
              <a:cs typeface="+mn-cs"/>
            </a:endParaRPr>
          </a:p>
        </p:txBody>
      </p:sp>
      <p:sp>
        <p:nvSpPr>
          <p:cNvPr id="23601" name="Line 49"/>
          <p:cNvSpPr>
            <a:spLocks noChangeShapeType="1"/>
          </p:cNvSpPr>
          <p:nvPr/>
        </p:nvSpPr>
        <p:spPr bwMode="auto">
          <a:xfrm flipH="1">
            <a:off x="3946525" y="728663"/>
            <a:ext cx="604838" cy="3182937"/>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2048" tIns="41025" rIns="82048" bIns="41025"/>
          <a:lstStyle/>
          <a:p>
            <a:pPr>
              <a:defRPr/>
            </a:pPr>
            <a:endParaRPr lang="en-US">
              <a:solidFill>
                <a:srgbClr val="000000"/>
              </a:solidFill>
              <a:latin typeface="Times New Roman" pitchFamily="-108" charset="0"/>
              <a:ea typeface="+mn-ea"/>
              <a:cs typeface="+mn-cs"/>
            </a:endParaRPr>
          </a:p>
        </p:txBody>
      </p:sp>
      <p:sp>
        <p:nvSpPr>
          <p:cNvPr id="23602" name="Line 50"/>
          <p:cNvSpPr>
            <a:spLocks noChangeShapeType="1"/>
          </p:cNvSpPr>
          <p:nvPr/>
        </p:nvSpPr>
        <p:spPr bwMode="auto">
          <a:xfrm>
            <a:off x="4767263" y="739775"/>
            <a:ext cx="150812" cy="806450"/>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2048" tIns="41025" rIns="82048" bIns="41025"/>
          <a:lstStyle/>
          <a:p>
            <a:pPr>
              <a:defRPr/>
            </a:pPr>
            <a:endParaRPr lang="en-US">
              <a:solidFill>
                <a:srgbClr val="000000"/>
              </a:solidFill>
              <a:latin typeface="Times New Roman" pitchFamily="-108" charset="0"/>
              <a:ea typeface="+mn-ea"/>
              <a:cs typeface="+mn-cs"/>
            </a:endParaRPr>
          </a:p>
        </p:txBody>
      </p:sp>
      <p:sp>
        <p:nvSpPr>
          <p:cNvPr id="124966" name="Text Box 51"/>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3604" name="Text Box 52"/>
          <p:cNvSpPr txBox="1">
            <a:spLocks noChangeArrowheads="1"/>
          </p:cNvSpPr>
          <p:nvPr/>
        </p:nvSpPr>
        <p:spPr bwMode="auto">
          <a:xfrm>
            <a:off x="5394325" y="3349625"/>
            <a:ext cx="1771650" cy="242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475"/>
              </a:spcBef>
              <a:buClr>
                <a:srgbClr val="FFEA18"/>
              </a:buClr>
              <a:defRPr/>
            </a:pPr>
            <a:r>
              <a:rPr lang="en-GB" sz="15200" b="1">
                <a:solidFill>
                  <a:srgbClr val="FFEA18"/>
                </a:solidFill>
                <a:effectLst>
                  <a:outerShdw blurRad="38100" dist="38100" dir="2700000" algn="tl">
                    <a:srgbClr val="DDDDDD"/>
                  </a:outerShdw>
                </a:effectLst>
                <a:ea typeface="MS Gothic" charset="0"/>
                <a:cs typeface="MS Gothic" charset="0"/>
              </a:rPr>
              <a:t>∑</a:t>
            </a:r>
          </a:p>
        </p:txBody>
      </p:sp>
      <p:sp>
        <p:nvSpPr>
          <p:cNvPr id="124968" name="Text Box 53"/>
          <p:cNvSpPr txBox="1">
            <a:spLocks noChangeArrowheads="1"/>
          </p:cNvSpPr>
          <p:nvPr/>
        </p:nvSpPr>
        <p:spPr bwMode="auto">
          <a:xfrm>
            <a:off x="8704263" y="6118225"/>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24969" name="Text Box 54"/>
          <p:cNvSpPr txBox="1">
            <a:spLocks noChangeArrowheads="1"/>
          </p:cNvSpPr>
          <p:nvPr/>
        </p:nvSpPr>
        <p:spPr bwMode="auto">
          <a:xfrm>
            <a:off x="8358188"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21</a:t>
            </a:r>
          </a:p>
        </p:txBody>
      </p:sp>
      <p:sp>
        <p:nvSpPr>
          <p:cNvPr id="124970" name="Text Box 55"/>
          <p:cNvSpPr txBox="1">
            <a:spLocks noChangeArrowheads="1"/>
          </p:cNvSpPr>
          <p:nvPr/>
        </p:nvSpPr>
        <p:spPr bwMode="auto">
          <a:xfrm>
            <a:off x="8705850" y="6488113"/>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1</a:t>
            </a:r>
          </a:p>
        </p:txBody>
      </p:sp>
      <p:sp>
        <p:nvSpPr>
          <p:cNvPr id="57" name="Title 56"/>
          <p:cNvSpPr>
            <a:spLocks noGrp="1"/>
          </p:cNvSpPr>
          <p:nvPr>
            <p:ph type="title" idx="4294967295"/>
          </p:nvPr>
        </p:nvSpPr>
        <p:spPr bwMode="auto">
          <a:xfrm>
            <a:off x="457200" y="228600"/>
            <a:ext cx="8229600" cy="609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THE SYNOPTICS: </a:t>
            </a:r>
            <a:r>
              <a:rPr lang="ja-JP" altLang="en-US"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a:t>
            </a:r>
            <a:r>
              <a:rPr lang="en-US" altLang="ja-JP"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TO SEE TOGETHER</a:t>
            </a:r>
            <a:r>
              <a:rPr lang="ja-JP" altLang="en-US"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a:t>
            </a:r>
            <a:endParaRPr lang="en-US" dirty="0">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58" name="TextBox 57"/>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a:solidFill>
                  <a:srgbClr val="FFFFFF"/>
                </a:solidFill>
                <a:effectLst>
                  <a:outerShdw blurRad="38100" dist="38100" dir="2700000" algn="tl">
                    <a:srgbClr val="000000">
                      <a:alpha val="43137"/>
                    </a:srgbClr>
                  </a:outerShdw>
                </a:effectLst>
                <a:latin typeface="Arial" charset="0"/>
                <a:ea typeface="MS Gothic" charset="0"/>
                <a:cs typeface="MS Gothic" charset="0"/>
              </a:rPr>
              <a:t>52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85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235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85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5734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5734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18436"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latin typeface="Times New Roman" pitchFamily="-107" charset="0"/>
              <a:ea typeface="+mn-ea"/>
              <a:cs typeface="+mn-cs"/>
            </a:endParaRPr>
          </a:p>
        </p:txBody>
      </p:sp>
      <p:sp>
        <p:nvSpPr>
          <p:cNvPr id="18437"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latin typeface="Times New Roman" pitchFamily="-107" charset="0"/>
              <a:ea typeface="+mn-ea"/>
              <a:cs typeface="+mn-cs"/>
            </a:endParaRPr>
          </a:p>
        </p:txBody>
      </p:sp>
      <p:sp>
        <p:nvSpPr>
          <p:cNvPr id="18438"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latin typeface="Times New Roman" pitchFamily="-107" charset="0"/>
              <a:ea typeface="+mn-ea"/>
              <a:cs typeface="+mn-cs"/>
            </a:endParaRPr>
          </a:p>
        </p:txBody>
      </p:sp>
      <p:sp>
        <p:nvSpPr>
          <p:cNvPr id="18439"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effectLst>
                <a:outerShdw blurRad="38100" dist="38100" dir="2700000" algn="tl">
                  <a:srgbClr val="000000">
                    <a:alpha val="43137"/>
                  </a:srgbClr>
                </a:outerShdw>
              </a:effectLst>
              <a:latin typeface="Times New Roman" pitchFamily="-107" charset="0"/>
              <a:ea typeface="+mn-ea"/>
              <a:cs typeface="+mn-cs"/>
            </a:endParaRPr>
          </a:p>
        </p:txBody>
      </p:sp>
      <p:sp>
        <p:nvSpPr>
          <p:cNvPr id="25" name="Oval 24"/>
          <p:cNvSpPr>
            <a:spLocks noChangeArrowheads="1"/>
          </p:cNvSpPr>
          <p:nvPr/>
        </p:nvSpPr>
        <p:spPr bwMode="auto">
          <a:xfrm rot="2177326">
            <a:off x="1054100" y="652463"/>
            <a:ext cx="4419600" cy="4325937"/>
          </a:xfrm>
          <a:prstGeom prst="ellipse">
            <a:avLst/>
          </a:prstGeom>
          <a:solidFill>
            <a:srgbClr val="660066">
              <a:alpha val="58823"/>
            </a:srgbClr>
          </a:solidFill>
          <a:ln w="76200">
            <a:solidFill>
              <a:schemeClr val="bg1"/>
            </a:solidFill>
            <a:round/>
            <a:headEnd/>
            <a:tailEnd/>
          </a:ln>
        </p:spPr>
        <p:txBody>
          <a:bodyPr/>
          <a:lstStyle/>
          <a:p>
            <a:pPr defTabSz="457200" eaLnBrk="0" hangingPunct="0">
              <a:lnSpc>
                <a:spcPct val="93000"/>
              </a:lnSpc>
              <a:buClr>
                <a:srgbClr val="000000"/>
              </a:buClr>
              <a:buSzPct val="100000"/>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grpSp>
        <p:nvGrpSpPr>
          <p:cNvPr id="126985" name="Group 8"/>
          <p:cNvGrpSpPr>
            <a:grpSpLocks/>
          </p:cNvGrpSpPr>
          <p:nvPr/>
        </p:nvGrpSpPr>
        <p:grpSpPr bwMode="auto">
          <a:xfrm>
            <a:off x="1412875" y="946150"/>
            <a:ext cx="3860800" cy="3332163"/>
            <a:chOff x="979" y="675"/>
            <a:chExt cx="2675" cy="2379"/>
          </a:xfrm>
        </p:grpSpPr>
        <p:sp>
          <p:nvSpPr>
            <p:cNvPr id="57376"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charset="0"/>
                  <a:cs typeface="MS Gothic" charset="0"/>
                </a:rPr>
                <a:t>2</a:t>
              </a:r>
            </a:p>
          </p:txBody>
        </p:sp>
        <p:sp>
          <p:nvSpPr>
            <p:cNvPr id="57377"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charset="0"/>
                  <a:cs typeface="MS Gothic" charset="0"/>
                </a:rPr>
                <a:t>3</a:t>
              </a:r>
            </a:p>
          </p:txBody>
        </p:sp>
        <p:sp>
          <p:nvSpPr>
            <p:cNvPr id="57378"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charset="0"/>
                  <a:cs typeface="MS Gothic" charset="0"/>
                </a:rPr>
                <a:t>4</a:t>
              </a:r>
            </a:p>
          </p:txBody>
        </p:sp>
        <p:sp>
          <p:nvSpPr>
            <p:cNvPr id="57379"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600" b="1">
                  <a:solidFill>
                    <a:srgbClr val="FAFD00"/>
                  </a:solidFill>
                  <a:effectLst>
                    <a:outerShdw blurRad="38100" dist="38100" dir="2700000" algn="tl">
                      <a:srgbClr val="000000">
                        <a:alpha val="43137"/>
                      </a:srgbClr>
                    </a:outerShdw>
                  </a:effectLst>
                  <a:latin typeface="Helvetica" charset="0"/>
                  <a:ea typeface="MS Gothic" charset="0"/>
                  <a:cs typeface="MS Gothic" charset="0"/>
                </a:rPr>
                <a:t>1</a:t>
              </a:r>
            </a:p>
          </p:txBody>
        </p:sp>
      </p:grpSp>
      <p:sp>
        <p:nvSpPr>
          <p:cNvPr id="27" name="Oval 26"/>
          <p:cNvSpPr>
            <a:spLocks noChangeArrowheads="1"/>
          </p:cNvSpPr>
          <p:nvPr/>
        </p:nvSpPr>
        <p:spPr bwMode="auto">
          <a:xfrm rot="18711476">
            <a:off x="3041650" y="1003300"/>
            <a:ext cx="2627313" cy="3198813"/>
          </a:xfrm>
          <a:prstGeom prst="ellipse">
            <a:avLst/>
          </a:prstGeom>
          <a:solidFill>
            <a:schemeClr val="accent5">
              <a:alpha val="59000"/>
            </a:schemeClr>
          </a:solidFill>
          <a:ln w="76200">
            <a:solidFill>
              <a:schemeClr val="bg1"/>
            </a:solidFill>
            <a:round/>
            <a:headEnd/>
            <a:tailEnd/>
          </a:ln>
        </p:spPr>
        <p:txBody>
          <a:bodyPr/>
          <a:lstStyle/>
          <a:p>
            <a:pPr defTabSz="457200" eaLnBrk="0" hangingPunct="0">
              <a:lnSpc>
                <a:spcPct val="93000"/>
              </a:lnSpc>
              <a:buClr>
                <a:srgbClr val="000000"/>
              </a:buClr>
              <a:buSzPct val="100000"/>
              <a:buFont typeface="Times New Roman" pitchFamily="-107" charset="0"/>
              <a:buNone/>
              <a:defRPr/>
            </a:pPr>
            <a:endParaRPr lang="en-US">
              <a:solidFill>
                <a:srgbClr val="FFFFFF"/>
              </a:solidFill>
              <a:effectLst>
                <a:outerShdw blurRad="38100" dist="38100" dir="2700000" algn="tl">
                  <a:srgbClr val="000000">
                    <a:alpha val="43137"/>
                  </a:srgbClr>
                </a:outerShdw>
              </a:effectLst>
              <a:latin typeface="Times New Roman" pitchFamily="-107" charset="0"/>
              <a:ea typeface="+mn-ea"/>
              <a:cs typeface="+mn-cs"/>
            </a:endParaRPr>
          </a:p>
        </p:txBody>
      </p:sp>
      <p:grpSp>
        <p:nvGrpSpPr>
          <p:cNvPr id="3" name="Group 36"/>
          <p:cNvGrpSpPr>
            <a:grpSpLocks/>
          </p:cNvGrpSpPr>
          <p:nvPr/>
        </p:nvGrpSpPr>
        <p:grpSpPr bwMode="auto">
          <a:xfrm>
            <a:off x="4743450" y="3254375"/>
            <a:ext cx="600075" cy="784225"/>
            <a:chOff x="4743354" y="3254515"/>
            <a:chExt cx="600388" cy="784086"/>
          </a:xfrm>
        </p:grpSpPr>
        <p:sp>
          <p:nvSpPr>
            <p:cNvPr id="57374" name="Isosceles Triangle 34"/>
            <p:cNvSpPr>
              <a:spLocks noChangeArrowheads="1"/>
            </p:cNvSpPr>
            <p:nvPr/>
          </p:nvSpPr>
          <p:spPr bwMode="auto">
            <a:xfrm rot="716084">
              <a:off x="4786239" y="3254515"/>
              <a:ext cx="557503" cy="655522"/>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57375" name="Isosceles Triangle 35"/>
            <p:cNvSpPr>
              <a:spLocks noChangeArrowheads="1"/>
            </p:cNvSpPr>
            <p:nvPr/>
          </p:nvSpPr>
          <p:spPr bwMode="auto">
            <a:xfrm rot="5698572">
              <a:off x="4886383" y="3667012"/>
              <a:ext cx="228559" cy="514618"/>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grpSp>
      <p:sp>
        <p:nvSpPr>
          <p:cNvPr id="26" name="Oval 25"/>
          <p:cNvSpPr>
            <a:spLocks noChangeArrowheads="1"/>
          </p:cNvSpPr>
          <p:nvPr/>
        </p:nvSpPr>
        <p:spPr bwMode="auto">
          <a:xfrm rot="9274204">
            <a:off x="868363" y="2119313"/>
            <a:ext cx="4419600" cy="3849687"/>
          </a:xfrm>
          <a:prstGeom prst="ellipse">
            <a:avLst/>
          </a:prstGeom>
          <a:solidFill>
            <a:srgbClr val="008000">
              <a:alpha val="41176"/>
            </a:srgbClr>
          </a:solidFill>
          <a:ln w="76200">
            <a:solidFill>
              <a:schemeClr val="bg1"/>
            </a:solidFill>
            <a:round/>
            <a:headEnd/>
            <a:tailEnd/>
          </a:ln>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57357"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LUKE</a:t>
            </a:r>
          </a:p>
        </p:txBody>
      </p:sp>
      <p:sp>
        <p:nvSpPr>
          <p:cNvPr id="57358" name="Rectangle 14"/>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MATTHEW</a:t>
            </a:r>
          </a:p>
        </p:txBody>
      </p:sp>
      <p:sp>
        <p:nvSpPr>
          <p:cNvPr id="57359" name="Rectangle 15"/>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MARK</a:t>
            </a:r>
          </a:p>
        </p:txBody>
      </p:sp>
      <p:sp>
        <p:nvSpPr>
          <p:cNvPr id="57360" name="Rectangle 16"/>
          <p:cNvSpPr>
            <a:spLocks noChangeArrowheads="1"/>
          </p:cNvSpPr>
          <p:nvPr/>
        </p:nvSpPr>
        <p:spPr bwMode="auto">
          <a:xfrm>
            <a:off x="5762625" y="3684588"/>
            <a:ext cx="1476375"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effectLst>
                  <a:outerShdw blurRad="38100" dist="38100" dir="2700000" algn="tl">
                    <a:srgbClr val="000000">
                      <a:alpha val="43137"/>
                    </a:srgbClr>
                  </a:outerShdw>
                </a:effectLst>
                <a:latin typeface="Helvetica" charset="0"/>
                <a:ea typeface="MS Gothic" charset="0"/>
                <a:cs typeface="MS Gothic" charset="0"/>
              </a:rPr>
              <a:t>JOHN</a:t>
            </a:r>
          </a:p>
        </p:txBody>
      </p:sp>
      <p:sp>
        <p:nvSpPr>
          <p:cNvPr id="57361" name="Text Box 17"/>
          <p:cNvSpPr txBox="1">
            <a:spLocks noChangeArrowheads="1"/>
          </p:cNvSpPr>
          <p:nvPr/>
        </p:nvSpPr>
        <p:spPr bwMode="auto">
          <a:xfrm>
            <a:off x="8780463" y="4763"/>
            <a:ext cx="163512"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defRPr/>
            </a:pPr>
            <a:r>
              <a:rPr lang="en-GB" sz="1800">
                <a:solidFill>
                  <a:srgbClr val="FFA27C"/>
                </a:solidFill>
                <a:effectLst>
                  <a:outerShdw blurRad="38100" dist="38100" dir="2700000" algn="tl">
                    <a:srgbClr val="000000">
                      <a:alpha val="43137"/>
                    </a:srgbClr>
                  </a:outerShdw>
                </a:effectLst>
                <a:latin typeface="Comic Sans MS" charset="0"/>
                <a:ea typeface="MS Gothic" charset="0"/>
                <a:cs typeface="MS Gothic" charset="0"/>
              </a:rPr>
              <a:t> </a:t>
            </a:r>
          </a:p>
        </p:txBody>
      </p:sp>
      <p:sp>
        <p:nvSpPr>
          <p:cNvPr id="57362"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en-US">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57363" name="Text Box 19"/>
          <p:cNvSpPr txBox="1">
            <a:spLocks noChangeArrowheads="1"/>
          </p:cNvSpPr>
          <p:nvPr/>
        </p:nvSpPr>
        <p:spPr bwMode="auto">
          <a:xfrm>
            <a:off x="8355013" y="6540500"/>
            <a:ext cx="30480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defRPr/>
            </a:pPr>
            <a:r>
              <a:rPr lang="en-GB" sz="900" b="1">
                <a:solidFill>
                  <a:srgbClr val="FFFFFF"/>
                </a:solidFill>
                <a:effectLst>
                  <a:outerShdw blurRad="38100" dist="38100" dir="2700000" algn="tl">
                    <a:srgbClr val="000000">
                      <a:alpha val="43137"/>
                    </a:srgbClr>
                  </a:outerShdw>
                </a:effectLst>
                <a:latin typeface="Comic Sans MS" charset="0"/>
                <a:ea typeface="MS Gothic" charset="0"/>
                <a:cs typeface="MS Gothic" charset="0"/>
              </a:rPr>
              <a:t>16</a:t>
            </a:r>
          </a:p>
        </p:txBody>
      </p:sp>
      <p:sp>
        <p:nvSpPr>
          <p:cNvPr id="24" name="Title 23"/>
          <p:cNvSpPr>
            <a:spLocks noGrp="1"/>
          </p:cNvSpPr>
          <p:nvPr>
            <p:ph type="title" idx="4294967295"/>
          </p:nvPr>
        </p:nvSpPr>
        <p:spPr bwMode="auto">
          <a:xfrm>
            <a:off x="457200" y="152400"/>
            <a:ext cx="8229600" cy="609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GB" sz="2900" b="1">
                <a:solidFill>
                  <a:srgbClr val="FFEA18"/>
                </a:solidFill>
                <a:effectLst>
                  <a:outerShdw blurRad="38100" dist="38100" dir="2700000" algn="tl">
                    <a:srgbClr val="000000">
                      <a:alpha val="43137"/>
                    </a:srgbClr>
                  </a:outerShdw>
                </a:effectLst>
                <a:latin typeface="Comic Sans MS" charset="0"/>
                <a:ea typeface="MS Gothic" charset="0"/>
                <a:cs typeface="MS Gothic" charset="0"/>
              </a:rPr>
              <a:t>UNIQUE MATERIAL…</a:t>
            </a:r>
            <a:endParaRPr lang="en-US">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28" name="Oval 27"/>
          <p:cNvSpPr>
            <a:spLocks noChangeArrowheads="1"/>
          </p:cNvSpPr>
          <p:nvPr/>
        </p:nvSpPr>
        <p:spPr bwMode="auto">
          <a:xfrm rot="-3002663">
            <a:off x="4968875" y="2646363"/>
            <a:ext cx="3290887" cy="4243388"/>
          </a:xfrm>
          <a:prstGeom prst="ellipse">
            <a:avLst/>
          </a:prstGeom>
          <a:solidFill>
            <a:schemeClr val="tx1">
              <a:alpha val="54901"/>
            </a:schemeClr>
          </a:solidFill>
          <a:ln w="76200">
            <a:solidFill>
              <a:schemeClr val="bg1"/>
            </a:solidFill>
            <a:round/>
            <a:headEnd/>
            <a:tailEnd/>
          </a:ln>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29" name="Rectangle 16"/>
          <p:cNvSpPr>
            <a:spLocks noChangeArrowheads="1"/>
          </p:cNvSpPr>
          <p:nvPr/>
        </p:nvSpPr>
        <p:spPr bwMode="auto">
          <a:xfrm>
            <a:off x="5791200" y="4954588"/>
            <a:ext cx="2133600" cy="1065212"/>
          </a:xfrm>
          <a:prstGeom prst="rect">
            <a:avLst/>
          </a:prstGeom>
          <a:noFill/>
          <a:ln w="9525">
            <a:noFill/>
            <a:round/>
            <a:headEnd/>
            <a:tailEnd/>
          </a:ln>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FCE20C"/>
                </a:solidFill>
                <a:effectLst>
                  <a:outerShdw blurRad="38100" dist="38100" dir="2700000" algn="tl">
                    <a:srgbClr val="000000">
                      <a:alpha val="43137"/>
                    </a:srgbClr>
                  </a:outerShdw>
                </a:effectLst>
                <a:latin typeface="Helvetica" charset="0"/>
                <a:ea typeface="MS Gothic" charset="0"/>
                <a:cs typeface="MS Gothic" charset="0"/>
              </a:rPr>
              <a:t>92% unique!</a:t>
            </a:r>
          </a:p>
        </p:txBody>
      </p:sp>
      <p:sp>
        <p:nvSpPr>
          <p:cNvPr id="30" name="Rectangle 16"/>
          <p:cNvSpPr>
            <a:spLocks noChangeArrowheads="1"/>
          </p:cNvSpPr>
          <p:nvPr/>
        </p:nvSpPr>
        <p:spPr bwMode="auto">
          <a:xfrm>
            <a:off x="1371600" y="2868613"/>
            <a:ext cx="2895600" cy="941387"/>
          </a:xfrm>
          <a:prstGeom prst="rect">
            <a:avLst/>
          </a:prstGeom>
          <a:noFill/>
          <a:ln w="9525">
            <a:noFill/>
            <a:round/>
            <a:headEnd/>
            <a:tailEnd/>
          </a:ln>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t>Birth</a:t>
            </a:r>
            <a:b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br>
            <a: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t>Genealogy</a:t>
            </a:r>
          </a:p>
        </p:txBody>
      </p:sp>
      <p:sp>
        <p:nvSpPr>
          <p:cNvPr id="32" name="Rectangle 16"/>
          <p:cNvSpPr>
            <a:spLocks noChangeArrowheads="1"/>
          </p:cNvSpPr>
          <p:nvPr/>
        </p:nvSpPr>
        <p:spPr bwMode="auto">
          <a:xfrm>
            <a:off x="5486400" y="2971800"/>
            <a:ext cx="2133600" cy="941388"/>
          </a:xfrm>
          <a:prstGeom prst="rect">
            <a:avLst/>
          </a:prstGeom>
          <a:noFill/>
          <a:ln w="9525">
            <a:noFill/>
            <a:round/>
            <a:headEnd/>
            <a:tailEnd/>
          </a:ln>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t>5000 fed</a:t>
            </a:r>
            <a:b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br>
            <a:r>
              <a:rPr lang="en-GB" sz="2800" b="1">
                <a:solidFill>
                  <a:srgbClr val="FCE20C"/>
                </a:solidFill>
                <a:effectLst>
                  <a:outerShdw blurRad="38100" dist="38100" dir="2700000" algn="tl">
                    <a:srgbClr val="000000">
                      <a:alpha val="43137"/>
                    </a:srgbClr>
                  </a:outerShdw>
                </a:effectLst>
                <a:latin typeface="Helvetica" charset="0"/>
                <a:ea typeface="MS Gothic" charset="0"/>
                <a:cs typeface="MS Gothic" charset="0"/>
              </a:rPr>
              <a:t>Passion</a:t>
            </a:r>
          </a:p>
        </p:txBody>
      </p:sp>
      <p:sp>
        <p:nvSpPr>
          <p:cNvPr id="33" name="Rectangle 16"/>
          <p:cNvSpPr>
            <a:spLocks noChangeArrowheads="1"/>
          </p:cNvSpPr>
          <p:nvPr/>
        </p:nvSpPr>
        <p:spPr bwMode="auto">
          <a:xfrm>
            <a:off x="3048000" y="2057400"/>
            <a:ext cx="2057400" cy="1373188"/>
          </a:xfrm>
          <a:prstGeom prst="rect">
            <a:avLst/>
          </a:prstGeom>
          <a:noFill/>
          <a:ln w="9525">
            <a:noFill/>
            <a:round/>
            <a:headEnd/>
            <a:tailEnd/>
          </a:ln>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t>Baptism</a:t>
            </a:r>
            <a:br>
              <a:rPr lang="en-GB"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br>
            <a:r>
              <a:rPr lang="en-GB"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t>Lord</a:t>
            </a:r>
            <a:r>
              <a:rPr lang="fr-FR"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t>'</a:t>
            </a:r>
            <a:r>
              <a:rPr lang="en-GB" sz="2800" b="1" dirty="0">
                <a:solidFill>
                  <a:srgbClr val="FCE20C"/>
                </a:solidFill>
                <a:effectLst>
                  <a:outerShdw blurRad="38100" dist="38100" dir="2700000" algn="tl">
                    <a:srgbClr val="000000">
                      <a:alpha val="43137"/>
                    </a:srgbClr>
                  </a:outerShdw>
                </a:effectLst>
                <a:latin typeface="Helvetica" charset="0"/>
                <a:ea typeface="MS Gothic" charset="0"/>
                <a:cs typeface="MS Gothic" charset="0"/>
              </a:rPr>
              <a:t>s Supper</a:t>
            </a:r>
          </a:p>
        </p:txBody>
      </p:sp>
      <p:sp>
        <p:nvSpPr>
          <p:cNvPr id="34" name="Rectangle 16"/>
          <p:cNvSpPr>
            <a:spLocks noChangeArrowheads="1"/>
          </p:cNvSpPr>
          <p:nvPr/>
        </p:nvSpPr>
        <p:spPr bwMode="auto">
          <a:xfrm>
            <a:off x="5943600" y="1524000"/>
            <a:ext cx="2133600" cy="1065213"/>
          </a:xfrm>
          <a:prstGeom prst="rect">
            <a:avLst/>
          </a:prstGeom>
          <a:noFill/>
          <a:ln w="9525">
            <a:noFill/>
            <a:round/>
            <a:headEnd/>
            <a:tailEnd/>
          </a:ln>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FCE20C"/>
                </a:solidFill>
                <a:effectLst>
                  <a:outerShdw blurRad="38100" dist="38100" dir="2700000" algn="tl">
                    <a:srgbClr val="000000">
                      <a:alpha val="43137"/>
                    </a:srgbClr>
                  </a:outerShdw>
                </a:effectLst>
                <a:latin typeface="Helvetica" charset="0"/>
                <a:ea typeface="MS Gothic" charset="0"/>
                <a:cs typeface="MS Gothic" charset="0"/>
              </a:rPr>
              <a:t>7% unique!</a:t>
            </a:r>
          </a:p>
        </p:txBody>
      </p:sp>
      <p:sp>
        <p:nvSpPr>
          <p:cNvPr id="38" name="Left Arrow 37"/>
          <p:cNvSpPr>
            <a:spLocks noChangeArrowheads="1"/>
          </p:cNvSpPr>
          <p:nvPr/>
        </p:nvSpPr>
        <p:spPr bwMode="auto">
          <a:xfrm rot="-1315667">
            <a:off x="4991100" y="3441700"/>
            <a:ext cx="533400" cy="304800"/>
          </a:xfrm>
          <a:prstGeom prst="leftArrow">
            <a:avLst>
              <a:gd name="adj1" fmla="val 50000"/>
              <a:gd name="adj2" fmla="val 49997"/>
            </a:avLst>
          </a:prstGeom>
          <a:solidFill>
            <a:srgbClr val="00B8FF"/>
          </a:solidFill>
          <a:ln w="9525">
            <a:solidFill>
              <a:schemeClr val="tx1"/>
            </a:solidFill>
            <a:round/>
            <a:headEnd/>
            <a:tailEnd/>
          </a:ln>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39" name="Left Arrow 38"/>
          <p:cNvSpPr>
            <a:spLocks noChangeArrowheads="1"/>
          </p:cNvSpPr>
          <p:nvPr/>
        </p:nvSpPr>
        <p:spPr bwMode="auto">
          <a:xfrm rot="-1315667">
            <a:off x="5524500"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a:lstStyle/>
          <a:p>
            <a:pPr defTabSz="457200" eaLnBrk="0" hangingPunct="0">
              <a:lnSpc>
                <a:spcPct val="93000"/>
              </a:lnSpc>
              <a:buClr>
                <a:srgbClr val="000000"/>
              </a:buClr>
              <a:buSzPct val="100000"/>
              <a:buFont typeface="Times New Roman" charset="0"/>
              <a:buNone/>
              <a:defRPr/>
            </a:pPr>
            <a:endParaRPr lang="en-US">
              <a:solidFill>
                <a:srgbClr val="FFFFFF"/>
              </a:solidFill>
              <a:effectLst>
                <a:outerShdw blurRad="38100" dist="38100" dir="2700000" algn="tl">
                  <a:srgbClr val="000000">
                    <a:alpha val="43137"/>
                  </a:srgbClr>
                </a:outerShdw>
              </a:effectLst>
              <a:ea typeface="MS Gothic" charset="0"/>
              <a:cs typeface="MS Gothic" charset="0"/>
            </a:endParaRPr>
          </a:p>
        </p:txBody>
      </p:sp>
      <p:sp>
        <p:nvSpPr>
          <p:cNvPr id="40" name="TextBox 39"/>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a:solidFill>
                  <a:srgbClr val="FFFFFF"/>
                </a:solidFill>
                <a:effectLst>
                  <a:outerShdw blurRad="38100" dist="38100" dir="2700000" algn="tl">
                    <a:srgbClr val="000000">
                      <a:alpha val="43137"/>
                    </a:srgbClr>
                  </a:outerShdw>
                </a:effectLst>
                <a:latin typeface="Arial" charset="0"/>
                <a:ea typeface="MS Gothic" charset="0"/>
                <a:cs typeface="MS Gothic" charset="0"/>
              </a:rPr>
              <a:t>52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 calcmode="lin" valueType="num">
                                      <p:cBhvr>
                                        <p:cTn id="62" dur="500" fill="hold"/>
                                        <p:tgtEl>
                                          <p:spTgt spid="32"/>
                                        </p:tgtEl>
                                        <p:attrNameLst>
                                          <p:attrName>style.rotation</p:attrName>
                                        </p:attrNameLst>
                                      </p:cBhvr>
                                      <p:tavLst>
                                        <p:tav tm="0">
                                          <p:val>
                                            <p:fltVal val="360"/>
                                          </p:val>
                                        </p:tav>
                                        <p:tav tm="100000">
                                          <p:val>
                                            <p:fltVal val="0"/>
                                          </p:val>
                                        </p:tav>
                                      </p:tavLst>
                                    </p:anim>
                                    <p:animEffect transition="in" filter="fade">
                                      <p:cBhvr>
                                        <p:cTn id="63" dur="500"/>
                                        <p:tgtEl>
                                          <p:spTgt spid="32"/>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childTnLst>
                          </p:cTn>
                        </p:par>
                        <p:par>
                          <p:cTn id="68" fill="hold" nodeType="afterGroup">
                            <p:stCondLst>
                              <p:cond delay="1000"/>
                            </p:stCondLst>
                            <p:childTnLst>
                              <p:par>
                                <p:cTn id="69" presetID="22" presetClass="entr" presetSubtype="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childTnLst>
                          </p:cTn>
                        </p:par>
                        <p:par>
                          <p:cTn id="88" fill="hold" nodeType="afterGroup">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6" grpId="0" animBg="1"/>
      <p:bldP spid="24" grpId="0"/>
      <p:bldP spid="28" grpId="0" animBg="1"/>
      <p:bldP spid="29" grpId="0"/>
      <p:bldP spid="30" grpId="0"/>
      <p:bldP spid="32" grpId="0"/>
      <p:bldP spid="33" grpId="0"/>
      <p:bldP spid="34" grpId="0"/>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 Box 1027"/>
          <p:cNvSpPr txBox="1">
            <a:spLocks noChangeArrowheads="1"/>
          </p:cNvSpPr>
          <p:nvPr/>
        </p:nvSpPr>
        <p:spPr bwMode="auto">
          <a:xfrm>
            <a:off x="85407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49</a:t>
            </a:r>
          </a:p>
        </p:txBody>
      </p:sp>
      <p:pic>
        <p:nvPicPr>
          <p:cNvPr id="129026" name="Picture 1035" descr="j03167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1085850"/>
            <a:ext cx="3657600" cy="241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006" name="Rectangle 1038"/>
          <p:cNvSpPr>
            <a:spLocks noGrp="1" noChangeArrowheads="1"/>
          </p:cNvSpPr>
          <p:nvPr>
            <p:ph type="title"/>
          </p:nvPr>
        </p:nvSpPr>
        <p:spPr>
          <a:xfrm>
            <a:off x="1738313" y="228600"/>
            <a:ext cx="5805487" cy="646113"/>
          </a:xfrm>
          <a:solidFill>
            <a:schemeClr val="bg2"/>
          </a:solidFill>
        </p:spPr>
        <p:txBody>
          <a:bodyPr anchor="t" anchorCtr="0">
            <a:spAutoFit/>
          </a:bodyPr>
          <a:lstStyle/>
          <a:p>
            <a:pPr eaLnBrk="1" hangingPunct="1">
              <a:defRPr/>
            </a:pPr>
            <a:r>
              <a:rPr lang="en-US" sz="3600" b="1" dirty="0">
                <a:solidFill>
                  <a:schemeClr val="tx1"/>
                </a:solidFill>
                <a:effectLst>
                  <a:outerShdw blurRad="38100" dist="38100" dir="2700000" algn="tl">
                    <a:srgbClr val="000000"/>
                  </a:outerShdw>
                </a:effectLst>
                <a:latin typeface="Arial"/>
                <a:ea typeface="SimSun" charset="0"/>
                <a:cs typeface="Arial"/>
              </a:rPr>
              <a:t>The Synoptic Problem</a:t>
            </a:r>
          </a:p>
        </p:txBody>
      </p:sp>
      <p:sp>
        <p:nvSpPr>
          <p:cNvPr id="6" name="Rectangle 1028"/>
          <p:cNvSpPr txBox="1">
            <a:spLocks noChangeArrowheads="1"/>
          </p:cNvSpPr>
          <p:nvPr/>
        </p:nvSpPr>
        <p:spPr bwMode="auto">
          <a:xfrm>
            <a:off x="381000" y="3886200"/>
            <a:ext cx="8458200" cy="2362200"/>
          </a:xfrm>
          <a:prstGeom prst="rect">
            <a:avLst/>
          </a:prstGeom>
          <a:noFill/>
          <a:ln w="9525">
            <a:noFill/>
            <a:miter lim="800000"/>
            <a:headEnd/>
            <a:tailEnd/>
          </a:ln>
          <a:effectLst/>
        </p:spPr>
        <p:txBody>
          <a:bodyPr anchor="ct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spcBef>
                <a:spcPct val="20000"/>
              </a:spcBef>
              <a:buClr>
                <a:schemeClr val="hlink"/>
              </a:buClr>
              <a:buSzPct val="75000"/>
              <a:buFont typeface="Wingdings" charset="0"/>
              <a:buNone/>
              <a:defRPr/>
            </a:pPr>
            <a:r>
              <a:rPr lang="en-US" sz="3200" b="1" dirty="0">
                <a:effectLst>
                  <a:outerShdw blurRad="38100" dist="38100" dir="2700000" algn="tl">
                    <a:srgbClr val="010199"/>
                  </a:outerShdw>
                </a:effectLst>
                <a:latin typeface="Arial"/>
                <a:cs typeface="Arial"/>
              </a:rPr>
              <a:t>Matthew, Mark &amp; Luke in a nutshell:</a:t>
            </a:r>
          </a:p>
          <a:p>
            <a:pPr algn="just" eaLnBrk="1" hangingPunct="1">
              <a:spcBef>
                <a:spcPct val="20000"/>
              </a:spcBef>
              <a:buClr>
                <a:schemeClr val="hlink"/>
              </a:buClr>
              <a:buSzPct val="75000"/>
              <a:buFont typeface="Wingdings" charset="0"/>
              <a:buChar char="l"/>
              <a:defRPr/>
            </a:pPr>
            <a:r>
              <a:rPr lang="en-US" sz="3200" b="1" dirty="0">
                <a:effectLst>
                  <a:outerShdw blurRad="38100" dist="38100" dir="2700000" algn="tl">
                    <a:srgbClr val="010199"/>
                  </a:outerShdw>
                </a:effectLst>
                <a:latin typeface="Arial"/>
                <a:cs typeface="Arial"/>
              </a:rPr>
              <a:t>How do we explain their </a:t>
            </a:r>
            <a:r>
              <a:rPr lang="en-US" sz="3200" b="1" dirty="0">
                <a:solidFill>
                  <a:srgbClr val="FFFF00"/>
                </a:solidFill>
                <a:latin typeface="Arial"/>
                <a:cs typeface="Arial"/>
              </a:rPr>
              <a:t>similarities</a:t>
            </a:r>
            <a:r>
              <a:rPr lang="en-US" sz="3200" b="1" dirty="0">
                <a:effectLst>
                  <a:outerShdw blurRad="38100" dist="38100" dir="2700000" algn="tl">
                    <a:srgbClr val="010199"/>
                  </a:outerShdw>
                </a:effectLst>
                <a:latin typeface="Arial"/>
                <a:cs typeface="Arial"/>
              </a:rPr>
              <a:t>?</a:t>
            </a:r>
          </a:p>
          <a:p>
            <a:pPr algn="just" eaLnBrk="1" hangingPunct="1">
              <a:spcBef>
                <a:spcPct val="20000"/>
              </a:spcBef>
              <a:buClr>
                <a:schemeClr val="hlink"/>
              </a:buClr>
              <a:buSzPct val="75000"/>
              <a:buFont typeface="Wingdings" charset="0"/>
              <a:buChar char="l"/>
              <a:defRPr/>
            </a:pPr>
            <a:r>
              <a:rPr lang="en-US" sz="3200" b="1" dirty="0">
                <a:effectLst>
                  <a:outerShdw blurRad="38100" dist="38100" dir="2700000" algn="tl">
                    <a:srgbClr val="010199"/>
                  </a:outerShdw>
                </a:effectLst>
                <a:latin typeface="Arial"/>
                <a:cs typeface="Arial"/>
              </a:rPr>
              <a:t>How do we explain their </a:t>
            </a:r>
            <a:r>
              <a:rPr lang="en-US" sz="3200" b="1" dirty="0">
                <a:solidFill>
                  <a:srgbClr val="FFFF00"/>
                </a:solidFill>
                <a:latin typeface="Arial"/>
                <a:cs typeface="Arial"/>
              </a:rPr>
              <a:t>differences</a:t>
            </a:r>
            <a:r>
              <a:rPr lang="en-US" sz="3200" b="1" dirty="0">
                <a:effectLst>
                  <a:outerShdw blurRad="38100" dist="38100" dir="2700000" algn="tl">
                    <a:srgbClr val="010199"/>
                  </a:outerShdw>
                </a:effectLst>
                <a:latin typeface="Arial"/>
                <a:cs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 Box 3"/>
          <p:cNvSpPr txBox="1">
            <a:spLocks noChangeArrowheads="1"/>
          </p:cNvSpPr>
          <p:nvPr/>
        </p:nvSpPr>
        <p:spPr bwMode="auto">
          <a:xfrm>
            <a:off x="84264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000000"/>
                </a:solidFill>
                <a:latin typeface="Arial" charset="0"/>
                <a:cs typeface="Arial" charset="0"/>
              </a:rPr>
              <a:t>51</a:t>
            </a:r>
          </a:p>
        </p:txBody>
      </p:sp>
      <p:sp>
        <p:nvSpPr>
          <p:cNvPr id="131074" name="Text Box 5"/>
          <p:cNvSpPr txBox="1">
            <a:spLocks noChangeArrowheads="1"/>
          </p:cNvSpPr>
          <p:nvPr/>
        </p:nvSpPr>
        <p:spPr bwMode="auto">
          <a:xfrm>
            <a:off x="85788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51</a:t>
            </a:r>
          </a:p>
        </p:txBody>
      </p:sp>
      <p:sp>
        <p:nvSpPr>
          <p:cNvPr id="73735" name="Text Box 7"/>
          <p:cNvSpPr txBox="1">
            <a:spLocks noChangeArrowheads="1"/>
          </p:cNvSpPr>
          <p:nvPr/>
        </p:nvSpPr>
        <p:spPr bwMode="auto">
          <a:xfrm>
            <a:off x="2987675" y="5229225"/>
            <a:ext cx="520700" cy="1077913"/>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3200">
              <a:solidFill>
                <a:srgbClr val="FFFFFF"/>
              </a:solidFill>
              <a:latin typeface="Arial" charset="0"/>
              <a:cs typeface="Arial" charset="0"/>
            </a:endParaRPr>
          </a:p>
          <a:p>
            <a:pPr eaLnBrk="1" hangingPunct="1"/>
            <a:r>
              <a:rPr lang="en-US" sz="3200">
                <a:solidFill>
                  <a:srgbClr val="FFFFFF"/>
                </a:solidFill>
                <a:latin typeface="Arial" charset="0"/>
                <a:cs typeface="Arial" charset="0"/>
              </a:rPr>
              <a:t>Q</a:t>
            </a:r>
          </a:p>
        </p:txBody>
      </p:sp>
      <p:sp>
        <p:nvSpPr>
          <p:cNvPr id="73738" name="Text Box 10"/>
          <p:cNvSpPr txBox="1">
            <a:spLocks noChangeArrowheads="1"/>
          </p:cNvSpPr>
          <p:nvPr/>
        </p:nvSpPr>
        <p:spPr bwMode="auto">
          <a:xfrm>
            <a:off x="3038475" y="3784600"/>
            <a:ext cx="381000" cy="91440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sz="500">
              <a:solidFill>
                <a:srgbClr val="FFFFFF"/>
              </a:solidFill>
              <a:latin typeface="Arial" charset="0"/>
              <a:cs typeface="Arial" charset="0"/>
            </a:endParaRPr>
          </a:p>
          <a:p>
            <a:pPr eaLnBrk="1" hangingPunct="1">
              <a:spcBef>
                <a:spcPct val="50000"/>
              </a:spcBef>
            </a:pPr>
            <a:r>
              <a:rPr lang="en-US" sz="2000">
                <a:solidFill>
                  <a:srgbClr val="FFFFFF"/>
                </a:solidFill>
                <a:latin typeface="Arial" charset="0"/>
                <a:cs typeface="Arial" charset="0"/>
              </a:rPr>
              <a:t> </a:t>
            </a:r>
            <a:endParaRPr lang="en-US">
              <a:solidFill>
                <a:srgbClr val="FFFFFF"/>
              </a:solidFill>
              <a:latin typeface="Arial" charset="0"/>
              <a:cs typeface="Arial" charset="0"/>
            </a:endParaRPr>
          </a:p>
          <a:p>
            <a:pPr eaLnBrk="1" hangingPunct="1">
              <a:spcBef>
                <a:spcPct val="50000"/>
              </a:spcBef>
            </a:pPr>
            <a:endParaRPr lang="en-US" sz="1000">
              <a:solidFill>
                <a:srgbClr val="FFFFFF"/>
              </a:solidFill>
              <a:latin typeface="Arial" charset="0"/>
              <a:cs typeface="Arial" charset="0"/>
            </a:endParaRPr>
          </a:p>
        </p:txBody>
      </p:sp>
      <p:sp>
        <p:nvSpPr>
          <p:cNvPr id="73740" name="Text Box 12"/>
          <p:cNvSpPr txBox="1">
            <a:spLocks noChangeArrowheads="1"/>
          </p:cNvSpPr>
          <p:nvPr/>
        </p:nvSpPr>
        <p:spPr bwMode="auto">
          <a:xfrm>
            <a:off x="4202113" y="3784600"/>
            <a:ext cx="762000" cy="914400"/>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sz="500">
              <a:solidFill>
                <a:srgbClr val="FFFFFF"/>
              </a:solidFill>
              <a:latin typeface="Arial" charset="0"/>
              <a:cs typeface="Arial" charset="0"/>
            </a:endParaRPr>
          </a:p>
          <a:p>
            <a:pPr eaLnBrk="1" hangingPunct="1">
              <a:spcBef>
                <a:spcPct val="50000"/>
              </a:spcBef>
            </a:pPr>
            <a:r>
              <a:rPr lang="en-US" sz="2000">
                <a:solidFill>
                  <a:srgbClr val="FFFFFF"/>
                </a:solidFill>
                <a:latin typeface="Arial" charset="0"/>
                <a:cs typeface="Arial" charset="0"/>
              </a:rPr>
              <a:t> </a:t>
            </a:r>
            <a:endParaRPr lang="en-US">
              <a:solidFill>
                <a:srgbClr val="FFFFFF"/>
              </a:solidFill>
              <a:latin typeface="Arial" charset="0"/>
              <a:cs typeface="Arial" charset="0"/>
            </a:endParaRPr>
          </a:p>
          <a:p>
            <a:pPr eaLnBrk="1" hangingPunct="1">
              <a:spcBef>
                <a:spcPct val="50000"/>
              </a:spcBef>
            </a:pPr>
            <a:endParaRPr lang="en-US" sz="1000">
              <a:solidFill>
                <a:srgbClr val="FFFFFF"/>
              </a:solidFill>
              <a:latin typeface="Arial" charset="0"/>
              <a:cs typeface="Arial" charset="0"/>
            </a:endParaRPr>
          </a:p>
        </p:txBody>
      </p:sp>
      <p:sp>
        <p:nvSpPr>
          <p:cNvPr id="73741" name="Text Box 13"/>
          <p:cNvSpPr txBox="1">
            <a:spLocks noChangeArrowheads="1"/>
          </p:cNvSpPr>
          <p:nvPr/>
        </p:nvSpPr>
        <p:spPr bwMode="auto">
          <a:xfrm>
            <a:off x="1362075" y="3784600"/>
            <a:ext cx="533400" cy="914400"/>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sz="500">
              <a:solidFill>
                <a:srgbClr val="FFFFFF"/>
              </a:solidFill>
              <a:latin typeface="Arial" charset="0"/>
              <a:cs typeface="Arial" charset="0"/>
            </a:endParaRPr>
          </a:p>
          <a:p>
            <a:pPr eaLnBrk="1" hangingPunct="1">
              <a:spcBef>
                <a:spcPct val="50000"/>
              </a:spcBef>
            </a:pPr>
            <a:r>
              <a:rPr lang="en-US" sz="2000">
                <a:solidFill>
                  <a:srgbClr val="FFFFFF"/>
                </a:solidFill>
                <a:latin typeface="Arial" charset="0"/>
                <a:cs typeface="Arial" charset="0"/>
              </a:rPr>
              <a:t> </a:t>
            </a:r>
            <a:endParaRPr lang="en-US">
              <a:solidFill>
                <a:srgbClr val="FFFFFF"/>
              </a:solidFill>
              <a:latin typeface="Arial" charset="0"/>
              <a:cs typeface="Arial" charset="0"/>
            </a:endParaRPr>
          </a:p>
          <a:p>
            <a:pPr eaLnBrk="1" hangingPunct="1">
              <a:spcBef>
                <a:spcPct val="50000"/>
              </a:spcBef>
            </a:pPr>
            <a:endParaRPr lang="en-US" sz="1000">
              <a:solidFill>
                <a:srgbClr val="FFFFFF"/>
              </a:solidFill>
              <a:latin typeface="Arial" charset="0"/>
              <a:cs typeface="Arial" charset="0"/>
            </a:endParaRPr>
          </a:p>
        </p:txBody>
      </p:sp>
      <p:sp>
        <p:nvSpPr>
          <p:cNvPr id="131079" name="Text Box 19"/>
          <p:cNvSpPr txBox="1">
            <a:spLocks noChangeArrowheads="1"/>
          </p:cNvSpPr>
          <p:nvPr/>
        </p:nvSpPr>
        <p:spPr bwMode="auto">
          <a:xfrm>
            <a:off x="6553200" y="4343400"/>
            <a:ext cx="2286000"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Numbers indicate the verses in each proposed source</a:t>
            </a:r>
            <a:endParaRPr lang="en-US">
              <a:solidFill>
                <a:srgbClr val="FFFFFF"/>
              </a:solidFill>
              <a:latin typeface="Arial" charset="0"/>
              <a:cs typeface="Arial" charset="0"/>
            </a:endParaRPr>
          </a:p>
        </p:txBody>
      </p:sp>
      <p:sp>
        <p:nvSpPr>
          <p:cNvPr id="73748" name="Text Box 20"/>
          <p:cNvSpPr txBox="1">
            <a:spLocks noChangeArrowheads="1"/>
          </p:cNvSpPr>
          <p:nvPr/>
        </p:nvSpPr>
        <p:spPr bwMode="auto">
          <a:xfrm>
            <a:off x="2936875" y="5199063"/>
            <a:ext cx="6985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235</a:t>
            </a:r>
            <a:endParaRPr lang="en-US">
              <a:solidFill>
                <a:srgbClr val="FFFFFF"/>
              </a:solidFill>
              <a:latin typeface="Arial" charset="0"/>
              <a:cs typeface="Arial" charset="0"/>
            </a:endParaRPr>
          </a:p>
        </p:txBody>
      </p:sp>
      <p:grpSp>
        <p:nvGrpSpPr>
          <p:cNvPr id="2" name="Group 52"/>
          <p:cNvGrpSpPr>
            <a:grpSpLocks/>
          </p:cNvGrpSpPr>
          <p:nvPr/>
        </p:nvGrpSpPr>
        <p:grpSpPr bwMode="auto">
          <a:xfrm>
            <a:off x="1257300" y="5257800"/>
            <a:ext cx="698500" cy="990600"/>
            <a:chOff x="510" y="3312"/>
            <a:chExt cx="440" cy="624"/>
          </a:xfrm>
        </p:grpSpPr>
        <p:sp>
          <p:nvSpPr>
            <p:cNvPr id="131110" name="Text Box 17"/>
            <p:cNvSpPr txBox="1">
              <a:spLocks noChangeArrowheads="1"/>
            </p:cNvSpPr>
            <p:nvPr/>
          </p:nvSpPr>
          <p:spPr bwMode="auto">
            <a:xfrm>
              <a:off x="576" y="3360"/>
              <a:ext cx="336" cy="576"/>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sz="500">
                <a:solidFill>
                  <a:srgbClr val="FFFFFF"/>
                </a:solidFill>
                <a:latin typeface="Arial" charset="0"/>
                <a:cs typeface="Arial" charset="0"/>
              </a:endParaRPr>
            </a:p>
            <a:p>
              <a:pPr algn="ctr" eaLnBrk="1" hangingPunct="1">
                <a:spcBef>
                  <a:spcPct val="50000"/>
                </a:spcBef>
              </a:pPr>
              <a:r>
                <a:rPr lang="en-US" sz="2000">
                  <a:solidFill>
                    <a:srgbClr val="FFFFFF"/>
                  </a:solidFill>
                  <a:latin typeface="Arial" charset="0"/>
                  <a:cs typeface="Arial" charset="0"/>
                </a:rPr>
                <a:t>M</a:t>
              </a:r>
              <a:endParaRPr lang="en-US" sz="700">
                <a:solidFill>
                  <a:srgbClr val="FFFFFF"/>
                </a:solidFill>
                <a:latin typeface="Arial" charset="0"/>
                <a:cs typeface="Arial" charset="0"/>
              </a:endParaRPr>
            </a:p>
            <a:p>
              <a:pPr eaLnBrk="1" hangingPunct="1">
                <a:spcBef>
                  <a:spcPct val="50000"/>
                </a:spcBef>
              </a:pPr>
              <a:endParaRPr lang="en-US" sz="900">
                <a:solidFill>
                  <a:srgbClr val="FFFFFF"/>
                </a:solidFill>
                <a:latin typeface="Arial" charset="0"/>
                <a:cs typeface="Arial" charset="0"/>
              </a:endParaRPr>
            </a:p>
          </p:txBody>
        </p:sp>
        <p:sp>
          <p:nvSpPr>
            <p:cNvPr id="131111" name="Text Box 23"/>
            <p:cNvSpPr txBox="1">
              <a:spLocks noChangeArrowheads="1"/>
            </p:cNvSpPr>
            <p:nvPr/>
          </p:nvSpPr>
          <p:spPr bwMode="auto">
            <a:xfrm>
              <a:off x="510" y="331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333</a:t>
              </a:r>
              <a:endParaRPr lang="en-US">
                <a:solidFill>
                  <a:srgbClr val="FFFFFF"/>
                </a:solidFill>
                <a:latin typeface="Arial" charset="0"/>
                <a:cs typeface="Arial" charset="0"/>
              </a:endParaRPr>
            </a:p>
          </p:txBody>
        </p:sp>
      </p:grpSp>
      <p:grpSp>
        <p:nvGrpSpPr>
          <p:cNvPr id="3" name="Group 58"/>
          <p:cNvGrpSpPr>
            <a:grpSpLocks/>
          </p:cNvGrpSpPr>
          <p:nvPr/>
        </p:nvGrpSpPr>
        <p:grpSpPr bwMode="auto">
          <a:xfrm>
            <a:off x="2590800" y="838200"/>
            <a:ext cx="1143000" cy="1054100"/>
            <a:chOff x="1632" y="528"/>
            <a:chExt cx="720" cy="664"/>
          </a:xfrm>
        </p:grpSpPr>
        <p:sp>
          <p:nvSpPr>
            <p:cNvPr id="73734" name="Text Box 6"/>
            <p:cNvSpPr txBox="1">
              <a:spLocks noChangeArrowheads="1"/>
            </p:cNvSpPr>
            <p:nvPr/>
          </p:nvSpPr>
          <p:spPr bwMode="auto">
            <a:xfrm>
              <a:off x="1632" y="528"/>
              <a:ext cx="720" cy="664"/>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endParaRPr lang="en-US" sz="600">
                <a:solidFill>
                  <a:srgbClr val="FFFFFF"/>
                </a:solidFill>
                <a:latin typeface="Arial" charset="0"/>
                <a:cs typeface="Arial" charset="0"/>
              </a:endParaRPr>
            </a:p>
            <a:p>
              <a:pPr algn="ctr" eaLnBrk="1" hangingPunct="1">
                <a:spcBef>
                  <a:spcPct val="50000"/>
                </a:spcBef>
                <a:defRPr/>
              </a:pPr>
              <a:r>
                <a:rPr lang="en-US" sz="2800">
                  <a:solidFill>
                    <a:srgbClr val="FFFFFF"/>
                  </a:solidFill>
                  <a:latin typeface="Arial" charset="0"/>
                  <a:cs typeface="Arial" charset="0"/>
                </a:rPr>
                <a:t>Mark</a:t>
              </a:r>
              <a:endParaRPr lang="en-US" sz="800">
                <a:solidFill>
                  <a:srgbClr val="FFFFFF"/>
                </a:solidFill>
                <a:latin typeface="Arial" charset="0"/>
                <a:cs typeface="Arial" charset="0"/>
              </a:endParaRPr>
            </a:p>
            <a:p>
              <a:pPr algn="ctr" eaLnBrk="1" hangingPunct="1">
                <a:spcBef>
                  <a:spcPct val="50000"/>
                </a:spcBef>
                <a:defRPr/>
              </a:pPr>
              <a:endParaRPr lang="en-US" sz="1000">
                <a:solidFill>
                  <a:srgbClr val="FFFFFF"/>
                </a:solidFill>
                <a:latin typeface="Arial" charset="0"/>
                <a:cs typeface="Arial" charset="0"/>
              </a:endParaRPr>
            </a:p>
          </p:txBody>
        </p:sp>
        <p:sp>
          <p:nvSpPr>
            <p:cNvPr id="131109" name="Text Box 18"/>
            <p:cNvSpPr txBox="1">
              <a:spLocks noChangeArrowheads="1"/>
            </p:cNvSpPr>
            <p:nvPr/>
          </p:nvSpPr>
          <p:spPr bwMode="auto">
            <a:xfrm>
              <a:off x="1786" y="528"/>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661</a:t>
              </a:r>
              <a:endParaRPr lang="en-US">
                <a:solidFill>
                  <a:srgbClr val="FFFFFF"/>
                </a:solidFill>
                <a:latin typeface="Arial" charset="0"/>
                <a:cs typeface="Arial" charset="0"/>
              </a:endParaRPr>
            </a:p>
          </p:txBody>
        </p:sp>
      </p:grpSp>
      <p:grpSp>
        <p:nvGrpSpPr>
          <p:cNvPr id="4" name="Group 57"/>
          <p:cNvGrpSpPr>
            <a:grpSpLocks/>
          </p:cNvGrpSpPr>
          <p:nvPr/>
        </p:nvGrpSpPr>
        <p:grpSpPr bwMode="auto">
          <a:xfrm>
            <a:off x="3440113" y="3733800"/>
            <a:ext cx="762000" cy="965200"/>
            <a:chOff x="2400" y="2352"/>
            <a:chExt cx="480" cy="608"/>
          </a:xfrm>
        </p:grpSpPr>
        <p:sp>
          <p:nvSpPr>
            <p:cNvPr id="73737" name="Text Box 9"/>
            <p:cNvSpPr txBox="1">
              <a:spLocks noChangeArrowheads="1"/>
            </p:cNvSpPr>
            <p:nvPr/>
          </p:nvSpPr>
          <p:spPr bwMode="auto">
            <a:xfrm>
              <a:off x="2400" y="2384"/>
              <a:ext cx="48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endParaRPr lang="en-US" sz="500">
                <a:solidFill>
                  <a:srgbClr val="FFFFFF"/>
                </a:solidFill>
                <a:latin typeface="Arial" charset="0"/>
                <a:cs typeface="Arial" charset="0"/>
              </a:endParaRPr>
            </a:p>
            <a:p>
              <a:pPr algn="ctr" eaLnBrk="1" hangingPunct="1">
                <a:spcBef>
                  <a:spcPct val="50000"/>
                </a:spcBef>
                <a:defRPr/>
              </a:pPr>
              <a:r>
                <a:rPr lang="en-US" sz="2000">
                  <a:solidFill>
                    <a:srgbClr val="FFFFFF"/>
                  </a:solidFill>
                  <a:latin typeface="Arial" charset="0"/>
                  <a:cs typeface="Arial" charset="0"/>
                </a:rPr>
                <a:t>Luke</a:t>
              </a:r>
              <a:endParaRPr lang="en-US" sz="700">
                <a:solidFill>
                  <a:srgbClr val="FFFFFF"/>
                </a:solidFill>
                <a:latin typeface="Arial" charset="0"/>
                <a:cs typeface="Arial" charset="0"/>
              </a:endParaRPr>
            </a:p>
            <a:p>
              <a:pPr eaLnBrk="1" hangingPunct="1">
                <a:spcBef>
                  <a:spcPct val="50000"/>
                </a:spcBef>
                <a:defRPr/>
              </a:pPr>
              <a:endParaRPr lang="en-US" sz="900">
                <a:solidFill>
                  <a:srgbClr val="FFFFFF"/>
                </a:solidFill>
                <a:latin typeface="Arial" charset="0"/>
                <a:cs typeface="Arial" charset="0"/>
              </a:endParaRPr>
            </a:p>
          </p:txBody>
        </p:sp>
        <p:sp>
          <p:nvSpPr>
            <p:cNvPr id="131107" name="Text Box 24"/>
            <p:cNvSpPr txBox="1">
              <a:spLocks noChangeArrowheads="1"/>
            </p:cNvSpPr>
            <p:nvPr/>
          </p:nvSpPr>
          <p:spPr bwMode="auto">
            <a:xfrm>
              <a:off x="2430" y="235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350</a:t>
              </a:r>
              <a:endParaRPr lang="en-US">
                <a:solidFill>
                  <a:srgbClr val="FFFFFF"/>
                </a:solidFill>
                <a:latin typeface="Arial" charset="0"/>
                <a:cs typeface="Arial" charset="0"/>
              </a:endParaRPr>
            </a:p>
          </p:txBody>
        </p:sp>
      </p:grpSp>
      <p:grpSp>
        <p:nvGrpSpPr>
          <p:cNvPr id="5" name="Group 56"/>
          <p:cNvGrpSpPr>
            <a:grpSpLocks/>
          </p:cNvGrpSpPr>
          <p:nvPr/>
        </p:nvGrpSpPr>
        <p:grpSpPr bwMode="auto">
          <a:xfrm>
            <a:off x="1895475" y="3733800"/>
            <a:ext cx="1143000" cy="965200"/>
            <a:chOff x="912" y="2352"/>
            <a:chExt cx="720" cy="608"/>
          </a:xfrm>
        </p:grpSpPr>
        <p:sp>
          <p:nvSpPr>
            <p:cNvPr id="73736" name="Text Box 8"/>
            <p:cNvSpPr txBox="1">
              <a:spLocks noChangeArrowheads="1"/>
            </p:cNvSpPr>
            <p:nvPr/>
          </p:nvSpPr>
          <p:spPr bwMode="auto">
            <a:xfrm>
              <a:off x="912" y="2384"/>
              <a:ext cx="72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endParaRPr lang="en-US" sz="500">
                <a:solidFill>
                  <a:srgbClr val="FFFFFF"/>
                </a:solidFill>
                <a:latin typeface="Arial" charset="0"/>
                <a:cs typeface="Arial" charset="0"/>
              </a:endParaRPr>
            </a:p>
            <a:p>
              <a:pPr eaLnBrk="1" hangingPunct="1">
                <a:spcBef>
                  <a:spcPct val="50000"/>
                </a:spcBef>
                <a:defRPr/>
              </a:pPr>
              <a:r>
                <a:rPr lang="en-US" sz="2000">
                  <a:solidFill>
                    <a:srgbClr val="FFFFFF"/>
                  </a:solidFill>
                  <a:latin typeface="Arial" charset="0"/>
                  <a:cs typeface="Arial" charset="0"/>
                </a:rPr>
                <a:t>Matthew</a:t>
              </a:r>
              <a:endParaRPr lang="en-US">
                <a:solidFill>
                  <a:srgbClr val="FFFFFF"/>
                </a:solidFill>
                <a:latin typeface="Arial" charset="0"/>
                <a:cs typeface="Arial" charset="0"/>
              </a:endParaRPr>
            </a:p>
            <a:p>
              <a:pPr eaLnBrk="1" hangingPunct="1">
                <a:spcBef>
                  <a:spcPct val="50000"/>
                </a:spcBef>
                <a:defRPr/>
              </a:pPr>
              <a:endParaRPr lang="en-US" sz="1000">
                <a:solidFill>
                  <a:srgbClr val="FFFFFF"/>
                </a:solidFill>
                <a:latin typeface="Arial" charset="0"/>
                <a:cs typeface="Arial" charset="0"/>
              </a:endParaRPr>
            </a:p>
          </p:txBody>
        </p:sp>
        <p:sp>
          <p:nvSpPr>
            <p:cNvPr id="131105" name="Text Box 25"/>
            <p:cNvSpPr txBox="1">
              <a:spLocks noChangeArrowheads="1"/>
            </p:cNvSpPr>
            <p:nvPr/>
          </p:nvSpPr>
          <p:spPr bwMode="auto">
            <a:xfrm>
              <a:off x="1038" y="235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500</a:t>
              </a:r>
              <a:endParaRPr lang="en-US">
                <a:solidFill>
                  <a:srgbClr val="FFFFFF"/>
                </a:solidFill>
                <a:latin typeface="Arial" charset="0"/>
                <a:cs typeface="Arial" charset="0"/>
              </a:endParaRPr>
            </a:p>
          </p:txBody>
        </p:sp>
      </p:grpSp>
      <p:grpSp>
        <p:nvGrpSpPr>
          <p:cNvPr id="6" name="Group 53"/>
          <p:cNvGrpSpPr>
            <a:grpSpLocks/>
          </p:cNvGrpSpPr>
          <p:nvPr/>
        </p:nvGrpSpPr>
        <p:grpSpPr bwMode="auto">
          <a:xfrm>
            <a:off x="4202113" y="5257800"/>
            <a:ext cx="762000" cy="990600"/>
            <a:chOff x="2880" y="3312"/>
            <a:chExt cx="480" cy="624"/>
          </a:xfrm>
        </p:grpSpPr>
        <p:sp>
          <p:nvSpPr>
            <p:cNvPr id="131102" name="Text Box 16"/>
            <p:cNvSpPr txBox="1">
              <a:spLocks noChangeArrowheads="1"/>
            </p:cNvSpPr>
            <p:nvPr/>
          </p:nvSpPr>
          <p:spPr bwMode="auto">
            <a:xfrm>
              <a:off x="2880" y="3360"/>
              <a:ext cx="480" cy="576"/>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sz="500">
                <a:solidFill>
                  <a:srgbClr val="FFFFFF"/>
                </a:solidFill>
                <a:latin typeface="Arial" charset="0"/>
                <a:cs typeface="Arial" charset="0"/>
              </a:endParaRPr>
            </a:p>
            <a:p>
              <a:pPr algn="ctr" eaLnBrk="1" hangingPunct="1">
                <a:spcBef>
                  <a:spcPct val="50000"/>
                </a:spcBef>
              </a:pPr>
              <a:r>
                <a:rPr lang="en-US" sz="2000">
                  <a:solidFill>
                    <a:srgbClr val="FFFFFF"/>
                  </a:solidFill>
                  <a:latin typeface="Arial" charset="0"/>
                  <a:cs typeface="Arial" charset="0"/>
                </a:rPr>
                <a:t>L</a:t>
              </a:r>
              <a:endParaRPr lang="en-US" sz="700">
                <a:solidFill>
                  <a:srgbClr val="FFFFFF"/>
                </a:solidFill>
                <a:latin typeface="Arial" charset="0"/>
                <a:cs typeface="Arial" charset="0"/>
              </a:endParaRPr>
            </a:p>
            <a:p>
              <a:pPr eaLnBrk="1" hangingPunct="1">
                <a:spcBef>
                  <a:spcPct val="50000"/>
                </a:spcBef>
              </a:pPr>
              <a:endParaRPr lang="en-US" sz="900">
                <a:solidFill>
                  <a:srgbClr val="FFFFFF"/>
                </a:solidFill>
                <a:latin typeface="Arial" charset="0"/>
                <a:cs typeface="Arial" charset="0"/>
              </a:endParaRPr>
            </a:p>
          </p:txBody>
        </p:sp>
        <p:sp>
          <p:nvSpPr>
            <p:cNvPr id="131103" name="Text Box 26"/>
            <p:cNvSpPr txBox="1">
              <a:spLocks noChangeArrowheads="1"/>
            </p:cNvSpPr>
            <p:nvPr/>
          </p:nvSpPr>
          <p:spPr bwMode="auto">
            <a:xfrm>
              <a:off x="2890" y="3312"/>
              <a:ext cx="44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564</a:t>
              </a:r>
              <a:endParaRPr lang="en-US">
                <a:solidFill>
                  <a:srgbClr val="FFFFFF"/>
                </a:solidFill>
                <a:latin typeface="Arial" charset="0"/>
                <a:cs typeface="Arial" charset="0"/>
              </a:endParaRPr>
            </a:p>
          </p:txBody>
        </p:sp>
      </p:grpSp>
      <p:grpSp>
        <p:nvGrpSpPr>
          <p:cNvPr id="7" name="Group 45"/>
          <p:cNvGrpSpPr>
            <a:grpSpLocks/>
          </p:cNvGrpSpPr>
          <p:nvPr/>
        </p:nvGrpSpPr>
        <p:grpSpPr bwMode="auto">
          <a:xfrm>
            <a:off x="1403350" y="2971800"/>
            <a:ext cx="1981200" cy="762000"/>
            <a:chOff x="672" y="1872"/>
            <a:chExt cx="1152" cy="480"/>
          </a:xfrm>
        </p:grpSpPr>
        <p:sp>
          <p:nvSpPr>
            <p:cNvPr id="131100" name="Text Box 21"/>
            <p:cNvSpPr txBox="1">
              <a:spLocks noChangeArrowheads="1"/>
            </p:cNvSpPr>
            <p:nvPr/>
          </p:nvSpPr>
          <p:spPr bwMode="auto">
            <a:xfrm>
              <a:off x="985" y="1872"/>
              <a:ext cx="50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1068</a:t>
              </a:r>
              <a:endParaRPr lang="en-US">
                <a:solidFill>
                  <a:srgbClr val="FFFFFF"/>
                </a:solidFill>
                <a:latin typeface="Arial" charset="0"/>
                <a:cs typeface="Arial" charset="0"/>
              </a:endParaRPr>
            </a:p>
          </p:txBody>
        </p:sp>
        <p:sp>
          <p:nvSpPr>
            <p:cNvPr id="131101" name="AutoShape 27"/>
            <p:cNvSpPr>
              <a:spLocks/>
            </p:cNvSpPr>
            <p:nvPr/>
          </p:nvSpPr>
          <p:spPr bwMode="auto">
            <a:xfrm rot="-5400000">
              <a:off x="1152"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latin typeface="Arial" charset="0"/>
                <a:cs typeface="Arial" charset="0"/>
              </a:endParaRPr>
            </a:p>
          </p:txBody>
        </p:sp>
      </p:grpSp>
      <p:grpSp>
        <p:nvGrpSpPr>
          <p:cNvPr id="8" name="Group 46"/>
          <p:cNvGrpSpPr>
            <a:grpSpLocks/>
          </p:cNvGrpSpPr>
          <p:nvPr/>
        </p:nvGrpSpPr>
        <p:grpSpPr bwMode="auto">
          <a:xfrm>
            <a:off x="3027363" y="2971800"/>
            <a:ext cx="1905000" cy="762000"/>
            <a:chOff x="2160" y="1872"/>
            <a:chExt cx="1152" cy="480"/>
          </a:xfrm>
        </p:grpSpPr>
        <p:sp>
          <p:nvSpPr>
            <p:cNvPr id="131098" name="Text Box 22"/>
            <p:cNvSpPr txBox="1">
              <a:spLocks noChangeArrowheads="1"/>
            </p:cNvSpPr>
            <p:nvPr/>
          </p:nvSpPr>
          <p:spPr bwMode="auto">
            <a:xfrm>
              <a:off x="2419" y="1872"/>
              <a:ext cx="515"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1149</a:t>
              </a:r>
              <a:endParaRPr lang="en-US">
                <a:solidFill>
                  <a:srgbClr val="FFFFFF"/>
                </a:solidFill>
                <a:latin typeface="Arial" charset="0"/>
                <a:cs typeface="Arial" charset="0"/>
              </a:endParaRPr>
            </a:p>
          </p:txBody>
        </p:sp>
        <p:sp>
          <p:nvSpPr>
            <p:cNvPr id="131099" name="AutoShape 28"/>
            <p:cNvSpPr>
              <a:spLocks/>
            </p:cNvSpPr>
            <p:nvPr/>
          </p:nvSpPr>
          <p:spPr bwMode="auto">
            <a:xfrm rot="-5400000">
              <a:off x="2640"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latin typeface="Arial" charset="0"/>
                <a:cs typeface="Arial" charset="0"/>
              </a:endParaRPr>
            </a:p>
          </p:txBody>
        </p:sp>
      </p:grpSp>
      <p:grpSp>
        <p:nvGrpSpPr>
          <p:cNvPr id="11" name="Group 39"/>
          <p:cNvGrpSpPr>
            <a:grpSpLocks/>
          </p:cNvGrpSpPr>
          <p:nvPr/>
        </p:nvGrpSpPr>
        <p:grpSpPr bwMode="auto">
          <a:xfrm>
            <a:off x="2362200" y="1295400"/>
            <a:ext cx="228600" cy="2514600"/>
            <a:chOff x="1488" y="816"/>
            <a:chExt cx="144" cy="1584"/>
          </a:xfrm>
        </p:grpSpPr>
        <p:sp>
          <p:nvSpPr>
            <p:cNvPr id="131096" name="Line 29"/>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1097" name="Line 38"/>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2" name="Group 40"/>
          <p:cNvGrpSpPr>
            <a:grpSpLocks/>
          </p:cNvGrpSpPr>
          <p:nvPr/>
        </p:nvGrpSpPr>
        <p:grpSpPr bwMode="auto">
          <a:xfrm flipH="1">
            <a:off x="3733800" y="1295400"/>
            <a:ext cx="228600" cy="2514600"/>
            <a:chOff x="1488" y="816"/>
            <a:chExt cx="144" cy="1584"/>
          </a:xfrm>
        </p:grpSpPr>
        <p:sp>
          <p:nvSpPr>
            <p:cNvPr id="131094" name="Line 41"/>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1095" name="Line 42"/>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3771" name="Line 43"/>
          <p:cNvSpPr>
            <a:spLocks noChangeShapeType="1"/>
          </p:cNvSpPr>
          <p:nvPr/>
        </p:nvSpPr>
        <p:spPr bwMode="auto">
          <a:xfrm flipV="1">
            <a:off x="1590675" y="4724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73772" name="Line 44"/>
          <p:cNvSpPr>
            <a:spLocks noChangeShapeType="1"/>
          </p:cNvSpPr>
          <p:nvPr/>
        </p:nvSpPr>
        <p:spPr bwMode="auto">
          <a:xfrm flipV="1">
            <a:off x="4506913" y="46482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31092" name="Rectangle 54"/>
          <p:cNvSpPr>
            <a:spLocks noGrp="1" noChangeArrowheads="1"/>
          </p:cNvSpPr>
          <p:nvPr>
            <p:ph type="title" idx="4294967295"/>
          </p:nvPr>
        </p:nvSpPr>
        <p:spPr>
          <a:xfrm>
            <a:off x="5410200" y="1219200"/>
            <a:ext cx="3124200" cy="1739900"/>
          </a:xfrm>
          <a:solidFill>
            <a:schemeClr val="bg2"/>
          </a:solidFill>
        </p:spPr>
        <p:txBody>
          <a:bodyPr anchor="t" anchorCtr="0">
            <a:spAutoFit/>
          </a:bodyPr>
          <a:lstStyle/>
          <a:p>
            <a:pPr eaLnBrk="1" hangingPunct="1"/>
            <a:r>
              <a:rPr lang="en-US" altLang="zh-CN" sz="3600" b="1">
                <a:solidFill>
                  <a:schemeClr val="tx1"/>
                </a:solidFill>
                <a:latin typeface="Arial" charset="0"/>
                <a:ea typeface="ＭＳ Ｐゴシック" charset="0"/>
                <a:cs typeface="Arial" charset="0"/>
              </a:rPr>
              <a:t>Marcan Priority Diagrammed</a:t>
            </a:r>
            <a:endParaRPr lang="en-US" sz="3600" b="1">
              <a:solidFill>
                <a:schemeClr val="tx1"/>
              </a:solidFill>
              <a:latin typeface="Arial" charset="0"/>
              <a:ea typeface="ＭＳ Ｐゴシック" charset="0"/>
              <a:cs typeface="Arial" charset="0"/>
            </a:endParaRPr>
          </a:p>
        </p:txBody>
      </p:sp>
      <p:sp>
        <p:nvSpPr>
          <p:cNvPr id="47" name="Line 43"/>
          <p:cNvSpPr>
            <a:spLocks noChangeShapeType="1"/>
          </p:cNvSpPr>
          <p:nvPr/>
        </p:nvSpPr>
        <p:spPr bwMode="auto">
          <a:xfrm flipV="1">
            <a:off x="3203575" y="4652963"/>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771"/>
                                        </p:tgtEl>
                                        <p:attrNameLst>
                                          <p:attrName>style.visibility</p:attrName>
                                        </p:attrNameLst>
                                      </p:cBhvr>
                                      <p:to>
                                        <p:strVal val="visible"/>
                                      </p:to>
                                    </p:set>
                                    <p:animEffect transition="in" filter="fade">
                                      <p:cBhvr>
                                        <p:cTn id="53" dur="500"/>
                                        <p:tgtEl>
                                          <p:spTgt spid="7377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fade">
                                      <p:cBhvr>
                                        <p:cTn id="58" dur="500"/>
                                        <p:tgtEl>
                                          <p:spTgt spid="737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3772"/>
                                        </p:tgtEl>
                                        <p:attrNameLst>
                                          <p:attrName>style.visibility</p:attrName>
                                        </p:attrNameLst>
                                      </p:cBhvr>
                                      <p:to>
                                        <p:strVal val="visible"/>
                                      </p:to>
                                    </p:set>
                                    <p:animEffect transition="in" filter="fade">
                                      <p:cBhvr>
                                        <p:cTn id="68" dur="500"/>
                                        <p:tgtEl>
                                          <p:spTgt spid="7377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740"/>
                                        </p:tgtEl>
                                        <p:attrNameLst>
                                          <p:attrName>style.visibility</p:attrName>
                                        </p:attrNameLst>
                                      </p:cBhvr>
                                      <p:to>
                                        <p:strVal val="visible"/>
                                      </p:to>
                                    </p:set>
                                    <p:animEffect transition="in" filter="fade">
                                      <p:cBhvr>
                                        <p:cTn id="73" dur="500"/>
                                        <p:tgtEl>
                                          <p:spTgt spid="737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3738"/>
                                        </p:tgtEl>
                                        <p:attrNameLst>
                                          <p:attrName>style.visibility</p:attrName>
                                        </p:attrNameLst>
                                      </p:cBhvr>
                                      <p:to>
                                        <p:strVal val="visible"/>
                                      </p:to>
                                    </p:set>
                                    <p:animEffect transition="in" filter="fade">
                                      <p:cBhvr>
                                        <p:cTn id="78" dur="500"/>
                                        <p:tgtEl>
                                          <p:spTgt spid="737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748"/>
                                        </p:tgtEl>
                                        <p:attrNameLst>
                                          <p:attrName>style.visibility</p:attrName>
                                        </p:attrNameLst>
                                      </p:cBhvr>
                                      <p:to>
                                        <p:strVal val="visible"/>
                                      </p:to>
                                    </p:set>
                                    <p:animEffect transition="in" filter="fade">
                                      <p:cBhvr>
                                        <p:cTn id="83" dur="500"/>
                                        <p:tgtEl>
                                          <p:spTgt spid="737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3735"/>
                                        </p:tgtEl>
                                        <p:attrNameLst>
                                          <p:attrName>style.visibility</p:attrName>
                                        </p:attrNameLst>
                                      </p:cBhvr>
                                      <p:to>
                                        <p:strVal val="visible"/>
                                      </p:to>
                                    </p:set>
                                    <p:animEffect transition="in" filter="fade">
                                      <p:cBhvr>
                                        <p:cTn id="88" dur="500"/>
                                        <p:tgtEl>
                                          <p:spTgt spid="73735"/>
                                        </p:tgtEl>
                                      </p:cBhvr>
                                    </p:animEffect>
                                  </p:childTnLst>
                                </p:cTn>
                              </p:par>
                            </p:childTnLst>
                          </p:cTn>
                        </p:par>
                        <p:par>
                          <p:cTn id="89" fill="hold" nodeType="afterGroup">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autoUpdateAnimBg="0"/>
      <p:bldP spid="73738" grpId="0" animBg="1" autoUpdateAnimBg="0"/>
      <p:bldP spid="73740" grpId="0" animBg="1" autoUpdateAnimBg="0"/>
      <p:bldP spid="73741" grpId="0" animBg="1" autoUpdateAnimBg="0"/>
      <p:bldP spid="73748" grpId="0" autoUpdateAnimBg="0"/>
      <p:bldP spid="73771" grpId="0" animBg="1"/>
      <p:bldP spid="73772"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ext Box 3"/>
          <p:cNvSpPr txBox="1">
            <a:spLocks noChangeArrowheads="1"/>
          </p:cNvSpPr>
          <p:nvPr/>
        </p:nvSpPr>
        <p:spPr bwMode="auto">
          <a:xfrm>
            <a:off x="8582025" y="444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49</a:t>
            </a:r>
          </a:p>
        </p:txBody>
      </p:sp>
      <p:pic>
        <p:nvPicPr>
          <p:cNvPr id="69642"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3" y="2852738"/>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643"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3" y="4830763"/>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24" name="Picture 15" descr="j024057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76200"/>
            <a:ext cx="1243013" cy="1211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25" name="Rectangle 16"/>
          <p:cNvSpPr>
            <a:spLocks noGrp="1" noChangeArrowheads="1"/>
          </p:cNvSpPr>
          <p:nvPr>
            <p:ph type="title" idx="4294967295"/>
          </p:nvPr>
        </p:nvSpPr>
        <p:spPr>
          <a:xfrm>
            <a:off x="1760538" y="228600"/>
            <a:ext cx="6469062" cy="646113"/>
          </a:xfrm>
          <a:solidFill>
            <a:schemeClr val="bg2"/>
          </a:solidFill>
        </p:spPr>
        <p:txBody>
          <a:bodyPr wrap="none" anchor="t" anchorCtr="0">
            <a:spAutoFit/>
          </a:bodyPr>
          <a:lstStyle/>
          <a:p>
            <a:pPr eaLnBrk="1" hangingPunct="1"/>
            <a:r>
              <a:rPr lang="en-US" sz="3600" b="1">
                <a:solidFill>
                  <a:schemeClr val="tx1"/>
                </a:solidFill>
                <a:latin typeface="Arial" charset="0"/>
                <a:ea typeface="SimSun" charset="0"/>
                <a:cs typeface="SimSun" charset="0"/>
              </a:rPr>
              <a:t>Dating the Synoptic Gospels</a:t>
            </a:r>
          </a:p>
        </p:txBody>
      </p:sp>
      <p:sp>
        <p:nvSpPr>
          <p:cNvPr id="4" name="TextBox 3"/>
          <p:cNvSpPr txBox="1">
            <a:spLocks noChangeArrowheads="1"/>
          </p:cNvSpPr>
          <p:nvPr/>
        </p:nvSpPr>
        <p:spPr bwMode="auto">
          <a:xfrm>
            <a:off x="700088" y="1084263"/>
            <a:ext cx="9255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cs typeface="Arial" charset="0"/>
              </a:rPr>
              <a:t>MARK</a:t>
            </a:r>
          </a:p>
        </p:txBody>
      </p:sp>
      <p:sp>
        <p:nvSpPr>
          <p:cNvPr id="17" name="TextBox 16"/>
          <p:cNvSpPr txBox="1">
            <a:spLocks noChangeArrowheads="1"/>
          </p:cNvSpPr>
          <p:nvPr/>
        </p:nvSpPr>
        <p:spPr bwMode="auto">
          <a:xfrm>
            <a:off x="1636713" y="1444625"/>
            <a:ext cx="14668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cs typeface="Arial" charset="0"/>
              </a:rPr>
              <a:t>MATTHEW</a:t>
            </a:r>
          </a:p>
        </p:txBody>
      </p:sp>
      <p:sp>
        <p:nvSpPr>
          <p:cNvPr id="18" name="TextBox 17"/>
          <p:cNvSpPr txBox="1">
            <a:spLocks noChangeArrowheads="1"/>
          </p:cNvSpPr>
          <p:nvPr/>
        </p:nvSpPr>
        <p:spPr bwMode="auto">
          <a:xfrm>
            <a:off x="3292475" y="1444625"/>
            <a:ext cx="8540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cs typeface="Arial" charset="0"/>
              </a:rPr>
              <a:t>LUKE</a:t>
            </a:r>
          </a:p>
        </p:txBody>
      </p:sp>
      <p:sp>
        <p:nvSpPr>
          <p:cNvPr id="19" name="TextBox 18"/>
          <p:cNvSpPr txBox="1">
            <a:spLocks noChangeArrowheads="1"/>
          </p:cNvSpPr>
          <p:nvPr/>
        </p:nvSpPr>
        <p:spPr bwMode="auto">
          <a:xfrm>
            <a:off x="700088" y="1916113"/>
            <a:ext cx="19939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ASSUMPTION A:</a:t>
            </a:r>
          </a:p>
        </p:txBody>
      </p:sp>
      <p:sp>
        <p:nvSpPr>
          <p:cNvPr id="20" name="TextBox 19"/>
          <p:cNvSpPr txBox="1">
            <a:spLocks noChangeArrowheads="1"/>
          </p:cNvSpPr>
          <p:nvPr/>
        </p:nvSpPr>
        <p:spPr bwMode="auto">
          <a:xfrm>
            <a:off x="700088" y="2205038"/>
            <a:ext cx="27368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Matthew and Luke used Mark as a source</a:t>
            </a:r>
          </a:p>
        </p:txBody>
      </p:sp>
      <p:cxnSp>
        <p:nvCxnSpPr>
          <p:cNvPr id="6" name="Straight Arrow Connector 5"/>
          <p:cNvCxnSpPr>
            <a:cxnSpLocks noChangeShapeType="1"/>
            <a:stCxn id="4" idx="3"/>
          </p:cNvCxnSpPr>
          <p:nvPr/>
        </p:nvCxnSpPr>
        <p:spPr bwMode="auto">
          <a:xfrm>
            <a:off x="1625600" y="1284288"/>
            <a:ext cx="514350" cy="2317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3" name="Straight Arrow Connector 22"/>
          <p:cNvCxnSpPr>
            <a:cxnSpLocks noChangeShapeType="1"/>
          </p:cNvCxnSpPr>
          <p:nvPr/>
        </p:nvCxnSpPr>
        <p:spPr bwMode="auto">
          <a:xfrm>
            <a:off x="1636713" y="1300163"/>
            <a:ext cx="1727200" cy="215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8" name="TextBox 27"/>
          <p:cNvSpPr txBox="1">
            <a:spLocks noChangeArrowheads="1"/>
          </p:cNvSpPr>
          <p:nvPr/>
        </p:nvSpPr>
        <p:spPr bwMode="auto">
          <a:xfrm>
            <a:off x="700088" y="2924175"/>
            <a:ext cx="10144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u="sng">
                <a:solidFill>
                  <a:srgbClr val="FFFFFF"/>
                </a:solidFill>
                <a:latin typeface="Arial" charset="0"/>
                <a:cs typeface="Arial" charset="0"/>
              </a:rPr>
              <a:t>View #1</a:t>
            </a:r>
          </a:p>
        </p:txBody>
      </p:sp>
      <p:sp>
        <p:nvSpPr>
          <p:cNvPr id="29" name="TextBox 28"/>
          <p:cNvSpPr txBox="1">
            <a:spLocks noChangeArrowheads="1"/>
          </p:cNvSpPr>
          <p:nvPr/>
        </p:nvSpPr>
        <p:spPr bwMode="auto">
          <a:xfrm>
            <a:off x="700088" y="3213100"/>
            <a:ext cx="27368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Mark written in the 50s or early 60s</a:t>
            </a:r>
          </a:p>
        </p:txBody>
      </p:sp>
      <p:sp>
        <p:nvSpPr>
          <p:cNvPr id="30" name="TextBox 29"/>
          <p:cNvSpPr txBox="1">
            <a:spLocks noChangeArrowheads="1"/>
          </p:cNvSpPr>
          <p:nvPr/>
        </p:nvSpPr>
        <p:spPr bwMode="auto">
          <a:xfrm>
            <a:off x="900113" y="3789363"/>
            <a:ext cx="26638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(1) Matthew written in late 50s or the 60s</a:t>
            </a:r>
          </a:p>
        </p:txBody>
      </p:sp>
      <p:sp>
        <p:nvSpPr>
          <p:cNvPr id="31" name="TextBox 30"/>
          <p:cNvSpPr txBox="1">
            <a:spLocks noChangeArrowheads="1"/>
          </p:cNvSpPr>
          <p:nvPr/>
        </p:nvSpPr>
        <p:spPr bwMode="auto">
          <a:xfrm>
            <a:off x="900113" y="4427538"/>
            <a:ext cx="27352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(2) Luke written 59-63</a:t>
            </a:r>
          </a:p>
        </p:txBody>
      </p:sp>
      <p:sp>
        <p:nvSpPr>
          <p:cNvPr id="35" name="TextBox 34"/>
          <p:cNvSpPr txBox="1">
            <a:spLocks noChangeArrowheads="1"/>
          </p:cNvSpPr>
          <p:nvPr/>
        </p:nvSpPr>
        <p:spPr bwMode="auto">
          <a:xfrm>
            <a:off x="700088" y="4868863"/>
            <a:ext cx="10144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u="sng">
                <a:solidFill>
                  <a:srgbClr val="FFFFFF"/>
                </a:solidFill>
                <a:latin typeface="Arial" charset="0"/>
                <a:cs typeface="Arial" charset="0"/>
              </a:rPr>
              <a:t>View #2</a:t>
            </a:r>
          </a:p>
        </p:txBody>
      </p:sp>
      <p:sp>
        <p:nvSpPr>
          <p:cNvPr id="36" name="TextBox 35"/>
          <p:cNvSpPr txBox="1">
            <a:spLocks noChangeArrowheads="1"/>
          </p:cNvSpPr>
          <p:nvPr/>
        </p:nvSpPr>
        <p:spPr bwMode="auto">
          <a:xfrm>
            <a:off x="700088" y="5157788"/>
            <a:ext cx="27368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Mark written 65-70</a:t>
            </a:r>
          </a:p>
        </p:txBody>
      </p:sp>
      <p:sp>
        <p:nvSpPr>
          <p:cNvPr id="37" name="TextBox 36"/>
          <p:cNvSpPr txBox="1">
            <a:spLocks noChangeArrowheads="1"/>
          </p:cNvSpPr>
          <p:nvPr/>
        </p:nvSpPr>
        <p:spPr bwMode="auto">
          <a:xfrm>
            <a:off x="900113" y="5516563"/>
            <a:ext cx="2663825"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(1) Matthew written in the 70s</a:t>
            </a:r>
          </a:p>
        </p:txBody>
      </p:sp>
      <p:sp>
        <p:nvSpPr>
          <p:cNvPr id="38" name="TextBox 37"/>
          <p:cNvSpPr txBox="1">
            <a:spLocks noChangeArrowheads="1"/>
          </p:cNvSpPr>
          <p:nvPr/>
        </p:nvSpPr>
        <p:spPr bwMode="auto">
          <a:xfrm>
            <a:off x="900113" y="6156325"/>
            <a:ext cx="2735262"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(2) Luke written in the 70s</a:t>
            </a:r>
          </a:p>
        </p:txBody>
      </p:sp>
      <p:pic>
        <p:nvPicPr>
          <p:cNvPr id="39"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5" y="2820988"/>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5" y="4149725"/>
            <a:ext cx="61912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TextBox 40"/>
          <p:cNvSpPr txBox="1">
            <a:spLocks noChangeArrowheads="1"/>
          </p:cNvSpPr>
          <p:nvPr/>
        </p:nvSpPr>
        <p:spPr bwMode="auto">
          <a:xfrm>
            <a:off x="4500563" y="1444625"/>
            <a:ext cx="9255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cs typeface="Arial" charset="0"/>
              </a:rPr>
              <a:t>MARK</a:t>
            </a:r>
          </a:p>
        </p:txBody>
      </p:sp>
      <p:sp>
        <p:nvSpPr>
          <p:cNvPr id="42" name="TextBox 41"/>
          <p:cNvSpPr txBox="1">
            <a:spLocks noChangeArrowheads="1"/>
          </p:cNvSpPr>
          <p:nvPr/>
        </p:nvSpPr>
        <p:spPr bwMode="auto">
          <a:xfrm>
            <a:off x="5842000" y="1412875"/>
            <a:ext cx="14668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cs typeface="Arial" charset="0"/>
              </a:rPr>
              <a:t>MATTHEW</a:t>
            </a:r>
          </a:p>
        </p:txBody>
      </p:sp>
      <p:sp>
        <p:nvSpPr>
          <p:cNvPr id="43" name="TextBox 42"/>
          <p:cNvSpPr txBox="1">
            <a:spLocks noChangeArrowheads="1"/>
          </p:cNvSpPr>
          <p:nvPr/>
        </p:nvSpPr>
        <p:spPr bwMode="auto">
          <a:xfrm>
            <a:off x="7821613" y="1412875"/>
            <a:ext cx="8540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FFFF"/>
                </a:solidFill>
                <a:latin typeface="Arial" charset="0"/>
                <a:cs typeface="Arial" charset="0"/>
              </a:rPr>
              <a:t>LUKE</a:t>
            </a:r>
          </a:p>
        </p:txBody>
      </p:sp>
      <p:sp>
        <p:nvSpPr>
          <p:cNvPr id="44" name="TextBox 43"/>
          <p:cNvSpPr txBox="1">
            <a:spLocks noChangeArrowheads="1"/>
          </p:cNvSpPr>
          <p:nvPr/>
        </p:nvSpPr>
        <p:spPr bwMode="auto">
          <a:xfrm>
            <a:off x="4787900" y="1884363"/>
            <a:ext cx="20066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ASSUMPTION B:</a:t>
            </a:r>
          </a:p>
        </p:txBody>
      </p:sp>
      <p:sp>
        <p:nvSpPr>
          <p:cNvPr id="45" name="TextBox 44"/>
          <p:cNvSpPr txBox="1">
            <a:spLocks noChangeArrowheads="1"/>
          </p:cNvSpPr>
          <p:nvPr/>
        </p:nvSpPr>
        <p:spPr bwMode="auto">
          <a:xfrm>
            <a:off x="4787900" y="2173288"/>
            <a:ext cx="33845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Matthew and Luke did not use Mark as a source</a:t>
            </a:r>
          </a:p>
        </p:txBody>
      </p:sp>
      <p:sp>
        <p:nvSpPr>
          <p:cNvPr id="48" name="TextBox 47"/>
          <p:cNvSpPr txBox="1">
            <a:spLocks noChangeArrowheads="1"/>
          </p:cNvSpPr>
          <p:nvPr/>
        </p:nvSpPr>
        <p:spPr bwMode="auto">
          <a:xfrm>
            <a:off x="4787900" y="2892425"/>
            <a:ext cx="10144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u="sng">
                <a:solidFill>
                  <a:srgbClr val="FFFFFF"/>
                </a:solidFill>
                <a:latin typeface="Arial" charset="0"/>
                <a:cs typeface="Arial" charset="0"/>
              </a:rPr>
              <a:t>View #1</a:t>
            </a:r>
          </a:p>
        </p:txBody>
      </p:sp>
      <p:sp>
        <p:nvSpPr>
          <p:cNvPr id="49" name="TextBox 48"/>
          <p:cNvSpPr txBox="1">
            <a:spLocks noChangeArrowheads="1"/>
          </p:cNvSpPr>
          <p:nvPr/>
        </p:nvSpPr>
        <p:spPr bwMode="auto">
          <a:xfrm>
            <a:off x="4787900" y="3181350"/>
            <a:ext cx="396081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Mark could have been written anytime between 50 and 70</a:t>
            </a:r>
          </a:p>
        </p:txBody>
      </p:sp>
      <p:sp>
        <p:nvSpPr>
          <p:cNvPr id="52" name="TextBox 51"/>
          <p:cNvSpPr txBox="1">
            <a:spLocks noChangeArrowheads="1"/>
          </p:cNvSpPr>
          <p:nvPr/>
        </p:nvSpPr>
        <p:spPr bwMode="auto">
          <a:xfrm>
            <a:off x="4787900" y="4221163"/>
            <a:ext cx="10144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u="sng">
                <a:solidFill>
                  <a:srgbClr val="FFFFFF"/>
                </a:solidFill>
                <a:latin typeface="Arial" charset="0"/>
                <a:cs typeface="Arial" charset="0"/>
              </a:rPr>
              <a:t>View #2</a:t>
            </a:r>
          </a:p>
        </p:txBody>
      </p:sp>
      <p:sp>
        <p:nvSpPr>
          <p:cNvPr id="53" name="TextBox 52"/>
          <p:cNvSpPr txBox="1">
            <a:spLocks noChangeArrowheads="1"/>
          </p:cNvSpPr>
          <p:nvPr/>
        </p:nvSpPr>
        <p:spPr bwMode="auto">
          <a:xfrm>
            <a:off x="4787900" y="4508500"/>
            <a:ext cx="27368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Mark written 65-70</a:t>
            </a:r>
          </a:p>
        </p:txBody>
      </p:sp>
      <p:sp>
        <p:nvSpPr>
          <p:cNvPr id="54" name="TextBox 53"/>
          <p:cNvSpPr txBox="1">
            <a:spLocks noChangeArrowheads="1"/>
          </p:cNvSpPr>
          <p:nvPr/>
        </p:nvSpPr>
        <p:spPr bwMode="auto">
          <a:xfrm>
            <a:off x="4987925" y="4868863"/>
            <a:ext cx="368776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(1) Matthew written early 50s (see Matthew notes)</a:t>
            </a:r>
          </a:p>
        </p:txBody>
      </p:sp>
      <p:sp>
        <p:nvSpPr>
          <p:cNvPr id="55" name="TextBox 54"/>
          <p:cNvSpPr txBox="1">
            <a:spLocks noChangeArrowheads="1"/>
          </p:cNvSpPr>
          <p:nvPr/>
        </p:nvSpPr>
        <p:spPr bwMode="auto">
          <a:xfrm>
            <a:off x="5003800" y="5516563"/>
            <a:ext cx="360045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(2) Luke written 59-63 (see Luke notes)</a:t>
            </a:r>
          </a:p>
        </p:txBody>
      </p:sp>
      <p:cxnSp>
        <p:nvCxnSpPr>
          <p:cNvPr id="12" name="Straight Connector 11"/>
          <p:cNvCxnSpPr>
            <a:cxnSpLocks noChangeShapeType="1"/>
          </p:cNvCxnSpPr>
          <p:nvPr/>
        </p:nvCxnSpPr>
        <p:spPr bwMode="auto">
          <a:xfrm>
            <a:off x="5580063" y="1268413"/>
            <a:ext cx="0" cy="57626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cxnSp>
        <p:nvCxnSpPr>
          <p:cNvPr id="58" name="Straight Connector 57"/>
          <p:cNvCxnSpPr>
            <a:cxnSpLocks noChangeShapeType="1"/>
          </p:cNvCxnSpPr>
          <p:nvPr/>
        </p:nvCxnSpPr>
        <p:spPr bwMode="auto">
          <a:xfrm>
            <a:off x="7524750" y="1268413"/>
            <a:ext cx="0" cy="57626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sp>
        <p:nvSpPr>
          <p:cNvPr id="133156" name="TextBox 58"/>
          <p:cNvSpPr txBox="1">
            <a:spLocks noChangeArrowheads="1"/>
          </p:cNvSpPr>
          <p:nvPr/>
        </p:nvSpPr>
        <p:spPr bwMode="auto">
          <a:xfrm>
            <a:off x="2916238" y="796925"/>
            <a:ext cx="43338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FF"/>
                </a:solidFill>
                <a:latin typeface="Arial" charset="0"/>
                <a:cs typeface="Arial" charset="0"/>
              </a:rPr>
              <a:t>Adapted from the </a:t>
            </a:r>
            <a:r>
              <a:rPr lang="en-US" sz="1800" i="1">
                <a:solidFill>
                  <a:srgbClr val="FFFFFF"/>
                </a:solidFill>
                <a:latin typeface="Arial" charset="0"/>
                <a:cs typeface="Arial" charset="0"/>
              </a:rPr>
              <a:t>NIV Study Bible, </a:t>
            </a:r>
            <a:r>
              <a:rPr lang="en-US" sz="1800">
                <a:solidFill>
                  <a:srgbClr val="FFFFFF"/>
                </a:solidFill>
                <a:latin typeface="Arial" charset="0"/>
                <a:cs typeface="Arial" charset="0"/>
              </a:rPr>
              <a:t>1431</a:t>
            </a:r>
            <a:endParaRPr lang="en-US" sz="1800" i="1">
              <a:solidFill>
                <a:srgbClr val="FFFFFF"/>
              </a:solidFill>
              <a:latin typeface="Arial" charset="0"/>
              <a:cs typeface="Arial" charset="0"/>
            </a:endParaRPr>
          </a:p>
        </p:txBody>
      </p:sp>
      <p:grpSp>
        <p:nvGrpSpPr>
          <p:cNvPr id="2" name="Group 14"/>
          <p:cNvGrpSpPr>
            <a:grpSpLocks/>
          </p:cNvGrpSpPr>
          <p:nvPr/>
        </p:nvGrpSpPr>
        <p:grpSpPr bwMode="auto">
          <a:xfrm>
            <a:off x="4211638" y="3933825"/>
            <a:ext cx="4697412" cy="2743200"/>
            <a:chOff x="2688" y="2160"/>
            <a:chExt cx="2880" cy="1728"/>
          </a:xfrm>
        </p:grpSpPr>
        <p:grpSp>
          <p:nvGrpSpPr>
            <p:cNvPr id="133158" name="Group 8"/>
            <p:cNvGrpSpPr>
              <a:grpSpLocks/>
            </p:cNvGrpSpPr>
            <p:nvPr/>
          </p:nvGrpSpPr>
          <p:grpSpPr bwMode="auto">
            <a:xfrm>
              <a:off x="3024" y="2304"/>
              <a:ext cx="2544" cy="1584"/>
              <a:chOff x="3072" y="2256"/>
              <a:chExt cx="2544" cy="1584"/>
            </a:xfrm>
          </p:grpSpPr>
          <p:sp>
            <p:nvSpPr>
              <p:cNvPr id="133160" name="Text Box 5"/>
              <p:cNvSpPr txBox="1">
                <a:spLocks noChangeArrowheads="1"/>
              </p:cNvSpPr>
              <p:nvPr/>
            </p:nvSpPr>
            <p:spPr bwMode="auto">
              <a:xfrm>
                <a:off x="3072" y="3552"/>
                <a:ext cx="2544" cy="288"/>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solidFill>
                      <a:srgbClr val="FFFFFF"/>
                    </a:solidFill>
                    <a:latin typeface="Arial" charset="0"/>
                    <a:cs typeface="Arial" charset="0"/>
                  </a:rPr>
                  <a:t>Taught in this class</a:t>
                </a:r>
              </a:p>
            </p:txBody>
          </p:sp>
          <p:sp>
            <p:nvSpPr>
              <p:cNvPr id="133161" name="Rectangle 7"/>
              <p:cNvSpPr>
                <a:spLocks noChangeArrowheads="1"/>
              </p:cNvSpPr>
              <p:nvPr/>
            </p:nvSpPr>
            <p:spPr bwMode="auto">
              <a:xfrm>
                <a:off x="3072" y="2256"/>
                <a:ext cx="2544" cy="1584"/>
              </a:xfrm>
              <a:prstGeom prst="rect">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FF"/>
                  </a:solidFill>
                  <a:latin typeface="Arial" charset="0"/>
                  <a:cs typeface="Arial" charset="0"/>
                </a:endParaRPr>
              </a:p>
            </p:txBody>
          </p:sp>
        </p:grpSp>
        <p:pic>
          <p:nvPicPr>
            <p:cNvPr id="133159" name="Picture 13"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688" y="2160"/>
              <a:ext cx="678" cy="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69642"/>
                                        </p:tgtEl>
                                        <p:attrNameLst>
                                          <p:attrName>style.visibility</p:attrName>
                                        </p:attrNameLst>
                                      </p:cBhvr>
                                      <p:to>
                                        <p:strVal val="visible"/>
                                      </p:to>
                                    </p:set>
                                    <p:anim calcmode="lin" valueType="num">
                                      <p:cBhvr>
                                        <p:cTn id="35" dur="500" fill="hold"/>
                                        <p:tgtEl>
                                          <p:spTgt spid="69642"/>
                                        </p:tgtEl>
                                        <p:attrNameLst>
                                          <p:attrName>ppt_w</p:attrName>
                                        </p:attrNameLst>
                                      </p:cBhvr>
                                      <p:tavLst>
                                        <p:tav tm="0">
                                          <p:val>
                                            <p:fltVal val="0"/>
                                          </p:val>
                                        </p:tav>
                                        <p:tav tm="100000">
                                          <p:val>
                                            <p:strVal val="#ppt_w"/>
                                          </p:val>
                                        </p:tav>
                                      </p:tavLst>
                                    </p:anim>
                                    <p:anim calcmode="lin" valueType="num">
                                      <p:cBhvr>
                                        <p:cTn id="36" dur="500" fill="hold"/>
                                        <p:tgtEl>
                                          <p:spTgt spid="69642"/>
                                        </p:tgtEl>
                                        <p:attrNameLst>
                                          <p:attrName>ppt_h</p:attrName>
                                        </p:attrNameLst>
                                      </p:cBhvr>
                                      <p:tavLst>
                                        <p:tav tm="0">
                                          <p:val>
                                            <p:fltVal val="0"/>
                                          </p:val>
                                        </p:tav>
                                        <p:tav tm="100000">
                                          <p:val>
                                            <p:strVal val="#ppt_h"/>
                                          </p:val>
                                        </p:tav>
                                      </p:tavLst>
                                    </p:anim>
                                    <p:anim calcmode="lin" valueType="num">
                                      <p:cBhvr>
                                        <p:cTn id="37" dur="500" fill="hold"/>
                                        <p:tgtEl>
                                          <p:spTgt spid="69642"/>
                                        </p:tgtEl>
                                        <p:attrNameLst>
                                          <p:attrName>style.rotation</p:attrName>
                                        </p:attrNameLst>
                                      </p:cBhvr>
                                      <p:tavLst>
                                        <p:tav tm="0">
                                          <p:val>
                                            <p:fltVal val="360"/>
                                          </p:val>
                                        </p:tav>
                                        <p:tav tm="100000">
                                          <p:val>
                                            <p:fltVal val="0"/>
                                          </p:val>
                                        </p:tav>
                                      </p:tavLst>
                                    </p:anim>
                                    <p:animEffect transition="in" filter="fade">
                                      <p:cBhvr>
                                        <p:cTn id="38" dur="500"/>
                                        <p:tgtEl>
                                          <p:spTgt spid="69642"/>
                                        </p:tgtEl>
                                      </p:cBhvr>
                                    </p:animEffec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69643"/>
                                        </p:tgtEl>
                                        <p:attrNameLst>
                                          <p:attrName>style.visibility</p:attrName>
                                        </p:attrNameLst>
                                      </p:cBhvr>
                                      <p:to>
                                        <p:strVal val="visible"/>
                                      </p:to>
                                    </p:set>
                                    <p:anim calcmode="lin" valueType="num">
                                      <p:cBhvr>
                                        <p:cTn id="56" dur="500" fill="hold"/>
                                        <p:tgtEl>
                                          <p:spTgt spid="69643"/>
                                        </p:tgtEl>
                                        <p:attrNameLst>
                                          <p:attrName>ppt_w</p:attrName>
                                        </p:attrNameLst>
                                      </p:cBhvr>
                                      <p:tavLst>
                                        <p:tav tm="0">
                                          <p:val>
                                            <p:fltVal val="0"/>
                                          </p:val>
                                        </p:tav>
                                        <p:tav tm="100000">
                                          <p:val>
                                            <p:strVal val="#ppt_w"/>
                                          </p:val>
                                        </p:tav>
                                      </p:tavLst>
                                    </p:anim>
                                    <p:anim calcmode="lin" valueType="num">
                                      <p:cBhvr>
                                        <p:cTn id="57" dur="500" fill="hold"/>
                                        <p:tgtEl>
                                          <p:spTgt spid="69643"/>
                                        </p:tgtEl>
                                        <p:attrNameLst>
                                          <p:attrName>ppt_h</p:attrName>
                                        </p:attrNameLst>
                                      </p:cBhvr>
                                      <p:tavLst>
                                        <p:tav tm="0">
                                          <p:val>
                                            <p:fltVal val="0"/>
                                          </p:val>
                                        </p:tav>
                                        <p:tav tm="100000">
                                          <p:val>
                                            <p:strVal val="#ppt_h"/>
                                          </p:val>
                                        </p:tav>
                                      </p:tavLst>
                                    </p:anim>
                                    <p:anim calcmode="lin" valueType="num">
                                      <p:cBhvr>
                                        <p:cTn id="58" dur="500" fill="hold"/>
                                        <p:tgtEl>
                                          <p:spTgt spid="69643"/>
                                        </p:tgtEl>
                                        <p:attrNameLst>
                                          <p:attrName>style.rotation</p:attrName>
                                        </p:attrNameLst>
                                      </p:cBhvr>
                                      <p:tavLst>
                                        <p:tav tm="0">
                                          <p:val>
                                            <p:fltVal val="360"/>
                                          </p:val>
                                        </p:tav>
                                        <p:tav tm="100000">
                                          <p:val>
                                            <p:fltVal val="0"/>
                                          </p:val>
                                        </p:tav>
                                      </p:tavLst>
                                    </p:anim>
                                    <p:animEffect transition="in" filter="fade">
                                      <p:cBhvr>
                                        <p:cTn id="59" dur="500"/>
                                        <p:tgtEl>
                                          <p:spTgt spid="69643"/>
                                        </p:tgtEl>
                                      </p:cBhvr>
                                    </p:animEffec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par>
                          <p:cTn id="77" fill="hold" nodeType="afterGroup">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childTnLst>
                          </p:cTn>
                        </p:par>
                        <p:par>
                          <p:cTn id="80" fill="hold" nodeType="afterGroup">
                            <p:stCondLst>
                              <p:cond delay="0"/>
                            </p:stCondLst>
                            <p:childTnLst>
                              <p:par>
                                <p:cTn id="81" presetID="1" presetClass="entr" presetSubtype="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par>
                          <p:cTn id="83" fill="hold" nodeType="afterGroup">
                            <p:stCondLst>
                              <p:cond delay="0"/>
                            </p:stCondLst>
                            <p:childTnLst>
                              <p:par>
                                <p:cTn id="84" presetID="1" presetClass="entr" presetSubtype="0" fill="hold" nodeType="after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childTnLst>
                          </p:cTn>
                        </p:par>
                        <p:par>
                          <p:cTn id="86" fill="hold" nodeType="afterGroup">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49" presetClass="entr" presetSubtype="0" decel="10000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 calcmode="lin" valueType="num">
                                      <p:cBhvr>
                                        <p:cTn id="103" dur="500" fill="hold"/>
                                        <p:tgtEl>
                                          <p:spTgt spid="39"/>
                                        </p:tgtEl>
                                        <p:attrNameLst>
                                          <p:attrName>style.rotation</p:attrName>
                                        </p:attrNameLst>
                                      </p:cBhvr>
                                      <p:tavLst>
                                        <p:tav tm="0">
                                          <p:val>
                                            <p:fltVal val="360"/>
                                          </p:val>
                                        </p:tav>
                                        <p:tav tm="100000">
                                          <p:val>
                                            <p:fltVal val="0"/>
                                          </p:val>
                                        </p:tav>
                                      </p:tavLst>
                                    </p:anim>
                                    <p:animEffect transition="in" filter="fade">
                                      <p:cBhvr>
                                        <p:cTn id="104" dur="500"/>
                                        <p:tgtEl>
                                          <p:spTgt spid="39"/>
                                        </p:tgtEl>
                                      </p:cBhvr>
                                    </p:animEffect>
                                  </p:childTnLst>
                                </p:cTn>
                              </p:par>
                            </p:childTnLst>
                          </p:cTn>
                        </p:par>
                        <p:par>
                          <p:cTn id="105" fill="hold" nodeType="afterGroup">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childTnLst>
                                </p:cTn>
                              </p:par>
                            </p:childTnLst>
                          </p:cTn>
                        </p:par>
                        <p:par>
                          <p:cTn id="108" fill="hold" nodeType="afterGroup">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9" presetClass="entr" presetSubtype="0" decel="100000"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 calcmode="lin" valueType="num">
                                      <p:cBhvr>
                                        <p:cTn id="117" dur="500" fill="hold"/>
                                        <p:tgtEl>
                                          <p:spTgt spid="40"/>
                                        </p:tgtEl>
                                        <p:attrNameLst>
                                          <p:attrName>style.rotation</p:attrName>
                                        </p:attrNameLst>
                                      </p:cBhvr>
                                      <p:tavLst>
                                        <p:tav tm="0">
                                          <p:val>
                                            <p:fltVal val="360"/>
                                          </p:val>
                                        </p:tav>
                                        <p:tav tm="100000">
                                          <p:val>
                                            <p:fltVal val="0"/>
                                          </p:val>
                                        </p:tav>
                                      </p:tavLst>
                                    </p:anim>
                                    <p:animEffect transition="in" filter="fade">
                                      <p:cBhvr>
                                        <p:cTn id="118" dur="500"/>
                                        <p:tgtEl>
                                          <p:spTgt spid="40"/>
                                        </p:tgtEl>
                                      </p:cBhvr>
                                    </p:animEffect>
                                  </p:childTnLst>
                                </p:cTn>
                              </p:par>
                            </p:childTnLst>
                          </p:cTn>
                        </p:par>
                        <p:par>
                          <p:cTn id="119" fill="hold" nodeType="afterGroup">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childTnLst>
                                </p:cTn>
                              </p:par>
                            </p:childTnLst>
                          </p:cTn>
                        </p:par>
                        <p:par>
                          <p:cTn id="122" fill="hold" nodeType="afterGroup">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53"/>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9" presetClass="entr" presetSubtype="0" decel="100000" fill="hold" nodeType="click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500" fill="hold"/>
                                        <p:tgtEl>
                                          <p:spTgt spid="2"/>
                                        </p:tgtEl>
                                        <p:attrNameLst>
                                          <p:attrName>ppt_w</p:attrName>
                                        </p:attrNameLst>
                                      </p:cBhvr>
                                      <p:tavLst>
                                        <p:tav tm="0">
                                          <p:val>
                                            <p:fltVal val="0"/>
                                          </p:val>
                                        </p:tav>
                                        <p:tav tm="100000">
                                          <p:val>
                                            <p:strVal val="#ppt_w"/>
                                          </p:val>
                                        </p:tav>
                                      </p:tavLst>
                                    </p:anim>
                                    <p:anim calcmode="lin" valueType="num">
                                      <p:cBhvr>
                                        <p:cTn id="138" dur="500" fill="hold"/>
                                        <p:tgtEl>
                                          <p:spTgt spid="2"/>
                                        </p:tgtEl>
                                        <p:attrNameLst>
                                          <p:attrName>ppt_h</p:attrName>
                                        </p:attrNameLst>
                                      </p:cBhvr>
                                      <p:tavLst>
                                        <p:tav tm="0">
                                          <p:val>
                                            <p:fltVal val="0"/>
                                          </p:val>
                                        </p:tav>
                                        <p:tav tm="100000">
                                          <p:val>
                                            <p:strVal val="#ppt_h"/>
                                          </p:val>
                                        </p:tav>
                                      </p:tavLst>
                                    </p:anim>
                                    <p:anim calcmode="lin" valueType="num">
                                      <p:cBhvr>
                                        <p:cTn id="139" dur="500" fill="hold"/>
                                        <p:tgtEl>
                                          <p:spTgt spid="2"/>
                                        </p:tgtEl>
                                        <p:attrNameLst>
                                          <p:attrName>style.rotation</p:attrName>
                                        </p:attrNameLst>
                                      </p:cBhvr>
                                      <p:tavLst>
                                        <p:tav tm="0">
                                          <p:val>
                                            <p:fltVal val="360"/>
                                          </p:val>
                                        </p:tav>
                                        <p:tav tm="100000">
                                          <p:val>
                                            <p:fltVal val="0"/>
                                          </p:val>
                                        </p:tav>
                                      </p:tavLst>
                                    </p:anim>
                                    <p:animEffect transition="in" filter="fade">
                                      <p:cBhvr>
                                        <p:cTn id="1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8" grpId="0"/>
      <p:bldP spid="29" grpId="0"/>
      <p:bldP spid="30" grpId="0"/>
      <p:bldP spid="31" grpId="0"/>
      <p:bldP spid="35" grpId="0"/>
      <p:bldP spid="36" grpId="0"/>
      <p:bldP spid="37" grpId="0"/>
      <p:bldP spid="38" grpId="0"/>
      <p:bldP spid="41" grpId="0"/>
      <p:bldP spid="42" grpId="0"/>
      <p:bldP spid="43" grpId="0"/>
      <p:bldP spid="44" grpId="0"/>
      <p:bldP spid="45" grpId="0"/>
      <p:bldP spid="48" grpId="0"/>
      <p:bldP spid="49" grpId="0"/>
      <p:bldP spid="52" grpId="0"/>
      <p:bldP spid="53" grpId="0"/>
      <p:bldP spid="54"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69" name="Text Box 2"/>
          <p:cNvSpPr txBox="1">
            <a:spLocks noChangeArrowheads="1"/>
          </p:cNvSpPr>
          <p:nvPr/>
        </p:nvSpPr>
        <p:spPr bwMode="auto">
          <a:xfrm>
            <a:off x="85788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49</a:t>
            </a:r>
          </a:p>
        </p:txBody>
      </p:sp>
      <p:sp>
        <p:nvSpPr>
          <p:cNvPr id="135170" name="Rectangle 4"/>
          <p:cNvSpPr>
            <a:spLocks noGrp="1" noChangeArrowheads="1"/>
          </p:cNvSpPr>
          <p:nvPr>
            <p:ph type="title"/>
          </p:nvPr>
        </p:nvSpPr>
        <p:spPr>
          <a:xfrm>
            <a:off x="0" y="304800"/>
            <a:ext cx="8305800" cy="641350"/>
          </a:xfrm>
          <a:solidFill>
            <a:srgbClr val="0000FF"/>
          </a:solidFill>
        </p:spPr>
        <p:txBody>
          <a:bodyPr lIns="91440" tIns="45720" rIns="91440" bIns="45720" anchor="t">
            <a:spAutoFit/>
          </a:bodyPr>
          <a:lstStyle/>
          <a:p>
            <a:pPr algn="ctr" eaLnBrk="1" hangingPunct="1"/>
            <a:r>
              <a:rPr lang="en-US" sz="3600" i="0">
                <a:solidFill>
                  <a:schemeClr val="tx1"/>
                </a:solidFill>
                <a:latin typeface="Arial" charset="0"/>
                <a:ea typeface="SimSun" charset="0"/>
                <a:cs typeface="SimSun" charset="0"/>
              </a:rPr>
              <a:t>Solutions to the Synoptic Problem</a:t>
            </a:r>
          </a:p>
        </p:txBody>
      </p:sp>
      <p:sp>
        <p:nvSpPr>
          <p:cNvPr id="135171" name="Text Box 5"/>
          <p:cNvSpPr txBox="1">
            <a:spLocks noChangeArrowheads="1"/>
          </p:cNvSpPr>
          <p:nvPr/>
        </p:nvSpPr>
        <p:spPr bwMode="auto">
          <a:xfrm>
            <a:off x="5867400" y="6400800"/>
            <a:ext cx="32115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i="1">
                <a:solidFill>
                  <a:srgbClr val="FFFFFF"/>
                </a:solidFill>
                <a:latin typeface="Arial" charset="0"/>
                <a:cs typeface="Arial" charset="0"/>
              </a:rPr>
              <a:t>NIV Study Bible</a:t>
            </a:r>
            <a:r>
              <a:rPr lang="en-US">
                <a:solidFill>
                  <a:srgbClr val="FFFFFF"/>
                </a:solidFill>
                <a:latin typeface="Arial" charset="0"/>
                <a:cs typeface="Arial" charset="0"/>
              </a:rPr>
              <a:t>, 1431</a:t>
            </a:r>
          </a:p>
        </p:txBody>
      </p:sp>
      <p:sp>
        <p:nvSpPr>
          <p:cNvPr id="128006" name="Rectangle 6"/>
          <p:cNvSpPr>
            <a:spLocks noChangeArrowheads="1"/>
          </p:cNvSpPr>
          <p:nvPr/>
        </p:nvSpPr>
        <p:spPr bwMode="auto">
          <a:xfrm>
            <a:off x="0" y="1066800"/>
            <a:ext cx="91440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533400" indent="-533400">
              <a:spcBef>
                <a:spcPct val="20000"/>
              </a:spcBef>
              <a:buClr>
                <a:srgbClr val="FFCC66"/>
              </a:buClr>
            </a:pPr>
            <a:r>
              <a:rPr lang="en-US">
                <a:solidFill>
                  <a:srgbClr val="FFFFFF"/>
                </a:solidFill>
                <a:latin typeface="Arial" charset="0"/>
                <a:cs typeface="Times New Roman" charset="0"/>
              </a:rPr>
              <a:t>	Questions like these constitute what is known as the Synoptic Problem.  Several solutions have been advanced:</a:t>
            </a:r>
          </a:p>
          <a:p>
            <a:pPr marL="533400" indent="-533400">
              <a:spcBef>
                <a:spcPct val="20000"/>
              </a:spcBef>
              <a:buClr>
                <a:srgbClr val="FFCC66"/>
              </a:buClr>
              <a:buFontTx/>
              <a:buAutoNum type="arabicPeriod"/>
            </a:pPr>
            <a:r>
              <a:rPr lang="en-US" i="1">
                <a:solidFill>
                  <a:srgbClr val="FFFFFF"/>
                </a:solidFill>
                <a:latin typeface="Arial" charset="0"/>
                <a:cs typeface="Times New Roman" charset="0"/>
              </a:rPr>
              <a:t>The use of </a:t>
            </a:r>
            <a:r>
              <a:rPr lang="en-US" i="1">
                <a:solidFill>
                  <a:srgbClr val="FFFF00"/>
                </a:solidFill>
                <a:latin typeface="Arial" charset="0"/>
                <a:cs typeface="Times New Roman" charset="0"/>
              </a:rPr>
              <a:t>oral tradition</a:t>
            </a:r>
            <a:r>
              <a:rPr lang="en-US" i="1">
                <a:solidFill>
                  <a:srgbClr val="FFFFFF"/>
                </a:solidFill>
                <a:latin typeface="Arial" charset="0"/>
                <a:cs typeface="Times New Roman" charset="0"/>
              </a:rPr>
              <a:t>. </a:t>
            </a:r>
            <a:r>
              <a:rPr lang="en-US">
                <a:solidFill>
                  <a:srgbClr val="FFFFFF"/>
                </a:solidFill>
                <a:latin typeface="Arial" charset="0"/>
                <a:cs typeface="Times New Roman" charset="0"/>
              </a:rPr>
              <a:t>Some have thought that tradition had become so stereotyped that it provided a common source from which all the Gospel writers drew.</a:t>
            </a:r>
          </a:p>
          <a:p>
            <a:pPr marL="533400" indent="-533400">
              <a:spcBef>
                <a:spcPct val="20000"/>
              </a:spcBef>
              <a:buClr>
                <a:srgbClr val="FFCC66"/>
              </a:buClr>
              <a:buFontTx/>
              <a:buAutoNum type="arabicPeriod"/>
            </a:pPr>
            <a:r>
              <a:rPr lang="en-US" i="1">
                <a:solidFill>
                  <a:srgbClr val="FFFFFF"/>
                </a:solidFill>
                <a:latin typeface="Arial" charset="0"/>
                <a:cs typeface="Times New Roman" charset="0"/>
              </a:rPr>
              <a:t>The use of an </a:t>
            </a:r>
            <a:r>
              <a:rPr lang="en-US" i="1">
                <a:solidFill>
                  <a:srgbClr val="FFFF00"/>
                </a:solidFill>
                <a:latin typeface="Arial" charset="0"/>
                <a:cs typeface="Times New Roman" charset="0"/>
              </a:rPr>
              <a:t>early Gospel</a:t>
            </a:r>
            <a:r>
              <a:rPr lang="en-US" i="1">
                <a:solidFill>
                  <a:srgbClr val="FFFFFF"/>
                </a:solidFill>
                <a:latin typeface="Arial" charset="0"/>
                <a:cs typeface="Times New Roman" charset="0"/>
              </a:rPr>
              <a:t>. </a:t>
            </a:r>
            <a:r>
              <a:rPr lang="en-US">
                <a:solidFill>
                  <a:srgbClr val="FFFFFF"/>
                </a:solidFill>
                <a:latin typeface="Arial" charset="0"/>
                <a:cs typeface="Times New Roman" charset="0"/>
              </a:rPr>
              <a:t>Some have postulated that the Synoptic authors all had access to an earlier Gospel, now lost.</a:t>
            </a:r>
          </a:p>
          <a:p>
            <a:pPr marL="533400" indent="-533400">
              <a:spcBef>
                <a:spcPct val="20000"/>
              </a:spcBef>
              <a:buClr>
                <a:srgbClr val="FFCC66"/>
              </a:buClr>
              <a:buFontTx/>
              <a:buAutoNum type="arabicPeriod"/>
            </a:pPr>
            <a:r>
              <a:rPr lang="en-US" i="1">
                <a:solidFill>
                  <a:srgbClr val="FFFFFF"/>
                </a:solidFill>
                <a:latin typeface="Arial" charset="0"/>
                <a:cs typeface="Times New Roman" charset="0"/>
              </a:rPr>
              <a:t>The use of </a:t>
            </a:r>
            <a:r>
              <a:rPr lang="en-US" i="1">
                <a:solidFill>
                  <a:srgbClr val="FFFF00"/>
                </a:solidFill>
                <a:latin typeface="Arial" charset="0"/>
                <a:cs typeface="Times New Roman" charset="0"/>
              </a:rPr>
              <a:t>written fragments</a:t>
            </a:r>
            <a:r>
              <a:rPr lang="en-US" i="1">
                <a:solidFill>
                  <a:srgbClr val="FFFFFF"/>
                </a:solidFill>
                <a:latin typeface="Arial" charset="0"/>
                <a:cs typeface="Times New Roman" charset="0"/>
              </a:rPr>
              <a:t>. </a:t>
            </a:r>
            <a:r>
              <a:rPr lang="en-US">
                <a:solidFill>
                  <a:srgbClr val="FFFFFF"/>
                </a:solidFill>
                <a:latin typeface="Arial" charset="0"/>
                <a:cs typeface="Times New Roman" charset="0"/>
              </a:rPr>
              <a:t>Some have assumed that written fragments had been composed concerning various events from the life of Christ and that these were used by the Synoptic authors. </a:t>
            </a:r>
          </a:p>
          <a:p>
            <a:pPr marL="533400" indent="-533400">
              <a:spcBef>
                <a:spcPct val="20000"/>
              </a:spcBef>
              <a:buClr>
                <a:srgbClr val="FFCC66"/>
              </a:buClr>
              <a:buFontTx/>
              <a:buAutoNum type="arabicPeriod"/>
            </a:pPr>
            <a:r>
              <a:rPr lang="en-US" i="1">
                <a:solidFill>
                  <a:srgbClr val="FFFF00"/>
                </a:solidFill>
                <a:latin typeface="Arial" charset="0"/>
                <a:cs typeface="Times New Roman" charset="0"/>
              </a:rPr>
              <a:t>Mutual dependence</a:t>
            </a:r>
            <a:r>
              <a:rPr lang="en-US" i="1">
                <a:solidFill>
                  <a:srgbClr val="FFFFFF"/>
                </a:solidFill>
                <a:latin typeface="Arial" charset="0"/>
                <a:cs typeface="Times New Roman" charset="0"/>
              </a:rPr>
              <a:t>. </a:t>
            </a:r>
            <a:r>
              <a:rPr lang="en-US">
                <a:solidFill>
                  <a:srgbClr val="FFFFFF"/>
                </a:solidFill>
                <a:latin typeface="Arial" charset="0"/>
                <a:cs typeface="Times New Roman" charset="0"/>
              </a:rPr>
              <a:t>Some have suggested that the Synoptic writers drew from each other with the result that what they wrote was often very similar.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anim calcmode="lin" valueType="num">
                                      <p:cBhvr>
                                        <p:cTn id="7" dur="1000" fill="hold"/>
                                        <p:tgtEl>
                                          <p:spTgt spid="12800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800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800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800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8006">
                                            <p:txEl>
                                              <p:pRg st="1" end="1"/>
                                            </p:txEl>
                                          </p:spTgt>
                                        </p:tgtEl>
                                        <p:attrNameLst>
                                          <p:attrName>style.visibility</p:attrName>
                                        </p:attrNameLst>
                                      </p:cBhvr>
                                      <p:to>
                                        <p:strVal val="visible"/>
                                      </p:to>
                                    </p:set>
                                    <p:anim calcmode="lin" valueType="num">
                                      <p:cBhvr>
                                        <p:cTn id="15" dur="1000" fill="hold"/>
                                        <p:tgtEl>
                                          <p:spTgt spid="12800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800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800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800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8006">
                                            <p:txEl>
                                              <p:pRg st="2" end="2"/>
                                            </p:txEl>
                                          </p:spTgt>
                                        </p:tgtEl>
                                        <p:attrNameLst>
                                          <p:attrName>style.visibility</p:attrName>
                                        </p:attrNameLst>
                                      </p:cBhvr>
                                      <p:to>
                                        <p:strVal val="visible"/>
                                      </p:to>
                                    </p:set>
                                    <p:anim calcmode="lin" valueType="num">
                                      <p:cBhvr>
                                        <p:cTn id="23" dur="1000" fill="hold"/>
                                        <p:tgtEl>
                                          <p:spTgt spid="12800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800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800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800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8006">
                                            <p:txEl>
                                              <p:pRg st="3" end="3"/>
                                            </p:txEl>
                                          </p:spTgt>
                                        </p:tgtEl>
                                        <p:attrNameLst>
                                          <p:attrName>style.visibility</p:attrName>
                                        </p:attrNameLst>
                                      </p:cBhvr>
                                      <p:to>
                                        <p:strVal val="visible"/>
                                      </p:to>
                                    </p:set>
                                    <p:anim calcmode="lin" valueType="num">
                                      <p:cBhvr>
                                        <p:cTn id="31" dur="1000" fill="hold"/>
                                        <p:tgtEl>
                                          <p:spTgt spid="12800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2800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2800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800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8006">
                                            <p:txEl>
                                              <p:pRg st="4" end="4"/>
                                            </p:txEl>
                                          </p:spTgt>
                                        </p:tgtEl>
                                        <p:attrNameLst>
                                          <p:attrName>style.visibility</p:attrName>
                                        </p:attrNameLst>
                                      </p:cBhvr>
                                      <p:to>
                                        <p:strVal val="visible"/>
                                      </p:to>
                                    </p:set>
                                    <p:anim calcmode="lin" valueType="num">
                                      <p:cBhvr>
                                        <p:cTn id="39" dur="1000" fill="hold"/>
                                        <p:tgtEl>
                                          <p:spTgt spid="12800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2800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2800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800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7" name="Text Box 2"/>
          <p:cNvSpPr txBox="1">
            <a:spLocks noChangeArrowheads="1"/>
          </p:cNvSpPr>
          <p:nvPr/>
        </p:nvSpPr>
        <p:spPr bwMode="auto">
          <a:xfrm>
            <a:off x="85788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49</a:t>
            </a:r>
          </a:p>
        </p:txBody>
      </p:sp>
      <p:sp>
        <p:nvSpPr>
          <p:cNvPr id="137218" name="Rectangle 4"/>
          <p:cNvSpPr>
            <a:spLocks noGrp="1" noChangeArrowheads="1"/>
          </p:cNvSpPr>
          <p:nvPr>
            <p:ph type="title"/>
          </p:nvPr>
        </p:nvSpPr>
        <p:spPr>
          <a:xfrm>
            <a:off x="0" y="344488"/>
            <a:ext cx="8229600" cy="646112"/>
          </a:xfrm>
          <a:solidFill>
            <a:srgbClr val="0000FF"/>
          </a:solidFill>
        </p:spPr>
        <p:txBody>
          <a:bodyPr lIns="91440" tIns="45720" rIns="91440" bIns="45720" anchor="t">
            <a:spAutoFit/>
          </a:bodyPr>
          <a:lstStyle/>
          <a:p>
            <a:pPr algn="ctr" eaLnBrk="1" hangingPunct="1"/>
            <a:r>
              <a:rPr lang="en-US" sz="3600" i="0">
                <a:solidFill>
                  <a:srgbClr val="FFFFFF"/>
                </a:solidFill>
                <a:latin typeface="Arial" charset="0"/>
                <a:ea typeface="SimSun" charset="0"/>
                <a:cs typeface="SimSun" charset="0"/>
              </a:rPr>
              <a:t>Solutions to the Synoptic Problem</a:t>
            </a:r>
          </a:p>
        </p:txBody>
      </p:sp>
      <p:sp>
        <p:nvSpPr>
          <p:cNvPr id="137219" name="Text Box 5"/>
          <p:cNvSpPr txBox="1">
            <a:spLocks noChangeArrowheads="1"/>
          </p:cNvSpPr>
          <p:nvPr/>
        </p:nvSpPr>
        <p:spPr bwMode="auto">
          <a:xfrm>
            <a:off x="5867400" y="6392863"/>
            <a:ext cx="32115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i="1">
                <a:solidFill>
                  <a:srgbClr val="FFFFFF"/>
                </a:solidFill>
                <a:latin typeface="Arial" charset="0"/>
                <a:cs typeface="Arial" charset="0"/>
              </a:rPr>
              <a:t>NIV Study Bible</a:t>
            </a:r>
            <a:r>
              <a:rPr lang="en-US">
                <a:solidFill>
                  <a:srgbClr val="FFFFFF"/>
                </a:solidFill>
                <a:latin typeface="Arial" charset="0"/>
                <a:cs typeface="Arial" charset="0"/>
              </a:rPr>
              <a:t>, 1431</a:t>
            </a:r>
          </a:p>
        </p:txBody>
      </p:sp>
      <p:sp>
        <p:nvSpPr>
          <p:cNvPr id="129030" name="Rectangle 6"/>
          <p:cNvSpPr>
            <a:spLocks noChangeArrowheads="1"/>
          </p:cNvSpPr>
          <p:nvPr/>
        </p:nvSpPr>
        <p:spPr bwMode="auto">
          <a:xfrm>
            <a:off x="152400" y="1219200"/>
            <a:ext cx="88392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609600" indent="-609600">
              <a:spcBef>
                <a:spcPct val="20000"/>
              </a:spcBef>
              <a:buClr>
                <a:srgbClr val="FFCC66"/>
              </a:buClr>
              <a:buFontTx/>
              <a:buAutoNum type="arabicPeriod" startAt="4"/>
            </a:pPr>
            <a:r>
              <a:rPr lang="en-US" i="1">
                <a:solidFill>
                  <a:srgbClr val="FFFFFF"/>
                </a:solidFill>
                <a:latin typeface="Arial" charset="0"/>
                <a:cs typeface="Times New Roman" charset="0"/>
              </a:rPr>
              <a:t>The use of </a:t>
            </a:r>
            <a:r>
              <a:rPr lang="en-US" i="1">
                <a:solidFill>
                  <a:srgbClr val="FFFF00"/>
                </a:solidFill>
                <a:latin typeface="Arial" charset="0"/>
                <a:cs typeface="Times New Roman" charset="0"/>
              </a:rPr>
              <a:t>two major sources</a:t>
            </a:r>
            <a:r>
              <a:rPr lang="en-US" i="1">
                <a:solidFill>
                  <a:srgbClr val="FFFFFF"/>
                </a:solidFill>
                <a:latin typeface="Arial" charset="0"/>
                <a:cs typeface="Times New Roman" charset="0"/>
              </a:rPr>
              <a:t>. </a:t>
            </a:r>
            <a:r>
              <a:rPr lang="en-US">
                <a:solidFill>
                  <a:srgbClr val="FFFFFF"/>
                </a:solidFill>
                <a:latin typeface="Arial" charset="0"/>
                <a:cs typeface="Times New Roman" charset="0"/>
              </a:rPr>
              <a:t>The most common view currently is that Mark and a hypothetical document, called </a:t>
            </a:r>
            <a:r>
              <a:rPr lang="en-US" i="1">
                <a:solidFill>
                  <a:srgbClr val="FFFFFF"/>
                </a:solidFill>
                <a:latin typeface="Arial" charset="0"/>
                <a:cs typeface="Times New Roman" charset="0"/>
              </a:rPr>
              <a:t>Quelle </a:t>
            </a:r>
            <a:r>
              <a:rPr lang="en-US">
                <a:solidFill>
                  <a:srgbClr val="FFFFFF"/>
                </a:solidFill>
                <a:latin typeface="Arial" charset="0"/>
                <a:cs typeface="Times New Roman" charset="0"/>
              </a:rPr>
              <a:t>(German for "source") or </a:t>
            </a:r>
            <a:r>
              <a:rPr lang="en-US" i="1">
                <a:solidFill>
                  <a:srgbClr val="FFFFFF"/>
                </a:solidFill>
                <a:latin typeface="Arial" charset="0"/>
                <a:cs typeface="Times New Roman" charset="0"/>
              </a:rPr>
              <a:t>Q, </a:t>
            </a:r>
            <a:r>
              <a:rPr lang="en-US">
                <a:solidFill>
                  <a:srgbClr val="FFFFFF"/>
                </a:solidFill>
                <a:latin typeface="Arial" charset="0"/>
                <a:cs typeface="Times New Roman" charset="0"/>
              </a:rPr>
              <a:t>were used by Matthew and Luke as sources for most of the materials included in their Gospels.</a:t>
            </a:r>
          </a:p>
          <a:p>
            <a:pPr marL="609600" indent="-609600">
              <a:spcBef>
                <a:spcPct val="20000"/>
              </a:spcBef>
              <a:buClr>
                <a:srgbClr val="FFCC66"/>
              </a:buClr>
              <a:buFontTx/>
              <a:buAutoNum type="arabicPeriod" startAt="4"/>
            </a:pPr>
            <a:r>
              <a:rPr lang="en-US" i="1">
                <a:solidFill>
                  <a:srgbClr val="FFFFFF"/>
                </a:solidFill>
                <a:latin typeface="Arial" charset="0"/>
                <a:cs typeface="Times New Roman" charset="0"/>
              </a:rPr>
              <a:t>The </a:t>
            </a:r>
            <a:r>
              <a:rPr lang="en-US" i="1">
                <a:solidFill>
                  <a:srgbClr val="FFFF00"/>
                </a:solidFill>
                <a:latin typeface="Arial" charset="0"/>
                <a:cs typeface="Times New Roman" charset="0"/>
              </a:rPr>
              <a:t>priority and use of Matthew</a:t>
            </a:r>
            <a:r>
              <a:rPr lang="en-US" i="1">
                <a:solidFill>
                  <a:srgbClr val="FFFFFF"/>
                </a:solidFill>
                <a:latin typeface="Arial" charset="0"/>
                <a:cs typeface="Times New Roman" charset="0"/>
              </a:rPr>
              <a:t>. </a:t>
            </a:r>
            <a:r>
              <a:rPr lang="en-US">
                <a:solidFill>
                  <a:srgbClr val="FFFFFF"/>
                </a:solidFill>
                <a:latin typeface="Arial" charset="0"/>
                <a:cs typeface="Times New Roman" charset="0"/>
              </a:rPr>
              <a:t>Another view suggests that the other two Synoptics drew from Matthew as their main source.</a:t>
            </a:r>
          </a:p>
          <a:p>
            <a:pPr marL="609600" indent="-609600">
              <a:spcBef>
                <a:spcPct val="20000"/>
              </a:spcBef>
              <a:buClr>
                <a:srgbClr val="FFCC66"/>
              </a:buClr>
              <a:buFontTx/>
              <a:buAutoNum type="arabicPeriod" startAt="4"/>
            </a:pPr>
            <a:r>
              <a:rPr lang="en-US" i="1">
                <a:solidFill>
                  <a:srgbClr val="FFFFFF"/>
                </a:solidFill>
                <a:latin typeface="Arial" charset="0"/>
                <a:cs typeface="Times New Roman" charset="0"/>
              </a:rPr>
              <a:t>A </a:t>
            </a:r>
            <a:r>
              <a:rPr lang="en-US" i="1">
                <a:solidFill>
                  <a:srgbClr val="FFFF00"/>
                </a:solidFill>
                <a:latin typeface="Arial" charset="0"/>
                <a:cs typeface="Times New Roman" charset="0"/>
              </a:rPr>
              <a:t>combination </a:t>
            </a:r>
            <a:r>
              <a:rPr lang="en-US" i="1">
                <a:solidFill>
                  <a:srgbClr val="FFFFFF"/>
                </a:solidFill>
                <a:latin typeface="Arial" charset="0"/>
                <a:cs typeface="Times New Roman" charset="0"/>
              </a:rPr>
              <a:t>of most of the above. </a:t>
            </a:r>
            <a:r>
              <a:rPr lang="en-US">
                <a:solidFill>
                  <a:srgbClr val="FFFFFF"/>
                </a:solidFill>
                <a:latin typeface="Arial" charset="0"/>
                <a:cs typeface="Times New Roman" charset="0"/>
              </a:rPr>
              <a:t>This theory assumes that the authors of the Synoptic Gospels made use of oral tradition, written fragments, mutual dependence on other Synoptic writers or on their Gospels, and the testimony of eyewitnesses.</a:t>
            </a:r>
            <a:r>
              <a:rPr lang="en-US">
                <a:solidFill>
                  <a:srgbClr val="FFFFFF"/>
                </a:solidFill>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30">
                                            <p:txEl>
                                              <p:pRg st="0" end="0"/>
                                            </p:txEl>
                                          </p:spTgt>
                                        </p:tgtEl>
                                        <p:attrNameLst>
                                          <p:attrName>style.visibility</p:attrName>
                                        </p:attrNameLst>
                                      </p:cBhvr>
                                      <p:to>
                                        <p:strVal val="visible"/>
                                      </p:to>
                                    </p:set>
                                    <p:anim calcmode="lin" valueType="num">
                                      <p:cBhvr>
                                        <p:cTn id="7" dur="1000" fill="hold"/>
                                        <p:tgtEl>
                                          <p:spTgt spid="1290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9030">
                                            <p:txEl>
                                              <p:pRg st="1" end="1"/>
                                            </p:txEl>
                                          </p:spTgt>
                                        </p:tgtEl>
                                        <p:attrNameLst>
                                          <p:attrName>style.visibility</p:attrName>
                                        </p:attrNameLst>
                                      </p:cBhvr>
                                      <p:to>
                                        <p:strVal val="visible"/>
                                      </p:to>
                                    </p:set>
                                    <p:anim calcmode="lin" valueType="num">
                                      <p:cBhvr>
                                        <p:cTn id="15" dur="1000" fill="hold"/>
                                        <p:tgtEl>
                                          <p:spTgt spid="12903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3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90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9030">
                                            <p:txEl>
                                              <p:pRg st="2" end="2"/>
                                            </p:txEl>
                                          </p:spTgt>
                                        </p:tgtEl>
                                        <p:attrNameLst>
                                          <p:attrName>style.visibility</p:attrName>
                                        </p:attrNameLst>
                                      </p:cBhvr>
                                      <p:to>
                                        <p:strVal val="visible"/>
                                      </p:to>
                                    </p:set>
                                    <p:anim calcmode="lin" valueType="num">
                                      <p:cBhvr>
                                        <p:cTn id="23" dur="1000" fill="hold"/>
                                        <p:tgtEl>
                                          <p:spTgt spid="1290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903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90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90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ext Box 1027"/>
          <p:cNvSpPr txBox="1">
            <a:spLocks noChangeArrowheads="1"/>
          </p:cNvSpPr>
          <p:nvPr/>
        </p:nvSpPr>
        <p:spPr bwMode="auto">
          <a:xfrm>
            <a:off x="8578850" y="152400"/>
            <a:ext cx="469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FFFF"/>
                </a:solidFill>
                <a:latin typeface="Arial" charset="0"/>
                <a:cs typeface="Arial" charset="0"/>
              </a:rPr>
              <a:t>50</a:t>
            </a:r>
          </a:p>
        </p:txBody>
      </p:sp>
      <p:sp>
        <p:nvSpPr>
          <p:cNvPr id="167940" name="Text Box 1028"/>
          <p:cNvSpPr txBox="1">
            <a:spLocks noChangeArrowheads="1"/>
          </p:cNvSpPr>
          <p:nvPr/>
        </p:nvSpPr>
        <p:spPr bwMode="auto">
          <a:xfrm>
            <a:off x="2628900" y="1295400"/>
            <a:ext cx="1447800" cy="954088"/>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a:solidFill>
                  <a:srgbClr val="FFFFFF"/>
                </a:solidFill>
                <a:latin typeface="Arial" charset="0"/>
                <a:cs typeface="Arial" charset="0"/>
              </a:rPr>
              <a:t>Q</a:t>
            </a:r>
          </a:p>
          <a:p>
            <a:pPr algn="ctr" eaLnBrk="1" hangingPunct="1"/>
            <a:r>
              <a:rPr lang="en-US" sz="2800">
                <a:solidFill>
                  <a:srgbClr val="FFFFFF"/>
                </a:solidFill>
                <a:latin typeface="Arial" charset="0"/>
                <a:cs typeface="Arial" charset="0"/>
              </a:rPr>
              <a:t>AD 50</a:t>
            </a:r>
          </a:p>
        </p:txBody>
      </p:sp>
      <p:sp>
        <p:nvSpPr>
          <p:cNvPr id="167951" name="Text Box 1039"/>
          <p:cNvSpPr txBox="1">
            <a:spLocks noChangeArrowheads="1"/>
          </p:cNvSpPr>
          <p:nvPr/>
        </p:nvSpPr>
        <p:spPr bwMode="auto">
          <a:xfrm>
            <a:off x="4876800" y="1295400"/>
            <a:ext cx="1447800" cy="954088"/>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p>
            <a:pPr algn="ctr">
              <a:spcBef>
                <a:spcPct val="50000"/>
              </a:spcBef>
              <a:defRPr/>
            </a:pPr>
            <a:r>
              <a:rPr lang="en-US" sz="2800">
                <a:solidFill>
                  <a:srgbClr val="FFFFFF"/>
                </a:solidFill>
                <a:latin typeface="Arial"/>
                <a:cs typeface="Arial"/>
              </a:rPr>
              <a:t>Mark</a:t>
            </a:r>
            <a:br>
              <a:rPr lang="en-US" sz="2800">
                <a:solidFill>
                  <a:srgbClr val="FFFFFF"/>
                </a:solidFill>
                <a:latin typeface="Arial"/>
                <a:cs typeface="Arial"/>
              </a:rPr>
            </a:br>
            <a:r>
              <a:rPr lang="en-US" sz="2800">
                <a:solidFill>
                  <a:srgbClr val="FFFFFF"/>
                </a:solidFill>
                <a:latin typeface="Arial"/>
                <a:cs typeface="Arial"/>
              </a:rPr>
              <a:t>AD 65</a:t>
            </a:r>
          </a:p>
        </p:txBody>
      </p:sp>
      <p:sp>
        <p:nvSpPr>
          <p:cNvPr id="167954" name="Text Box 1042"/>
          <p:cNvSpPr txBox="1">
            <a:spLocks noChangeArrowheads="1"/>
          </p:cNvSpPr>
          <p:nvPr/>
        </p:nvSpPr>
        <p:spPr bwMode="auto">
          <a:xfrm>
            <a:off x="4876800" y="3657600"/>
            <a:ext cx="1447800" cy="914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a:solidFill>
                  <a:srgbClr val="FFFFFF"/>
                </a:solidFill>
                <a:effectLst>
                  <a:outerShdw blurRad="38100" dist="38100" dir="2700000" algn="tl">
                    <a:srgbClr val="000000"/>
                  </a:outerShdw>
                </a:effectLst>
                <a:latin typeface="Arial" charset="0"/>
                <a:cs typeface="Arial" charset="0"/>
              </a:rPr>
              <a:t>Luke</a:t>
            </a:r>
            <a:endParaRPr lang="en-US" sz="2800">
              <a:solidFill>
                <a:srgbClr val="FFFFFF"/>
              </a:solidFill>
              <a:latin typeface="Arial" charset="0"/>
              <a:cs typeface="Arial" charset="0"/>
            </a:endParaRPr>
          </a:p>
        </p:txBody>
      </p:sp>
      <p:sp>
        <p:nvSpPr>
          <p:cNvPr id="167957" name="Text Box 1045"/>
          <p:cNvSpPr txBox="1">
            <a:spLocks noChangeArrowheads="1"/>
          </p:cNvSpPr>
          <p:nvPr/>
        </p:nvSpPr>
        <p:spPr bwMode="auto">
          <a:xfrm>
            <a:off x="2514600" y="3657600"/>
            <a:ext cx="16764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a:solidFill>
                  <a:srgbClr val="FFFFFF"/>
                </a:solidFill>
                <a:effectLst>
                  <a:outerShdw blurRad="38100" dist="38100" dir="2700000" algn="tl">
                    <a:srgbClr val="000000"/>
                  </a:outerShdw>
                </a:effectLst>
                <a:latin typeface="Arial" charset="0"/>
                <a:cs typeface="Arial" charset="0"/>
              </a:rPr>
              <a:t>Matthew</a:t>
            </a:r>
            <a:endParaRPr lang="en-US" sz="400">
              <a:solidFill>
                <a:srgbClr val="FFFFFF"/>
              </a:solidFill>
              <a:latin typeface="Arial" charset="0"/>
              <a:cs typeface="Arial" charset="0"/>
            </a:endParaRPr>
          </a:p>
          <a:p>
            <a:pPr algn="ctr" eaLnBrk="1" hangingPunct="1">
              <a:spcBef>
                <a:spcPct val="50000"/>
              </a:spcBef>
              <a:defRPr/>
            </a:pPr>
            <a:endParaRPr lang="en-US" sz="400">
              <a:solidFill>
                <a:srgbClr val="FFFFFF"/>
              </a:solidFill>
              <a:latin typeface="Arial" charset="0"/>
              <a:cs typeface="Arial" charset="0"/>
            </a:endParaRPr>
          </a:p>
        </p:txBody>
      </p:sp>
      <p:sp>
        <p:nvSpPr>
          <p:cNvPr id="139270" name="Rectangle 1075"/>
          <p:cNvSpPr>
            <a:spLocks noGrp="1" noChangeArrowheads="1"/>
          </p:cNvSpPr>
          <p:nvPr>
            <p:ph type="title" idx="4294967295"/>
          </p:nvPr>
        </p:nvSpPr>
        <p:spPr>
          <a:xfrm>
            <a:off x="1600200" y="277813"/>
            <a:ext cx="6096000" cy="584200"/>
          </a:xfrm>
          <a:solidFill>
            <a:srgbClr val="0000FF"/>
          </a:solidFill>
        </p:spPr>
        <p:txBody>
          <a:bodyPr anchor="t" anchorCtr="0">
            <a:spAutoFit/>
          </a:bodyPr>
          <a:lstStyle/>
          <a:p>
            <a:pPr eaLnBrk="1" hangingPunct="1"/>
            <a:r>
              <a:rPr lang="en-US" sz="3200" b="1">
                <a:solidFill>
                  <a:schemeClr val="tx1"/>
                </a:solidFill>
                <a:latin typeface="Arial" charset="0"/>
                <a:ea typeface="SimSun" charset="0"/>
                <a:cs typeface="SimSun" charset="0"/>
              </a:rPr>
              <a:t>Two-Source Hypothesis</a:t>
            </a:r>
          </a:p>
        </p:txBody>
      </p:sp>
      <p:sp>
        <p:nvSpPr>
          <p:cNvPr id="167989" name="Line 1077"/>
          <p:cNvSpPr>
            <a:spLocks noChangeShapeType="1"/>
          </p:cNvSpPr>
          <p:nvPr/>
        </p:nvSpPr>
        <p:spPr bwMode="auto">
          <a:xfrm>
            <a:off x="3352800" y="2362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7990" name="Line 1078"/>
          <p:cNvSpPr>
            <a:spLocks noChangeShapeType="1"/>
          </p:cNvSpPr>
          <p:nvPr/>
        </p:nvSpPr>
        <p:spPr bwMode="auto">
          <a:xfrm>
            <a:off x="5562600" y="2362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7991" name="Line 1079"/>
          <p:cNvSpPr>
            <a:spLocks noChangeShapeType="1"/>
          </p:cNvSpPr>
          <p:nvPr/>
        </p:nvSpPr>
        <p:spPr bwMode="auto">
          <a:xfrm>
            <a:off x="4038600" y="2362200"/>
            <a:ext cx="8382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7992" name="Line 1080"/>
          <p:cNvSpPr>
            <a:spLocks noChangeShapeType="1"/>
          </p:cNvSpPr>
          <p:nvPr/>
        </p:nvSpPr>
        <p:spPr bwMode="auto">
          <a:xfrm flipH="1">
            <a:off x="4191000" y="2362200"/>
            <a:ext cx="6858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Effect transition="in" filter="checkerboard(across)">
                                      <p:cBhvr>
                                        <p:cTn id="12" dur="500"/>
                                        <p:tgtEl>
                                          <p:spTgt spid="167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89"/>
                                        </p:tgtEl>
                                        <p:attrNameLst>
                                          <p:attrName>style.visibility</p:attrName>
                                        </p:attrNameLst>
                                      </p:cBhvr>
                                      <p:to>
                                        <p:strVal val="visible"/>
                                      </p:to>
                                    </p:set>
                                    <p:animEffect transition="in" filter="wipe(up)">
                                      <p:cBhvr>
                                        <p:cTn id="17" dur="500"/>
                                        <p:tgtEl>
                                          <p:spTgt spid="16798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67957"/>
                                        </p:tgtEl>
                                        <p:attrNameLst>
                                          <p:attrName>style.visibility</p:attrName>
                                        </p:attrNameLst>
                                      </p:cBhvr>
                                      <p:to>
                                        <p:strVal val="visible"/>
                                      </p:to>
                                    </p:set>
                                    <p:animEffect transition="in" filter="checkerboard(across)">
                                      <p:cBhvr>
                                        <p:cTn id="21" dur="500"/>
                                        <p:tgtEl>
                                          <p:spTgt spid="167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7990"/>
                                        </p:tgtEl>
                                        <p:attrNameLst>
                                          <p:attrName>style.visibility</p:attrName>
                                        </p:attrNameLst>
                                      </p:cBhvr>
                                      <p:to>
                                        <p:strVal val="visible"/>
                                      </p:to>
                                    </p:set>
                                    <p:animEffect transition="in" filter="wipe(up)">
                                      <p:cBhvr>
                                        <p:cTn id="26" dur="500"/>
                                        <p:tgtEl>
                                          <p:spTgt spid="167990"/>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animEffect transition="in" filter="checkerboard(across)">
                                      <p:cBhvr>
                                        <p:cTn id="30" dur="500"/>
                                        <p:tgtEl>
                                          <p:spTgt spid="1679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7991"/>
                                        </p:tgtEl>
                                        <p:attrNameLst>
                                          <p:attrName>style.visibility</p:attrName>
                                        </p:attrNameLst>
                                      </p:cBhvr>
                                      <p:to>
                                        <p:strVal val="visible"/>
                                      </p:to>
                                    </p:set>
                                    <p:animEffect transition="in" filter="wipe(up)">
                                      <p:cBhvr>
                                        <p:cTn id="35" dur="500"/>
                                        <p:tgtEl>
                                          <p:spTgt spid="167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92"/>
                                        </p:tgtEl>
                                        <p:attrNameLst>
                                          <p:attrName>style.visibility</p:attrName>
                                        </p:attrNameLst>
                                      </p:cBhvr>
                                      <p:to>
                                        <p:strVal val="visible"/>
                                      </p:to>
                                    </p:set>
                                    <p:animEffect transition="in" filter="wipe(up)">
                                      <p:cBhvr>
                                        <p:cTn id="40" dur="5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autoUpdateAnimBg="0"/>
      <p:bldP spid="167951" grpId="0" animBg="1"/>
      <p:bldP spid="167954" grpId="0" animBg="1"/>
      <p:bldP spid="167957" grpId="0" animBg="1"/>
      <p:bldP spid="167989" grpId="0" animBg="1"/>
      <p:bldP spid="167990" grpId="0" animBg="1"/>
      <p:bldP spid="167991" grpId="0" animBg="1"/>
      <p:bldP spid="16799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 Box 1027"/>
          <p:cNvSpPr txBox="1">
            <a:spLocks noChangeArrowheads="1"/>
          </p:cNvSpPr>
          <p:nvPr/>
        </p:nvSpPr>
        <p:spPr bwMode="auto">
          <a:xfrm>
            <a:off x="8578850" y="152400"/>
            <a:ext cx="469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FFFF"/>
                </a:solidFill>
                <a:latin typeface="Arial" charset="0"/>
                <a:cs typeface="Arial" charset="0"/>
              </a:rPr>
              <a:t>50</a:t>
            </a:r>
          </a:p>
        </p:txBody>
      </p:sp>
      <p:sp>
        <p:nvSpPr>
          <p:cNvPr id="169988" name="Text Box 1028"/>
          <p:cNvSpPr txBox="1">
            <a:spLocks noChangeArrowheads="1"/>
          </p:cNvSpPr>
          <p:nvPr/>
        </p:nvSpPr>
        <p:spPr bwMode="auto">
          <a:xfrm>
            <a:off x="5041900" y="1217613"/>
            <a:ext cx="1485900" cy="120015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solidFill>
                  <a:srgbClr val="FFFFFF"/>
                </a:solidFill>
                <a:latin typeface="Arial" charset="0"/>
                <a:cs typeface="Arial" charset="0"/>
              </a:rPr>
              <a:t>Q</a:t>
            </a:r>
            <a:br>
              <a:rPr lang="en-US">
                <a:solidFill>
                  <a:srgbClr val="FFFFFF"/>
                </a:solidFill>
                <a:latin typeface="Arial" charset="0"/>
                <a:cs typeface="Arial" charset="0"/>
              </a:rPr>
            </a:br>
            <a:r>
              <a:rPr lang="en-US">
                <a:solidFill>
                  <a:srgbClr val="FFFFFF"/>
                </a:solidFill>
                <a:latin typeface="Arial" charset="0"/>
                <a:cs typeface="Arial" charset="0"/>
              </a:rPr>
              <a:t>Antioch</a:t>
            </a:r>
          </a:p>
          <a:p>
            <a:pPr algn="ctr" eaLnBrk="1" hangingPunct="1"/>
            <a:r>
              <a:rPr lang="en-US">
                <a:solidFill>
                  <a:srgbClr val="FFFFFF"/>
                </a:solidFill>
                <a:latin typeface="Arial" charset="0"/>
                <a:cs typeface="Arial" charset="0"/>
              </a:rPr>
              <a:t>AD 50</a:t>
            </a:r>
          </a:p>
        </p:txBody>
      </p:sp>
      <p:sp>
        <p:nvSpPr>
          <p:cNvPr id="169989" name="Text Box 1029"/>
          <p:cNvSpPr txBox="1">
            <a:spLocks noChangeArrowheads="1"/>
          </p:cNvSpPr>
          <p:nvPr/>
        </p:nvSpPr>
        <p:spPr bwMode="auto">
          <a:xfrm>
            <a:off x="2895600" y="1217613"/>
            <a:ext cx="1625600" cy="1200150"/>
          </a:xfrm>
          <a:prstGeom prst="rect">
            <a:avLst/>
          </a:prstGeom>
          <a:gradFill rotWithShape="0">
            <a:gsLst>
              <a:gs pos="0">
                <a:schemeClr val="bg2"/>
              </a:gs>
              <a:gs pos="100000">
                <a:schemeClr val="bg2">
                  <a:gamma/>
                  <a:shade val="46275"/>
                  <a:invGamma/>
                </a:schemeClr>
              </a:gs>
            </a:gsLst>
            <a:path path="shape">
              <a:fillToRect l="50000" t="50000" r="50000" b="50000"/>
            </a:path>
          </a:gradFill>
          <a:ln w="9525">
            <a:noFill/>
            <a:miter lim="800000"/>
            <a:headEnd/>
            <a:tailEnd/>
          </a:ln>
          <a:effectLst/>
        </p:spPr>
        <p:txBody>
          <a:bodyPr>
            <a:spAutoFit/>
          </a:bodyPr>
          <a:lstStyle/>
          <a:p>
            <a:pPr algn="ctr">
              <a:spcBef>
                <a:spcPct val="50000"/>
              </a:spcBef>
              <a:defRPr/>
            </a:pPr>
            <a:r>
              <a:rPr lang="en-US">
                <a:solidFill>
                  <a:srgbClr val="FFFFFF"/>
                </a:solidFill>
                <a:latin typeface="Arial"/>
                <a:cs typeface="Arial"/>
              </a:rPr>
              <a:t>Mark</a:t>
            </a:r>
            <a:br>
              <a:rPr lang="en-US">
                <a:solidFill>
                  <a:srgbClr val="FFFFFF"/>
                </a:solidFill>
                <a:latin typeface="Arial"/>
                <a:cs typeface="Arial"/>
              </a:rPr>
            </a:br>
            <a:r>
              <a:rPr lang="en-US">
                <a:solidFill>
                  <a:srgbClr val="FFFFFF"/>
                </a:solidFill>
                <a:latin typeface="Arial"/>
                <a:cs typeface="Arial"/>
              </a:rPr>
              <a:t>Rome</a:t>
            </a:r>
            <a:br>
              <a:rPr lang="en-US">
                <a:solidFill>
                  <a:srgbClr val="FFFFFF"/>
                </a:solidFill>
                <a:latin typeface="Arial"/>
                <a:cs typeface="Arial"/>
              </a:rPr>
            </a:br>
            <a:r>
              <a:rPr lang="en-US">
                <a:solidFill>
                  <a:srgbClr val="FFFFFF"/>
                </a:solidFill>
                <a:latin typeface="Arial"/>
                <a:cs typeface="Arial"/>
              </a:rPr>
              <a:t>AD 65</a:t>
            </a:r>
          </a:p>
        </p:txBody>
      </p:sp>
      <p:sp>
        <p:nvSpPr>
          <p:cNvPr id="141316" name="Rectangle 1033"/>
          <p:cNvSpPr>
            <a:spLocks noGrp="1" noChangeArrowheads="1"/>
          </p:cNvSpPr>
          <p:nvPr>
            <p:ph type="title" idx="4294967295"/>
          </p:nvPr>
        </p:nvSpPr>
        <p:spPr>
          <a:xfrm>
            <a:off x="1676400" y="277813"/>
            <a:ext cx="6096000" cy="584200"/>
          </a:xfrm>
          <a:solidFill>
            <a:srgbClr val="0000FF"/>
          </a:solidFill>
        </p:spPr>
        <p:txBody>
          <a:bodyPr anchor="t" anchorCtr="0">
            <a:spAutoFit/>
          </a:bodyPr>
          <a:lstStyle/>
          <a:p>
            <a:pPr eaLnBrk="1" hangingPunct="1"/>
            <a:r>
              <a:rPr lang="en-US" sz="3200" b="1">
                <a:solidFill>
                  <a:schemeClr val="tx1"/>
                </a:solidFill>
                <a:latin typeface="Arial" charset="0"/>
                <a:ea typeface="SimSun" charset="0"/>
                <a:cs typeface="SimSun" charset="0"/>
              </a:rPr>
              <a:t>Four-Source Hypothesis</a:t>
            </a:r>
          </a:p>
        </p:txBody>
      </p:sp>
      <p:sp>
        <p:nvSpPr>
          <p:cNvPr id="169994" name="Line 1034"/>
          <p:cNvSpPr>
            <a:spLocks noChangeShapeType="1"/>
          </p:cNvSpPr>
          <p:nvPr/>
        </p:nvSpPr>
        <p:spPr bwMode="auto">
          <a:xfrm>
            <a:off x="3352800" y="2590800"/>
            <a:ext cx="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9995" name="Line 1035"/>
          <p:cNvSpPr>
            <a:spLocks noChangeShapeType="1"/>
          </p:cNvSpPr>
          <p:nvPr/>
        </p:nvSpPr>
        <p:spPr bwMode="auto">
          <a:xfrm>
            <a:off x="6172200" y="25908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9996" name="Line 1036"/>
          <p:cNvSpPr>
            <a:spLocks noChangeShapeType="1"/>
          </p:cNvSpPr>
          <p:nvPr/>
        </p:nvSpPr>
        <p:spPr bwMode="auto">
          <a:xfrm>
            <a:off x="4038600" y="2590800"/>
            <a:ext cx="1295400" cy="1371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9997" name="Line 1037"/>
          <p:cNvSpPr>
            <a:spLocks noChangeShapeType="1"/>
          </p:cNvSpPr>
          <p:nvPr/>
        </p:nvSpPr>
        <p:spPr bwMode="auto">
          <a:xfrm flipH="1">
            <a:off x="3733800" y="2590800"/>
            <a:ext cx="1600200" cy="13716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69998" name="Text Box 1038"/>
          <p:cNvSpPr txBox="1">
            <a:spLocks noChangeArrowheads="1"/>
          </p:cNvSpPr>
          <p:nvPr/>
        </p:nvSpPr>
        <p:spPr bwMode="auto">
          <a:xfrm>
            <a:off x="685800" y="12176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M</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Jerusalem</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AD 60-65</a:t>
            </a:r>
            <a:endParaRPr lang="en-US">
              <a:solidFill>
                <a:srgbClr val="FFFFFF"/>
              </a:solidFill>
              <a:latin typeface="Arial" charset="0"/>
              <a:cs typeface="Arial" charset="0"/>
            </a:endParaRPr>
          </a:p>
        </p:txBody>
      </p:sp>
      <p:sp>
        <p:nvSpPr>
          <p:cNvPr id="169999" name="Text Box 1039"/>
          <p:cNvSpPr txBox="1">
            <a:spLocks noChangeArrowheads="1"/>
          </p:cNvSpPr>
          <p:nvPr/>
        </p:nvSpPr>
        <p:spPr bwMode="auto">
          <a:xfrm>
            <a:off x="7048500" y="1217613"/>
            <a:ext cx="14859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L</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Caesarea</a:t>
            </a:r>
          </a:p>
        </p:txBody>
      </p:sp>
      <p:sp>
        <p:nvSpPr>
          <p:cNvPr id="170000" name="Text Box 1040"/>
          <p:cNvSpPr txBox="1">
            <a:spLocks noChangeArrowheads="1"/>
          </p:cNvSpPr>
          <p:nvPr/>
        </p:nvSpPr>
        <p:spPr bwMode="auto">
          <a:xfrm>
            <a:off x="1828800" y="39862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Matthew</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Antioch</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AD 85</a:t>
            </a:r>
            <a:endParaRPr lang="en-US">
              <a:solidFill>
                <a:srgbClr val="FFFFFF"/>
              </a:solidFill>
              <a:latin typeface="Arial" charset="0"/>
              <a:cs typeface="Arial" charset="0"/>
            </a:endParaRPr>
          </a:p>
        </p:txBody>
      </p:sp>
      <p:sp>
        <p:nvSpPr>
          <p:cNvPr id="170001" name="Text Box 1041"/>
          <p:cNvSpPr txBox="1">
            <a:spLocks noChangeArrowheads="1"/>
          </p:cNvSpPr>
          <p:nvPr/>
        </p:nvSpPr>
        <p:spPr bwMode="auto">
          <a:xfrm>
            <a:off x="5334000" y="3986213"/>
            <a:ext cx="28956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Luke</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Caesarea, Corinth?</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AD 60, AD 80</a:t>
            </a:r>
          </a:p>
        </p:txBody>
      </p:sp>
      <p:sp>
        <p:nvSpPr>
          <p:cNvPr id="170002" name="Text Box 1042"/>
          <p:cNvSpPr txBox="1">
            <a:spLocks noChangeArrowheads="1"/>
          </p:cNvSpPr>
          <p:nvPr/>
        </p:nvSpPr>
        <p:spPr bwMode="auto">
          <a:xfrm>
            <a:off x="5791200" y="3021013"/>
            <a:ext cx="2133600" cy="533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Proto-Luke</a:t>
            </a:r>
          </a:p>
        </p:txBody>
      </p:sp>
      <p:sp>
        <p:nvSpPr>
          <p:cNvPr id="170003" name="Text Box 1043"/>
          <p:cNvSpPr txBox="1">
            <a:spLocks noChangeArrowheads="1"/>
          </p:cNvSpPr>
          <p:nvPr/>
        </p:nvSpPr>
        <p:spPr bwMode="auto">
          <a:xfrm>
            <a:off x="6781800" y="5791200"/>
            <a:ext cx="1905000" cy="8382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Source of </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Luke 1-2</a:t>
            </a:r>
          </a:p>
        </p:txBody>
      </p:sp>
      <p:sp>
        <p:nvSpPr>
          <p:cNvPr id="170005" name="Text Box 1045"/>
          <p:cNvSpPr txBox="1">
            <a:spLocks noChangeArrowheads="1"/>
          </p:cNvSpPr>
          <p:nvPr/>
        </p:nvSpPr>
        <p:spPr bwMode="auto">
          <a:xfrm>
            <a:off x="762000" y="5791200"/>
            <a:ext cx="18669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solidFill>
                  <a:srgbClr val="FFFFFF"/>
                </a:solidFill>
                <a:effectLst>
                  <a:outerShdw blurRad="38100" dist="38100" dir="2700000" algn="tl">
                    <a:srgbClr val="000000"/>
                  </a:outerShdw>
                </a:effectLst>
                <a:latin typeface="Arial" charset="0"/>
                <a:cs typeface="Arial" charset="0"/>
              </a:rPr>
              <a:t>Antiochene</a:t>
            </a:r>
            <a:br>
              <a:rPr lang="en-US">
                <a:solidFill>
                  <a:srgbClr val="FFFFFF"/>
                </a:solidFill>
                <a:effectLst>
                  <a:outerShdw blurRad="38100" dist="38100" dir="2700000" algn="tl">
                    <a:srgbClr val="000000"/>
                  </a:outerShdw>
                </a:effectLst>
                <a:latin typeface="Arial" charset="0"/>
                <a:cs typeface="Arial" charset="0"/>
              </a:rPr>
            </a:br>
            <a:r>
              <a:rPr lang="en-US">
                <a:solidFill>
                  <a:srgbClr val="FFFFFF"/>
                </a:solidFill>
                <a:effectLst>
                  <a:outerShdw blurRad="38100" dist="38100" dir="2700000" algn="tl">
                    <a:srgbClr val="000000"/>
                  </a:outerShdw>
                </a:effectLst>
                <a:latin typeface="Arial" charset="0"/>
                <a:cs typeface="Arial" charset="0"/>
              </a:rPr>
              <a:t>Tradition</a:t>
            </a:r>
            <a:endParaRPr lang="en-US">
              <a:solidFill>
                <a:srgbClr val="FFFFFF"/>
              </a:solidFill>
              <a:latin typeface="Arial" charset="0"/>
              <a:cs typeface="Arial" charset="0"/>
            </a:endParaRPr>
          </a:p>
        </p:txBody>
      </p:sp>
      <p:sp>
        <p:nvSpPr>
          <p:cNvPr id="170006" name="Line 1046"/>
          <p:cNvSpPr>
            <a:spLocks noChangeShapeType="1"/>
          </p:cNvSpPr>
          <p:nvPr/>
        </p:nvSpPr>
        <p:spPr bwMode="auto">
          <a:xfrm>
            <a:off x="7391400" y="25908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07" name="Line 1047"/>
          <p:cNvSpPr>
            <a:spLocks noChangeShapeType="1"/>
          </p:cNvSpPr>
          <p:nvPr/>
        </p:nvSpPr>
        <p:spPr bwMode="auto">
          <a:xfrm>
            <a:off x="6781800" y="35814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08" name="Line 1048"/>
          <p:cNvSpPr>
            <a:spLocks noChangeShapeType="1"/>
          </p:cNvSpPr>
          <p:nvPr/>
        </p:nvSpPr>
        <p:spPr bwMode="auto">
          <a:xfrm>
            <a:off x="2209800" y="2590800"/>
            <a:ext cx="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09" name="Line 1049"/>
          <p:cNvSpPr>
            <a:spLocks noChangeShapeType="1"/>
          </p:cNvSpPr>
          <p:nvPr/>
        </p:nvSpPr>
        <p:spPr bwMode="auto">
          <a:xfrm rot="-5400000">
            <a:off x="2209800" y="5334000"/>
            <a:ext cx="4572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70010" name="Line 1050"/>
          <p:cNvSpPr>
            <a:spLocks noChangeShapeType="1"/>
          </p:cNvSpPr>
          <p:nvPr/>
        </p:nvSpPr>
        <p:spPr bwMode="auto">
          <a:xfrm rot="10800000">
            <a:off x="7162800" y="5334000"/>
            <a:ext cx="4572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9989"/>
                                        </p:tgtEl>
                                        <p:attrNameLst>
                                          <p:attrName>style.visibility</p:attrName>
                                        </p:attrNameLst>
                                      </p:cBhvr>
                                      <p:to>
                                        <p:strVal val="visible"/>
                                      </p:to>
                                    </p:set>
                                    <p:animEffect transition="in" filter="checkerboard(across)">
                                      <p:cBhvr>
                                        <p:cTn id="7" dur="500"/>
                                        <p:tgtEl>
                                          <p:spTgt spid="169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88"/>
                                        </p:tgtEl>
                                        <p:attrNameLst>
                                          <p:attrName>style.visibility</p:attrName>
                                        </p:attrNameLst>
                                      </p:cBhvr>
                                      <p:to>
                                        <p:strVal val="visible"/>
                                      </p:to>
                                    </p:set>
                                    <p:animEffect transition="in" filter="fade">
                                      <p:cBhvr>
                                        <p:cTn id="12" dur="500"/>
                                        <p:tgtEl>
                                          <p:spTgt spid="169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9994"/>
                                        </p:tgtEl>
                                        <p:attrNameLst>
                                          <p:attrName>style.visibility</p:attrName>
                                        </p:attrNameLst>
                                      </p:cBhvr>
                                      <p:to>
                                        <p:strVal val="visible"/>
                                      </p:to>
                                    </p:set>
                                    <p:animEffect transition="in" filter="wipe(up)">
                                      <p:cBhvr>
                                        <p:cTn id="17" dur="500"/>
                                        <p:tgtEl>
                                          <p:spTgt spid="169994"/>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70000"/>
                                        </p:tgtEl>
                                        <p:attrNameLst>
                                          <p:attrName>style.visibility</p:attrName>
                                        </p:attrNameLst>
                                      </p:cBhvr>
                                      <p:to>
                                        <p:strVal val="visible"/>
                                      </p:to>
                                    </p:set>
                                    <p:animEffect transition="in" filter="checkerboard(across)">
                                      <p:cBhvr>
                                        <p:cTn id="21" dur="500"/>
                                        <p:tgtEl>
                                          <p:spTgt spid="17000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9995"/>
                                        </p:tgtEl>
                                        <p:attrNameLst>
                                          <p:attrName>style.visibility</p:attrName>
                                        </p:attrNameLst>
                                      </p:cBhvr>
                                      <p:to>
                                        <p:strVal val="visible"/>
                                      </p:to>
                                    </p:set>
                                    <p:animEffect transition="in" filter="wipe(up)">
                                      <p:cBhvr>
                                        <p:cTn id="26" dur="500"/>
                                        <p:tgtEl>
                                          <p:spTgt spid="169995"/>
                                        </p:tgtEl>
                                      </p:cBhvr>
                                    </p:animEffect>
                                  </p:childTnLst>
                                </p:cTn>
                              </p:par>
                            </p:childTnLst>
                          </p:cTn>
                        </p:par>
                        <p:par>
                          <p:cTn id="27" fill="hold" nodeType="afterGroup">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70002"/>
                                        </p:tgtEl>
                                        <p:attrNameLst>
                                          <p:attrName>style.visibility</p:attrName>
                                        </p:attrNameLst>
                                      </p:cBhvr>
                                      <p:to>
                                        <p:strVal val="visible"/>
                                      </p:to>
                                    </p:set>
                                    <p:animEffect transition="in" filter="fade">
                                      <p:cBhvr>
                                        <p:cTn id="30" dur="500"/>
                                        <p:tgtEl>
                                          <p:spTgt spid="1700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9999"/>
                                        </p:tgtEl>
                                        <p:attrNameLst>
                                          <p:attrName>style.visibility</p:attrName>
                                        </p:attrNameLst>
                                      </p:cBhvr>
                                      <p:to>
                                        <p:strVal val="visible"/>
                                      </p:to>
                                    </p:set>
                                    <p:animEffect transition="in" filter="fade">
                                      <p:cBhvr>
                                        <p:cTn id="35" dur="500"/>
                                        <p:tgtEl>
                                          <p:spTgt spid="169999"/>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70006"/>
                                        </p:tgtEl>
                                        <p:attrNameLst>
                                          <p:attrName>style.visibility</p:attrName>
                                        </p:attrNameLst>
                                      </p:cBhvr>
                                      <p:to>
                                        <p:strVal val="visible"/>
                                      </p:to>
                                    </p:set>
                                    <p:animEffect transition="in" filter="wipe(up)">
                                      <p:cBhvr>
                                        <p:cTn id="39" dur="500"/>
                                        <p:tgtEl>
                                          <p:spTgt spid="1700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70007"/>
                                        </p:tgtEl>
                                        <p:attrNameLst>
                                          <p:attrName>style.visibility</p:attrName>
                                        </p:attrNameLst>
                                      </p:cBhvr>
                                      <p:to>
                                        <p:strVal val="visible"/>
                                      </p:to>
                                    </p:set>
                                    <p:animEffect transition="in" filter="wipe(up)">
                                      <p:cBhvr>
                                        <p:cTn id="44" dur="500"/>
                                        <p:tgtEl>
                                          <p:spTgt spid="170007"/>
                                        </p:tgtEl>
                                      </p:cBhvr>
                                    </p:animEffect>
                                  </p:childTnLst>
                                </p:cTn>
                              </p:par>
                            </p:childTnLst>
                          </p:cTn>
                        </p:par>
                        <p:par>
                          <p:cTn id="45" fill="hold" nodeType="afterGroup">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70001"/>
                                        </p:tgtEl>
                                        <p:attrNameLst>
                                          <p:attrName>style.visibility</p:attrName>
                                        </p:attrNameLst>
                                      </p:cBhvr>
                                      <p:to>
                                        <p:strVal val="visible"/>
                                      </p:to>
                                    </p:set>
                                    <p:animEffect transition="in" filter="fade">
                                      <p:cBhvr>
                                        <p:cTn id="48" dur="500"/>
                                        <p:tgtEl>
                                          <p:spTgt spid="17000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69998"/>
                                        </p:tgtEl>
                                        <p:attrNameLst>
                                          <p:attrName>style.visibility</p:attrName>
                                        </p:attrNameLst>
                                      </p:cBhvr>
                                      <p:to>
                                        <p:strVal val="visible"/>
                                      </p:to>
                                    </p:set>
                                    <p:animEffect transition="in" filter="checkerboard(across)">
                                      <p:cBhvr>
                                        <p:cTn id="53" dur="500"/>
                                        <p:tgtEl>
                                          <p:spTgt spid="169998"/>
                                        </p:tgtEl>
                                      </p:cBhvr>
                                    </p:animEffect>
                                  </p:childTnLst>
                                </p:cTn>
                              </p:par>
                            </p:childTnLst>
                          </p:cTn>
                        </p:par>
                        <p:par>
                          <p:cTn id="54" fill="hold" nodeType="afterGroup">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0008"/>
                                        </p:tgtEl>
                                        <p:attrNameLst>
                                          <p:attrName>style.visibility</p:attrName>
                                        </p:attrNameLst>
                                      </p:cBhvr>
                                      <p:to>
                                        <p:strVal val="visible"/>
                                      </p:to>
                                    </p:set>
                                    <p:animEffect transition="in" filter="wipe(up)">
                                      <p:cBhvr>
                                        <p:cTn id="57" dur="500"/>
                                        <p:tgtEl>
                                          <p:spTgt spid="1700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69996"/>
                                        </p:tgtEl>
                                        <p:attrNameLst>
                                          <p:attrName>style.visibility</p:attrName>
                                        </p:attrNameLst>
                                      </p:cBhvr>
                                      <p:to>
                                        <p:strVal val="visible"/>
                                      </p:to>
                                    </p:set>
                                    <p:animEffect transition="in" filter="wipe(up)">
                                      <p:cBhvr>
                                        <p:cTn id="62" dur="500"/>
                                        <p:tgtEl>
                                          <p:spTgt spid="1699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69997"/>
                                        </p:tgtEl>
                                        <p:attrNameLst>
                                          <p:attrName>style.visibility</p:attrName>
                                        </p:attrNameLst>
                                      </p:cBhvr>
                                      <p:to>
                                        <p:strVal val="visible"/>
                                      </p:to>
                                    </p:set>
                                    <p:animEffect transition="in" filter="wipe(up)">
                                      <p:cBhvr>
                                        <p:cTn id="67" dur="500"/>
                                        <p:tgtEl>
                                          <p:spTgt spid="1699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70005"/>
                                        </p:tgtEl>
                                        <p:attrNameLst>
                                          <p:attrName>style.visibility</p:attrName>
                                        </p:attrNameLst>
                                      </p:cBhvr>
                                      <p:to>
                                        <p:strVal val="visible"/>
                                      </p:to>
                                    </p:set>
                                    <p:animEffect transition="in" filter="checkerboard(across)">
                                      <p:cBhvr>
                                        <p:cTn id="72" dur="500"/>
                                        <p:tgtEl>
                                          <p:spTgt spid="170005"/>
                                        </p:tgtEl>
                                      </p:cBhvr>
                                    </p:animEffect>
                                  </p:childTnLst>
                                </p:cTn>
                              </p:par>
                            </p:childTnLst>
                          </p:cTn>
                        </p:par>
                        <p:par>
                          <p:cTn id="73" fill="hold" nodeType="afterGroup">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170009"/>
                                        </p:tgtEl>
                                        <p:attrNameLst>
                                          <p:attrName>style.visibility</p:attrName>
                                        </p:attrNameLst>
                                      </p:cBhvr>
                                      <p:to>
                                        <p:strVal val="visible"/>
                                      </p:to>
                                    </p:set>
                                    <p:animEffect transition="in" filter="wipe(down)">
                                      <p:cBhvr>
                                        <p:cTn id="76" dur="500"/>
                                        <p:tgtEl>
                                          <p:spTgt spid="17000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0003"/>
                                        </p:tgtEl>
                                        <p:attrNameLst>
                                          <p:attrName>style.visibility</p:attrName>
                                        </p:attrNameLst>
                                      </p:cBhvr>
                                      <p:to>
                                        <p:strVal val="visible"/>
                                      </p:to>
                                    </p:set>
                                    <p:animEffect transition="in" filter="fade">
                                      <p:cBhvr>
                                        <p:cTn id="81" dur="500"/>
                                        <p:tgtEl>
                                          <p:spTgt spid="170003"/>
                                        </p:tgtEl>
                                      </p:cBhvr>
                                    </p:animEffect>
                                  </p:childTnLst>
                                </p:cTn>
                              </p:par>
                            </p:childTnLst>
                          </p:cTn>
                        </p:par>
                        <p:par>
                          <p:cTn id="82" fill="hold" nodeType="afterGroup">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170010"/>
                                        </p:tgtEl>
                                        <p:attrNameLst>
                                          <p:attrName>style.visibility</p:attrName>
                                        </p:attrNameLst>
                                      </p:cBhvr>
                                      <p:to>
                                        <p:strVal val="visible"/>
                                      </p:to>
                                    </p:set>
                                    <p:animEffect transition="in" filter="wipe(down)">
                                      <p:cBhvr>
                                        <p:cTn id="85" dur="500"/>
                                        <p:tgtEl>
                                          <p:spTgt spid="17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autoUpdateAnimBg="0"/>
      <p:bldP spid="169989" grpId="0" animBg="1"/>
      <p:bldP spid="169994" grpId="0" animBg="1"/>
      <p:bldP spid="169995" grpId="0" animBg="1"/>
      <p:bldP spid="169996" grpId="0" animBg="1"/>
      <p:bldP spid="169997" grpId="0" animBg="1"/>
      <p:bldP spid="169998" grpId="0" animBg="1"/>
      <p:bldP spid="169999" grpId="0" animBg="1" autoUpdateAnimBg="0"/>
      <p:bldP spid="170000" grpId="0" animBg="1"/>
      <p:bldP spid="170001" grpId="0" animBg="1" autoUpdateAnimBg="0"/>
      <p:bldP spid="170002" grpId="0" animBg="1" autoUpdateAnimBg="0"/>
      <p:bldP spid="170003" grpId="0" animBg="1" autoUpdateAnimBg="0"/>
      <p:bldP spid="170005" grpId="0" animBg="1"/>
      <p:bldP spid="170006" grpId="0" animBg="1"/>
      <p:bldP spid="170007" grpId="0" animBg="1"/>
      <p:bldP spid="170008" grpId="0" animBg="1"/>
      <p:bldP spid="170009" grpId="0" animBg="1"/>
      <p:bldP spid="1700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43362"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43363"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9700"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S Gothic"/>
              <a:cs typeface="MS Gothic"/>
            </a:endParaRPr>
          </a:p>
        </p:txBody>
      </p:sp>
      <p:sp>
        <p:nvSpPr>
          <p:cNvPr id="29701"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S Gothic"/>
              <a:cs typeface="MS Gothic"/>
            </a:endParaRPr>
          </a:p>
        </p:txBody>
      </p:sp>
      <p:sp>
        <p:nvSpPr>
          <p:cNvPr id="29702" name="AutoShape 6"/>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S Gothic"/>
              <a:cs typeface="MS Gothic"/>
            </a:endParaRPr>
          </a:p>
        </p:txBody>
      </p:sp>
      <p:sp>
        <p:nvSpPr>
          <p:cNvPr id="67592" name="Rectangle 7"/>
          <p:cNvSpPr>
            <a:spLocks noChangeArrowheads="1"/>
          </p:cNvSpPr>
          <p:nvPr/>
        </p:nvSpPr>
        <p:spPr bwMode="auto">
          <a:xfrm>
            <a:off x="2287588" y="3692525"/>
            <a:ext cx="2036762" cy="566738"/>
          </a:xfrm>
          <a:prstGeom prst="rect">
            <a:avLst/>
          </a:prstGeom>
          <a:noFill/>
          <a:ln w="9525">
            <a:noFill/>
            <a:round/>
            <a:headEnd/>
            <a:tailEnd/>
          </a:ln>
          <a:effectLst>
            <a:outerShdw blurRad="63500" dist="35921" dir="2700000" algn="ctr" rotWithShape="0">
              <a:schemeClr val="tx1">
                <a:alpha val="74998"/>
              </a:schemeClr>
            </a:outerShdw>
          </a:effec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latin typeface="Helvetica" charset="0"/>
                <a:ea typeface="MS Gothic" charset="0"/>
                <a:cs typeface="MS Gothic" charset="0"/>
              </a:rPr>
              <a:t>LUKE</a:t>
            </a:r>
          </a:p>
        </p:txBody>
      </p:sp>
      <p:sp>
        <p:nvSpPr>
          <p:cNvPr id="67593" name="Rectangle 8"/>
          <p:cNvSpPr>
            <a:spLocks noChangeArrowheads="1"/>
          </p:cNvSpPr>
          <p:nvPr/>
        </p:nvSpPr>
        <p:spPr bwMode="auto">
          <a:xfrm>
            <a:off x="1757363" y="1004888"/>
            <a:ext cx="2355850" cy="566737"/>
          </a:xfrm>
          <a:prstGeom prst="rect">
            <a:avLst/>
          </a:prstGeom>
          <a:noFill/>
          <a:ln w="9525">
            <a:noFill/>
            <a:round/>
            <a:headEnd/>
            <a:tailEnd/>
          </a:ln>
          <a:effectLst>
            <a:outerShdw blurRad="63500" dist="35921" dir="2700000" algn="ctr" rotWithShape="0">
              <a:schemeClr val="tx1">
                <a:alpha val="74998"/>
              </a:schemeClr>
            </a:outerShdw>
          </a:effec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latin typeface="Helvetica" charset="0"/>
                <a:ea typeface="MS Gothic" charset="0"/>
                <a:cs typeface="MS Gothic" charset="0"/>
              </a:rPr>
              <a:t>MATTHEW</a:t>
            </a:r>
          </a:p>
        </p:txBody>
      </p:sp>
      <p:sp>
        <p:nvSpPr>
          <p:cNvPr id="67594" name="Rectangle 9"/>
          <p:cNvSpPr>
            <a:spLocks noChangeArrowheads="1"/>
          </p:cNvSpPr>
          <p:nvPr/>
        </p:nvSpPr>
        <p:spPr bwMode="auto">
          <a:xfrm>
            <a:off x="5588000" y="1025525"/>
            <a:ext cx="2036763" cy="566738"/>
          </a:xfrm>
          <a:prstGeom prst="rect">
            <a:avLst/>
          </a:prstGeom>
          <a:noFill/>
          <a:ln w="9525">
            <a:noFill/>
            <a:round/>
            <a:headEnd/>
            <a:tailEnd/>
          </a:ln>
          <a:effectLst>
            <a:outerShdw blurRad="63500" dist="35921" dir="2700000" algn="ctr" rotWithShape="0">
              <a:schemeClr val="tx1">
                <a:alpha val="74998"/>
              </a:schemeClr>
            </a:outerShdw>
          </a:effec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latin typeface="Helvetica" charset="0"/>
                <a:ea typeface="MS Gothic" charset="0"/>
                <a:cs typeface="MS Gothic" charset="0"/>
              </a:rPr>
              <a:t>MARK</a:t>
            </a:r>
          </a:p>
        </p:txBody>
      </p:sp>
      <p:sp>
        <p:nvSpPr>
          <p:cNvPr id="143370" name="Rectangle 10"/>
          <p:cNvSpPr>
            <a:spLocks noChangeArrowheads="1"/>
          </p:cNvSpPr>
          <p:nvPr/>
        </p:nvSpPr>
        <p:spPr bwMode="auto">
          <a:xfrm>
            <a:off x="2159000" y="1560513"/>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   JEWS</a:t>
            </a:r>
          </a:p>
        </p:txBody>
      </p:sp>
      <p:sp>
        <p:nvSpPr>
          <p:cNvPr id="143371" name="Rectangle 11"/>
          <p:cNvSpPr>
            <a:spLocks noChangeArrowheads="1"/>
          </p:cNvSpPr>
          <p:nvPr/>
        </p:nvSpPr>
        <p:spPr bwMode="auto">
          <a:xfrm>
            <a:off x="5899150" y="1570038"/>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ROMANS</a:t>
            </a:r>
          </a:p>
        </p:txBody>
      </p:sp>
      <p:sp>
        <p:nvSpPr>
          <p:cNvPr id="143372" name="Rectangle 12"/>
          <p:cNvSpPr>
            <a:spLocks noChangeArrowheads="1"/>
          </p:cNvSpPr>
          <p:nvPr/>
        </p:nvSpPr>
        <p:spPr bwMode="auto">
          <a:xfrm>
            <a:off x="2462213" y="4237038"/>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GREEKS</a:t>
            </a:r>
          </a:p>
        </p:txBody>
      </p:sp>
      <p:sp>
        <p:nvSpPr>
          <p:cNvPr id="143373" name="Rectangle 13"/>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TO:</a:t>
            </a:r>
          </a:p>
        </p:txBody>
      </p:sp>
      <p:sp>
        <p:nvSpPr>
          <p:cNvPr id="143374"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43375" name="Rectangle 15"/>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TO:</a:t>
            </a:r>
          </a:p>
        </p:txBody>
      </p:sp>
      <p:sp>
        <p:nvSpPr>
          <p:cNvPr id="143376" name="Rectangle 16"/>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143377" name="Group 17"/>
          <p:cNvGrpSpPr>
            <a:grpSpLocks/>
          </p:cNvGrpSpPr>
          <p:nvPr/>
        </p:nvGrpSpPr>
        <p:grpSpPr bwMode="auto">
          <a:xfrm>
            <a:off x="1652588" y="2070100"/>
            <a:ext cx="2538412" cy="469900"/>
            <a:chOff x="1145" y="1478"/>
            <a:chExt cx="1759" cy="336"/>
          </a:xfrm>
        </p:grpSpPr>
        <p:sp>
          <p:nvSpPr>
            <p:cNvPr id="143422" name="Rectangle 18"/>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AS:</a:t>
              </a:r>
            </a:p>
          </p:txBody>
        </p:sp>
        <p:sp>
          <p:nvSpPr>
            <p:cNvPr id="143423" name="Rectangle 19"/>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KING</a:t>
              </a:r>
            </a:p>
          </p:txBody>
        </p:sp>
      </p:grpSp>
      <p:grpSp>
        <p:nvGrpSpPr>
          <p:cNvPr id="143378" name="Group 20"/>
          <p:cNvGrpSpPr>
            <a:grpSpLocks/>
          </p:cNvGrpSpPr>
          <p:nvPr/>
        </p:nvGrpSpPr>
        <p:grpSpPr bwMode="auto">
          <a:xfrm>
            <a:off x="5070475" y="2065338"/>
            <a:ext cx="2578100" cy="469900"/>
            <a:chOff x="3513" y="1474"/>
            <a:chExt cx="1787" cy="336"/>
          </a:xfrm>
        </p:grpSpPr>
        <p:sp>
          <p:nvSpPr>
            <p:cNvPr id="143420" name="Rectangle 21"/>
            <p:cNvSpPr>
              <a:spLocks noChangeArrowheads="1"/>
            </p:cNvSpPr>
            <p:nvPr/>
          </p:nvSpPr>
          <p:spPr bwMode="auto">
            <a:xfrm>
              <a:off x="3513" y="1538"/>
              <a:ext cx="586"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AS:</a:t>
              </a:r>
            </a:p>
          </p:txBody>
        </p:sp>
        <p:sp>
          <p:nvSpPr>
            <p:cNvPr id="143421" name="Rectangle 22"/>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SERVANT</a:t>
              </a:r>
            </a:p>
          </p:txBody>
        </p:sp>
      </p:grpSp>
      <p:sp>
        <p:nvSpPr>
          <p:cNvPr id="143379" name="Rectangle 23"/>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TO:</a:t>
            </a:r>
          </a:p>
        </p:txBody>
      </p:sp>
      <p:sp>
        <p:nvSpPr>
          <p:cNvPr id="143380" name="Rectangle 24"/>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143381" name="Group 25"/>
          <p:cNvGrpSpPr>
            <a:grpSpLocks/>
          </p:cNvGrpSpPr>
          <p:nvPr/>
        </p:nvGrpSpPr>
        <p:grpSpPr bwMode="auto">
          <a:xfrm>
            <a:off x="1674813" y="4735513"/>
            <a:ext cx="2532062" cy="469900"/>
            <a:chOff x="1161" y="3381"/>
            <a:chExt cx="1754" cy="336"/>
          </a:xfrm>
        </p:grpSpPr>
        <p:sp>
          <p:nvSpPr>
            <p:cNvPr id="143418" name="Rectangle 26"/>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AS:</a:t>
              </a:r>
            </a:p>
          </p:txBody>
        </p:sp>
        <p:sp>
          <p:nvSpPr>
            <p:cNvPr id="143419" name="Rectangle 27"/>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GOD/MAN</a:t>
              </a:r>
            </a:p>
          </p:txBody>
        </p:sp>
      </p:grpSp>
      <p:sp>
        <p:nvSpPr>
          <p:cNvPr id="143382" name="Rectangle 28"/>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143383" name="Group 29"/>
          <p:cNvGrpSpPr>
            <a:grpSpLocks/>
          </p:cNvGrpSpPr>
          <p:nvPr/>
        </p:nvGrpSpPr>
        <p:grpSpPr bwMode="auto">
          <a:xfrm>
            <a:off x="1652588" y="2557463"/>
            <a:ext cx="2541587" cy="677862"/>
            <a:chOff x="1145" y="1826"/>
            <a:chExt cx="1761" cy="484"/>
          </a:xfrm>
        </p:grpSpPr>
        <p:sp>
          <p:nvSpPr>
            <p:cNvPr id="143416" name="Rectangle 30"/>
            <p:cNvSpPr>
              <a:spLocks noChangeArrowheads="1"/>
            </p:cNvSpPr>
            <p:nvPr/>
          </p:nvSpPr>
          <p:spPr bwMode="auto">
            <a:xfrm>
              <a:off x="1145" y="182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WHAT</a:t>
              </a:r>
            </a:p>
            <a:p>
              <a:pPr>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HE:</a:t>
              </a:r>
            </a:p>
          </p:txBody>
        </p:sp>
        <p:sp>
          <p:nvSpPr>
            <p:cNvPr id="143417" name="Rectangle 31"/>
            <p:cNvSpPr>
              <a:spLocks noChangeArrowheads="1"/>
            </p:cNvSpPr>
            <p:nvPr/>
          </p:nvSpPr>
          <p:spPr bwMode="auto">
            <a:xfrm>
              <a:off x="1682" y="19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SAID</a:t>
              </a:r>
            </a:p>
          </p:txBody>
        </p:sp>
      </p:grpSp>
      <p:grpSp>
        <p:nvGrpSpPr>
          <p:cNvPr id="143384" name="Group 32"/>
          <p:cNvGrpSpPr>
            <a:grpSpLocks/>
          </p:cNvGrpSpPr>
          <p:nvPr/>
        </p:nvGrpSpPr>
        <p:grpSpPr bwMode="auto">
          <a:xfrm>
            <a:off x="1674813" y="5205413"/>
            <a:ext cx="2070100" cy="661987"/>
            <a:chOff x="1161" y="3716"/>
            <a:chExt cx="1434" cy="473"/>
          </a:xfrm>
        </p:grpSpPr>
        <p:sp>
          <p:nvSpPr>
            <p:cNvPr id="143414" name="Rectangle 33"/>
            <p:cNvSpPr>
              <a:spLocks noChangeArrowheads="1"/>
            </p:cNvSpPr>
            <p:nvPr/>
          </p:nvSpPr>
          <p:spPr bwMode="auto">
            <a:xfrm>
              <a:off x="1731" y="3853"/>
              <a:ext cx="86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FELT</a:t>
              </a:r>
            </a:p>
          </p:txBody>
        </p:sp>
        <p:sp>
          <p:nvSpPr>
            <p:cNvPr id="143415" name="Rectangle 34"/>
            <p:cNvSpPr>
              <a:spLocks noChangeArrowheads="1"/>
            </p:cNvSpPr>
            <p:nvPr/>
          </p:nvSpPr>
          <p:spPr bwMode="auto">
            <a:xfrm>
              <a:off x="1161" y="371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WHAT</a:t>
              </a:r>
            </a:p>
            <a:p>
              <a:pPr>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HE:</a:t>
              </a:r>
            </a:p>
          </p:txBody>
        </p:sp>
      </p:grpSp>
      <p:grpSp>
        <p:nvGrpSpPr>
          <p:cNvPr id="143385" name="Group 35"/>
          <p:cNvGrpSpPr>
            <a:grpSpLocks/>
          </p:cNvGrpSpPr>
          <p:nvPr/>
        </p:nvGrpSpPr>
        <p:grpSpPr bwMode="auto">
          <a:xfrm>
            <a:off x="5070475" y="2557463"/>
            <a:ext cx="1998663" cy="655637"/>
            <a:chOff x="3513" y="1826"/>
            <a:chExt cx="1385" cy="468"/>
          </a:xfrm>
        </p:grpSpPr>
        <p:sp>
          <p:nvSpPr>
            <p:cNvPr id="143412" name="Rectangle 36"/>
            <p:cNvSpPr>
              <a:spLocks noChangeArrowheads="1"/>
            </p:cNvSpPr>
            <p:nvPr/>
          </p:nvSpPr>
          <p:spPr bwMode="auto">
            <a:xfrm>
              <a:off x="3513" y="182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WHAT</a:t>
              </a:r>
            </a:p>
            <a:p>
              <a:pPr>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HE:</a:t>
              </a:r>
            </a:p>
          </p:txBody>
        </p:sp>
        <p:sp>
          <p:nvSpPr>
            <p:cNvPr id="143413" name="Rectangle 37"/>
            <p:cNvSpPr>
              <a:spLocks noChangeArrowheads="1"/>
            </p:cNvSpPr>
            <p:nvPr/>
          </p:nvSpPr>
          <p:spPr bwMode="auto">
            <a:xfrm>
              <a:off x="4091" y="1959"/>
              <a:ext cx="807"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DID</a:t>
              </a:r>
            </a:p>
          </p:txBody>
        </p:sp>
      </p:grpSp>
      <p:sp>
        <p:nvSpPr>
          <p:cNvPr id="29734" name="AutoShape 38"/>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S Gothic"/>
              <a:cs typeface="MS Gothic"/>
            </a:endParaRPr>
          </a:p>
        </p:txBody>
      </p:sp>
      <p:grpSp>
        <p:nvGrpSpPr>
          <p:cNvPr id="143387" name="Group 39"/>
          <p:cNvGrpSpPr>
            <a:grpSpLocks/>
          </p:cNvGrpSpPr>
          <p:nvPr/>
        </p:nvGrpSpPr>
        <p:grpSpPr bwMode="auto">
          <a:xfrm>
            <a:off x="1412875" y="946150"/>
            <a:ext cx="3860800" cy="3332163"/>
            <a:chOff x="979" y="675"/>
            <a:chExt cx="2675" cy="2379"/>
          </a:xfrm>
        </p:grpSpPr>
        <p:sp>
          <p:nvSpPr>
            <p:cNvPr id="143408"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43409"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43410"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143411"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67613" name="Rectangle 44"/>
          <p:cNvSpPr>
            <a:spLocks noChangeArrowheads="1"/>
          </p:cNvSpPr>
          <p:nvPr/>
        </p:nvSpPr>
        <p:spPr bwMode="auto">
          <a:xfrm>
            <a:off x="5562600" y="3684588"/>
            <a:ext cx="1476375" cy="566737"/>
          </a:xfrm>
          <a:prstGeom prst="rect">
            <a:avLst/>
          </a:prstGeom>
          <a:noFill/>
          <a:ln w="9525">
            <a:noFill/>
            <a:round/>
            <a:headEnd/>
            <a:tailEnd/>
          </a:ln>
          <a:effectLst>
            <a:outerShdw blurRad="63500" dist="35921" dir="2700000" algn="ctr" rotWithShape="0">
              <a:schemeClr val="tx1">
                <a:alpha val="74998"/>
              </a:schemeClr>
            </a:outerShdw>
          </a:effec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a:solidFill>
                  <a:srgbClr val="66FF99"/>
                </a:solidFill>
                <a:latin typeface="Helvetica" charset="0"/>
                <a:ea typeface="MS Gothic" charset="0"/>
                <a:cs typeface="MS Gothic" charset="0"/>
              </a:rPr>
              <a:t>JOHN</a:t>
            </a:r>
          </a:p>
        </p:txBody>
      </p:sp>
      <p:sp>
        <p:nvSpPr>
          <p:cNvPr id="143389" name="Rectangle 45"/>
          <p:cNvSpPr>
            <a:spLocks noChangeArrowheads="1"/>
          </p:cNvSpPr>
          <p:nvPr/>
        </p:nvSpPr>
        <p:spPr bwMode="auto">
          <a:xfrm>
            <a:off x="5895975" y="4241800"/>
            <a:ext cx="17653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CHURCH</a:t>
            </a:r>
          </a:p>
        </p:txBody>
      </p:sp>
      <p:sp>
        <p:nvSpPr>
          <p:cNvPr id="143390" name="Rectangle 4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TO:</a:t>
            </a:r>
          </a:p>
        </p:txBody>
      </p:sp>
      <p:grpSp>
        <p:nvGrpSpPr>
          <p:cNvPr id="143391" name="Group 47"/>
          <p:cNvGrpSpPr>
            <a:grpSpLocks/>
          </p:cNvGrpSpPr>
          <p:nvPr/>
        </p:nvGrpSpPr>
        <p:grpSpPr bwMode="auto">
          <a:xfrm>
            <a:off x="5011738" y="4729163"/>
            <a:ext cx="1965325" cy="469900"/>
            <a:chOff x="3473" y="3376"/>
            <a:chExt cx="1362" cy="336"/>
          </a:xfrm>
        </p:grpSpPr>
        <p:sp>
          <p:nvSpPr>
            <p:cNvPr id="143406" name="Rectangle 48"/>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AS:</a:t>
              </a:r>
            </a:p>
          </p:txBody>
        </p:sp>
        <p:sp>
          <p:nvSpPr>
            <p:cNvPr id="143407" name="Rectangle 49"/>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GOD</a:t>
              </a:r>
            </a:p>
          </p:txBody>
        </p:sp>
      </p:grpSp>
      <p:grpSp>
        <p:nvGrpSpPr>
          <p:cNvPr id="143392" name="Group 50"/>
          <p:cNvGrpSpPr>
            <a:grpSpLocks/>
          </p:cNvGrpSpPr>
          <p:nvPr/>
        </p:nvGrpSpPr>
        <p:grpSpPr bwMode="auto">
          <a:xfrm>
            <a:off x="4992688" y="5203825"/>
            <a:ext cx="2681287" cy="679450"/>
            <a:chOff x="3460" y="3715"/>
            <a:chExt cx="1857" cy="485"/>
          </a:xfrm>
        </p:grpSpPr>
        <p:sp>
          <p:nvSpPr>
            <p:cNvPr id="143404" name="Rectangle 51"/>
            <p:cNvSpPr>
              <a:spLocks noChangeArrowheads="1"/>
            </p:cNvSpPr>
            <p:nvPr/>
          </p:nvSpPr>
          <p:spPr bwMode="auto">
            <a:xfrm>
              <a:off x="4093" y="386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ea typeface="MS Gothic" charset="0"/>
                  <a:cs typeface="MS Gothic" charset="0"/>
                </a:rPr>
                <a:t>MEANT</a:t>
              </a:r>
            </a:p>
          </p:txBody>
        </p:sp>
        <p:sp>
          <p:nvSpPr>
            <p:cNvPr id="143405" name="Rectangle 52"/>
            <p:cNvSpPr>
              <a:spLocks noChangeArrowheads="1"/>
            </p:cNvSpPr>
            <p:nvPr/>
          </p:nvSpPr>
          <p:spPr bwMode="auto">
            <a:xfrm>
              <a:off x="3460" y="3715"/>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WHAT</a:t>
              </a:r>
            </a:p>
            <a:p>
              <a:pPr>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ea typeface="MS Gothic" charset="0"/>
                  <a:cs typeface="MS Gothic" charset="0"/>
                </a:rPr>
                <a:t>HE:</a:t>
              </a:r>
            </a:p>
          </p:txBody>
        </p:sp>
      </p:grpSp>
      <p:sp>
        <p:nvSpPr>
          <p:cNvPr id="143393" name="Text Box 53"/>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9750" name="Text Box 54"/>
          <p:cNvSpPr txBox="1">
            <a:spLocks noChangeArrowheads="1"/>
          </p:cNvSpPr>
          <p:nvPr/>
        </p:nvSpPr>
        <p:spPr bwMode="auto">
          <a:xfrm>
            <a:off x="1608138" y="4292600"/>
            <a:ext cx="2589212" cy="1546225"/>
          </a:xfrm>
          <a:prstGeom prst="rect">
            <a:avLst/>
          </a:prstGeom>
          <a:noFill/>
          <a:ln w="9525">
            <a:noFill/>
            <a:round/>
            <a:headEnd/>
            <a:tailEnd/>
          </a:ln>
          <a:effectLst>
            <a:outerShdw blurRad="63500" dist="35921" dir="2700000" algn="ctr" rotWithShape="0">
              <a:schemeClr val="tx1">
                <a:alpha val="74998"/>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3025"/>
              </a:spcBef>
              <a:buClr>
                <a:srgbClr val="FFEA18"/>
              </a:buClr>
              <a:defRPr/>
            </a:pPr>
            <a:r>
              <a:rPr lang="en-GB" sz="4800" b="1">
                <a:solidFill>
                  <a:srgbClr val="FFEA18"/>
                </a:solidFill>
                <a:latin typeface="Comic Sans MS" charset="0"/>
                <a:ea typeface="MS Gothic" charset="0"/>
                <a:cs typeface="MS Gothic" charset="0"/>
              </a:rPr>
              <a:t>A.D. 57-59</a:t>
            </a:r>
          </a:p>
        </p:txBody>
      </p:sp>
      <p:sp>
        <p:nvSpPr>
          <p:cNvPr id="29751" name="Text Box 55"/>
          <p:cNvSpPr txBox="1">
            <a:spLocks noChangeArrowheads="1"/>
          </p:cNvSpPr>
          <p:nvPr/>
        </p:nvSpPr>
        <p:spPr bwMode="auto">
          <a:xfrm>
            <a:off x="4787900" y="4264025"/>
            <a:ext cx="2892425" cy="1544638"/>
          </a:xfrm>
          <a:prstGeom prst="rect">
            <a:avLst/>
          </a:prstGeom>
          <a:noFill/>
          <a:ln w="9525">
            <a:noFill/>
            <a:round/>
            <a:headEnd/>
            <a:tailEnd/>
          </a:ln>
          <a:effectLst>
            <a:outerShdw blurRad="63500" dist="35921" dir="2700000" algn="ctr" rotWithShape="0">
              <a:schemeClr val="tx1">
                <a:alpha val="74998"/>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2025"/>
              </a:spcBef>
              <a:buClr>
                <a:srgbClr val="FFEA18"/>
              </a:buClr>
              <a:defRPr/>
            </a:pPr>
            <a:r>
              <a:rPr lang="en-GB" sz="3200" b="1">
                <a:solidFill>
                  <a:srgbClr val="FFEA18"/>
                </a:solidFill>
                <a:latin typeface="Comic Sans MS" charset="0"/>
                <a:ea typeface="MS Gothic" charset="0"/>
                <a:cs typeface="MS Gothic" charset="0"/>
              </a:rPr>
              <a:t>A.D. 69 </a:t>
            </a:r>
            <a:r>
              <a:rPr lang="en-GB" sz="3200" b="1" i="1">
                <a:solidFill>
                  <a:srgbClr val="FFFFFF"/>
                </a:solidFill>
                <a:latin typeface="Comic Sans MS" charset="0"/>
                <a:ea typeface="MS Gothic" charset="0"/>
                <a:cs typeface="MS Gothic" charset="0"/>
              </a:rPr>
              <a:t>AFTER</a:t>
            </a:r>
            <a:r>
              <a:rPr lang="en-GB" sz="3200" b="1">
                <a:solidFill>
                  <a:srgbClr val="FFFFFF"/>
                </a:solidFill>
                <a:latin typeface="Comic Sans MS" charset="0"/>
                <a:ea typeface="MS Gothic" charset="0"/>
                <a:cs typeface="MS Gothic" charset="0"/>
              </a:rPr>
              <a:t> THE SYNOPTICS</a:t>
            </a:r>
          </a:p>
        </p:txBody>
      </p:sp>
      <p:sp>
        <p:nvSpPr>
          <p:cNvPr id="29752" name="Text Box 56"/>
          <p:cNvSpPr txBox="1">
            <a:spLocks noChangeArrowheads="1"/>
          </p:cNvSpPr>
          <p:nvPr/>
        </p:nvSpPr>
        <p:spPr bwMode="auto">
          <a:xfrm>
            <a:off x="5191125" y="1665288"/>
            <a:ext cx="2200275" cy="1546225"/>
          </a:xfrm>
          <a:prstGeom prst="rect">
            <a:avLst/>
          </a:prstGeom>
          <a:noFill/>
          <a:ln w="9525">
            <a:noFill/>
            <a:round/>
            <a:headEnd/>
            <a:tailEnd/>
          </a:ln>
          <a:effectLst>
            <a:outerShdw blurRad="63500" dist="35921" dir="2700000" algn="ctr" rotWithShape="0">
              <a:schemeClr val="tx1">
                <a:alpha val="74998"/>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3025"/>
              </a:spcBef>
              <a:buClr>
                <a:srgbClr val="FFEA18"/>
              </a:buClr>
              <a:defRPr/>
            </a:pPr>
            <a:r>
              <a:rPr lang="en-GB" sz="4800" b="1">
                <a:solidFill>
                  <a:srgbClr val="FFEA18"/>
                </a:solidFill>
                <a:latin typeface="Comic Sans MS" charset="0"/>
                <a:ea typeface="MS Gothic" charset="0"/>
                <a:cs typeface="MS Gothic" charset="0"/>
              </a:rPr>
              <a:t>A.D. 64-68</a:t>
            </a:r>
          </a:p>
        </p:txBody>
      </p:sp>
      <p:sp>
        <p:nvSpPr>
          <p:cNvPr id="29753" name="Text Box 57"/>
          <p:cNvSpPr txBox="1">
            <a:spLocks noChangeArrowheads="1"/>
          </p:cNvSpPr>
          <p:nvPr/>
        </p:nvSpPr>
        <p:spPr bwMode="auto">
          <a:xfrm>
            <a:off x="1597025" y="1706563"/>
            <a:ext cx="2589213" cy="1393825"/>
          </a:xfrm>
          <a:prstGeom prst="rect">
            <a:avLst/>
          </a:prstGeom>
          <a:noFill/>
          <a:ln w="9525">
            <a:noFill/>
            <a:round/>
            <a:headEnd/>
            <a:tailEnd/>
          </a:ln>
          <a:effectLst>
            <a:outerShdw blurRad="63500" dist="35921" dir="2700000" algn="ctr" rotWithShape="0">
              <a:schemeClr val="tx1">
                <a:alpha val="74998"/>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2688"/>
              </a:spcBef>
              <a:buClr>
                <a:srgbClr val="FFEA18"/>
              </a:buClr>
              <a:defRPr/>
            </a:pPr>
            <a:r>
              <a:rPr lang="en-GB" sz="4300" b="1">
                <a:solidFill>
                  <a:srgbClr val="FFEA18"/>
                </a:solidFill>
                <a:latin typeface="Comic Sans MS" charset="0"/>
                <a:ea typeface="MS Gothic" charset="0"/>
                <a:cs typeface="MS Gothic" charset="0"/>
              </a:rPr>
              <a:t>The A.D.40s</a:t>
            </a:r>
          </a:p>
        </p:txBody>
      </p:sp>
      <p:sp>
        <p:nvSpPr>
          <p:cNvPr id="143398" name="Text Box 58"/>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43399"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43400" name="Text Box 61"/>
          <p:cNvSpPr txBox="1">
            <a:spLocks noChangeArrowheads="1"/>
          </p:cNvSpPr>
          <p:nvPr/>
        </p:nvSpPr>
        <p:spPr bwMode="auto">
          <a:xfrm>
            <a:off x="8359775"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27</a:t>
            </a:r>
          </a:p>
        </p:txBody>
      </p:sp>
      <p:sp>
        <p:nvSpPr>
          <p:cNvPr id="143401" name="Text Box 62"/>
          <p:cNvSpPr txBox="1">
            <a:spLocks noChangeArrowheads="1"/>
          </p:cNvSpPr>
          <p:nvPr/>
        </p:nvSpPr>
        <p:spPr bwMode="auto">
          <a:xfrm>
            <a:off x="8699500"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64" name="Title 6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900" b="1">
                <a:solidFill>
                  <a:srgbClr val="FFEA18"/>
                </a:solidFill>
                <a:latin typeface="Comic Sans MS" charset="0"/>
                <a:cs typeface="MS Gothic" charset="0"/>
              </a:rPr>
              <a:t>When I Think They Were Written…</a:t>
            </a:r>
            <a:endParaRPr lang="en-US">
              <a:latin typeface="Times New Roman" charset="0"/>
              <a:cs typeface="MS Gothic" charset="0"/>
            </a:endParaRPr>
          </a:p>
        </p:txBody>
      </p:sp>
      <p:sp>
        <p:nvSpPr>
          <p:cNvPr id="65" name="TextBox 64"/>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a:solidFill>
                  <a:srgbClr val="FFFFFF"/>
                </a:solidFill>
                <a:effectLst>
                  <a:outerShdw blurRad="38100" dist="38100" dir="2700000" algn="tl">
                    <a:srgbClr val="DDDDDD"/>
                  </a:outerShdw>
                </a:effectLst>
                <a:latin typeface="Arial" charset="0"/>
                <a:ea typeface="MS Gothic" charset="0"/>
                <a:cs typeface="MS Gothic" charset="0"/>
              </a:rPr>
              <a:t>52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4"/>
          <p:cNvSpPr txBox="1">
            <a:spLocks noChangeArrowheads="1"/>
          </p:cNvSpPr>
          <p:nvPr/>
        </p:nvSpPr>
        <p:spPr bwMode="auto">
          <a:xfrm>
            <a:off x="84264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48</a:t>
            </a:r>
          </a:p>
        </p:txBody>
      </p:sp>
      <p:grpSp>
        <p:nvGrpSpPr>
          <p:cNvPr id="108546" name="Group 5"/>
          <p:cNvGrpSpPr>
            <a:grpSpLocks/>
          </p:cNvGrpSpPr>
          <p:nvPr/>
        </p:nvGrpSpPr>
        <p:grpSpPr bwMode="auto">
          <a:xfrm>
            <a:off x="4611688" y="28575"/>
            <a:ext cx="2470150" cy="1222375"/>
            <a:chOff x="313" y="546"/>
            <a:chExt cx="1556" cy="770"/>
          </a:xfrm>
        </p:grpSpPr>
        <p:sp>
          <p:nvSpPr>
            <p:cNvPr id="108550" name="Text Box 6"/>
            <p:cNvSpPr txBox="1">
              <a:spLocks noChangeArrowheads="1"/>
            </p:cNvSpPr>
            <p:nvPr/>
          </p:nvSpPr>
          <p:spPr bwMode="auto">
            <a:xfrm rot="-5400000">
              <a:off x="57" y="802"/>
              <a:ext cx="763"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Matthew</a:t>
              </a:r>
            </a:p>
          </p:txBody>
        </p:sp>
        <p:sp>
          <p:nvSpPr>
            <p:cNvPr id="108551" name="Text Box 7"/>
            <p:cNvSpPr txBox="1">
              <a:spLocks noChangeArrowheads="1"/>
            </p:cNvSpPr>
            <p:nvPr/>
          </p:nvSpPr>
          <p:spPr bwMode="auto">
            <a:xfrm rot="-5400000">
              <a:off x="613" y="897"/>
              <a:ext cx="515" cy="258"/>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Mark</a:t>
              </a:r>
            </a:p>
          </p:txBody>
        </p:sp>
        <p:sp>
          <p:nvSpPr>
            <p:cNvPr id="108552" name="Text Box 8"/>
            <p:cNvSpPr txBox="1">
              <a:spLocks noChangeArrowheads="1"/>
            </p:cNvSpPr>
            <p:nvPr/>
          </p:nvSpPr>
          <p:spPr bwMode="auto">
            <a:xfrm rot="-5400000">
              <a:off x="1066" y="930"/>
              <a:ext cx="493"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Luke</a:t>
              </a:r>
            </a:p>
          </p:txBody>
        </p:sp>
        <p:sp>
          <p:nvSpPr>
            <p:cNvPr id="108553" name="Text Box 9"/>
            <p:cNvSpPr txBox="1">
              <a:spLocks noChangeArrowheads="1"/>
            </p:cNvSpPr>
            <p:nvPr/>
          </p:nvSpPr>
          <p:spPr bwMode="auto">
            <a:xfrm rot="-5400000">
              <a:off x="1492" y="939"/>
              <a:ext cx="502"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John</a:t>
              </a:r>
            </a:p>
          </p:txBody>
        </p:sp>
      </p:grpSp>
      <p:sp>
        <p:nvSpPr>
          <p:cNvPr id="66570" name="Rectangle 10"/>
          <p:cNvSpPr>
            <a:spLocks noGrp="1" noChangeArrowheads="1"/>
          </p:cNvSpPr>
          <p:nvPr>
            <p:ph type="title"/>
          </p:nvPr>
        </p:nvSpPr>
        <p:spPr>
          <a:xfrm>
            <a:off x="-152400" y="0"/>
            <a:ext cx="4724400" cy="1066800"/>
          </a:xfrm>
        </p:spPr>
        <p:txBody>
          <a:bodyPr/>
          <a:lstStyle/>
          <a:p>
            <a:pPr eaLnBrk="1" hangingPunct="1">
              <a:defRPr/>
            </a:pPr>
            <a:r>
              <a:rPr lang="en-US">
                <a:latin typeface="Arial" charset="0"/>
                <a:ea typeface="ＭＳ Ｐゴシック" charset="0"/>
                <a:cs typeface="Arial" charset="0"/>
              </a:rPr>
              <a:t>The Gospels</a:t>
            </a:r>
          </a:p>
        </p:txBody>
      </p:sp>
      <p:sp>
        <p:nvSpPr>
          <p:cNvPr id="108548" name="Text Box 11"/>
          <p:cNvSpPr txBox="1">
            <a:spLocks noChangeArrowheads="1"/>
          </p:cNvSpPr>
          <p:nvPr/>
        </p:nvSpPr>
        <p:spPr bwMode="auto">
          <a:xfrm>
            <a:off x="836613" y="762000"/>
            <a:ext cx="2708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i="1">
                <a:solidFill>
                  <a:srgbClr val="B2B2B2"/>
                </a:solidFill>
                <a:latin typeface="Arial" charset="0"/>
                <a:cs typeface="Arial" charset="0"/>
              </a:rPr>
              <a:t>NIV Study Bible,</a:t>
            </a:r>
            <a:r>
              <a:rPr lang="en-US" sz="2000">
                <a:solidFill>
                  <a:srgbClr val="B2B2B2"/>
                </a:solidFill>
                <a:latin typeface="Arial" charset="0"/>
                <a:cs typeface="Arial" charset="0"/>
              </a:rPr>
              <a:t> 1471</a:t>
            </a:r>
          </a:p>
        </p:txBody>
      </p:sp>
      <p:sp>
        <p:nvSpPr>
          <p:cNvPr id="66572" name="Rectangle 12"/>
          <p:cNvSpPr>
            <a:spLocks noChangeArrowheads="1"/>
          </p:cNvSpPr>
          <p:nvPr/>
        </p:nvSpPr>
        <p:spPr bwMode="auto">
          <a:xfrm>
            <a:off x="0" y="1295400"/>
            <a:ext cx="9144000" cy="5105400"/>
          </a:xfrm>
          <a:prstGeom prst="rect">
            <a:avLst/>
          </a:prstGeom>
          <a:noFill/>
          <a:ln w="9525">
            <a:noFill/>
            <a:miter lim="800000"/>
            <a:headEnd/>
            <a:tailEnd/>
          </a:ln>
          <a:effectLst/>
        </p:spPr>
        <p:txBody>
          <a:bodyPr/>
          <a:lstStyle/>
          <a:p>
            <a:pPr marL="342900" indent="-342900">
              <a:lnSpc>
                <a:spcPct val="90000"/>
              </a:lnSpc>
              <a:spcBef>
                <a:spcPct val="20000"/>
              </a:spcBef>
              <a:buClr>
                <a:srgbClr val="FFFFCC"/>
              </a:buClr>
              <a:buSzPct val="75000"/>
              <a:buFont typeface="Wingdings" charset="0"/>
              <a:buChar char="§"/>
              <a:defRPr/>
            </a:pPr>
            <a:r>
              <a:rPr lang="en-US" altLang="ja-JP" sz="2800" dirty="0">
                <a:solidFill>
                  <a:srgbClr val="FFFFFF"/>
                </a:solidFill>
                <a:effectLst>
                  <a:outerShdw blurRad="38100" dist="38100" dir="2700000" algn="tl">
                    <a:srgbClr val="010199"/>
                  </a:outerShdw>
                </a:effectLst>
                <a:latin typeface="Arial" charset="0"/>
                <a:cs typeface="Arial" charset="0"/>
              </a:rPr>
              <a:t>The word "Gospel" comes from the Old English "God-spell." It translates the Greek word for "good news."</a:t>
            </a:r>
            <a:endParaRPr lang="en-US" altLang="ja-JP" sz="2800" dirty="0">
              <a:solidFill>
                <a:srgbClr val="FFFFFF"/>
              </a:solidFill>
              <a:effectLst>
                <a:outerShdw blurRad="38100" dist="38100" dir="2700000" algn="tl">
                  <a:srgbClr val="010199"/>
                </a:outerShdw>
              </a:effectLst>
              <a:latin typeface="Arial" charset="0"/>
              <a:cs typeface="Times New Roman" charset="0"/>
            </a:endParaRPr>
          </a:p>
          <a:p>
            <a:pPr marL="342900" indent="-342900">
              <a:lnSpc>
                <a:spcPct val="90000"/>
              </a:lnSpc>
              <a:spcBef>
                <a:spcPct val="20000"/>
              </a:spcBef>
              <a:buClr>
                <a:srgbClr val="FFFFCC"/>
              </a:buClr>
              <a:buSzPct val="75000"/>
              <a:buFont typeface="Wingdings" charset="0"/>
              <a:buChar char="§"/>
              <a:defRPr/>
            </a:pPr>
            <a:r>
              <a:rPr lang="en-US" sz="2800" dirty="0">
                <a:solidFill>
                  <a:srgbClr val="FFFFFF"/>
                </a:solidFill>
                <a:effectLst>
                  <a:outerShdw blurRad="38100" dist="38100" dir="2700000" algn="tl">
                    <a:srgbClr val="010199"/>
                  </a:outerShdw>
                </a:effectLst>
                <a:latin typeface="Arial" charset="0"/>
                <a:cs typeface="Arial" charset="0"/>
              </a:rPr>
              <a:t>In antiquity king</a:t>
            </a:r>
            <a:r>
              <a:rPr lang="fr-FR" sz="2800" dirty="0">
                <a:solidFill>
                  <a:srgbClr val="FFFFFF"/>
                </a:solidFill>
                <a:effectLst>
                  <a:outerShdw blurRad="38100" dist="38100" dir="2700000" algn="tl">
                    <a:srgbClr val="010199"/>
                  </a:outerShdw>
                </a:effectLst>
                <a:latin typeface="Arial" charset="0"/>
                <a:cs typeface="Arial" charset="0"/>
              </a:rPr>
              <a:t>'</a:t>
            </a:r>
            <a:r>
              <a:rPr lang="en-US" sz="2800" dirty="0">
                <a:solidFill>
                  <a:srgbClr val="FFFFFF"/>
                </a:solidFill>
                <a:effectLst>
                  <a:outerShdw blurRad="38100" dist="38100" dir="2700000" algn="tl">
                    <a:srgbClr val="010199"/>
                  </a:outerShdw>
                </a:effectLst>
                <a:latin typeface="Arial" charset="0"/>
                <a:cs typeface="Arial" charset="0"/>
              </a:rPr>
              <a:t>s heralds announced "glad tidings" of the king</a:t>
            </a:r>
            <a:r>
              <a:rPr lang="fr-FR" sz="2800" dirty="0">
                <a:solidFill>
                  <a:srgbClr val="FFFFFF"/>
                </a:solidFill>
                <a:effectLst>
                  <a:outerShdw blurRad="38100" dist="38100" dir="2700000" algn="tl">
                    <a:srgbClr val="010199"/>
                  </a:outerShdw>
                </a:effectLst>
                <a:latin typeface="Arial" charset="0"/>
                <a:cs typeface="Arial" charset="0"/>
              </a:rPr>
              <a:t>'</a:t>
            </a:r>
            <a:r>
              <a:rPr lang="en-US" sz="2800" dirty="0">
                <a:solidFill>
                  <a:srgbClr val="FFFFFF"/>
                </a:solidFill>
                <a:effectLst>
                  <a:outerShdw blurRad="38100" dist="38100" dir="2700000" algn="tl">
                    <a:srgbClr val="010199"/>
                  </a:outerShdw>
                </a:effectLst>
                <a:latin typeface="Arial" charset="0"/>
                <a:cs typeface="Arial" charset="0"/>
              </a:rPr>
              <a:t>s birthday throughout the cities of the realm.</a:t>
            </a:r>
            <a:endParaRPr lang="en-US" sz="2800" dirty="0">
              <a:solidFill>
                <a:srgbClr val="FFFFFF"/>
              </a:solidFill>
              <a:effectLst>
                <a:outerShdw blurRad="38100" dist="38100" dir="2700000" algn="tl">
                  <a:srgbClr val="010199"/>
                </a:outerShdw>
              </a:effectLst>
              <a:latin typeface="Arial" charset="0"/>
              <a:cs typeface="Times New Roman" charset="0"/>
            </a:endParaRPr>
          </a:p>
          <a:p>
            <a:pPr marL="342900" indent="-342900">
              <a:lnSpc>
                <a:spcPct val="90000"/>
              </a:lnSpc>
              <a:spcBef>
                <a:spcPct val="20000"/>
              </a:spcBef>
              <a:buClr>
                <a:srgbClr val="FFFFCC"/>
              </a:buClr>
              <a:buSzPct val="75000"/>
              <a:buFont typeface="Wingdings" charset="0"/>
              <a:buChar char="§"/>
              <a:defRPr/>
            </a:pPr>
            <a:r>
              <a:rPr lang="en-US" sz="2800" dirty="0">
                <a:solidFill>
                  <a:srgbClr val="FFFFFF"/>
                </a:solidFill>
                <a:effectLst>
                  <a:outerShdw blurRad="38100" dist="38100" dir="2700000" algn="tl">
                    <a:srgbClr val="010199"/>
                  </a:outerShdw>
                </a:effectLst>
                <a:latin typeface="Arial" charset="0"/>
                <a:cs typeface="Arial" charset="0"/>
              </a:rPr>
              <a:t>It has the same meaning in our New Testament. The four Gospels announce the glad tidings about Jesus.</a:t>
            </a:r>
            <a:endParaRPr lang="en-US" sz="2800" dirty="0">
              <a:solidFill>
                <a:srgbClr val="FFFFFF"/>
              </a:solidFill>
              <a:effectLst>
                <a:outerShdw blurRad="38100" dist="38100" dir="2700000" algn="tl">
                  <a:srgbClr val="010199"/>
                </a:outerShdw>
              </a:effectLst>
              <a:latin typeface="Arial" charset="0"/>
              <a:cs typeface="Times New Roman" charset="0"/>
            </a:endParaRPr>
          </a:p>
          <a:p>
            <a:pPr marL="342900" indent="-342900">
              <a:lnSpc>
                <a:spcPct val="90000"/>
              </a:lnSpc>
              <a:spcBef>
                <a:spcPct val="20000"/>
              </a:spcBef>
              <a:buClr>
                <a:srgbClr val="FFFFCC"/>
              </a:buClr>
              <a:buSzPct val="75000"/>
              <a:buFont typeface="Wingdings" charset="0"/>
              <a:buChar char="§"/>
              <a:defRPr/>
            </a:pPr>
            <a:r>
              <a:rPr lang="en-US" sz="2800" dirty="0">
                <a:solidFill>
                  <a:srgbClr val="FFFFFF"/>
                </a:solidFill>
                <a:effectLst>
                  <a:outerShdw blurRad="38100" dist="38100" dir="2700000" algn="tl">
                    <a:srgbClr val="010199"/>
                  </a:outerShdw>
                </a:effectLst>
                <a:latin typeface="Arial" charset="0"/>
                <a:cs typeface="Arial" charset="0"/>
              </a:rPr>
              <a:t>The ancient world knew of history, poetry, prophecy and letters. But a "gospel" was new to them. </a:t>
            </a:r>
          </a:p>
          <a:p>
            <a:pPr marL="342900" indent="-342900">
              <a:lnSpc>
                <a:spcPct val="90000"/>
              </a:lnSpc>
              <a:spcBef>
                <a:spcPct val="20000"/>
              </a:spcBef>
              <a:buClr>
                <a:srgbClr val="FFFFCC"/>
              </a:buClr>
              <a:buSzPct val="75000"/>
              <a:buFont typeface="Wingdings" charset="0"/>
              <a:buChar char="§"/>
              <a:defRPr/>
            </a:pPr>
            <a:r>
              <a:rPr lang="en-US" sz="2800" dirty="0">
                <a:solidFill>
                  <a:srgbClr val="FFFFFF"/>
                </a:solidFill>
                <a:effectLst>
                  <a:outerShdw blurRad="38100" dist="38100" dir="2700000" algn="tl">
                    <a:srgbClr val="010199"/>
                  </a:outerShdw>
                </a:effectLst>
                <a:latin typeface="Arial" charset="0"/>
                <a:cs typeface="Arial" charset="0"/>
              </a:rPr>
              <a:t>Here, inspired writers gave more than just history. They also created faith (John 20:30-31) by proclaiming the good news that, just as the OT had promised, God had sent His Messiah to the world.</a:t>
            </a:r>
            <a:endParaRPr lang="en-US" sz="2800" dirty="0">
              <a:solidFill>
                <a:srgbClr val="FFFFFF"/>
              </a:solidFill>
              <a:effectLst>
                <a:outerShdw blurRad="38100" dist="38100" dir="2700000" algn="tl">
                  <a:srgbClr val="010199"/>
                </a:outerShdw>
              </a:effectLst>
              <a:latin typeface="Arial"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2">
                                            <p:txEl>
                                              <p:pRg st="0" end="0"/>
                                            </p:txEl>
                                          </p:spTgt>
                                        </p:tgtEl>
                                        <p:attrNameLst>
                                          <p:attrName>style.visibility</p:attrName>
                                        </p:attrNameLst>
                                      </p:cBhvr>
                                      <p:to>
                                        <p:strVal val="visible"/>
                                      </p:to>
                                    </p:set>
                                    <p:anim calcmode="lin" valueType="num">
                                      <p:cBhvr additive="base">
                                        <p:cTn id="7" dur="500" fill="hold"/>
                                        <p:tgtEl>
                                          <p:spTgt spid="665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7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72">
                                            <p:txEl>
                                              <p:pRg st="1" end="1"/>
                                            </p:txEl>
                                          </p:spTgt>
                                        </p:tgtEl>
                                        <p:attrNameLst>
                                          <p:attrName>style.visibility</p:attrName>
                                        </p:attrNameLst>
                                      </p:cBhvr>
                                      <p:to>
                                        <p:strVal val="visible"/>
                                      </p:to>
                                    </p:set>
                                    <p:anim calcmode="lin" valueType="num">
                                      <p:cBhvr additive="base">
                                        <p:cTn id="13" dur="500" fill="hold"/>
                                        <p:tgtEl>
                                          <p:spTgt spid="665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72">
                                            <p:txEl>
                                              <p:pRg st="2" end="2"/>
                                            </p:txEl>
                                          </p:spTgt>
                                        </p:tgtEl>
                                        <p:attrNameLst>
                                          <p:attrName>style.visibility</p:attrName>
                                        </p:attrNameLst>
                                      </p:cBhvr>
                                      <p:to>
                                        <p:strVal val="visible"/>
                                      </p:to>
                                    </p:set>
                                    <p:anim calcmode="lin" valueType="num">
                                      <p:cBhvr additive="base">
                                        <p:cTn id="19" dur="500" fill="hold"/>
                                        <p:tgtEl>
                                          <p:spTgt spid="665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72">
                                            <p:txEl>
                                              <p:pRg st="3" end="3"/>
                                            </p:txEl>
                                          </p:spTgt>
                                        </p:tgtEl>
                                        <p:attrNameLst>
                                          <p:attrName>style.visibility</p:attrName>
                                        </p:attrNameLst>
                                      </p:cBhvr>
                                      <p:to>
                                        <p:strVal val="visible"/>
                                      </p:to>
                                    </p:set>
                                    <p:anim calcmode="lin" valueType="num">
                                      <p:cBhvr additive="base">
                                        <p:cTn id="25" dur="500" fill="hold"/>
                                        <p:tgtEl>
                                          <p:spTgt spid="665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72">
                                            <p:txEl>
                                              <p:pRg st="4" end="4"/>
                                            </p:txEl>
                                          </p:spTgt>
                                        </p:tgtEl>
                                        <p:attrNameLst>
                                          <p:attrName>style.visibility</p:attrName>
                                        </p:attrNameLst>
                                      </p:cBhvr>
                                      <p:to>
                                        <p:strVal val="visible"/>
                                      </p:to>
                                    </p:set>
                                    <p:anim calcmode="lin" valueType="num">
                                      <p:cBhvr additive="base">
                                        <p:cTn id="31" dur="500" fill="hold"/>
                                        <p:tgtEl>
                                          <p:spTgt spid="6657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7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12" descr="calendar-full.jpg"/>
          <p:cNvPicPr>
            <a:picLocks noChangeAspect="1"/>
          </p:cNvPicPr>
          <p:nvPr/>
        </p:nvPicPr>
        <p:blipFill>
          <a:blip r:embed="rId3">
            <a:lum bright="-66000"/>
            <a:extLst>
              <a:ext uri="{28A0092B-C50C-407E-A947-70E740481C1C}">
                <a14:useLocalDpi xmlns:a14="http://schemas.microsoft.com/office/drawing/2010/main"/>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1794" name="Text Box 2"/>
          <p:cNvSpPr txBox="1">
            <a:spLocks noChangeArrowheads="1"/>
          </p:cNvSpPr>
          <p:nvPr/>
        </p:nvSpPr>
        <p:spPr bwMode="auto">
          <a:xfrm>
            <a:off x="5748338" y="5149850"/>
            <a:ext cx="1654175" cy="1754188"/>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600" b="1" dirty="0">
                <a:solidFill>
                  <a:srgbClr val="FFFFFF"/>
                </a:solidFill>
                <a:latin typeface="Arial" charset="0"/>
                <a:cs typeface="Arial" charset="0"/>
              </a:rPr>
              <a:t>95</a:t>
            </a:r>
          </a:p>
          <a:p>
            <a:pPr algn="ctr" eaLnBrk="1" hangingPunct="1">
              <a:defRPr/>
            </a:pPr>
            <a:r>
              <a:rPr lang="en-US" sz="3600" b="1" dirty="0">
                <a:solidFill>
                  <a:srgbClr val="FFFFFF"/>
                </a:solidFill>
                <a:latin typeface="Arial" charset="0"/>
                <a:cs typeface="Arial" charset="0"/>
              </a:rPr>
              <a:t>John</a:t>
            </a:r>
            <a:r>
              <a:rPr lang="fr-FR" altLang="ja-JP" sz="3600" b="1" dirty="0">
                <a:solidFill>
                  <a:srgbClr val="FFFFFF"/>
                </a:solidFill>
                <a:latin typeface="Arial" charset="0"/>
                <a:cs typeface="Arial" charset="0"/>
              </a:rPr>
              <a:t>'</a:t>
            </a:r>
            <a:r>
              <a:rPr lang="en-US" altLang="ja-JP" sz="3600" b="1" dirty="0">
                <a:solidFill>
                  <a:srgbClr val="FFFFFF"/>
                </a:solidFill>
                <a:latin typeface="Arial" charset="0"/>
                <a:cs typeface="Arial" charset="0"/>
              </a:rPr>
              <a:t>s </a:t>
            </a:r>
            <a:br>
              <a:rPr lang="en-US" altLang="ja-JP" sz="3600" b="1" dirty="0">
                <a:solidFill>
                  <a:srgbClr val="FFFFFF"/>
                </a:solidFill>
                <a:latin typeface="Arial" charset="0"/>
                <a:cs typeface="Arial" charset="0"/>
              </a:rPr>
            </a:br>
            <a:r>
              <a:rPr lang="en-US" altLang="ja-JP" sz="3600" b="1" dirty="0">
                <a:solidFill>
                  <a:srgbClr val="FFFFFF"/>
                </a:solidFill>
                <a:latin typeface="Arial" charset="0"/>
                <a:cs typeface="Arial" charset="0"/>
              </a:rPr>
              <a:t>Death</a:t>
            </a:r>
            <a:endParaRPr lang="en-US" b="1" dirty="0">
              <a:solidFill>
                <a:srgbClr val="FFFFFF"/>
              </a:solidFill>
              <a:latin typeface="Arial" charset="0"/>
              <a:cs typeface="Arial" charset="0"/>
            </a:endParaRPr>
          </a:p>
        </p:txBody>
      </p:sp>
      <p:sp>
        <p:nvSpPr>
          <p:cNvPr id="145411" name="Text Box 3"/>
          <p:cNvSpPr txBox="1">
            <a:spLocks noChangeArrowheads="1"/>
          </p:cNvSpPr>
          <p:nvPr/>
        </p:nvSpPr>
        <p:spPr bwMode="auto">
          <a:xfrm>
            <a:off x="8382000" y="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109</a:t>
            </a:r>
          </a:p>
        </p:txBody>
      </p:sp>
      <p:sp>
        <p:nvSpPr>
          <p:cNvPr id="161796" name="Text Box 4"/>
          <p:cNvSpPr txBox="1">
            <a:spLocks noChangeArrowheads="1"/>
          </p:cNvSpPr>
          <p:nvPr/>
        </p:nvSpPr>
        <p:spPr bwMode="auto">
          <a:xfrm rot="-4202986">
            <a:off x="6581775" y="3055938"/>
            <a:ext cx="3332163" cy="585787"/>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zh-CN" sz="3200" b="1">
                <a:solidFill>
                  <a:srgbClr val="FFFFFF"/>
                </a:solidFill>
                <a:latin typeface="Arial" charset="0"/>
                <a:cs typeface="Arial" charset="0"/>
              </a:rPr>
              <a:t>Second Century </a:t>
            </a:r>
            <a:endParaRPr lang="en-US" sz="3200" b="1">
              <a:solidFill>
                <a:srgbClr val="FFFFFF"/>
              </a:solidFill>
              <a:latin typeface="Arial" charset="0"/>
              <a:cs typeface="Arial" charset="0"/>
            </a:endParaRPr>
          </a:p>
        </p:txBody>
      </p:sp>
      <p:sp>
        <p:nvSpPr>
          <p:cNvPr id="161797" name="Text Box 5"/>
          <p:cNvSpPr txBox="1">
            <a:spLocks noChangeArrowheads="1"/>
          </p:cNvSpPr>
          <p:nvPr/>
        </p:nvSpPr>
        <p:spPr bwMode="auto">
          <a:xfrm rot="-4030363">
            <a:off x="4722019" y="2847181"/>
            <a:ext cx="3695700" cy="585788"/>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zh-CN" sz="3200" b="1">
                <a:solidFill>
                  <a:srgbClr val="FFFFFF"/>
                </a:solidFill>
                <a:latin typeface="Arial" charset="0"/>
                <a:cs typeface="Arial" charset="0"/>
              </a:rPr>
              <a:t>Late First Century </a:t>
            </a:r>
            <a:endParaRPr lang="en-US" sz="3200" b="1">
              <a:solidFill>
                <a:srgbClr val="FFFFFF"/>
              </a:solidFill>
              <a:latin typeface="Arial" charset="0"/>
              <a:cs typeface="Arial" charset="0"/>
            </a:endParaRPr>
          </a:p>
        </p:txBody>
      </p:sp>
      <p:sp>
        <p:nvSpPr>
          <p:cNvPr id="161798" name="Text Box 6"/>
          <p:cNvSpPr txBox="1">
            <a:spLocks noChangeArrowheads="1"/>
          </p:cNvSpPr>
          <p:nvPr/>
        </p:nvSpPr>
        <p:spPr bwMode="auto">
          <a:xfrm rot="-4037095">
            <a:off x="1514475" y="3297238"/>
            <a:ext cx="2747963" cy="585787"/>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zh-CN" sz="3200" b="1">
                <a:solidFill>
                  <a:srgbClr val="FFFFFF"/>
                </a:solidFill>
                <a:latin typeface="Arial" charset="0"/>
                <a:cs typeface="Arial" charset="0"/>
              </a:rPr>
              <a:t>Before AD 70 </a:t>
            </a:r>
            <a:endParaRPr lang="en-US" sz="3200" b="1">
              <a:solidFill>
                <a:srgbClr val="FFFFFF"/>
              </a:solidFill>
              <a:latin typeface="Arial" charset="0"/>
              <a:cs typeface="Arial" charset="0"/>
            </a:endParaRPr>
          </a:p>
        </p:txBody>
      </p:sp>
      <p:sp>
        <p:nvSpPr>
          <p:cNvPr id="161799" name="Text Box 7"/>
          <p:cNvSpPr txBox="1">
            <a:spLocks noChangeArrowheads="1"/>
          </p:cNvSpPr>
          <p:nvPr/>
        </p:nvSpPr>
        <p:spPr bwMode="auto">
          <a:xfrm>
            <a:off x="0" y="685800"/>
            <a:ext cx="9144000" cy="830263"/>
          </a:xfrm>
          <a:prstGeom prst="rect">
            <a:avLst/>
          </a:prstGeom>
          <a:solidFill>
            <a:schemeClr val="accent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000000"/>
                </a:solidFill>
                <a:latin typeface="Arial" charset="0"/>
                <a:cs typeface="Arial" charset="0"/>
              </a:rPr>
              <a:t>Authorship is easier to determine than </a:t>
            </a:r>
            <a:r>
              <a:rPr lang="en-US" altLang="zh-CN" b="1">
                <a:solidFill>
                  <a:srgbClr val="800000"/>
                </a:solidFill>
                <a:latin typeface="Arial" charset="0"/>
                <a:cs typeface="Arial" charset="0"/>
              </a:rPr>
              <a:t>when </a:t>
            </a:r>
            <a:r>
              <a:rPr lang="en-US" altLang="zh-CN" b="1">
                <a:solidFill>
                  <a:srgbClr val="000000"/>
                </a:solidFill>
                <a:latin typeface="Arial" charset="0"/>
                <a:cs typeface="Arial" charset="0"/>
              </a:rPr>
              <a:t>John wrote.  Three periods have been proposed for the date of the Gospel: </a:t>
            </a:r>
            <a:endParaRPr lang="en-US" b="1">
              <a:solidFill>
                <a:srgbClr val="000000"/>
              </a:solidFill>
              <a:latin typeface="Arial" charset="0"/>
              <a:cs typeface="Arial" charset="0"/>
            </a:endParaRPr>
          </a:p>
        </p:txBody>
      </p:sp>
      <p:sp>
        <p:nvSpPr>
          <p:cNvPr id="145416" name="Rectangle 8"/>
          <p:cNvSpPr>
            <a:spLocks noGrp="1" noChangeArrowheads="1"/>
          </p:cNvSpPr>
          <p:nvPr>
            <p:ph type="title" idx="4294967295"/>
          </p:nvPr>
        </p:nvSpPr>
        <p:spPr>
          <a:xfrm>
            <a:off x="1371600" y="76200"/>
            <a:ext cx="6400800" cy="523875"/>
          </a:xfrm>
          <a:solidFill>
            <a:schemeClr val="folHlink"/>
          </a:solidFill>
          <a:extLs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spAutoFit/>
          </a:bodyPr>
          <a:lstStyle/>
          <a:p>
            <a:pPr eaLnBrk="1" hangingPunct="1"/>
            <a:r>
              <a:rPr lang="en-US" sz="2800" b="1">
                <a:solidFill>
                  <a:schemeClr val="bg2"/>
                </a:solidFill>
                <a:effectLst/>
                <a:latin typeface="Arial" charset="0"/>
                <a:ea typeface="SimSun" charset="0"/>
                <a:cs typeface="SimSun" charset="0"/>
              </a:rPr>
              <a:t>Date Options for John’s Gospel</a:t>
            </a:r>
          </a:p>
        </p:txBody>
      </p:sp>
      <p:sp>
        <p:nvSpPr>
          <p:cNvPr id="145417" name="Rectangle 9"/>
          <p:cNvSpPr>
            <a:spLocks noChangeArrowheads="1"/>
          </p:cNvSpPr>
          <p:nvPr/>
        </p:nvSpPr>
        <p:spPr bwMode="auto">
          <a:xfrm>
            <a:off x="457200" y="4892675"/>
            <a:ext cx="8153400" cy="228600"/>
          </a:xfrm>
          <a:prstGeom prst="rect">
            <a:avLst/>
          </a:prstGeom>
          <a:solidFill>
            <a:srgbClr val="000090"/>
          </a:solidFill>
          <a:ln w="9525">
            <a:solidFill>
              <a:schemeClr val="bg2"/>
            </a:solidFill>
            <a:miter lim="800000"/>
            <a:headEnd/>
            <a:tailEnd/>
          </a:ln>
        </p:spPr>
        <p:txBody>
          <a:bodyPr wrap="none" anchor="ctr"/>
          <a:lstStyle/>
          <a:p>
            <a:endParaRPr lang="en-US">
              <a:solidFill>
                <a:srgbClr val="FFFFFF"/>
              </a:solidFill>
              <a:latin typeface="Arial" charset="0"/>
              <a:cs typeface="Arial" charset="0"/>
            </a:endParaRPr>
          </a:p>
        </p:txBody>
      </p:sp>
      <p:sp>
        <p:nvSpPr>
          <p:cNvPr id="161802" name="Text Box 10"/>
          <p:cNvSpPr txBox="1">
            <a:spLocks noChangeArrowheads="1"/>
          </p:cNvSpPr>
          <p:nvPr/>
        </p:nvSpPr>
        <p:spPr bwMode="auto">
          <a:xfrm>
            <a:off x="-38100" y="5149850"/>
            <a:ext cx="1885950" cy="1754188"/>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600" b="1" dirty="0">
                <a:solidFill>
                  <a:srgbClr val="FFFFFF"/>
                </a:solidFill>
                <a:latin typeface="Arial" charset="0"/>
                <a:cs typeface="Arial" charset="0"/>
              </a:rPr>
              <a:t>33</a:t>
            </a:r>
          </a:p>
          <a:p>
            <a:pPr algn="ctr" eaLnBrk="1" hangingPunct="1">
              <a:defRPr/>
            </a:pPr>
            <a:r>
              <a:rPr lang="en-US" sz="3600" b="1" dirty="0">
                <a:solidFill>
                  <a:srgbClr val="FFFFFF"/>
                </a:solidFill>
                <a:latin typeface="Arial" charset="0"/>
                <a:cs typeface="Arial" charset="0"/>
              </a:rPr>
              <a:t>Christ</a:t>
            </a:r>
            <a:r>
              <a:rPr lang="fr-FR" altLang="ja-JP" sz="3600" b="1" dirty="0">
                <a:solidFill>
                  <a:srgbClr val="FFFFFF"/>
                </a:solidFill>
                <a:latin typeface="Arial" charset="0"/>
                <a:cs typeface="Arial" charset="0"/>
              </a:rPr>
              <a:t>'</a:t>
            </a:r>
            <a:r>
              <a:rPr lang="en-US" altLang="ja-JP" sz="3600" b="1" dirty="0">
                <a:solidFill>
                  <a:srgbClr val="FFFFFF"/>
                </a:solidFill>
                <a:latin typeface="Arial" charset="0"/>
                <a:cs typeface="Arial" charset="0"/>
              </a:rPr>
              <a:t>s</a:t>
            </a:r>
            <a:br>
              <a:rPr lang="en-US" altLang="ja-JP" sz="3600" b="1" dirty="0">
                <a:solidFill>
                  <a:srgbClr val="FFFFFF"/>
                </a:solidFill>
                <a:latin typeface="Arial" charset="0"/>
                <a:cs typeface="Arial" charset="0"/>
              </a:rPr>
            </a:br>
            <a:r>
              <a:rPr lang="en-US" altLang="ja-JP" sz="3600" b="1" dirty="0">
                <a:solidFill>
                  <a:srgbClr val="FFFFFF"/>
                </a:solidFill>
                <a:latin typeface="Arial" charset="0"/>
                <a:cs typeface="Arial" charset="0"/>
              </a:rPr>
              <a:t>Death</a:t>
            </a:r>
            <a:endParaRPr lang="en-US" b="1" dirty="0">
              <a:solidFill>
                <a:srgbClr val="FFFFFF"/>
              </a:solidFill>
              <a:latin typeface="Arial" charset="0"/>
              <a:cs typeface="Arial" charset="0"/>
            </a:endParaRPr>
          </a:p>
        </p:txBody>
      </p:sp>
      <p:sp>
        <p:nvSpPr>
          <p:cNvPr id="161803" name="Text Box 11"/>
          <p:cNvSpPr txBox="1">
            <a:spLocks noChangeArrowheads="1"/>
          </p:cNvSpPr>
          <p:nvPr/>
        </p:nvSpPr>
        <p:spPr bwMode="auto">
          <a:xfrm>
            <a:off x="2224088" y="5149850"/>
            <a:ext cx="2441575" cy="1754188"/>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600" b="1">
                <a:solidFill>
                  <a:srgbClr val="FFFFFF"/>
                </a:solidFill>
                <a:latin typeface="Arial" charset="0"/>
                <a:cs typeface="Arial" charset="0"/>
              </a:rPr>
              <a:t>70</a:t>
            </a:r>
          </a:p>
          <a:p>
            <a:pPr algn="ctr" eaLnBrk="1" hangingPunct="1">
              <a:defRPr/>
            </a:pPr>
            <a:r>
              <a:rPr lang="en-US" sz="3600" b="1">
                <a:solidFill>
                  <a:srgbClr val="FFFFFF"/>
                </a:solidFill>
                <a:latin typeface="Arial" charset="0"/>
                <a:cs typeface="Arial" charset="0"/>
              </a:rPr>
              <a:t>Temple </a:t>
            </a:r>
            <a:br>
              <a:rPr lang="en-US" sz="3600" b="1">
                <a:solidFill>
                  <a:srgbClr val="FFFFFF"/>
                </a:solidFill>
                <a:latin typeface="Arial" charset="0"/>
                <a:cs typeface="Arial" charset="0"/>
              </a:rPr>
            </a:br>
            <a:r>
              <a:rPr lang="en-US" sz="3600" b="1">
                <a:solidFill>
                  <a:srgbClr val="FFFFFF"/>
                </a:solidFill>
                <a:latin typeface="Arial" charset="0"/>
                <a:cs typeface="Arial" charset="0"/>
              </a:rPr>
              <a:t>Destroyed</a:t>
            </a:r>
            <a:endParaRPr lang="en-US" b="1">
              <a:solidFill>
                <a:srgbClr val="FFFFFF"/>
              </a:solidFill>
              <a:latin typeface="Arial" charset="0"/>
              <a:cs typeface="Arial" charset="0"/>
            </a:endParaRPr>
          </a:p>
        </p:txBody>
      </p:sp>
      <p:sp>
        <p:nvSpPr>
          <p:cNvPr id="161804" name="AutoShape 12"/>
          <p:cNvSpPr>
            <a:spLocks noChangeArrowheads="1"/>
          </p:cNvSpPr>
          <p:nvPr/>
        </p:nvSpPr>
        <p:spPr bwMode="auto">
          <a:xfrm>
            <a:off x="2514600" y="4648200"/>
            <a:ext cx="838200" cy="762000"/>
          </a:xfrm>
          <a:prstGeom prst="star4">
            <a:avLst>
              <a:gd name="adj" fmla="val 12500"/>
            </a:avLst>
          </a:prstGeom>
          <a:solidFill>
            <a:schemeClr val="hlink"/>
          </a:solidFill>
          <a:ln w="12700" cap="sq">
            <a:solidFill>
              <a:schemeClr val="tx1"/>
            </a:solidFill>
            <a:miter lim="800000"/>
            <a:headEnd type="none" w="sm" len="sm"/>
            <a:tailEnd type="none" w="sm" len="sm"/>
          </a:ln>
        </p:spPr>
        <p:txBody>
          <a:bodyPr wrap="none" anchor="ctr"/>
          <a:lstStyle/>
          <a:p>
            <a:endParaRPr lang="en-US">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1799"/>
                                        </p:tgtEl>
                                        <p:attrNameLst>
                                          <p:attrName>style.visibility</p:attrName>
                                        </p:attrNameLst>
                                      </p:cBhvr>
                                      <p:to>
                                        <p:strVal val="visible"/>
                                      </p:to>
                                    </p:set>
                                    <p:anim calcmode="lin" valueType="num">
                                      <p:cBhvr>
                                        <p:cTn id="7" dur="500" fill="hold"/>
                                        <p:tgtEl>
                                          <p:spTgt spid="161799"/>
                                        </p:tgtEl>
                                        <p:attrNameLst>
                                          <p:attrName>ppt_w</p:attrName>
                                        </p:attrNameLst>
                                      </p:cBhvr>
                                      <p:tavLst>
                                        <p:tav tm="0">
                                          <p:val>
                                            <p:fltVal val="0"/>
                                          </p:val>
                                        </p:tav>
                                        <p:tav tm="100000">
                                          <p:val>
                                            <p:strVal val="#ppt_w"/>
                                          </p:val>
                                        </p:tav>
                                      </p:tavLst>
                                    </p:anim>
                                    <p:anim calcmode="lin" valueType="num">
                                      <p:cBhvr>
                                        <p:cTn id="8" dur="500" fill="hold"/>
                                        <p:tgtEl>
                                          <p:spTgt spid="16179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 calcmode="lin" valueType="num">
                                      <p:cBhvr additive="base">
                                        <p:cTn id="13" dur="500" fill="hold"/>
                                        <p:tgtEl>
                                          <p:spTgt spid="161796"/>
                                        </p:tgtEl>
                                        <p:attrNameLst>
                                          <p:attrName>ppt_x</p:attrName>
                                        </p:attrNameLst>
                                      </p:cBhvr>
                                      <p:tavLst>
                                        <p:tav tm="0">
                                          <p:val>
                                            <p:strVal val="0-#ppt_w/2"/>
                                          </p:val>
                                        </p:tav>
                                        <p:tav tm="100000">
                                          <p:val>
                                            <p:strVal val="#ppt_x"/>
                                          </p:val>
                                        </p:tav>
                                      </p:tavLst>
                                    </p:anim>
                                    <p:anim calcmode="lin" valueType="num">
                                      <p:cBhvr additive="base">
                                        <p:cTn id="14" dur="500" fill="hold"/>
                                        <p:tgtEl>
                                          <p:spTgt spid="1617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1797"/>
                                        </p:tgtEl>
                                        <p:attrNameLst>
                                          <p:attrName>style.visibility</p:attrName>
                                        </p:attrNameLst>
                                      </p:cBhvr>
                                      <p:to>
                                        <p:strVal val="visible"/>
                                      </p:to>
                                    </p:set>
                                    <p:anim calcmode="lin" valueType="num">
                                      <p:cBhvr additive="base">
                                        <p:cTn id="19" dur="500" fill="hold"/>
                                        <p:tgtEl>
                                          <p:spTgt spid="161797"/>
                                        </p:tgtEl>
                                        <p:attrNameLst>
                                          <p:attrName>ppt_x</p:attrName>
                                        </p:attrNameLst>
                                      </p:cBhvr>
                                      <p:tavLst>
                                        <p:tav tm="0">
                                          <p:val>
                                            <p:strVal val="0-#ppt_w/2"/>
                                          </p:val>
                                        </p:tav>
                                        <p:tav tm="100000">
                                          <p:val>
                                            <p:strVal val="#ppt_x"/>
                                          </p:val>
                                        </p:tav>
                                      </p:tavLst>
                                    </p:anim>
                                    <p:anim calcmode="lin" valueType="num">
                                      <p:cBhvr additive="base">
                                        <p:cTn id="20" dur="500" fill="hold"/>
                                        <p:tgtEl>
                                          <p:spTgt spid="16179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1798"/>
                                        </p:tgtEl>
                                        <p:attrNameLst>
                                          <p:attrName>style.visibility</p:attrName>
                                        </p:attrNameLst>
                                      </p:cBhvr>
                                      <p:to>
                                        <p:strVal val="visible"/>
                                      </p:to>
                                    </p:set>
                                    <p:anim calcmode="lin" valueType="num">
                                      <p:cBhvr additive="base">
                                        <p:cTn id="25" dur="500" fill="hold"/>
                                        <p:tgtEl>
                                          <p:spTgt spid="161798"/>
                                        </p:tgtEl>
                                        <p:attrNameLst>
                                          <p:attrName>ppt_x</p:attrName>
                                        </p:attrNameLst>
                                      </p:cBhvr>
                                      <p:tavLst>
                                        <p:tav tm="0">
                                          <p:val>
                                            <p:strVal val="0-#ppt_w/2"/>
                                          </p:val>
                                        </p:tav>
                                        <p:tav tm="100000">
                                          <p:val>
                                            <p:strVal val="#ppt_x"/>
                                          </p:val>
                                        </p:tav>
                                      </p:tavLst>
                                    </p:anim>
                                    <p:anim calcmode="lin" valueType="num">
                                      <p:cBhvr additive="base">
                                        <p:cTn id="26" dur="500" fill="hold"/>
                                        <p:tgtEl>
                                          <p:spTgt spid="16179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1804"/>
                                        </p:tgtEl>
                                        <p:attrNameLst>
                                          <p:attrName>style.visibility</p:attrName>
                                        </p:attrNameLst>
                                      </p:cBhvr>
                                      <p:to>
                                        <p:strVal val="visible"/>
                                      </p:to>
                                    </p:set>
                                    <p:animEffect transition="in" filter="dissolve">
                                      <p:cBhvr>
                                        <p:cTn id="31" dur="500"/>
                                        <p:tgtEl>
                                          <p:spTgt spid="161804"/>
                                        </p:tgtEl>
                                      </p:cBhvr>
                                    </p:animEffect>
                                  </p:childTnLst>
                                </p:cTn>
                              </p:par>
                              <p:par>
                                <p:cTn id="32" presetID="6" presetClass="emph" presetSubtype="0" fill="hold" grpId="1" nodeType="withEffect">
                                  <p:stCondLst>
                                    <p:cond delay="0"/>
                                  </p:stCondLst>
                                  <p:childTnLst>
                                    <p:animScale>
                                      <p:cBhvr>
                                        <p:cTn id="33" dur="2000" fill="hold"/>
                                        <p:tgtEl>
                                          <p:spTgt spid="1618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autoUpdateAnimBg="0"/>
      <p:bldP spid="161797" grpId="0" animBg="1" autoUpdateAnimBg="0"/>
      <p:bldP spid="161798" grpId="0" animBg="1" autoUpdateAnimBg="0"/>
      <p:bldP spid="161799" grpId="0" animBg="1" autoUpdateAnimBg="0"/>
      <p:bldP spid="161804" grpId="0" animBg="1"/>
      <p:bldP spid="16180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1026" descr="Herods Temp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63" y="-185738"/>
            <a:ext cx="9229726" cy="7229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43" name="Rectangle 1027"/>
          <p:cNvSpPr>
            <a:spLocks noGrp="1" noChangeArrowheads="1"/>
          </p:cNvSpPr>
          <p:nvPr>
            <p:ph type="title"/>
          </p:nvPr>
        </p:nvSpPr>
        <p:spPr>
          <a:xfrm>
            <a:off x="0" y="-152400"/>
            <a:ext cx="9144000" cy="914400"/>
          </a:xfrm>
          <a:effectLst>
            <a:outerShdw blurRad="63500" dist="35921" dir="2700000" algn="ctr" rotWithShape="0">
              <a:srgbClr val="000000">
                <a:alpha val="74998"/>
              </a:srgbClr>
            </a:outerShdw>
          </a:effectLst>
        </p:spPr>
        <p:txBody>
          <a:bodyPr/>
          <a:lstStyle/>
          <a:p>
            <a:pPr eaLnBrk="1" hangingPunct="1">
              <a:defRPr/>
            </a:pPr>
            <a:r>
              <a:rPr lang="en-US" sz="4000" b="1">
                <a:latin typeface="Arial" charset="0"/>
                <a:ea typeface="ＭＳ Ｐゴシック" charset="0"/>
                <a:cs typeface="ＭＳ Ｐゴシック" charset="0"/>
              </a:rPr>
              <a:t>The Temple Stood Until AD 70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a:xfrm>
            <a:off x="3657600" y="152400"/>
            <a:ext cx="5486400" cy="1066800"/>
          </a:xfrm>
        </p:spPr>
        <p:txBody>
          <a:bodyPr/>
          <a:lstStyle/>
          <a:p>
            <a:pPr eaLnBrk="1" hangingPunct="1"/>
            <a:r>
              <a:rPr lang="en-US">
                <a:solidFill>
                  <a:schemeClr val="bg1"/>
                </a:solidFill>
                <a:latin typeface="Arial" charset="0"/>
                <a:ea typeface="ＭＳ Ｐゴシック" charset="0"/>
                <a:cs typeface="ＭＳ Ｐゴシック" charset="0"/>
              </a:rPr>
              <a:t>Antonia Fortress</a:t>
            </a:r>
          </a:p>
        </p:txBody>
      </p:sp>
      <p:pic>
        <p:nvPicPr>
          <p:cNvPr id="149506" name="Picture 3" descr="antonia fortres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554163"/>
            <a:ext cx="9144000" cy="530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9507" name="Picture 4" descr="inner court of the antonia fortres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3644900" cy="247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2" descr="Siege Righ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29000" y="0"/>
            <a:ext cx="5710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1554" name="Picture 3" descr="Siege Lef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 y="0"/>
            <a:ext cx="47339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892" name="Rectangle 4"/>
          <p:cNvSpPr>
            <a:spLocks noGrp="1" noChangeArrowheads="1"/>
          </p:cNvSpPr>
          <p:nvPr>
            <p:ph type="title"/>
          </p:nvPr>
        </p:nvSpPr>
        <p:spPr>
          <a:xfrm>
            <a:off x="0" y="266700"/>
            <a:ext cx="4648200" cy="495300"/>
          </a:xfrm>
        </p:spPr>
        <p:txBody>
          <a:bodyPr/>
          <a:lstStyle/>
          <a:p>
            <a:pPr algn="l" eaLnBrk="1" hangingPunct="1">
              <a:defRPr/>
            </a:pPr>
            <a:r>
              <a:rPr lang="en-US" sz="3600" b="1">
                <a:solidFill>
                  <a:schemeClr val="hlink"/>
                </a:solidFill>
                <a:latin typeface="Arial" charset="0"/>
                <a:ea typeface="ＭＳ Ｐゴシック" charset="0"/>
                <a:cs typeface="ＭＳ Ｐゴシック" charset="0"/>
              </a:rPr>
              <a:t>Temple Assault </a:t>
            </a:r>
            <a:endParaRPr lang="en-US">
              <a:latin typeface="Arial" charset="0"/>
              <a:ea typeface="ＭＳ Ｐゴシック" charset="0"/>
              <a:cs typeface="ＭＳ Ｐゴシック" charset="0"/>
            </a:endParaRPr>
          </a:p>
        </p:txBody>
      </p:sp>
      <p:sp>
        <p:nvSpPr>
          <p:cNvPr id="165893" name="AutoShape 5"/>
          <p:cNvSpPr>
            <a:spLocks noChangeArrowheads="1"/>
          </p:cNvSpPr>
          <p:nvPr/>
        </p:nvSpPr>
        <p:spPr bwMode="auto">
          <a:xfrm rot="-5400000">
            <a:off x="4343400" y="4267200"/>
            <a:ext cx="21336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p:spPr>
        <p:txBody>
          <a:bodyPr wrap="none" anchor="ctr"/>
          <a:lstStyle/>
          <a:p>
            <a:endParaRPr lang="en-US"/>
          </a:p>
        </p:txBody>
      </p:sp>
      <p:sp>
        <p:nvSpPr>
          <p:cNvPr id="151557" name="Text Box 7"/>
          <p:cNvSpPr txBox="1">
            <a:spLocks noChangeArrowheads="1"/>
          </p:cNvSpPr>
          <p:nvPr/>
        </p:nvSpPr>
        <p:spPr bwMode="auto">
          <a:xfrm>
            <a:off x="0" y="4419600"/>
            <a:ext cx="1614488" cy="457200"/>
          </a:xfrm>
          <a:prstGeom prst="rect">
            <a:avLst/>
          </a:prstGeom>
          <a:solidFill>
            <a:schemeClr val="bg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rPr>
              <a:t>Sheep Pool</a:t>
            </a:r>
          </a:p>
        </p:txBody>
      </p:sp>
      <p:sp>
        <p:nvSpPr>
          <p:cNvPr id="2" name="Rectangle 4"/>
          <p:cNvSpPr>
            <a:spLocks noChangeArrowheads="1"/>
          </p:cNvSpPr>
          <p:nvPr/>
        </p:nvSpPr>
        <p:spPr bwMode="auto">
          <a:xfrm>
            <a:off x="0" y="914400"/>
            <a:ext cx="4648200" cy="495300"/>
          </a:xfrm>
          <a:prstGeom prst="rect">
            <a:avLst/>
          </a:prstGeom>
          <a:noFill/>
          <a:ln w="9525">
            <a:noFill/>
            <a:miter lim="800000"/>
            <a:headEnd/>
            <a:tailEnd/>
          </a:ln>
        </p:spPr>
        <p:txBody>
          <a:bodyPr lIns="92075" tIns="46038" rIns="92075" bIns="46038" anchor="ctr"/>
          <a:lstStyle/>
          <a:p>
            <a:pPr>
              <a:defRPr/>
            </a:pPr>
            <a:r>
              <a:rPr lang="en-US" sz="3600" b="1">
                <a:solidFill>
                  <a:srgbClr val="FF0033"/>
                </a:solidFill>
                <a:effectLst>
                  <a:outerShdw blurRad="38100" dist="38100" dir="2700000" algn="tl">
                    <a:srgbClr val="000000"/>
                  </a:outerShdw>
                </a:effectLst>
                <a:latin typeface="Arial" charset="0"/>
              </a:rPr>
              <a:t>Sept AD 70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wipe(down)">
                                      <p:cBhvr>
                                        <p:cTn id="7" dur="500"/>
                                        <p:tgtEl>
                                          <p:spTgt spid="165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a:xfrm>
            <a:off x="457200" y="274638"/>
            <a:ext cx="3733800" cy="2316162"/>
          </a:xfrm>
        </p:spPr>
        <p:txBody>
          <a:bodyPr/>
          <a:lstStyle/>
          <a:p>
            <a:pPr eaLnBrk="1" hangingPunct="1"/>
            <a:r>
              <a:rPr lang="en-US">
                <a:solidFill>
                  <a:schemeClr val="bg1"/>
                </a:solidFill>
                <a:latin typeface="Arial" charset="0"/>
                <a:ea typeface="ＭＳ Ｐゴシック" charset="0"/>
                <a:cs typeface="ＭＳ Ｐゴシック" charset="0"/>
              </a:rPr>
              <a:t>The Pool of Israel</a:t>
            </a:r>
          </a:p>
        </p:txBody>
      </p:sp>
      <p:pic>
        <p:nvPicPr>
          <p:cNvPr id="153602" name="Picture 3" descr="the pool of isrea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152400"/>
            <a:ext cx="4110038"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03" name="Text Box 4"/>
          <p:cNvSpPr txBox="1">
            <a:spLocks noChangeArrowheads="1"/>
          </p:cNvSpPr>
          <p:nvPr/>
        </p:nvSpPr>
        <p:spPr bwMode="auto">
          <a:xfrm>
            <a:off x="304800" y="3124200"/>
            <a:ext cx="390207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a:solidFill>
                  <a:srgbClr val="FFFFFF"/>
                </a:solidFill>
                <a:latin typeface="Arial" charset="0"/>
              </a:rPr>
              <a:t>(Sheep Pool south of Pool of Bethesda)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5" descr="John 5 Bethesda Pool in Movie on Joh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85800"/>
            <a:ext cx="9144000" cy="512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938" name="Rectangle 2"/>
          <p:cNvSpPr>
            <a:spLocks noGrp="1" noChangeArrowheads="1"/>
          </p:cNvSpPr>
          <p:nvPr>
            <p:ph type="ctrTitle"/>
          </p:nvPr>
        </p:nvSpPr>
        <p:spPr>
          <a:xfrm>
            <a:off x="685800" y="228600"/>
            <a:ext cx="7772400" cy="685800"/>
          </a:xfrm>
          <a:solidFill>
            <a:schemeClr val="tx1"/>
          </a:solidFill>
        </p:spPr>
        <p:txBody>
          <a:bodyPr/>
          <a:lstStyle/>
          <a:p>
            <a:pPr eaLnBrk="1" hangingPunct="1">
              <a:defRPr/>
            </a:pPr>
            <a:r>
              <a:rPr lang="en-US" b="1">
                <a:solidFill>
                  <a:schemeClr val="bg1"/>
                </a:solidFill>
                <a:effectLst>
                  <a:outerShdw blurRad="38100" dist="38100" dir="2700000" algn="tl">
                    <a:srgbClr val="DDDDDD"/>
                  </a:outerShdw>
                </a:effectLst>
                <a:latin typeface="Arial" charset="0"/>
                <a:ea typeface="ＭＳ Ｐゴシック" charset="0"/>
                <a:cs typeface="Arial" charset="0"/>
              </a:rPr>
              <a:t>Pool of Bethesda</a:t>
            </a:r>
          </a:p>
        </p:txBody>
      </p:sp>
      <p:sp>
        <p:nvSpPr>
          <p:cNvPr id="167945" name="Rectangle 9"/>
          <p:cNvSpPr>
            <a:spLocks noChangeArrowheads="1"/>
          </p:cNvSpPr>
          <p:nvPr/>
        </p:nvSpPr>
        <p:spPr bwMode="auto">
          <a:xfrm>
            <a:off x="1143000" y="5105400"/>
            <a:ext cx="8001000" cy="1752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a:spcBef>
                <a:spcPct val="20000"/>
              </a:spcBef>
              <a:buClr>
                <a:srgbClr val="3366FF"/>
              </a:buClr>
              <a:buSzPct val="80000"/>
              <a:buFont typeface="Wingdings" charset="0"/>
              <a:buNone/>
            </a:pPr>
            <a:r>
              <a:rPr lang="ja-JP" altLang="en-US" sz="3200" b="1">
                <a:solidFill>
                  <a:srgbClr val="FFFFFF"/>
                </a:solidFill>
                <a:latin typeface="Arial" charset="0"/>
                <a:cs typeface="Arial" charset="0"/>
              </a:rPr>
              <a:t>“</a:t>
            </a:r>
            <a:r>
              <a:rPr lang="en-US" altLang="ja-JP" sz="3200" b="1">
                <a:solidFill>
                  <a:srgbClr val="FFFFFF"/>
                </a:solidFill>
                <a:latin typeface="Arial" charset="0"/>
                <a:cs typeface="Arial" charset="0"/>
              </a:rPr>
              <a:t>Now there is in Jerusalem near the Sheep Gate a pool… called Bethesda…</a:t>
            </a:r>
            <a:r>
              <a:rPr lang="ja-JP" altLang="en-US" sz="3200" b="1">
                <a:solidFill>
                  <a:srgbClr val="FFFFFF"/>
                </a:solidFill>
                <a:latin typeface="Arial" charset="0"/>
                <a:cs typeface="Arial" charset="0"/>
              </a:rPr>
              <a:t>”</a:t>
            </a:r>
            <a:endParaRPr lang="en-US" altLang="ja-JP" sz="3200" b="1">
              <a:solidFill>
                <a:srgbClr val="FFFFFF"/>
              </a:solidFill>
              <a:latin typeface="Arial" charset="0"/>
              <a:cs typeface="Arial" charset="0"/>
            </a:endParaRPr>
          </a:p>
          <a:p>
            <a:pPr algn="r">
              <a:spcBef>
                <a:spcPct val="20000"/>
              </a:spcBef>
              <a:buClr>
                <a:srgbClr val="3366FF"/>
              </a:buClr>
              <a:buSzPct val="80000"/>
              <a:buFont typeface="Wingdings" charset="0"/>
              <a:buNone/>
            </a:pPr>
            <a:r>
              <a:rPr lang="en-US" sz="3200" b="1">
                <a:solidFill>
                  <a:srgbClr val="FFFFFF"/>
                </a:solidFill>
                <a:latin typeface="Arial" charset="0"/>
                <a:cs typeface="Arial" charset="0"/>
              </a:rPr>
              <a:t>John 5:2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p:cTn id="7" dur="500" fill="hold"/>
                                        <p:tgtEl>
                                          <p:spTgt spid="167938"/>
                                        </p:tgtEl>
                                        <p:attrNameLst>
                                          <p:attrName>ppt_w</p:attrName>
                                        </p:attrNameLst>
                                      </p:cBhvr>
                                      <p:tavLst>
                                        <p:tav tm="0">
                                          <p:val>
                                            <p:fltVal val="0"/>
                                          </p:val>
                                        </p:tav>
                                        <p:tav tm="100000">
                                          <p:val>
                                            <p:strVal val="#ppt_w"/>
                                          </p:val>
                                        </p:tav>
                                      </p:tavLst>
                                    </p:anim>
                                    <p:anim calcmode="lin" valueType="num">
                                      <p:cBhvr>
                                        <p:cTn id="8" dur="500" fill="hold"/>
                                        <p:tgtEl>
                                          <p:spTgt spid="167938"/>
                                        </p:tgtEl>
                                        <p:attrNameLst>
                                          <p:attrName>ppt_h</p:attrName>
                                        </p:attrNameLst>
                                      </p:cBhvr>
                                      <p:tavLst>
                                        <p:tav tm="0">
                                          <p:val>
                                            <p:fltVal val="0"/>
                                          </p:val>
                                        </p:tav>
                                        <p:tav tm="100000">
                                          <p:val>
                                            <p:strVal val="#ppt_h"/>
                                          </p:val>
                                        </p:tav>
                                      </p:tavLst>
                                    </p:anim>
                                    <p:animEffect transition="in" filter="fade">
                                      <p:cBhvr>
                                        <p:cTn id="9" dur="500"/>
                                        <p:tgtEl>
                                          <p:spTgt spid="1679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7945">
                                            <p:bg/>
                                          </p:spTgt>
                                        </p:tgtEl>
                                        <p:attrNameLst>
                                          <p:attrName>style.visibility</p:attrName>
                                        </p:attrNameLst>
                                      </p:cBhvr>
                                      <p:to>
                                        <p:strVal val="visible"/>
                                      </p:to>
                                    </p:set>
                                    <p:anim calcmode="lin" valueType="num">
                                      <p:cBhvr>
                                        <p:cTn id="14" dur="500" fill="hold"/>
                                        <p:tgtEl>
                                          <p:spTgt spid="167945">
                                            <p:bg/>
                                          </p:spTgt>
                                        </p:tgtEl>
                                        <p:attrNameLst>
                                          <p:attrName>ppt_w</p:attrName>
                                        </p:attrNameLst>
                                      </p:cBhvr>
                                      <p:tavLst>
                                        <p:tav tm="0">
                                          <p:val>
                                            <p:fltVal val="0"/>
                                          </p:val>
                                        </p:tav>
                                        <p:tav tm="100000">
                                          <p:val>
                                            <p:strVal val="#ppt_w"/>
                                          </p:val>
                                        </p:tav>
                                      </p:tavLst>
                                    </p:anim>
                                    <p:anim calcmode="lin" valueType="num">
                                      <p:cBhvr>
                                        <p:cTn id="15" dur="500" fill="hold"/>
                                        <p:tgtEl>
                                          <p:spTgt spid="167945">
                                            <p:bg/>
                                          </p:spTgt>
                                        </p:tgtEl>
                                        <p:attrNameLst>
                                          <p:attrName>ppt_h</p:attrName>
                                        </p:attrNameLst>
                                      </p:cBhvr>
                                      <p:tavLst>
                                        <p:tav tm="0">
                                          <p:val>
                                            <p:fltVal val="0"/>
                                          </p:val>
                                        </p:tav>
                                        <p:tav tm="100000">
                                          <p:val>
                                            <p:strVal val="#ppt_h"/>
                                          </p:val>
                                        </p:tav>
                                      </p:tavLst>
                                    </p:anim>
                                    <p:animEffect transition="in" filter="fade">
                                      <p:cBhvr>
                                        <p:cTn id="16" dur="500"/>
                                        <p:tgtEl>
                                          <p:spTgt spid="167945">
                                            <p:bg/>
                                          </p:spTgt>
                                        </p:tgtEl>
                                      </p:cBhvr>
                                    </p:animEffect>
                                  </p:childTnLst>
                                </p:cTn>
                              </p:par>
                            </p:childTnLst>
                          </p:cTn>
                        </p:par>
                        <p:par>
                          <p:cTn id="17" fill="hold" nodeType="afterGroup">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67945">
                                            <p:txEl>
                                              <p:pRg st="0" end="0"/>
                                            </p:txEl>
                                          </p:spTgt>
                                        </p:tgtEl>
                                        <p:attrNameLst>
                                          <p:attrName>style.visibility</p:attrName>
                                        </p:attrNameLst>
                                      </p:cBhvr>
                                      <p:to>
                                        <p:strVal val="visible"/>
                                      </p:to>
                                    </p:set>
                                    <p:anim calcmode="lin" valueType="num">
                                      <p:cBhvr>
                                        <p:cTn id="20" dur="500" fill="hold"/>
                                        <p:tgtEl>
                                          <p:spTgt spid="167945">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67945">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67945">
                                            <p:txEl>
                                              <p:pRg st="0" end="0"/>
                                            </p:txEl>
                                          </p:spTgt>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167945">
                                            <p:txEl>
                                              <p:pRg st="1" end="1"/>
                                            </p:txEl>
                                          </p:spTgt>
                                        </p:tgtEl>
                                        <p:attrNameLst>
                                          <p:attrName>style.visibility</p:attrName>
                                        </p:attrNameLst>
                                      </p:cBhvr>
                                      <p:to>
                                        <p:strVal val="visible"/>
                                      </p:to>
                                    </p:set>
                                    <p:anim calcmode="lin" valueType="num">
                                      <p:cBhvr>
                                        <p:cTn id="25" dur="500" fill="hold"/>
                                        <p:tgtEl>
                                          <p:spTgt spid="16794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6794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679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4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6" descr="Bethesda poo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2400"/>
            <a:ext cx="9144000"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7941" name="Picture 5" descr="Bethesda poo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08413" y="457200"/>
            <a:ext cx="5335587"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938" name="Rectangle 2"/>
          <p:cNvSpPr>
            <a:spLocks noGrp="1" noChangeArrowheads="1"/>
          </p:cNvSpPr>
          <p:nvPr>
            <p:ph type="ctrTitle"/>
          </p:nvPr>
        </p:nvSpPr>
        <p:spPr>
          <a:xfrm>
            <a:off x="685800" y="228600"/>
            <a:ext cx="7772400" cy="685800"/>
          </a:xfrm>
          <a:solidFill>
            <a:schemeClr val="tx1"/>
          </a:solidFill>
        </p:spPr>
        <p:txBody>
          <a:bodyPr/>
          <a:lstStyle/>
          <a:p>
            <a:pPr eaLnBrk="1" hangingPunct="1">
              <a:defRPr/>
            </a:pPr>
            <a:r>
              <a:rPr lang="en-US" b="1">
                <a:solidFill>
                  <a:schemeClr val="bg1"/>
                </a:solidFill>
                <a:effectLst>
                  <a:outerShdw blurRad="38100" dist="38100" dir="2700000" algn="tl">
                    <a:srgbClr val="DDDDDD"/>
                  </a:outerShdw>
                </a:effectLst>
                <a:latin typeface="Arial" charset="0"/>
                <a:ea typeface="ＭＳ Ｐゴシック" charset="0"/>
                <a:cs typeface="Arial" charset="0"/>
              </a:rPr>
              <a:t>Pool of Bethesda</a:t>
            </a:r>
          </a:p>
        </p:txBody>
      </p:sp>
      <p:sp>
        <p:nvSpPr>
          <p:cNvPr id="167945" name="Rectangle 9"/>
          <p:cNvSpPr>
            <a:spLocks noChangeArrowheads="1"/>
          </p:cNvSpPr>
          <p:nvPr/>
        </p:nvSpPr>
        <p:spPr bwMode="auto">
          <a:xfrm>
            <a:off x="1143000" y="5105400"/>
            <a:ext cx="8001000" cy="17526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p>
            <a:pPr algn="ctr">
              <a:spcBef>
                <a:spcPct val="20000"/>
              </a:spcBef>
              <a:buClr>
                <a:srgbClr val="3366FF"/>
              </a:buClr>
              <a:buSzPct val="80000"/>
              <a:buFont typeface="Wingdings" charset="0"/>
              <a:buNone/>
            </a:pPr>
            <a:r>
              <a:rPr lang="ja-JP" altLang="en-US" sz="3200" b="1">
                <a:solidFill>
                  <a:srgbClr val="FFFFFF"/>
                </a:solidFill>
                <a:latin typeface="Arial" charset="0"/>
                <a:cs typeface="Arial" charset="0"/>
              </a:rPr>
              <a:t>“</a:t>
            </a:r>
            <a:r>
              <a:rPr lang="en-US" altLang="ja-JP" sz="3200" b="1">
                <a:solidFill>
                  <a:srgbClr val="FFFFFF"/>
                </a:solidFill>
                <a:latin typeface="Arial" charset="0"/>
                <a:cs typeface="Arial" charset="0"/>
              </a:rPr>
              <a:t>Now there is in Jerusalem near the Sheep Gate a pool… called Bethesda…</a:t>
            </a:r>
            <a:r>
              <a:rPr lang="ja-JP" altLang="en-US" sz="3200" b="1">
                <a:solidFill>
                  <a:srgbClr val="FFFFFF"/>
                </a:solidFill>
                <a:latin typeface="Arial" charset="0"/>
                <a:cs typeface="Arial" charset="0"/>
              </a:rPr>
              <a:t>”</a:t>
            </a:r>
            <a:endParaRPr lang="en-US" altLang="ja-JP" sz="3200" b="1">
              <a:solidFill>
                <a:srgbClr val="FFFFFF"/>
              </a:solidFill>
              <a:latin typeface="Arial" charset="0"/>
              <a:cs typeface="Arial" charset="0"/>
            </a:endParaRPr>
          </a:p>
          <a:p>
            <a:pPr algn="r">
              <a:spcBef>
                <a:spcPct val="20000"/>
              </a:spcBef>
              <a:buClr>
                <a:srgbClr val="3366FF"/>
              </a:buClr>
              <a:buSzPct val="80000"/>
              <a:buFont typeface="Wingdings" charset="0"/>
              <a:buNone/>
            </a:pPr>
            <a:r>
              <a:rPr lang="en-US" sz="3200" b="1">
                <a:solidFill>
                  <a:srgbClr val="FFFFFF"/>
                </a:solidFill>
                <a:latin typeface="Arial" charset="0"/>
                <a:cs typeface="Arial" charset="0"/>
              </a:rPr>
              <a:t>John 5:2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7941"/>
                                        </p:tgtEl>
                                        <p:attrNameLst>
                                          <p:attrName>style.visibility</p:attrName>
                                        </p:attrNameLst>
                                      </p:cBhvr>
                                      <p:to>
                                        <p:strVal val="visible"/>
                                      </p:to>
                                    </p:set>
                                    <p:anim calcmode="lin" valueType="num">
                                      <p:cBhvr>
                                        <p:cTn id="7" dur="500" fill="hold"/>
                                        <p:tgtEl>
                                          <p:spTgt spid="167941"/>
                                        </p:tgtEl>
                                        <p:attrNameLst>
                                          <p:attrName>ppt_w</p:attrName>
                                        </p:attrNameLst>
                                      </p:cBhvr>
                                      <p:tavLst>
                                        <p:tav tm="0">
                                          <p:val>
                                            <p:fltVal val="0"/>
                                          </p:val>
                                        </p:tav>
                                        <p:tav tm="100000">
                                          <p:val>
                                            <p:strVal val="#ppt_w"/>
                                          </p:val>
                                        </p:tav>
                                      </p:tavLst>
                                    </p:anim>
                                    <p:anim calcmode="lin" valueType="num">
                                      <p:cBhvr>
                                        <p:cTn id="8" dur="500" fill="hold"/>
                                        <p:tgtEl>
                                          <p:spTgt spid="167941"/>
                                        </p:tgtEl>
                                        <p:attrNameLst>
                                          <p:attrName>ppt_h</p:attrName>
                                        </p:attrNameLst>
                                      </p:cBhvr>
                                      <p:tavLst>
                                        <p:tav tm="0">
                                          <p:val>
                                            <p:fltVal val="0"/>
                                          </p:val>
                                        </p:tav>
                                        <p:tav tm="100000">
                                          <p:val>
                                            <p:strVal val="#ppt_h"/>
                                          </p:val>
                                        </p:tav>
                                      </p:tavLst>
                                    </p:anim>
                                    <p:animEffect transition="in" filter="fade">
                                      <p:cBhvr>
                                        <p:cTn id="9" dur="500"/>
                                        <p:tgtEl>
                                          <p:spTgt spid="167941"/>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67938"/>
                                        </p:tgtEl>
                                        <p:attrNameLst>
                                          <p:attrName>style.visibility</p:attrName>
                                        </p:attrNameLst>
                                      </p:cBhvr>
                                      <p:to>
                                        <p:strVal val="visible"/>
                                      </p:to>
                                    </p:set>
                                    <p:anim calcmode="lin" valueType="num">
                                      <p:cBhvr>
                                        <p:cTn id="13" dur="500" fill="hold"/>
                                        <p:tgtEl>
                                          <p:spTgt spid="167938"/>
                                        </p:tgtEl>
                                        <p:attrNameLst>
                                          <p:attrName>ppt_w</p:attrName>
                                        </p:attrNameLst>
                                      </p:cBhvr>
                                      <p:tavLst>
                                        <p:tav tm="0">
                                          <p:val>
                                            <p:fltVal val="0"/>
                                          </p:val>
                                        </p:tav>
                                        <p:tav tm="100000">
                                          <p:val>
                                            <p:strVal val="#ppt_w"/>
                                          </p:val>
                                        </p:tav>
                                      </p:tavLst>
                                    </p:anim>
                                    <p:anim calcmode="lin" valueType="num">
                                      <p:cBhvr>
                                        <p:cTn id="14" dur="500" fill="hold"/>
                                        <p:tgtEl>
                                          <p:spTgt spid="167938"/>
                                        </p:tgtEl>
                                        <p:attrNameLst>
                                          <p:attrName>ppt_h</p:attrName>
                                        </p:attrNameLst>
                                      </p:cBhvr>
                                      <p:tavLst>
                                        <p:tav tm="0">
                                          <p:val>
                                            <p:fltVal val="0"/>
                                          </p:val>
                                        </p:tav>
                                        <p:tav tm="100000">
                                          <p:val>
                                            <p:strVal val="#ppt_h"/>
                                          </p:val>
                                        </p:tav>
                                      </p:tavLst>
                                    </p:anim>
                                    <p:animEffect transition="in" filter="fade">
                                      <p:cBhvr>
                                        <p:cTn id="15" dur="500"/>
                                        <p:tgtEl>
                                          <p:spTgt spid="1679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67945">
                                            <p:bg/>
                                          </p:spTgt>
                                        </p:tgtEl>
                                        <p:attrNameLst>
                                          <p:attrName>style.visibility</p:attrName>
                                        </p:attrNameLst>
                                      </p:cBhvr>
                                      <p:to>
                                        <p:strVal val="visible"/>
                                      </p:to>
                                    </p:set>
                                    <p:anim calcmode="lin" valueType="num">
                                      <p:cBhvr>
                                        <p:cTn id="20" dur="500" fill="hold"/>
                                        <p:tgtEl>
                                          <p:spTgt spid="167945">
                                            <p:bg/>
                                          </p:spTgt>
                                        </p:tgtEl>
                                        <p:attrNameLst>
                                          <p:attrName>ppt_w</p:attrName>
                                        </p:attrNameLst>
                                      </p:cBhvr>
                                      <p:tavLst>
                                        <p:tav tm="0">
                                          <p:val>
                                            <p:fltVal val="0"/>
                                          </p:val>
                                        </p:tav>
                                        <p:tav tm="100000">
                                          <p:val>
                                            <p:strVal val="#ppt_w"/>
                                          </p:val>
                                        </p:tav>
                                      </p:tavLst>
                                    </p:anim>
                                    <p:anim calcmode="lin" valueType="num">
                                      <p:cBhvr>
                                        <p:cTn id="21" dur="500" fill="hold"/>
                                        <p:tgtEl>
                                          <p:spTgt spid="167945">
                                            <p:bg/>
                                          </p:spTgt>
                                        </p:tgtEl>
                                        <p:attrNameLst>
                                          <p:attrName>ppt_h</p:attrName>
                                        </p:attrNameLst>
                                      </p:cBhvr>
                                      <p:tavLst>
                                        <p:tav tm="0">
                                          <p:val>
                                            <p:fltVal val="0"/>
                                          </p:val>
                                        </p:tav>
                                        <p:tav tm="100000">
                                          <p:val>
                                            <p:strVal val="#ppt_h"/>
                                          </p:val>
                                        </p:tav>
                                      </p:tavLst>
                                    </p:anim>
                                    <p:animEffect transition="in" filter="fade">
                                      <p:cBhvr>
                                        <p:cTn id="22" dur="500"/>
                                        <p:tgtEl>
                                          <p:spTgt spid="167945">
                                            <p:bg/>
                                          </p:spTgt>
                                        </p:tgtEl>
                                      </p:cBhvr>
                                    </p:animEffect>
                                  </p:childTnLst>
                                </p:cTn>
                              </p:par>
                            </p:childTnLst>
                          </p:cTn>
                        </p:par>
                        <p:par>
                          <p:cTn id="23" fill="hold" nodeType="afterGroup">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167945">
                                            <p:txEl>
                                              <p:pRg st="0" end="0"/>
                                            </p:txEl>
                                          </p:spTgt>
                                        </p:tgtEl>
                                        <p:attrNameLst>
                                          <p:attrName>style.visibility</p:attrName>
                                        </p:attrNameLst>
                                      </p:cBhvr>
                                      <p:to>
                                        <p:strVal val="visible"/>
                                      </p:to>
                                    </p:set>
                                    <p:anim calcmode="lin" valueType="num">
                                      <p:cBhvr>
                                        <p:cTn id="26" dur="500" fill="hold"/>
                                        <p:tgtEl>
                                          <p:spTgt spid="167945">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67945">
                                            <p:txEl>
                                              <p:pRg st="0" end="0"/>
                                            </p:txEl>
                                          </p:spTgt>
                                        </p:tgtEl>
                                        <p:attrNameLst>
                                          <p:attrName>ppt_h</p:attrName>
                                        </p:attrNameLst>
                                      </p:cBhvr>
                                      <p:tavLst>
                                        <p:tav tm="0">
                                          <p:val>
                                            <p:fltVal val="0"/>
                                          </p:val>
                                        </p:tav>
                                        <p:tav tm="100000">
                                          <p:val>
                                            <p:strVal val="#ppt_h"/>
                                          </p:val>
                                        </p:tav>
                                      </p:tavLst>
                                    </p:anim>
                                    <p:animEffect transition="in" filter="fade">
                                      <p:cBhvr>
                                        <p:cTn id="28" dur="500"/>
                                        <p:tgtEl>
                                          <p:spTgt spid="167945">
                                            <p:txEl>
                                              <p:pRg st="0" end="0"/>
                                            </p:tx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67945">
                                            <p:txEl>
                                              <p:pRg st="1" end="1"/>
                                            </p:txEl>
                                          </p:spTgt>
                                        </p:tgtEl>
                                        <p:attrNameLst>
                                          <p:attrName>style.visibility</p:attrName>
                                        </p:attrNameLst>
                                      </p:cBhvr>
                                      <p:to>
                                        <p:strVal val="visible"/>
                                      </p:to>
                                    </p:set>
                                    <p:anim calcmode="lin" valueType="num">
                                      <p:cBhvr>
                                        <p:cTn id="31" dur="500" fill="hold"/>
                                        <p:tgtEl>
                                          <p:spTgt spid="167945">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67945">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1679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4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subTitle" idx="1"/>
          </p:nvPr>
        </p:nvSpPr>
        <p:spPr/>
        <p:txBody>
          <a:bodyPr/>
          <a:lstStyle/>
          <a:p>
            <a:pPr eaLnBrk="1" hangingPunct="1">
              <a:buFont typeface="Wingdings" charset="0"/>
              <a:buNone/>
            </a:pPr>
            <a:endParaRPr lang="en-US">
              <a:latin typeface="Arial" charset="0"/>
              <a:ea typeface="ＭＳ Ｐゴシック" charset="0"/>
              <a:cs typeface="ＭＳ Ｐゴシック" charset="0"/>
            </a:endParaRPr>
          </a:p>
        </p:txBody>
      </p:sp>
      <p:pic>
        <p:nvPicPr>
          <p:cNvPr id="159746" name="Picture 3" descr="Bethesda rui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79650" y="-6350"/>
            <a:ext cx="6864350"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8964" name="Rectangle 4"/>
          <p:cNvSpPr>
            <a:spLocks noGrp="1" noChangeArrowheads="1"/>
          </p:cNvSpPr>
          <p:nvPr>
            <p:ph type="ctrTitle"/>
          </p:nvPr>
        </p:nvSpPr>
        <p:spPr>
          <a:xfrm>
            <a:off x="685800" y="228600"/>
            <a:ext cx="7772400" cy="685800"/>
          </a:xfrm>
          <a:solidFill>
            <a:schemeClr val="tx1"/>
          </a:solidFill>
        </p:spPr>
        <p:txBody>
          <a:bodyPr/>
          <a:lstStyle/>
          <a:p>
            <a:pPr eaLnBrk="1" hangingPunct="1">
              <a:defRPr/>
            </a:pPr>
            <a:r>
              <a:rPr lang="en-US" b="1">
                <a:solidFill>
                  <a:schemeClr val="bg1"/>
                </a:solidFill>
                <a:effectLst>
                  <a:outerShdw blurRad="38100" dist="38100" dir="2700000" algn="tl">
                    <a:srgbClr val="DDDDDD"/>
                  </a:outerShdw>
                </a:effectLst>
                <a:latin typeface="Arial" charset="0"/>
                <a:ea typeface="ＭＳ Ｐゴシック" charset="0"/>
                <a:cs typeface="ＭＳ Ｐゴシック" charset="0"/>
              </a:rPr>
              <a:t>Pool of Bethesda Ruins</a:t>
            </a:r>
          </a:p>
        </p:txBody>
      </p:sp>
      <p:pic>
        <p:nvPicPr>
          <p:cNvPr id="159748" name="Picture 9" descr="Pools of Bethesd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752600"/>
            <a:ext cx="2971800" cy="4521200"/>
          </a:xfrm>
          <a:prstGeom prst="rect">
            <a:avLst/>
          </a:prstGeom>
          <a:noFill/>
          <a:ln w="57150">
            <a:solidFill>
              <a:srgbClr val="FFFCF3"/>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3258" name="Group 730"/>
          <p:cNvGraphicFramePr>
            <a:graphicFrameLocks noGrp="1"/>
          </p:cNvGraphicFramePr>
          <p:nvPr>
            <p:ph type="tbl" idx="1"/>
          </p:nvPr>
        </p:nvGraphicFramePr>
        <p:xfrm>
          <a:off x="0" y="533400"/>
          <a:ext cx="9144000" cy="6664323"/>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492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300" b="1" i="0" u="none" strike="noStrike" cap="none" normalizeH="0" baseline="0">
                        <a:ln>
                          <a:noFill/>
                        </a:ln>
                        <a:solidFill>
                          <a:srgbClr val="F8F8EF"/>
                        </a:solidFill>
                        <a:effectLst/>
                        <a:latin typeface="Arial" charset="0"/>
                        <a:ea typeface="ＭＳ Ｐゴシック"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charset="0"/>
                          <a:ea typeface="ＭＳ Ｐゴシック" charset="0"/>
                          <a:cs typeface="Arial" charset="0"/>
                        </a:rPr>
                        <a:t>Matthew</a:t>
                      </a:r>
                      <a:endParaRPr kumimoji="0" lang="en-US" sz="2300" b="1" i="0" u="none" strike="noStrike" cap="none" normalizeH="0" baseline="0">
                        <a:ln>
                          <a:noFill/>
                        </a:ln>
                        <a:solidFill>
                          <a:srgbClr val="F8F8EF"/>
                        </a:solidFill>
                        <a:effectLst/>
                        <a:latin typeface="Arial" charset="0"/>
                        <a:ea typeface="ＭＳ Ｐゴシック" charset="0"/>
                        <a:cs typeface="Arial"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charset="0"/>
                          <a:ea typeface="ＭＳ Ｐゴシック" charset="0"/>
                          <a:cs typeface="Arial" charset="0"/>
                        </a:rPr>
                        <a:t>Mark</a:t>
                      </a: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charset="0"/>
                          <a:ea typeface="ＭＳ Ｐゴシック" charset="0"/>
                          <a:cs typeface="Arial" charset="0"/>
                        </a:rPr>
                        <a:t>Luke</a:t>
                      </a:r>
                      <a:endParaRPr kumimoji="0" lang="en-US" sz="2300" b="1" i="0" u="none" strike="noStrike" cap="none" normalizeH="0" baseline="0">
                        <a:ln>
                          <a:noFill/>
                        </a:ln>
                        <a:solidFill>
                          <a:srgbClr val="F8F8EF"/>
                        </a:solidFill>
                        <a:effectLst/>
                        <a:latin typeface="Arial" charset="0"/>
                        <a:ea typeface="ＭＳ Ｐゴシック" charset="0"/>
                        <a:cs typeface="Arial"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charset="0"/>
                          <a:ea typeface="ＭＳ Ｐゴシック" charset="0"/>
                          <a:cs typeface="Arial" charset="0"/>
                        </a:rPr>
                        <a:t>John</a:t>
                      </a: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4492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Author</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1" u="none" strike="noStrike" cap="none" normalizeH="0" baseline="0">
                          <a:ln>
                            <a:noFill/>
                          </a:ln>
                          <a:solidFill>
                            <a:srgbClr val="000000"/>
                          </a:solidFill>
                          <a:effectLst/>
                          <a:latin typeface="Arial" charset="0"/>
                          <a:ea typeface="ＭＳ Ｐゴシック" charset="0"/>
                          <a:cs typeface="Arial" charset="0"/>
                        </a:rPr>
                        <a:t>Matthew</a:t>
                      </a:r>
                      <a:endParaRPr kumimoji="0" lang="en-US" sz="2300" b="1" i="1" u="none" strike="noStrike" cap="none" normalizeH="0" baseline="0">
                        <a:ln>
                          <a:noFill/>
                        </a:ln>
                        <a:solidFill>
                          <a:srgbClr val="000000"/>
                        </a:solidFill>
                        <a:effectLst/>
                        <a:latin typeface="Arial" charset="0"/>
                        <a:ea typeface="ＭＳ Ｐゴシック" charset="0"/>
                        <a:cs typeface="Arial"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1" u="none" strike="noStrike" cap="none" normalizeH="0" baseline="0">
                          <a:ln>
                            <a:noFill/>
                          </a:ln>
                          <a:solidFill>
                            <a:srgbClr val="000000"/>
                          </a:solidFill>
                          <a:effectLst/>
                          <a:latin typeface="Arial" charset="0"/>
                          <a:ea typeface="ＭＳ Ｐゴシック" charset="0"/>
                          <a:cs typeface="Arial" charset="0"/>
                        </a:rPr>
                        <a:t>Mark</a:t>
                      </a: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1" u="none" strike="noStrike" cap="none" normalizeH="0" baseline="0">
                          <a:ln>
                            <a:noFill/>
                          </a:ln>
                          <a:solidFill>
                            <a:srgbClr val="000000"/>
                          </a:solidFill>
                          <a:effectLst/>
                          <a:latin typeface="Arial" charset="0"/>
                          <a:ea typeface="ＭＳ Ｐゴシック" charset="0"/>
                          <a:cs typeface="Arial" charset="0"/>
                        </a:rPr>
                        <a:t>Luke</a:t>
                      </a:r>
                      <a:endParaRPr kumimoji="0" lang="en-US" sz="2300" b="1" i="1" u="none" strike="noStrike" cap="none" normalizeH="0" baseline="0">
                        <a:ln>
                          <a:noFill/>
                        </a:ln>
                        <a:solidFill>
                          <a:srgbClr val="000000"/>
                        </a:solidFill>
                        <a:effectLst/>
                        <a:latin typeface="Arial" charset="0"/>
                        <a:ea typeface="ＭＳ Ｐゴシック" charset="0"/>
                        <a:cs typeface="Arial"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1" u="none" strike="noStrike" cap="none" normalizeH="0" baseline="0">
                          <a:ln>
                            <a:noFill/>
                          </a:ln>
                          <a:solidFill>
                            <a:srgbClr val="000000"/>
                          </a:solidFill>
                          <a:effectLst/>
                          <a:latin typeface="Arial" charset="0"/>
                          <a:ea typeface="ＭＳ Ｐゴシック" charset="0"/>
                          <a:cs typeface="Arial" charset="0"/>
                        </a:rPr>
                        <a:t>John</a:t>
                      </a: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80227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Job before Saved</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Tax Collector</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None (Youth)</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Medical Doctor</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Fisherman</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492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Race</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Jew</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dirty="0">
                          <a:ln>
                            <a:noFill/>
                          </a:ln>
                          <a:solidFill>
                            <a:schemeClr val="bg1"/>
                          </a:solidFill>
                          <a:effectLst/>
                          <a:latin typeface="Arial Narrow" charset="0"/>
                          <a:ea typeface="Times New Roman" charset="0"/>
                          <a:cs typeface="Times New Roman" charset="0"/>
                        </a:rPr>
                        <a:t>Jew</a:t>
                      </a:r>
                      <a:endParaRPr kumimoji="0" lang="en-US" sz="2300" b="0" i="0" u="none" strike="noStrike" cap="none" normalizeH="0" baseline="0" dirty="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Gentile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Jew</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80227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Office and / or Spiritual Gift </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Apostle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Service or Pastoring</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Service or Teaching</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Apostle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50290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  Readers</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300" b="0" i="0" u="none" strike="noStrike" cap="none" normalizeH="0" baseline="0">
                        <a:ln>
                          <a:noFill/>
                        </a:ln>
                        <a:solidFill>
                          <a:schemeClr val="bg1"/>
                        </a:solidFill>
                        <a:effectLst/>
                        <a:latin typeface="Times New Roman" charset="0"/>
                        <a:ea typeface="ＭＳ Ｐゴシック" charset="0"/>
                        <a:cs typeface="ＭＳ Ｐゴシック"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300" b="0" i="0" u="none" strike="noStrike" cap="none" normalizeH="0" baseline="0">
                        <a:ln>
                          <a:noFill/>
                        </a:ln>
                        <a:solidFill>
                          <a:schemeClr val="bg1"/>
                        </a:solidFill>
                        <a:effectLst/>
                        <a:latin typeface="Times New Roman" charset="0"/>
                        <a:ea typeface="ＭＳ Ｐゴシック" charset="0"/>
                        <a:cs typeface="ＭＳ Ｐゴシック"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300" b="0" i="0" u="none" strike="noStrike" cap="none" normalizeH="0" baseline="0">
                        <a:ln>
                          <a:noFill/>
                        </a:ln>
                        <a:solidFill>
                          <a:schemeClr val="bg1"/>
                        </a:solidFill>
                        <a:effectLst/>
                        <a:latin typeface="Times New Roman" charset="0"/>
                        <a:ea typeface="ＭＳ Ｐゴシック" charset="0"/>
                        <a:cs typeface="ＭＳ Ｐゴシック"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300" b="0" i="0" u="none" strike="noStrike" cap="none" normalizeH="0" baseline="0">
                        <a:ln>
                          <a:noFill/>
                        </a:ln>
                        <a:solidFill>
                          <a:schemeClr val="bg1"/>
                        </a:solidFill>
                        <a:effectLst/>
                        <a:latin typeface="Times New Roman" charset="0"/>
                        <a:ea typeface="ＭＳ Ｐゴシック" charset="0"/>
                        <a:cs typeface="ＭＳ Ｐゴシック"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492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Ethnically</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Jewish</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Roman</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Gentile (Greek)</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World</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80227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Interest</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Signs </a:t>
                      </a:r>
                      <a:b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b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(1 Cor. 1:22)</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 </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Wisdom </a:t>
                      </a:r>
                      <a:b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b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(1 Cor. 1:22)</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 </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4925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Spiritually</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Unbelievers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Believers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Unbelievers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Unbelievers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150831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Primary Need: </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Messiah and Kingdom Offer</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Model in Suffering (exhorts discipleship)</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Universality (and kingdom expansion)</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dirty="0">
                          <a:ln>
                            <a:noFill/>
                          </a:ln>
                          <a:solidFill>
                            <a:schemeClr val="bg1"/>
                          </a:solidFill>
                          <a:effectLst/>
                          <a:latin typeface="Arial Narrow" charset="0"/>
                          <a:ea typeface="Times New Roman" charset="0"/>
                          <a:cs typeface="Times New Roman" charset="0"/>
                        </a:rPr>
                        <a:t>Deity</a:t>
                      </a:r>
                      <a:endParaRPr kumimoji="0" lang="en-US" sz="2300" b="0" i="0" u="none" strike="noStrike" cap="none" normalizeH="0" baseline="0" dirty="0">
                        <a:ln>
                          <a:noFill/>
                        </a:ln>
                        <a:solidFill>
                          <a:schemeClr val="bg1"/>
                        </a:solidFill>
                        <a:effectLst/>
                        <a:latin typeface="Arial Narrow" charset="0"/>
                        <a:ea typeface="Times New Roman" charset="0"/>
                        <a:cs typeface="Times New Roman" charset="0"/>
                      </a:endParaRPr>
                    </a:p>
                  </a:txBody>
                  <a:tcPr marT="48117" marB="48117"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161861"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52</a:t>
            </a:r>
          </a:p>
        </p:txBody>
      </p:sp>
      <p:sp>
        <p:nvSpPr>
          <p:cNvPr id="161862" name="Title 73"/>
          <p:cNvSpPr>
            <a:spLocks noGrp="1"/>
          </p:cNvSpPr>
          <p:nvPr>
            <p:ph type="title"/>
          </p:nvPr>
        </p:nvSpPr>
        <p:spPr>
          <a:xfrm>
            <a:off x="685800" y="0"/>
            <a:ext cx="7772400" cy="457200"/>
          </a:xfrm>
        </p:spPr>
        <p:txBody>
          <a:bodyPr/>
          <a:lstStyle/>
          <a:p>
            <a:pPr algn="ctr" eaLnBrk="1" hangingPunct="1"/>
            <a:r>
              <a:rPr lang="en-US" sz="2400" b="1">
                <a:solidFill>
                  <a:srgbClr val="DADAAE"/>
                </a:solidFill>
                <a:latin typeface="Arial" charset="0"/>
                <a:ea typeface="SimSun" charset="0"/>
                <a:cs typeface="SimSun" charset="0"/>
              </a:rPr>
              <a:t>The Four Gospels Compared</a:t>
            </a:r>
            <a:endParaRPr lang="en-US">
              <a:latin typeface="Times New Roman"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6702" name="Group 78"/>
          <p:cNvGraphicFramePr>
            <a:graphicFrameLocks noGrp="1"/>
          </p:cNvGraphicFramePr>
          <p:nvPr>
            <p:ph type="tbl" idx="1"/>
          </p:nvPr>
        </p:nvGraphicFramePr>
        <p:xfrm>
          <a:off x="0" y="609600"/>
          <a:ext cx="9144000" cy="6018213"/>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4564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300" b="1" i="0" u="none" strike="noStrike" cap="none" normalizeH="0" baseline="0">
                        <a:ln>
                          <a:noFill/>
                        </a:ln>
                        <a:solidFill>
                          <a:srgbClr val="F8F8EF"/>
                        </a:solidFill>
                        <a:effectLst/>
                        <a:latin typeface="Arial Narrow" charset="0"/>
                        <a:ea typeface="ＭＳ Ｐゴシック"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oal;" charset="0"/>
                          <a:ea typeface="ＭＳ Ｐゴシック" charset="0"/>
                          <a:cs typeface="Arioal;" charset="0"/>
                        </a:rPr>
                        <a:t>Matthew</a:t>
                      </a:r>
                      <a:endParaRPr kumimoji="0" lang="en-US" sz="2300" b="1" i="0" u="none" strike="noStrike" cap="none" normalizeH="0" baseline="0">
                        <a:ln>
                          <a:noFill/>
                        </a:ln>
                        <a:solidFill>
                          <a:srgbClr val="F8F8EF"/>
                        </a:solidFill>
                        <a:effectLst/>
                        <a:latin typeface="Arioal;" charset="0"/>
                        <a:ea typeface="ＭＳ Ｐゴシック" charset="0"/>
                        <a:cs typeface="Arioal;"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oal;" charset="0"/>
                          <a:ea typeface="ＭＳ Ｐゴシック" charset="0"/>
                          <a:cs typeface="Arioal;" charset="0"/>
                        </a:rPr>
                        <a:t>Mark</a:t>
                      </a: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oal;" charset="0"/>
                          <a:ea typeface="ＭＳ Ｐゴシック" charset="0"/>
                          <a:cs typeface="Arioal;" charset="0"/>
                        </a:rPr>
                        <a:t>Luke</a:t>
                      </a:r>
                      <a:endParaRPr kumimoji="0" lang="en-US" sz="2300" b="1" i="0" u="none" strike="noStrike" cap="none" normalizeH="0" baseline="0">
                        <a:ln>
                          <a:noFill/>
                        </a:ln>
                        <a:solidFill>
                          <a:srgbClr val="F8F8EF"/>
                        </a:solidFill>
                        <a:effectLst/>
                        <a:latin typeface="Arioal;" charset="0"/>
                        <a:ea typeface="ＭＳ Ｐゴシック" charset="0"/>
                        <a:cs typeface="Arioal;"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oal;" charset="0"/>
                          <a:ea typeface="ＭＳ Ｐゴシック" charset="0"/>
                          <a:cs typeface="Arioal;" charset="0"/>
                        </a:rPr>
                        <a:t>John</a:t>
                      </a: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0"/>
                  </a:ext>
                </a:extLst>
              </a:tr>
              <a:tr h="44564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Date Written</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40s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64-68</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57-59</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late 60s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79620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Place Written</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Antioch or Syria</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Rome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Caesarea or Rome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Ephesus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4564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Place Sent</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Palestine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dirty="0">
                          <a:ln>
                            <a:noFill/>
                          </a:ln>
                          <a:solidFill>
                            <a:schemeClr val="bg1"/>
                          </a:solidFill>
                          <a:effectLst/>
                          <a:latin typeface="Arial Narrow" charset="0"/>
                          <a:ea typeface="Times New Roman" charset="0"/>
                          <a:cs typeface="Times New Roman" charset="0"/>
                        </a:rPr>
                        <a:t>Rome</a:t>
                      </a:r>
                      <a:endParaRPr kumimoji="0" lang="en-US" sz="2300" b="0" i="0" u="none" strike="noStrike" cap="none" normalizeH="0" baseline="0" dirty="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To Theophilus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Asia, etc.</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90289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Jesus is…</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 </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King of Israel (Messiah)</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Suffering Servant (Deity)</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Ideal Man (Messiah)</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Son of God (Deity)</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4564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Key Verse</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21:5</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10:45</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19:10</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20:31</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9849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Themes</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Law</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Power</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Grace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Glory</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79620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Literary Emphasis</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Sermons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Miracles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Parables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Allegories</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4564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Arrangement</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Topical</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Chronological</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Chronological</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Topical</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79620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1" i="0" u="none" strike="noStrike" cap="none" normalizeH="0" baseline="0">
                          <a:ln>
                            <a:noFill/>
                          </a:ln>
                          <a:solidFill>
                            <a:srgbClr val="F8F8EF"/>
                          </a:solidFill>
                          <a:effectLst/>
                          <a:latin typeface="Arial Narrow" charset="0"/>
                          <a:ea typeface="Times New Roman" charset="0"/>
                          <a:cs typeface="Times New Roman" charset="0"/>
                        </a:rPr>
                        <a:t>Genealogy</a:t>
                      </a:r>
                      <a:endParaRPr kumimoji="0" lang="en-US" sz="2300" b="1" i="0" u="none" strike="noStrike" cap="none" normalizeH="0" baseline="0">
                        <a:ln>
                          <a:noFill/>
                        </a:ln>
                        <a:solidFill>
                          <a:srgbClr val="F8F8EF"/>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Abraham to Joseph</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None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a:ln>
                            <a:noFill/>
                          </a:ln>
                          <a:solidFill>
                            <a:schemeClr val="bg1"/>
                          </a:solidFill>
                          <a:effectLst/>
                          <a:latin typeface="Arial Narrow" charset="0"/>
                          <a:ea typeface="Times New Roman" charset="0"/>
                          <a:cs typeface="Times New Roman" charset="0"/>
                        </a:rPr>
                        <a:t>None</a:t>
                      </a:r>
                      <a:endParaRPr kumimoji="0" lang="en-US" sz="2300" b="0" i="0" u="none" strike="noStrike" cap="none" normalizeH="0" baseline="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300" b="0" i="0" u="none" strike="noStrike" cap="none" normalizeH="0" baseline="0" dirty="0">
                          <a:ln>
                            <a:noFill/>
                          </a:ln>
                          <a:solidFill>
                            <a:schemeClr val="bg1"/>
                          </a:solidFill>
                          <a:effectLst/>
                          <a:latin typeface="Arial Narrow" charset="0"/>
                          <a:ea typeface="Times New Roman" charset="0"/>
                          <a:cs typeface="Times New Roman" charset="0"/>
                        </a:rPr>
                        <a:t>None</a:t>
                      </a:r>
                      <a:endParaRPr kumimoji="0" lang="en-US" sz="2300" b="0" i="0" u="none" strike="noStrike" cap="none" normalizeH="0" baseline="0" dirty="0">
                        <a:ln>
                          <a:noFill/>
                        </a:ln>
                        <a:solidFill>
                          <a:schemeClr val="bg1"/>
                        </a:solidFill>
                        <a:effectLst/>
                        <a:latin typeface="Arial Narrow" charset="0"/>
                        <a:ea typeface="Times New Roman" charset="0"/>
                        <a:cs typeface="Times New Roman" charset="0"/>
                      </a:endParaRPr>
                    </a:p>
                  </a:txBody>
                  <a:tcPr marT="47538" marB="47538"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162885" name="Title 73"/>
          <p:cNvSpPr>
            <a:spLocks noGrp="1"/>
          </p:cNvSpPr>
          <p:nvPr>
            <p:ph type="title"/>
          </p:nvPr>
        </p:nvSpPr>
        <p:spPr>
          <a:xfrm>
            <a:off x="685800" y="76200"/>
            <a:ext cx="7772400" cy="457200"/>
          </a:xfrm>
        </p:spPr>
        <p:txBody>
          <a:bodyPr/>
          <a:lstStyle/>
          <a:p>
            <a:pPr algn="ctr" eaLnBrk="1" hangingPunct="1"/>
            <a:r>
              <a:rPr lang="en-US" sz="2400" b="1">
                <a:solidFill>
                  <a:srgbClr val="DADAAE"/>
                </a:solidFill>
                <a:latin typeface="Arial" charset="0"/>
                <a:ea typeface="SimSun" charset="0"/>
                <a:cs typeface="SimSun" charset="0"/>
              </a:rPr>
              <a:t>The Four Gospels Compared</a:t>
            </a:r>
            <a:endParaRPr lang="en-US">
              <a:latin typeface="Times New Roman" charset="0"/>
            </a:endParaRPr>
          </a:p>
        </p:txBody>
      </p:sp>
      <p:sp>
        <p:nvSpPr>
          <p:cNvPr id="162886"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52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3"/>
          <p:cNvSpPr txBox="1">
            <a:spLocks noChangeArrowheads="1"/>
          </p:cNvSpPr>
          <p:nvPr/>
        </p:nvSpPr>
        <p:spPr bwMode="auto">
          <a:xfrm>
            <a:off x="8578850" y="1524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48</a:t>
            </a:r>
          </a:p>
        </p:txBody>
      </p:sp>
      <p:sp>
        <p:nvSpPr>
          <p:cNvPr id="110594" name="Text Box 5"/>
          <p:cNvSpPr txBox="1">
            <a:spLocks noChangeArrowheads="1"/>
          </p:cNvSpPr>
          <p:nvPr/>
        </p:nvSpPr>
        <p:spPr bwMode="auto">
          <a:xfrm rot="-5400000">
            <a:off x="4359275" y="446088"/>
            <a:ext cx="1209675" cy="400050"/>
          </a:xfrm>
          <a:prstGeom prst="rect">
            <a:avLst/>
          </a:prstGeom>
          <a:solidFill>
            <a:srgbClr val="FFFF00"/>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Matthew</a:t>
            </a:r>
          </a:p>
        </p:txBody>
      </p:sp>
      <p:sp>
        <p:nvSpPr>
          <p:cNvPr id="110595" name="Text Box 6"/>
          <p:cNvSpPr txBox="1">
            <a:spLocks noChangeArrowheads="1"/>
          </p:cNvSpPr>
          <p:nvPr/>
        </p:nvSpPr>
        <p:spPr bwMode="auto">
          <a:xfrm rot="-5400000">
            <a:off x="5241132" y="637381"/>
            <a:ext cx="817562" cy="409575"/>
          </a:xfrm>
          <a:prstGeom prst="rect">
            <a:avLst/>
          </a:prstGeom>
          <a:solidFill>
            <a:srgbClr val="FFFF00"/>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Mark</a:t>
            </a:r>
          </a:p>
        </p:txBody>
      </p:sp>
      <p:sp>
        <p:nvSpPr>
          <p:cNvPr id="110596" name="Text Box 7"/>
          <p:cNvSpPr txBox="1">
            <a:spLocks noChangeArrowheads="1"/>
          </p:cNvSpPr>
          <p:nvPr/>
        </p:nvSpPr>
        <p:spPr bwMode="auto">
          <a:xfrm rot="-5400000">
            <a:off x="5960269" y="659607"/>
            <a:ext cx="782637" cy="400050"/>
          </a:xfrm>
          <a:prstGeom prst="rect">
            <a:avLst/>
          </a:prstGeom>
          <a:solidFill>
            <a:srgbClr val="FFFF00"/>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Luke</a:t>
            </a:r>
          </a:p>
        </p:txBody>
      </p:sp>
      <p:sp>
        <p:nvSpPr>
          <p:cNvPr id="110597" name="Text Box 8"/>
          <p:cNvSpPr txBox="1">
            <a:spLocks noChangeArrowheads="1"/>
          </p:cNvSpPr>
          <p:nvPr/>
        </p:nvSpPr>
        <p:spPr bwMode="auto">
          <a:xfrm rot="-5400000">
            <a:off x="6635750" y="652463"/>
            <a:ext cx="796925" cy="400050"/>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John</a:t>
            </a:r>
          </a:p>
        </p:txBody>
      </p:sp>
      <p:pic>
        <p:nvPicPr>
          <p:cNvPr id="67593"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3363" y="3886200"/>
            <a:ext cx="6362700" cy="279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95" name="Text Box 11"/>
          <p:cNvSpPr txBox="1">
            <a:spLocks noChangeArrowheads="1"/>
          </p:cNvSpPr>
          <p:nvPr/>
        </p:nvSpPr>
        <p:spPr bwMode="auto">
          <a:xfrm>
            <a:off x="2667000" y="1447800"/>
            <a:ext cx="6400800" cy="242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spcBef>
                <a:spcPct val="20000"/>
              </a:spcBef>
              <a:buClr>
                <a:srgbClr val="B2B2B2"/>
              </a:buClr>
              <a:buFont typeface="Wingdings" charset="0"/>
              <a:buChar char="§"/>
            </a:pPr>
            <a:r>
              <a:rPr lang="en-US" b="1">
                <a:solidFill>
                  <a:srgbClr val="FFFFFF"/>
                </a:solidFill>
                <a:latin typeface="Arial" charset="0"/>
                <a:cs typeface="Arial" charset="0"/>
              </a:rPr>
              <a:t>These three Gospels are so much alike that they are called </a:t>
            </a:r>
            <a:r>
              <a:rPr lang="en-US" b="1" i="1">
                <a:solidFill>
                  <a:srgbClr val="FFFFFF"/>
                </a:solidFill>
                <a:latin typeface="Arial" charset="0"/>
                <a:cs typeface="Arial" charset="0"/>
              </a:rPr>
              <a:t>Synoptic </a:t>
            </a:r>
            <a:r>
              <a:rPr lang="en-US" b="1">
                <a:solidFill>
                  <a:srgbClr val="FFFFFF"/>
                </a:solidFill>
                <a:latin typeface="Arial" charset="0"/>
                <a:cs typeface="Arial" charset="0"/>
              </a:rPr>
              <a:t>("see with," or "see alike") Gospels. They all look at Christ</a:t>
            </a:r>
            <a:r>
              <a:rPr lang="fr-FR" altLang="ja-JP" b="1">
                <a:solidFill>
                  <a:srgbClr val="FFFFFF"/>
                </a:solidFill>
                <a:latin typeface="Arial" charset="0"/>
                <a:cs typeface="Arial" charset="0"/>
              </a:rPr>
              <a:t>'</a:t>
            </a:r>
            <a:r>
              <a:rPr lang="en-US" altLang="ja-JP" b="1">
                <a:solidFill>
                  <a:srgbClr val="FFFFFF"/>
                </a:solidFill>
                <a:latin typeface="Arial" charset="0"/>
                <a:cs typeface="Arial" charset="0"/>
              </a:rPr>
              <a:t>s life from a historical perspective. On the other hand, John</a:t>
            </a:r>
            <a:r>
              <a:rPr lang="fr-FR" altLang="ja-JP" b="1">
                <a:solidFill>
                  <a:srgbClr val="FFFFFF"/>
                </a:solidFill>
                <a:latin typeface="Arial" charset="0"/>
                <a:cs typeface="Arial" charset="0"/>
              </a:rPr>
              <a:t>'</a:t>
            </a:r>
            <a:r>
              <a:rPr lang="en-US" altLang="ja-JP" b="1">
                <a:solidFill>
                  <a:srgbClr val="FFFFFF"/>
                </a:solidFill>
                <a:latin typeface="Arial" charset="0"/>
                <a:cs typeface="Arial" charset="0"/>
              </a:rPr>
              <a:t>s Gospel dwells more on the inner meaning of Jesus</a:t>
            </a:r>
            <a:r>
              <a:rPr lang="fr-FR" altLang="ja-JP" b="1">
                <a:solidFill>
                  <a:srgbClr val="FFFFFF"/>
                </a:solidFill>
                <a:latin typeface="Arial" charset="0"/>
                <a:cs typeface="Arial" charset="0"/>
              </a:rPr>
              <a:t>'</a:t>
            </a:r>
            <a:r>
              <a:rPr lang="en-US" altLang="ja-JP" b="1">
                <a:solidFill>
                  <a:srgbClr val="FFFFFF"/>
                </a:solidFill>
                <a:latin typeface="Arial" charset="0"/>
                <a:cs typeface="Arial" charset="0"/>
              </a:rPr>
              <a:t> life and teachings.</a:t>
            </a:r>
            <a:endParaRPr lang="en-US" b="1">
              <a:solidFill>
                <a:srgbClr val="FFFFFF"/>
              </a:solidFill>
              <a:latin typeface="Arial" charset="0"/>
              <a:cs typeface="Arial" charset="0"/>
            </a:endParaRPr>
          </a:p>
        </p:txBody>
      </p:sp>
      <p:sp>
        <p:nvSpPr>
          <p:cNvPr id="110600" name="Rectangle 12"/>
          <p:cNvSpPr>
            <a:spLocks noGrp="1" noChangeArrowheads="1"/>
          </p:cNvSpPr>
          <p:nvPr>
            <p:ph type="title"/>
          </p:nvPr>
        </p:nvSpPr>
        <p:spPr>
          <a:xfrm>
            <a:off x="2286000" y="228600"/>
            <a:ext cx="2362200" cy="1077913"/>
          </a:xfrm>
          <a:solidFill>
            <a:schemeClr val="bg1"/>
          </a:solidFill>
        </p:spPr>
        <p:txBody>
          <a:bodyPr anchor="t" anchorCtr="0">
            <a:spAutoFit/>
          </a:bodyPr>
          <a:lstStyle/>
          <a:p>
            <a:pPr eaLnBrk="1" hangingPunct="1"/>
            <a:r>
              <a:rPr lang="en-US" sz="3200" b="1">
                <a:solidFill>
                  <a:srgbClr val="FFFF00"/>
                </a:solidFill>
                <a:effectLst/>
                <a:latin typeface="Arial" charset="0"/>
                <a:ea typeface="SimSun" charset="0"/>
                <a:cs typeface="SimSun" charset="0"/>
              </a:rPr>
              <a:t>The Synoptics</a:t>
            </a:r>
            <a:endParaRPr lang="en-US" sz="3600" b="1">
              <a:solidFill>
                <a:srgbClr val="FFFF00"/>
              </a:solidFill>
              <a:effectLst/>
              <a:latin typeface="Arial" charset="0"/>
              <a:ea typeface="SimSun" charset="0"/>
              <a:cs typeface="SimSun" charset="0"/>
            </a:endParaRPr>
          </a:p>
        </p:txBody>
      </p:sp>
      <p:sp>
        <p:nvSpPr>
          <p:cNvPr id="67597" name="Rectangle 13"/>
          <p:cNvSpPr>
            <a:spLocks noChangeArrowheads="1"/>
          </p:cNvSpPr>
          <p:nvPr/>
        </p:nvSpPr>
        <p:spPr bwMode="auto">
          <a:xfrm>
            <a:off x="0" y="0"/>
            <a:ext cx="2590800" cy="6664325"/>
          </a:xfrm>
          <a:prstGeom prst="rect">
            <a:avLst/>
          </a:prstGeom>
          <a:noFill/>
          <a:ln w="9525">
            <a:noFill/>
            <a:miter lim="800000"/>
            <a:headEnd/>
            <a:tailEnd/>
          </a:ln>
          <a:effectLst/>
        </p:spPr>
        <p:txBody>
          <a:bodyPr>
            <a:spAutoFit/>
          </a:bodyPr>
          <a:lstStyle/>
          <a:p>
            <a:pPr marL="342900" indent="-342900">
              <a:lnSpc>
                <a:spcPct val="90000"/>
              </a:lnSpc>
              <a:spcBef>
                <a:spcPct val="20000"/>
              </a:spcBef>
              <a:buClr>
                <a:srgbClr val="FFFFCC"/>
              </a:buClr>
              <a:buSzPct val="75000"/>
              <a:buFont typeface="Wingdings" charset="0"/>
              <a:buChar char="§"/>
              <a:defRPr/>
            </a:pPr>
            <a:r>
              <a:rPr lang="en-US" b="1">
                <a:solidFill>
                  <a:srgbClr val="FFFFFF"/>
                </a:solidFill>
                <a:effectLst>
                  <a:outerShdw blurRad="38100" dist="38100" dir="2700000" algn="tl">
                    <a:srgbClr val="010199"/>
                  </a:outerShdw>
                </a:effectLst>
                <a:latin typeface="Arial" charset="0"/>
                <a:cs typeface="Arial" charset="0"/>
              </a:rPr>
              <a:t>Why are there four Gospels? Perhaps for the same reason different descriptions of a finely cut jewel would appeal to different people. </a:t>
            </a:r>
            <a:r>
              <a:rPr lang="en-US" b="1" i="1">
                <a:solidFill>
                  <a:srgbClr val="FFFFFF"/>
                </a:solidFill>
                <a:effectLst>
                  <a:outerShdw blurRad="38100" dist="38100" dir="2700000" algn="tl">
                    <a:srgbClr val="010199"/>
                  </a:outerShdw>
                </a:effectLst>
                <a:latin typeface="Arial" charset="0"/>
                <a:cs typeface="Arial" charset="0"/>
              </a:rPr>
              <a:t>Matthew </a:t>
            </a:r>
            <a:r>
              <a:rPr lang="en-US" b="1">
                <a:solidFill>
                  <a:srgbClr val="FFFFFF"/>
                </a:solidFill>
                <a:effectLst>
                  <a:outerShdw blurRad="38100" dist="38100" dir="2700000" algn="tl">
                    <a:srgbClr val="010199"/>
                  </a:outerShdw>
                </a:effectLst>
                <a:latin typeface="Arial" charset="0"/>
                <a:cs typeface="Arial" charset="0"/>
              </a:rPr>
              <a:t>describes one facet of the life of Christ, </a:t>
            </a:r>
            <a:r>
              <a:rPr lang="en-US" b="1" i="1">
                <a:solidFill>
                  <a:srgbClr val="FFFFFF"/>
                </a:solidFill>
                <a:effectLst>
                  <a:outerShdw blurRad="38100" dist="38100" dir="2700000" algn="tl">
                    <a:srgbClr val="010199"/>
                  </a:outerShdw>
                </a:effectLst>
                <a:latin typeface="Arial" charset="0"/>
                <a:cs typeface="Arial" charset="0"/>
              </a:rPr>
              <a:t>Mark </a:t>
            </a:r>
            <a:r>
              <a:rPr lang="en-US" b="1">
                <a:solidFill>
                  <a:srgbClr val="FFFFFF"/>
                </a:solidFill>
                <a:effectLst>
                  <a:outerShdw blurRad="38100" dist="38100" dir="2700000" algn="tl">
                    <a:srgbClr val="010199"/>
                  </a:outerShdw>
                </a:effectLst>
                <a:latin typeface="Arial" charset="0"/>
                <a:cs typeface="Arial" charset="0"/>
              </a:rPr>
              <a:t>another, and </a:t>
            </a:r>
            <a:r>
              <a:rPr lang="en-US" b="1" i="1">
                <a:solidFill>
                  <a:srgbClr val="FFFFFF"/>
                </a:solidFill>
                <a:effectLst>
                  <a:outerShdw blurRad="38100" dist="38100" dir="2700000" algn="tl">
                    <a:srgbClr val="010199"/>
                  </a:outerShdw>
                </a:effectLst>
                <a:latin typeface="Arial" charset="0"/>
                <a:cs typeface="Arial" charset="0"/>
              </a:rPr>
              <a:t>Luke </a:t>
            </a:r>
            <a:r>
              <a:rPr lang="en-US" b="1">
                <a:solidFill>
                  <a:srgbClr val="FFFFFF"/>
                </a:solidFill>
                <a:effectLst>
                  <a:outerShdw blurRad="38100" dist="38100" dir="2700000" algn="tl">
                    <a:srgbClr val="010199"/>
                  </a:outerShdw>
                </a:effectLst>
                <a:latin typeface="Arial" charset="0"/>
                <a:cs typeface="Arial" charset="0"/>
              </a:rPr>
              <a:t>a third.</a:t>
            </a:r>
            <a:endParaRPr lang="en-US" b="1">
              <a:solidFill>
                <a:srgbClr val="FFFFFF"/>
              </a:solidFill>
              <a:effectLst>
                <a:outerShdw blurRad="38100" dist="38100" dir="2700000" algn="tl">
                  <a:srgbClr val="010199"/>
                </a:outerShdw>
              </a:effectLst>
              <a:latin typeface="Arial" charset="0"/>
              <a:cs typeface="Times New Roman" charset="0"/>
            </a:endParaRPr>
          </a:p>
        </p:txBody>
      </p:sp>
      <p:sp>
        <p:nvSpPr>
          <p:cNvPr id="110602" name="Text Box 11"/>
          <p:cNvSpPr txBox="1">
            <a:spLocks noChangeArrowheads="1"/>
          </p:cNvSpPr>
          <p:nvPr/>
        </p:nvSpPr>
        <p:spPr bwMode="auto">
          <a:xfrm>
            <a:off x="0" y="6457950"/>
            <a:ext cx="2708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i="1">
                <a:solidFill>
                  <a:srgbClr val="FFFFFF"/>
                </a:solidFill>
                <a:latin typeface="Arial" charset="0"/>
                <a:cs typeface="Arial" charset="0"/>
              </a:rPr>
              <a:t>NIV Study Bible,</a:t>
            </a:r>
            <a:r>
              <a:rPr lang="en-US" sz="2000">
                <a:solidFill>
                  <a:srgbClr val="FFFFFF"/>
                </a:solidFill>
                <a:latin typeface="Arial" charset="0"/>
                <a:cs typeface="Arial" charset="0"/>
              </a:rPr>
              <a:t> 1471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95"/>
                                        </p:tgtEl>
                                        <p:attrNameLst>
                                          <p:attrName>style.visibility</p:attrName>
                                        </p:attrNameLst>
                                      </p:cBhvr>
                                      <p:to>
                                        <p:strVal val="visible"/>
                                      </p:to>
                                    </p:set>
                                    <p:anim calcmode="lin" valueType="num">
                                      <p:cBhvr additive="base">
                                        <p:cTn id="7" dur="500" fill="hold"/>
                                        <p:tgtEl>
                                          <p:spTgt spid="67595"/>
                                        </p:tgtEl>
                                        <p:attrNameLst>
                                          <p:attrName>ppt_x</p:attrName>
                                        </p:attrNameLst>
                                      </p:cBhvr>
                                      <p:tavLst>
                                        <p:tav tm="0">
                                          <p:val>
                                            <p:strVal val="1+#ppt_w/2"/>
                                          </p:val>
                                        </p:tav>
                                        <p:tav tm="100000">
                                          <p:val>
                                            <p:strVal val="#ppt_x"/>
                                          </p:val>
                                        </p:tav>
                                      </p:tavLst>
                                    </p:anim>
                                    <p:anim calcmode="lin" valueType="num">
                                      <p:cBhvr additive="base">
                                        <p:cTn id="8"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7593"/>
                                        </p:tgtEl>
                                        <p:attrNameLst>
                                          <p:attrName>style.visibility</p:attrName>
                                        </p:attrNameLst>
                                      </p:cBhvr>
                                      <p:to>
                                        <p:strVal val="visible"/>
                                      </p:to>
                                    </p:set>
                                    <p:anim calcmode="lin" valueType="num">
                                      <p:cBhvr additive="base">
                                        <p:cTn id="13" dur="500" fill="hold"/>
                                        <p:tgtEl>
                                          <p:spTgt spid="67593"/>
                                        </p:tgtEl>
                                        <p:attrNameLst>
                                          <p:attrName>ppt_x</p:attrName>
                                        </p:attrNameLst>
                                      </p:cBhvr>
                                      <p:tavLst>
                                        <p:tav tm="0">
                                          <p:val>
                                            <p:strVal val="#ppt_x"/>
                                          </p:val>
                                        </p:tav>
                                        <p:tav tm="100000">
                                          <p:val>
                                            <p:strVal val="#ppt_x"/>
                                          </p:val>
                                        </p:tav>
                                      </p:tavLst>
                                    </p:anim>
                                    <p:anim calcmode="lin" valueType="num">
                                      <p:cBhvr additive="base">
                                        <p:cTn id="14" dur="500" fill="hold"/>
                                        <p:tgtEl>
                                          <p:spTgt spid="6759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97">
                                            <p:txEl>
                                              <p:pRg st="0" end="0"/>
                                            </p:txEl>
                                          </p:spTgt>
                                        </p:tgtEl>
                                        <p:attrNameLst>
                                          <p:attrName>style.visibility</p:attrName>
                                        </p:attrNameLst>
                                      </p:cBhvr>
                                      <p:to>
                                        <p:strVal val="visible"/>
                                      </p:to>
                                    </p:set>
                                    <p:anim calcmode="lin" valueType="num">
                                      <p:cBhvr additive="base">
                                        <p:cTn id="19" dur="500" fill="hold"/>
                                        <p:tgtEl>
                                          <p:spTgt spid="6759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9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utoUpdateAnimBg="0"/>
      <p:bldP spid="6759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5911" name="Group 311"/>
          <p:cNvGraphicFramePr>
            <a:graphicFrameLocks noGrp="1"/>
          </p:cNvGraphicFramePr>
          <p:nvPr>
            <p:ph type="tbl" idx="1"/>
          </p:nvPr>
        </p:nvGraphicFramePr>
        <p:xfrm>
          <a:off x="0" y="434975"/>
          <a:ext cx="9144000" cy="651510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dirty="0">
                        <a:ln>
                          <a:noFill/>
                        </a:ln>
                        <a:solidFill>
                          <a:srgbClr val="F8F8EF"/>
                        </a:solidFill>
                        <a:effectLst/>
                        <a:latin typeface="Arial" charset="0"/>
                        <a:ea typeface="ＭＳ Ｐゴシック"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Matthew</a:t>
                      </a:r>
                      <a:endParaRPr kumimoji="0" lang="en-US" sz="2200" b="1" i="0" u="none" strike="noStrike" cap="none" normalizeH="0" baseline="0">
                        <a:ln>
                          <a:noFill/>
                        </a:ln>
                        <a:solidFill>
                          <a:srgbClr val="F8F8EF"/>
                        </a:solidFill>
                        <a:effectLst/>
                        <a:latin typeface="Arial" charset="0"/>
                        <a:ea typeface="ＭＳ Ｐゴシック" charset="0"/>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Mark</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Luke</a:t>
                      </a:r>
                      <a:endParaRPr kumimoji="0" lang="en-US" sz="2200" b="1" i="0" u="none" strike="noStrike" cap="none" normalizeH="0" baseline="0">
                        <a:ln>
                          <a:noFill/>
                        </a:ln>
                        <a:solidFill>
                          <a:srgbClr val="F8F8EF"/>
                        </a:solidFill>
                        <a:effectLst/>
                        <a:latin typeface="Arial" charset="0"/>
                        <a:ea typeface="ＭＳ Ｐゴシック" charset="0"/>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charset="0"/>
                          <a:ea typeface="ＭＳ Ｐゴシック" charset="0"/>
                          <a:cs typeface="Arial" charset="0"/>
                        </a:rPr>
                        <a:t>John</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Scope</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Birth to Resurrection</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Ministry to Resurrection</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Ministry to Resurrection</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Ministry to Resurrection</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Tone</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Prophetic</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Pastoral</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Historical</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Spiritual</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Christ</a:t>
                      </a:r>
                      <a:r>
                        <a:rPr kumimoji="0" lang="fr-FR" altLang="zh-CN" sz="2200" b="1" i="0" u="none" strike="noStrike" cap="none" normalizeH="0" baseline="0" dirty="0">
                          <a:ln>
                            <a:noFill/>
                          </a:ln>
                          <a:solidFill>
                            <a:srgbClr val="F8F8EF"/>
                          </a:solidFill>
                          <a:effectLst/>
                          <a:latin typeface="Arial Narrow" charset="0"/>
                          <a:ea typeface="Times New Roman" charset="0"/>
                          <a:cs typeface="Times New Roman" charset="0"/>
                        </a:rPr>
                        <a:t>'</a:t>
                      </a:r>
                      <a:r>
                        <a:rPr kumimoji="0" lang="en-US" altLang="zh-CN" sz="2200" b="1" i="0" u="none" strike="noStrike" cap="none" normalizeH="0" baseline="0" dirty="0">
                          <a:ln>
                            <a:noFill/>
                          </a:ln>
                          <a:solidFill>
                            <a:srgbClr val="F8F8EF"/>
                          </a:solidFill>
                          <a:effectLst/>
                          <a:latin typeface="Arial Narrow" charset="0"/>
                          <a:ea typeface="Times New Roman" charset="0"/>
                          <a:cs typeface="Times New Roman" charset="0"/>
                        </a:rPr>
                        <a:t>s Words</a:t>
                      </a:r>
                      <a:endParaRPr kumimoji="0" lang="en-US" sz="2200" b="1" i="0" u="none" strike="noStrike" cap="none" normalizeH="0" baseline="0" dirty="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60%</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42%</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50%</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50%</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Chapters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28</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16</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24</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21</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7947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Verses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1068</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661</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1149</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878</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Verses per Chap.</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38</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41</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48</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42</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OT Quotations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53</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36</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25</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20</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OT Allusions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76</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27</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42</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105</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OT References</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129</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63</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67</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125</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Unique Material</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42% </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7%</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59%</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92%</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0"/>
                  </a:ext>
                </a:extLst>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rgbClr val="F8F8EF"/>
                          </a:solidFill>
                          <a:effectLst/>
                          <a:latin typeface="Arial Narrow" charset="0"/>
                          <a:ea typeface="Times New Roman" charset="0"/>
                          <a:cs typeface="Times New Roman" charset="0"/>
                        </a:rPr>
                        <a:t>Broad Division </a:t>
                      </a:r>
                      <a:endParaRPr kumimoji="0" lang="en-US" sz="2200" b="1" i="0" u="none" strike="noStrike" cap="none" normalizeH="0" baseline="0">
                        <a:ln>
                          <a:noFill/>
                        </a:ln>
                        <a:solidFill>
                          <a:srgbClr val="F8F8EF"/>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0" i="0" u="none" strike="noStrike" cap="none" normalizeH="0" baseline="0">
                          <a:ln>
                            <a:noFill/>
                          </a:ln>
                          <a:solidFill>
                            <a:schemeClr val="bg1"/>
                          </a:solidFill>
                          <a:effectLst/>
                          <a:latin typeface="Arial Narrow" charset="0"/>
                          <a:ea typeface="ＭＳ Ｐゴシック" charset="0"/>
                          <a:cs typeface="Times New Roman" charset="0"/>
                        </a:rPr>
                        <a:t>------------------- Synoptic Gospels-------------------</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0" i="0" u="none" strike="noStrike" cap="none" normalizeH="0" baseline="0">
                          <a:ln>
                            <a:noFill/>
                          </a:ln>
                          <a:solidFill>
                            <a:schemeClr val="bg1"/>
                          </a:solidFill>
                          <a:effectLst/>
                          <a:latin typeface="Arial Narrow" charset="0"/>
                          <a:ea typeface="Times New Roman" charset="0"/>
                          <a:cs typeface="Times New Roman" charset="0"/>
                        </a:rPr>
                        <a:t>Supplementary Gospel</a:t>
                      </a:r>
                      <a:endParaRPr kumimoji="0" lang="en-US" sz="2200" b="0" i="0" u="none" strike="noStrike" cap="none" normalizeH="0" baseline="0">
                        <a:ln>
                          <a:noFill/>
                        </a:ln>
                        <a:solidFill>
                          <a:schemeClr val="bg1"/>
                        </a:solidFill>
                        <a:effectLst/>
                        <a:latin typeface="Arial Narrow" charset="0"/>
                        <a:ea typeface="Times New Roman"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1"/>
                  </a:ext>
                </a:extLst>
              </a:tr>
            </a:tbl>
          </a:graphicData>
        </a:graphic>
      </p:graphicFrame>
      <p:sp>
        <p:nvSpPr>
          <p:cNvPr id="163919" name="Title 83"/>
          <p:cNvSpPr>
            <a:spLocks noGrp="1"/>
          </p:cNvSpPr>
          <p:nvPr>
            <p:ph type="title"/>
          </p:nvPr>
        </p:nvSpPr>
        <p:spPr>
          <a:xfrm>
            <a:off x="685800" y="0"/>
            <a:ext cx="7772400" cy="457200"/>
          </a:xfrm>
        </p:spPr>
        <p:txBody>
          <a:bodyPr/>
          <a:lstStyle/>
          <a:p>
            <a:pPr algn="ctr" eaLnBrk="1" hangingPunct="1"/>
            <a:r>
              <a:rPr lang="en-US" sz="2400" b="1">
                <a:solidFill>
                  <a:srgbClr val="DADAAE"/>
                </a:solidFill>
                <a:latin typeface="Arial" charset="0"/>
                <a:ea typeface="SimSun" charset="0"/>
                <a:cs typeface="SimSun" charset="0"/>
              </a:rPr>
              <a:t>The Four Gospels Compared</a:t>
            </a:r>
            <a:endParaRPr lang="en-US">
              <a:latin typeface="Times New Roman" charset="0"/>
            </a:endParaRPr>
          </a:p>
        </p:txBody>
      </p:sp>
      <p:sp>
        <p:nvSpPr>
          <p:cNvPr id="163920"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latin typeface="Arial" charset="0"/>
                <a:cs typeface="Arial" charset="0"/>
              </a:rPr>
              <a:t>52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64866" name="Title 3"/>
          <p:cNvSpPr>
            <a:spLocks noGrp="1"/>
          </p:cNvSpPr>
          <p:nvPr>
            <p:ph type="title" idx="4294967295"/>
          </p:nvPr>
        </p:nvSpPr>
        <p:spPr/>
        <p:txBody>
          <a:bodyPr/>
          <a:lstStyle/>
          <a:p>
            <a:pPr eaLnBrk="1" hangingPunct="1"/>
            <a:r>
              <a:rPr lang="en-US">
                <a:latin typeface="Times New Roman" charset="0"/>
              </a:rPr>
              <a:t>How Well Do You Know the Life of Christ?</a:t>
            </a:r>
          </a:p>
        </p:txBody>
      </p:sp>
      <p:sp>
        <p:nvSpPr>
          <p:cNvPr id="5" name="Rectangle 4"/>
          <p:cNvSpPr/>
          <p:nvPr/>
        </p:nvSpPr>
        <p:spPr bwMode="auto">
          <a:xfrm>
            <a:off x="-76200" y="-76200"/>
            <a:ext cx="9296400" cy="7010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wrap="none"/>
          <a:lstStyle/>
          <a:p>
            <a:pPr>
              <a:defRPr/>
            </a:pPr>
            <a:endParaRPr lang="en-US" dirty="0">
              <a:solidFill>
                <a:srgbClr val="FFFFCC"/>
              </a:solidFill>
            </a:endParaRPr>
          </a:p>
        </p:txBody>
      </p:sp>
      <p:pic>
        <p:nvPicPr>
          <p:cNvPr id="164868"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9324975" y="-242888"/>
            <a:ext cx="8763000" cy="671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869" name="Text Box 3"/>
          <p:cNvSpPr txBox="1">
            <a:spLocks noChangeArrowheads="1"/>
          </p:cNvSpPr>
          <p:nvPr/>
        </p:nvSpPr>
        <p:spPr bwMode="auto">
          <a:xfrm>
            <a:off x="8532813"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000000"/>
                </a:solidFill>
                <a:latin typeface="Arial" charset="0"/>
                <a:cs typeface="Arial" charset="0"/>
              </a:rPr>
              <a:t>53</a:t>
            </a:r>
          </a:p>
        </p:txBody>
      </p:sp>
      <p:sp>
        <p:nvSpPr>
          <p:cNvPr id="164870" name="TextBox 5"/>
          <p:cNvSpPr txBox="1">
            <a:spLocks noChangeArrowheads="1"/>
          </p:cNvSpPr>
          <p:nvPr/>
        </p:nvSpPr>
        <p:spPr bwMode="auto">
          <a:xfrm>
            <a:off x="2819400" y="6534150"/>
            <a:ext cx="63246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800" b="1">
                <a:solidFill>
                  <a:srgbClr val="000000"/>
                </a:solidFill>
                <a:latin typeface="Arial" charset="0"/>
                <a:cs typeface="Arial" charset="0"/>
              </a:rPr>
              <a:t>Terry Hall, </a:t>
            </a:r>
            <a:r>
              <a:rPr lang="en-US" sz="1800" b="1" i="1">
                <a:solidFill>
                  <a:srgbClr val="000000"/>
                </a:solidFill>
                <a:latin typeface="Arial" charset="0"/>
                <a:cs typeface="Arial" charset="0"/>
              </a:rPr>
              <a:t>Bible Panorama</a:t>
            </a:r>
            <a:r>
              <a:rPr lang="en-US" sz="1800" b="1">
                <a:solidFill>
                  <a:srgbClr val="000000"/>
                </a:solidFill>
                <a:latin typeface="Arial" charset="0"/>
                <a:cs typeface="Arial" charset="0"/>
              </a:rPr>
              <a:t>, 121</a:t>
            </a:r>
          </a:p>
        </p:txBody>
      </p:sp>
      <p:sp>
        <p:nvSpPr>
          <p:cNvPr id="7" name="TextBox 6"/>
          <p:cNvSpPr txBox="1">
            <a:spLocks noChangeArrowheads="1"/>
          </p:cNvSpPr>
          <p:nvPr/>
        </p:nvSpPr>
        <p:spPr bwMode="auto">
          <a:xfrm>
            <a:off x="2447925" y="30797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1</a:t>
            </a:r>
          </a:p>
        </p:txBody>
      </p:sp>
      <p:sp>
        <p:nvSpPr>
          <p:cNvPr id="8" name="TextBox 7"/>
          <p:cNvSpPr txBox="1">
            <a:spLocks noChangeArrowheads="1"/>
          </p:cNvSpPr>
          <p:nvPr/>
        </p:nvSpPr>
        <p:spPr bwMode="auto">
          <a:xfrm>
            <a:off x="2447925" y="24828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7</a:t>
            </a:r>
          </a:p>
        </p:txBody>
      </p:sp>
      <p:sp>
        <p:nvSpPr>
          <p:cNvPr id="9" name="TextBox 8"/>
          <p:cNvSpPr txBox="1">
            <a:spLocks noChangeArrowheads="1"/>
          </p:cNvSpPr>
          <p:nvPr/>
        </p:nvSpPr>
        <p:spPr bwMode="auto">
          <a:xfrm>
            <a:off x="2447925" y="18859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3</a:t>
            </a:r>
          </a:p>
        </p:txBody>
      </p:sp>
      <p:sp>
        <p:nvSpPr>
          <p:cNvPr id="10" name="TextBox 9"/>
          <p:cNvSpPr txBox="1">
            <a:spLocks noChangeArrowheads="1"/>
          </p:cNvSpPr>
          <p:nvPr/>
        </p:nvSpPr>
        <p:spPr bwMode="auto">
          <a:xfrm>
            <a:off x="2447925" y="12890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6</a:t>
            </a:r>
          </a:p>
        </p:txBody>
      </p:sp>
      <p:sp>
        <p:nvSpPr>
          <p:cNvPr id="11" name="TextBox 10"/>
          <p:cNvSpPr txBox="1">
            <a:spLocks noChangeArrowheads="1"/>
          </p:cNvSpPr>
          <p:nvPr/>
        </p:nvSpPr>
        <p:spPr bwMode="auto">
          <a:xfrm>
            <a:off x="2447925" y="6921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4</a:t>
            </a:r>
          </a:p>
        </p:txBody>
      </p:sp>
      <p:sp>
        <p:nvSpPr>
          <p:cNvPr id="12" name="TextBox 11"/>
          <p:cNvSpPr txBox="1">
            <a:spLocks noChangeArrowheads="1"/>
          </p:cNvSpPr>
          <p:nvPr/>
        </p:nvSpPr>
        <p:spPr bwMode="auto">
          <a:xfrm>
            <a:off x="2447925" y="36766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5</a:t>
            </a:r>
          </a:p>
        </p:txBody>
      </p:sp>
      <p:sp>
        <p:nvSpPr>
          <p:cNvPr id="13" name="TextBox 12"/>
          <p:cNvSpPr txBox="1">
            <a:spLocks noChangeArrowheads="1"/>
          </p:cNvSpPr>
          <p:nvPr/>
        </p:nvSpPr>
        <p:spPr bwMode="auto">
          <a:xfrm>
            <a:off x="2362200" y="42735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10</a:t>
            </a:r>
          </a:p>
        </p:txBody>
      </p:sp>
      <p:sp>
        <p:nvSpPr>
          <p:cNvPr id="14" name="TextBox 13"/>
          <p:cNvSpPr txBox="1">
            <a:spLocks noChangeArrowheads="1"/>
          </p:cNvSpPr>
          <p:nvPr/>
        </p:nvSpPr>
        <p:spPr bwMode="auto">
          <a:xfrm>
            <a:off x="2447925" y="48704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8</a:t>
            </a:r>
          </a:p>
        </p:txBody>
      </p:sp>
      <p:sp>
        <p:nvSpPr>
          <p:cNvPr id="15" name="TextBox 14"/>
          <p:cNvSpPr txBox="1">
            <a:spLocks noChangeArrowheads="1"/>
          </p:cNvSpPr>
          <p:nvPr/>
        </p:nvSpPr>
        <p:spPr bwMode="auto">
          <a:xfrm>
            <a:off x="2447925" y="546735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2</a:t>
            </a:r>
          </a:p>
        </p:txBody>
      </p:sp>
      <p:sp>
        <p:nvSpPr>
          <p:cNvPr id="16" name="TextBox 15"/>
          <p:cNvSpPr txBox="1">
            <a:spLocks noChangeArrowheads="1"/>
          </p:cNvSpPr>
          <p:nvPr/>
        </p:nvSpPr>
        <p:spPr bwMode="auto">
          <a:xfrm>
            <a:off x="2447925" y="6062663"/>
            <a:ext cx="3556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charset="0"/>
                <a:cs typeface="Arial" charset="0"/>
              </a:rPr>
              <a:t>9</a:t>
            </a:r>
          </a:p>
        </p:txBody>
      </p:sp>
      <p:sp>
        <p:nvSpPr>
          <p:cNvPr id="164881" name="TextBox 16"/>
          <p:cNvSpPr txBox="1">
            <a:spLocks noChangeArrowheads="1"/>
          </p:cNvSpPr>
          <p:nvPr/>
        </p:nvSpPr>
        <p:spPr bwMode="auto">
          <a:xfrm>
            <a:off x="179388" y="96838"/>
            <a:ext cx="8137525" cy="523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b="1">
                <a:solidFill>
                  <a:srgbClr val="FFFFFF"/>
                </a:solidFill>
                <a:latin typeface="Arial" charset="0"/>
                <a:cs typeface="Arial" charset="0"/>
              </a:rPr>
              <a:t>How Well Do You Know the Life of Christ?</a:t>
            </a:r>
          </a:p>
        </p:txBody>
      </p:sp>
      <p:sp>
        <p:nvSpPr>
          <p:cNvPr id="164882" name="TextBox 17"/>
          <p:cNvSpPr txBox="1">
            <a:spLocks noChangeArrowheads="1"/>
          </p:cNvSpPr>
          <p:nvPr/>
        </p:nvSpPr>
        <p:spPr bwMode="auto">
          <a:xfrm>
            <a:off x="2987675" y="1284288"/>
            <a:ext cx="45942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Interview with Nicodemus</a:t>
            </a:r>
          </a:p>
        </p:txBody>
      </p:sp>
      <p:sp>
        <p:nvSpPr>
          <p:cNvPr id="164883" name="TextBox 18"/>
          <p:cNvSpPr txBox="1">
            <a:spLocks noChangeArrowheads="1"/>
          </p:cNvSpPr>
          <p:nvPr/>
        </p:nvSpPr>
        <p:spPr bwMode="auto">
          <a:xfrm>
            <a:off x="2987675" y="692150"/>
            <a:ext cx="32305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Guest at Wedding</a:t>
            </a:r>
          </a:p>
        </p:txBody>
      </p:sp>
      <p:sp>
        <p:nvSpPr>
          <p:cNvPr id="164884" name="TextBox 19"/>
          <p:cNvSpPr txBox="1">
            <a:spLocks noChangeArrowheads="1"/>
          </p:cNvSpPr>
          <p:nvPr/>
        </p:nvSpPr>
        <p:spPr bwMode="auto">
          <a:xfrm>
            <a:off x="2987675" y="6021388"/>
            <a:ext cx="30305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Tomb of Lazarus</a:t>
            </a:r>
          </a:p>
        </p:txBody>
      </p:sp>
      <p:sp>
        <p:nvSpPr>
          <p:cNvPr id="164885" name="TextBox 20"/>
          <p:cNvSpPr txBox="1">
            <a:spLocks noChangeArrowheads="1"/>
          </p:cNvSpPr>
          <p:nvPr/>
        </p:nvSpPr>
        <p:spPr bwMode="auto">
          <a:xfrm>
            <a:off x="2987675" y="5429250"/>
            <a:ext cx="39163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Carpenter in Nazareth</a:t>
            </a:r>
          </a:p>
        </p:txBody>
      </p:sp>
      <p:sp>
        <p:nvSpPr>
          <p:cNvPr id="164886" name="TextBox 21"/>
          <p:cNvSpPr txBox="1">
            <a:spLocks noChangeArrowheads="1"/>
          </p:cNvSpPr>
          <p:nvPr/>
        </p:nvSpPr>
        <p:spPr bwMode="auto">
          <a:xfrm>
            <a:off x="2987675" y="4837113"/>
            <a:ext cx="37766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Parables of Kingdom</a:t>
            </a:r>
          </a:p>
        </p:txBody>
      </p:sp>
      <p:sp>
        <p:nvSpPr>
          <p:cNvPr id="164887" name="TextBox 22"/>
          <p:cNvSpPr txBox="1">
            <a:spLocks noChangeArrowheads="1"/>
          </p:cNvSpPr>
          <p:nvPr/>
        </p:nvSpPr>
        <p:spPr bwMode="auto">
          <a:xfrm>
            <a:off x="2987675" y="3060700"/>
            <a:ext cx="33766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Birth in Bethlehem</a:t>
            </a:r>
          </a:p>
        </p:txBody>
      </p:sp>
      <p:sp>
        <p:nvSpPr>
          <p:cNvPr id="164888" name="TextBox 23"/>
          <p:cNvSpPr txBox="1">
            <a:spLocks noChangeArrowheads="1"/>
          </p:cNvSpPr>
          <p:nvPr/>
        </p:nvSpPr>
        <p:spPr bwMode="auto">
          <a:xfrm>
            <a:off x="2987675" y="4244975"/>
            <a:ext cx="4267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Washing Disciples' Feet</a:t>
            </a:r>
          </a:p>
        </p:txBody>
      </p:sp>
      <p:sp>
        <p:nvSpPr>
          <p:cNvPr id="164889" name="TextBox 24"/>
          <p:cNvSpPr txBox="1">
            <a:spLocks noChangeArrowheads="1"/>
          </p:cNvSpPr>
          <p:nvPr/>
        </p:nvSpPr>
        <p:spPr bwMode="auto">
          <a:xfrm>
            <a:off x="2987675" y="3652838"/>
            <a:ext cx="62976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Housecleaning the Temple (1</a:t>
            </a:r>
            <a:r>
              <a:rPr lang="en-US" sz="2800" b="1" baseline="30000">
                <a:solidFill>
                  <a:srgbClr val="000000"/>
                </a:solidFill>
                <a:latin typeface="Arial" charset="0"/>
                <a:cs typeface="Arial" charset="0"/>
              </a:rPr>
              <a:t>st</a:t>
            </a:r>
            <a:r>
              <a:rPr lang="en-US" sz="2800" b="1">
                <a:solidFill>
                  <a:srgbClr val="000000"/>
                </a:solidFill>
                <a:latin typeface="Arial" charset="0"/>
                <a:cs typeface="Arial" charset="0"/>
              </a:rPr>
              <a:t> time)</a:t>
            </a:r>
          </a:p>
        </p:txBody>
      </p:sp>
      <p:sp>
        <p:nvSpPr>
          <p:cNvPr id="164890" name="TextBox 25"/>
          <p:cNvSpPr txBox="1">
            <a:spLocks noChangeArrowheads="1"/>
          </p:cNvSpPr>
          <p:nvPr/>
        </p:nvSpPr>
        <p:spPr bwMode="auto">
          <a:xfrm>
            <a:off x="2987675" y="2468563"/>
            <a:ext cx="34163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Message on Mount</a:t>
            </a:r>
          </a:p>
        </p:txBody>
      </p:sp>
      <p:sp>
        <p:nvSpPr>
          <p:cNvPr id="164891" name="TextBox 26"/>
          <p:cNvSpPr txBox="1">
            <a:spLocks noChangeArrowheads="1"/>
          </p:cNvSpPr>
          <p:nvPr/>
        </p:nvSpPr>
        <p:spPr bwMode="auto">
          <a:xfrm>
            <a:off x="2987675" y="1876425"/>
            <a:ext cx="41544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a:solidFill>
                  <a:srgbClr val="000000"/>
                </a:solidFill>
                <a:latin typeface="Arial" charset="0"/>
                <a:cs typeface="Arial" charset="0"/>
              </a:rPr>
              <a:t>Enemy's 3 Temptations</a:t>
            </a:r>
          </a:p>
        </p:txBody>
      </p:sp>
      <p:sp>
        <p:nvSpPr>
          <p:cNvPr id="164892" name="TextBox 27"/>
          <p:cNvSpPr txBox="1">
            <a:spLocks noChangeArrowheads="1"/>
          </p:cNvSpPr>
          <p:nvPr/>
        </p:nvSpPr>
        <p:spPr bwMode="auto">
          <a:xfrm>
            <a:off x="250825" y="1006475"/>
            <a:ext cx="2017713" cy="163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00"/>
                </a:solidFill>
                <a:latin typeface="Arial" charset="0"/>
                <a:cs typeface="Arial" charset="0"/>
              </a:rPr>
              <a:t>Can you number these events in chronological order?</a:t>
            </a:r>
          </a:p>
        </p:txBody>
      </p:sp>
      <p:pic>
        <p:nvPicPr>
          <p:cNvPr id="164893"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l="2359" t="33632" r="74786"/>
          <a:stretch>
            <a:fillRect/>
          </a:stretch>
        </p:blipFill>
        <p:spPr bwMode="auto">
          <a:xfrm>
            <a:off x="250825" y="2636838"/>
            <a:ext cx="2003425" cy="445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57362" name="Group 1042"/>
          <p:cNvGraphicFramePr>
            <a:graphicFrameLocks noGrp="1"/>
          </p:cNvGraphicFramePr>
          <p:nvPr>
            <p:extLst>
              <p:ext uri="{D42A27DB-BD31-4B8C-83A1-F6EECF244321}">
                <p14:modId xmlns:p14="http://schemas.microsoft.com/office/powerpoint/2010/main" val="628589072"/>
              </p:ext>
            </p:extLst>
          </p:nvPr>
        </p:nvGraphicFramePr>
        <p:xfrm>
          <a:off x="0" y="0"/>
          <a:ext cx="9144000" cy="6873348"/>
        </p:xfrm>
        <a:graphic>
          <a:graphicData uri="http://schemas.openxmlformats.org/drawingml/2006/table">
            <a:tbl>
              <a:tblPr/>
              <a:tblGrid>
                <a:gridCol w="3128210">
                  <a:extLst>
                    <a:ext uri="{9D8B030D-6E8A-4147-A177-3AD203B41FA5}">
                      <a16:colId xmlns:a16="http://schemas.microsoft.com/office/drawing/2014/main" val="20000"/>
                    </a:ext>
                  </a:extLst>
                </a:gridCol>
                <a:gridCol w="3315368">
                  <a:extLst>
                    <a:ext uri="{9D8B030D-6E8A-4147-A177-3AD203B41FA5}">
                      <a16:colId xmlns:a16="http://schemas.microsoft.com/office/drawing/2014/main" val="20001"/>
                    </a:ext>
                  </a:extLst>
                </a:gridCol>
                <a:gridCol w="2700422">
                  <a:extLst>
                    <a:ext uri="{9D8B030D-6E8A-4147-A177-3AD203B41FA5}">
                      <a16:colId xmlns:a16="http://schemas.microsoft.com/office/drawing/2014/main" val="20002"/>
                    </a:ext>
                  </a:extLst>
                </a:gridCol>
              </a:tblGrid>
              <a:tr h="27433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charset="0"/>
                          <a:ea typeface="ＭＳ Ｐゴシック" charset="0"/>
                          <a:cs typeface="Times New Roman" charset="0"/>
                        </a:rPr>
                        <a:t> </a:t>
                      </a:r>
                      <a:r>
                        <a:rPr kumimoji="0" lang="en-US" sz="1600" b="1" i="0" u="none" strike="noStrike" cap="none" normalizeH="0" baseline="0">
                          <a:ln>
                            <a:noFill/>
                          </a:ln>
                          <a:solidFill>
                            <a:srgbClr val="FFFFFF"/>
                          </a:solidFill>
                          <a:effectLst/>
                          <a:latin typeface="Arial" charset="0"/>
                          <a:ea typeface="ＭＳ Ｐゴシック" charset="0"/>
                          <a:cs typeface="Times New Roman" charset="0"/>
                        </a:rPr>
                        <a:t>AN ALPHABETIZED LIFE OF JESUS </a:t>
                      </a:r>
                      <a:r>
                        <a:rPr kumimoji="0" lang="en-US" sz="1400" b="1" i="0" u="none" strike="noStrike" cap="none" normalizeH="0" baseline="0">
                          <a:ln>
                            <a:noFill/>
                          </a:ln>
                          <a:solidFill>
                            <a:srgbClr val="FFFFFF"/>
                          </a:solidFill>
                          <a:effectLst/>
                          <a:latin typeface="Arial" charset="0"/>
                          <a:ea typeface="ＭＳ Ｐゴシック" charset="0"/>
                          <a:cs typeface="Times New Roman" charset="0"/>
                        </a:rPr>
                        <a:t>(Adapted from Terry Hall, </a:t>
                      </a:r>
                      <a:r>
                        <a:rPr kumimoji="0" lang="en-US" sz="1400" b="1" i="1" u="none" strike="noStrike" cap="none" normalizeH="0" baseline="0">
                          <a:ln>
                            <a:noFill/>
                          </a:ln>
                          <a:solidFill>
                            <a:srgbClr val="FFFFFF"/>
                          </a:solidFill>
                          <a:effectLst/>
                          <a:latin typeface="Arial" charset="0"/>
                          <a:ea typeface="ＭＳ Ｐゴシック" charset="0"/>
                          <a:cs typeface="Times New Roman" charset="0"/>
                        </a:rPr>
                        <a:t>Bible Panorama</a:t>
                      </a:r>
                      <a:r>
                        <a:rPr kumimoji="0" lang="en-US" sz="1400" b="1" i="0" u="none" strike="noStrike" cap="none" normalizeH="0" baseline="0">
                          <a:ln>
                            <a:noFill/>
                          </a:ln>
                          <a:solidFill>
                            <a:srgbClr val="FFFFFF"/>
                          </a:solidFill>
                          <a:effectLst/>
                          <a:latin typeface="Arial" charset="0"/>
                          <a:ea typeface="ＭＳ Ｐゴシック" charset="0"/>
                          <a:cs typeface="Times New Roman" charset="0"/>
                        </a:rPr>
                        <a:t>, 139)</a:t>
                      </a:r>
                      <a:endParaRPr kumimoji="0" lang="en-US" sz="1400" b="1" i="0" u="none" strike="noStrike" cap="none" normalizeH="0" baseline="0">
                        <a:ln>
                          <a:noFill/>
                        </a:ln>
                        <a:solidFill>
                          <a:srgbClr val="FFFFFF"/>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rgbClr val="0000FF"/>
                          </a:solidFill>
                          <a:effectLst/>
                          <a:latin typeface="Arial" charset="0"/>
                          <a:ea typeface="ＭＳ Ｐゴシック" charset="0"/>
                          <a:cs typeface="Times New Roman" charset="0"/>
                        </a:rPr>
                        <a:t>A</a:t>
                      </a:r>
                      <a:r>
                        <a:rPr kumimoji="0" lang="en-US" sz="1050" b="1" i="0" u="none" strike="noStrike" cap="none" normalizeH="0" baseline="0" dirty="0">
                          <a:ln>
                            <a:noFill/>
                          </a:ln>
                          <a:solidFill>
                            <a:schemeClr val="bg1"/>
                          </a:solidFill>
                          <a:effectLst/>
                          <a:latin typeface="Arial" charset="0"/>
                          <a:ea typeface="ＭＳ Ｐゴシック" charset="0"/>
                          <a:cs typeface="Times New Roman" charset="0"/>
                        </a:rPr>
                        <a:t>ngels [</a:t>
                      </a:r>
                      <a:r>
                        <a:rPr kumimoji="0" lang="en-US" sz="1050" b="1" i="0" u="none" strike="noStrike" cap="none" normalizeH="0" baseline="0" dirty="0" err="1">
                          <a:ln>
                            <a:noFill/>
                          </a:ln>
                          <a:solidFill>
                            <a:schemeClr val="bg1"/>
                          </a:solidFill>
                          <a:effectLst/>
                          <a:latin typeface="Arial" charset="0"/>
                          <a:ea typeface="ＭＳ Ｐゴシック" charset="0"/>
                          <a:cs typeface="Times New Roman" charset="0"/>
                        </a:rPr>
                        <a:t>malaikat</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1:5-38; Matthew 1:18-25</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Nazareth, 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B</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irth [kelahiran]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2:1-20; Matthew 2:1-12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Bethlehem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C</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arpenter [tukang kayu]</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2:19-23; Luke 2:39-52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Nazareth</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D</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ove [merpati]</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3:11-17; Luke 3:15-23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Jordan River</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E</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nemy [musuh]</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4:1-11; Luke 4:1-13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Wilderness, northeast Judea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247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F</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ollowers [pengikut]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1:19-51; Mark 3:14-19 </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Perea, Galilee</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G</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uest [tamu]</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2:1-11</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Cana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H</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ousecleaning [pembersihan Bait]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2:13-22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I</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nterview [percakapan]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3:1-21</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J</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acob's well [sumur Yakub]</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4:5-42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Samaria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0"/>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K</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in [keluarga]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4:16-31</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Nazareth</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1"/>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L</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ocation [tempat]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4:13-22 </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2"/>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M</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essage [pesan]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5–7</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 area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3"/>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N</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ature [karakter]</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7:1-35</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 area, Galilea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4"/>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O</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pposition [penentang]</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12:22-50</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5"/>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P</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arables [perumamaan]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13:1-53; Mark 4:1-34</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 area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6"/>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Q</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uestion [pertanyaan]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16:13-28; Luke 9:22-36</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Caesarea Philippi</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7"/>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R</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evelation [pewahyuan]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17:1-13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Iturea, Mt. Hermon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8"/>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S</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toning [dilempari batu]</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10:22-39</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19"/>
                  </a:ext>
                </a:extLst>
              </a:tr>
              <a:tr h="247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T</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omb [kubur]</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11:1-54</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Bethany near 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0"/>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U</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pset [kekecewaan]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21–23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1"/>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V</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ision [penglihatan]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24–25</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Mt. Olivet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2"/>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W</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ashing [pembasuhan]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Upper Room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3"/>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X</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ecution [penghukuman]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26:30–27:56 </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4"/>
                  </a:ext>
                </a:extLst>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Y</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es! [Ya]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28; Luke 24:1-49</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Judea, Galilea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5"/>
                  </a:ext>
                </a:extLst>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Z</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ion [Sion]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24:50-53; Acts 1:1-12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a:ln>
                            <a:noFill/>
                          </a:ln>
                          <a:solidFill>
                            <a:schemeClr val="bg1"/>
                          </a:solidFill>
                          <a:effectLst/>
                          <a:latin typeface="Arial" charset="0"/>
                          <a:ea typeface="ＭＳ Ｐゴシック" charset="0"/>
                          <a:cs typeface="Times New Roman" charset="0"/>
                        </a:rPr>
                        <a:t>Jerusalem, Mt. Olivet</a:t>
                      </a:r>
                      <a:endParaRPr kumimoji="0" lang="en-US" sz="1050" b="1" i="0" u="none" strike="noStrike" cap="none" normalizeH="0" baseline="0" dirty="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26"/>
                  </a:ext>
                </a:extLst>
              </a:tr>
            </a:tbl>
          </a:graphicData>
        </a:graphic>
      </p:graphicFrame>
      <p:sp>
        <p:nvSpPr>
          <p:cNvPr id="28675" name="Text Box 3"/>
          <p:cNvSpPr txBox="1">
            <a:spLocks noChangeArrowheads="1"/>
          </p:cNvSpPr>
          <p:nvPr/>
        </p:nvSpPr>
        <p:spPr bwMode="auto">
          <a:xfrm>
            <a:off x="8655050" y="-76200"/>
            <a:ext cx="46995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rgbClr val="FFFFFF"/>
                </a:solidFill>
                <a:latin typeface="Arial"/>
                <a:cs typeface="Arial"/>
              </a:rPr>
              <a:t>54</a:t>
            </a:r>
          </a:p>
        </p:txBody>
      </p:sp>
    </p:spTree>
    <p:extLst>
      <p:ext uri="{BB962C8B-B14F-4D97-AF65-F5344CB8AC3E}">
        <p14:creationId xmlns:p14="http://schemas.microsoft.com/office/powerpoint/2010/main" val="2479811036"/>
      </p:ext>
    </p:extLst>
  </p:cSld>
  <p:clrMapOvr>
    <a:overrideClrMapping bg1="dk2" tx1="lt1" bg2="dk1"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bwMode="auto">
          <a:xfrm>
            <a:off x="-76200" y="-76200"/>
            <a:ext cx="9296400" cy="7010400"/>
          </a:xfrm>
          <a:prstGeom prst="rect">
            <a:avLst/>
          </a:prstGeom>
          <a:gradFill flip="none" rotWithShape="1">
            <a:gsLst>
              <a:gs pos="0">
                <a:schemeClr val="accent1">
                  <a:lumMod val="50000"/>
                </a:schemeClr>
              </a:gs>
              <a:gs pos="100000">
                <a:schemeClr val="bg1"/>
              </a:gs>
            </a:gsLst>
            <a:path path="circle">
              <a:fillToRect l="50000" t="50000" r="50000" b="50000"/>
            </a:path>
            <a:tileRect/>
          </a:gradFill>
          <a:ln w="12700" cap="flat" cmpd="sng" algn="ctr">
            <a:solidFill>
              <a:schemeClr val="tx1"/>
            </a:solidFill>
            <a:prstDash val="solid"/>
            <a:round/>
            <a:headEnd type="none" w="sm" len="sm"/>
            <a:tailEnd type="none" w="sm" len="sm"/>
          </a:ln>
          <a:effectLst/>
        </p:spPr>
        <p:txBody>
          <a:bodyPr wrap="none"/>
          <a:lstStyle/>
          <a:p>
            <a:pPr>
              <a:defRPr/>
            </a:pPr>
            <a:endParaRPr lang="en-US" dirty="0">
              <a:ea typeface="+mn-ea"/>
              <a:cs typeface="+mn-cs"/>
            </a:endParaRPr>
          </a:p>
        </p:txBody>
      </p:sp>
      <p:sp>
        <p:nvSpPr>
          <p:cNvPr id="165893" name="Text Box 4"/>
          <p:cNvSpPr txBox="1">
            <a:spLocks noChangeArrowheads="1"/>
          </p:cNvSpPr>
          <p:nvPr/>
        </p:nvSpPr>
        <p:spPr bwMode="auto">
          <a:xfrm>
            <a:off x="86550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55</a:t>
            </a:r>
          </a:p>
        </p:txBody>
      </p:sp>
      <p:pic>
        <p:nvPicPr>
          <p:cNvPr id="165894" name="Picture 2"/>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152400" y="-152400"/>
            <a:ext cx="8763000" cy="671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895" name="Title 3"/>
          <p:cNvSpPr>
            <a:spLocks noGrp="1"/>
          </p:cNvSpPr>
          <p:nvPr>
            <p:ph type="title" idx="4294967295"/>
          </p:nvPr>
        </p:nvSpPr>
        <p:spPr>
          <a:xfrm>
            <a:off x="228600" y="76200"/>
            <a:ext cx="8458200" cy="609600"/>
          </a:xfrm>
          <a:solidFill>
            <a:srgbClr val="000090"/>
          </a:solidFill>
        </p:spPr>
        <p:txBody>
          <a:bodyPr/>
          <a:lstStyle/>
          <a:p>
            <a:pPr algn="ctr" eaLnBrk="1" hangingPunct="1"/>
            <a:r>
              <a:rPr lang="en-US" sz="3600" i="0">
                <a:solidFill>
                  <a:srgbClr val="FFFFFF"/>
                </a:solidFill>
                <a:latin typeface="Arial" charset="0"/>
                <a:cs typeface="Arial" charset="0"/>
              </a:rPr>
              <a:t>Great Periods in the Life of Christ</a:t>
            </a:r>
          </a:p>
        </p:txBody>
      </p:sp>
      <p:sp>
        <p:nvSpPr>
          <p:cNvPr id="165896" name="Text Box 11"/>
          <p:cNvSpPr txBox="1">
            <a:spLocks noChangeArrowheads="1"/>
          </p:cNvSpPr>
          <p:nvPr/>
        </p:nvSpPr>
        <p:spPr bwMode="auto">
          <a:xfrm>
            <a:off x="0" y="6553200"/>
            <a:ext cx="906938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600" b="1" i="1">
                <a:solidFill>
                  <a:srgbClr val="FFFFFF"/>
                </a:solidFill>
                <a:latin typeface="Arial" charset="0"/>
                <a:cs typeface="Arial" charset="0"/>
              </a:rPr>
              <a:t>Walk Thru the New Testament </a:t>
            </a:r>
            <a:r>
              <a:rPr lang="en-US" sz="1600" b="1">
                <a:solidFill>
                  <a:srgbClr val="FFFFFF"/>
                </a:solidFill>
                <a:latin typeface="Arial" charset="0"/>
                <a:cs typeface="Arial" charset="0"/>
              </a:rPr>
              <a:t>seminar (used with permission)</a:t>
            </a:r>
          </a:p>
        </p:txBody>
      </p:sp>
      <p:grpSp>
        <p:nvGrpSpPr>
          <p:cNvPr id="165897" name="Group 3"/>
          <p:cNvGrpSpPr>
            <a:grpSpLocks/>
          </p:cNvGrpSpPr>
          <p:nvPr/>
        </p:nvGrpSpPr>
        <p:grpSpPr bwMode="auto">
          <a:xfrm>
            <a:off x="381000" y="5334000"/>
            <a:ext cx="1828800" cy="457200"/>
            <a:chOff x="381000" y="5334000"/>
            <a:chExt cx="1828800" cy="457200"/>
          </a:xfrm>
        </p:grpSpPr>
        <p:sp>
          <p:nvSpPr>
            <p:cNvPr id="165931" name="Rectangle 1"/>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3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Preparation</a:t>
              </a:r>
            </a:p>
          </p:txBody>
        </p:sp>
      </p:grpSp>
      <p:grpSp>
        <p:nvGrpSpPr>
          <p:cNvPr id="165898" name="Group 9"/>
          <p:cNvGrpSpPr>
            <a:grpSpLocks/>
          </p:cNvGrpSpPr>
          <p:nvPr/>
        </p:nvGrpSpPr>
        <p:grpSpPr bwMode="auto">
          <a:xfrm>
            <a:off x="838200" y="4800600"/>
            <a:ext cx="1828800" cy="457200"/>
            <a:chOff x="381000" y="5334000"/>
            <a:chExt cx="1828800" cy="457200"/>
          </a:xfrm>
        </p:grpSpPr>
        <p:sp>
          <p:nvSpPr>
            <p:cNvPr id="165929" name="Rectangle 10"/>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30"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Opening Events</a:t>
              </a:r>
            </a:p>
          </p:txBody>
        </p:sp>
      </p:grpSp>
      <p:grpSp>
        <p:nvGrpSpPr>
          <p:cNvPr id="165899" name="Group 19"/>
          <p:cNvGrpSpPr>
            <a:grpSpLocks/>
          </p:cNvGrpSpPr>
          <p:nvPr/>
        </p:nvGrpSpPr>
        <p:grpSpPr bwMode="auto">
          <a:xfrm>
            <a:off x="2667000" y="2209800"/>
            <a:ext cx="3657600" cy="838200"/>
            <a:chOff x="2667000" y="2209801"/>
            <a:chExt cx="3657600" cy="838201"/>
          </a:xfrm>
        </p:grpSpPr>
        <p:sp>
          <p:nvSpPr>
            <p:cNvPr id="165927" name="Rectangle 13"/>
            <p:cNvSpPr>
              <a:spLocks noChangeArrowheads="1"/>
            </p:cNvSpPr>
            <p:nvPr/>
          </p:nvSpPr>
          <p:spPr bwMode="auto">
            <a:xfrm>
              <a:off x="2667000" y="2209801"/>
              <a:ext cx="3657600" cy="838201"/>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8" name="Text Box 11"/>
            <p:cNvSpPr txBox="1">
              <a:spLocks noChangeArrowheads="1"/>
            </p:cNvSpPr>
            <p:nvPr/>
          </p:nvSpPr>
          <p:spPr bwMode="auto">
            <a:xfrm>
              <a:off x="2667000" y="2433935"/>
              <a:ext cx="3657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chemeClr val="bg1"/>
                  </a:solidFill>
                  <a:latin typeface="Arial" charset="0"/>
                  <a:cs typeface="Arial" charset="0"/>
                </a:rPr>
                <a:t>Climactic Galilean</a:t>
              </a:r>
            </a:p>
          </p:txBody>
        </p:sp>
      </p:grpSp>
      <p:grpSp>
        <p:nvGrpSpPr>
          <p:cNvPr id="165900" name="Group 8"/>
          <p:cNvGrpSpPr>
            <a:grpSpLocks/>
          </p:cNvGrpSpPr>
          <p:nvPr/>
        </p:nvGrpSpPr>
        <p:grpSpPr bwMode="auto">
          <a:xfrm>
            <a:off x="2209800" y="3124200"/>
            <a:ext cx="1828800" cy="457200"/>
            <a:chOff x="2209800" y="3124200"/>
            <a:chExt cx="1828800" cy="457200"/>
          </a:xfrm>
        </p:grpSpPr>
        <p:sp>
          <p:nvSpPr>
            <p:cNvPr id="165925" name="Rectangle 16"/>
            <p:cNvSpPr>
              <a:spLocks noChangeArrowheads="1"/>
            </p:cNvSpPr>
            <p:nvPr/>
          </p:nvSpPr>
          <p:spPr bwMode="auto">
            <a:xfrm>
              <a:off x="2209800" y="31242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6" name="Text Box 11"/>
            <p:cNvSpPr txBox="1">
              <a:spLocks noChangeArrowheads="1"/>
            </p:cNvSpPr>
            <p:nvPr/>
          </p:nvSpPr>
          <p:spPr bwMode="auto">
            <a:xfrm>
              <a:off x="2209800" y="32004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Early Samaritan</a:t>
              </a:r>
            </a:p>
          </p:txBody>
        </p:sp>
      </p:grpSp>
      <p:grpSp>
        <p:nvGrpSpPr>
          <p:cNvPr id="165901" name="Group 20"/>
          <p:cNvGrpSpPr>
            <a:grpSpLocks/>
          </p:cNvGrpSpPr>
          <p:nvPr/>
        </p:nvGrpSpPr>
        <p:grpSpPr bwMode="auto">
          <a:xfrm>
            <a:off x="1295400" y="4267200"/>
            <a:ext cx="1828800" cy="457200"/>
            <a:chOff x="381000" y="5334000"/>
            <a:chExt cx="1828800" cy="457200"/>
          </a:xfrm>
        </p:grpSpPr>
        <p:sp>
          <p:nvSpPr>
            <p:cNvPr id="165923" name="Rectangle 21"/>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4"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Early Perean</a:t>
              </a:r>
            </a:p>
          </p:txBody>
        </p:sp>
      </p:grpSp>
      <p:grpSp>
        <p:nvGrpSpPr>
          <p:cNvPr id="165902" name="Group 23"/>
          <p:cNvGrpSpPr>
            <a:grpSpLocks/>
          </p:cNvGrpSpPr>
          <p:nvPr/>
        </p:nvGrpSpPr>
        <p:grpSpPr bwMode="auto">
          <a:xfrm>
            <a:off x="1752600" y="3733800"/>
            <a:ext cx="1828800" cy="457200"/>
            <a:chOff x="381000" y="5334000"/>
            <a:chExt cx="1828800" cy="457200"/>
          </a:xfrm>
        </p:grpSpPr>
        <p:sp>
          <p:nvSpPr>
            <p:cNvPr id="165921" name="Rectangle 24"/>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Early Judean</a:t>
              </a:r>
            </a:p>
          </p:txBody>
        </p:sp>
      </p:grpSp>
      <p:grpSp>
        <p:nvGrpSpPr>
          <p:cNvPr id="165903" name="Group 26"/>
          <p:cNvGrpSpPr>
            <a:grpSpLocks/>
          </p:cNvGrpSpPr>
          <p:nvPr/>
        </p:nvGrpSpPr>
        <p:grpSpPr bwMode="auto">
          <a:xfrm>
            <a:off x="6781800" y="5334000"/>
            <a:ext cx="1828800" cy="457200"/>
            <a:chOff x="381000" y="5334000"/>
            <a:chExt cx="1828800" cy="457200"/>
          </a:xfrm>
        </p:grpSpPr>
        <p:sp>
          <p:nvSpPr>
            <p:cNvPr id="165919" name="Rectangle 27"/>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0"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Confirmation</a:t>
              </a:r>
            </a:p>
          </p:txBody>
        </p:sp>
      </p:grpSp>
      <p:grpSp>
        <p:nvGrpSpPr>
          <p:cNvPr id="165904" name="Group 29"/>
          <p:cNvGrpSpPr>
            <a:grpSpLocks/>
          </p:cNvGrpSpPr>
          <p:nvPr/>
        </p:nvGrpSpPr>
        <p:grpSpPr bwMode="auto">
          <a:xfrm>
            <a:off x="6324600" y="4800600"/>
            <a:ext cx="1828800" cy="457200"/>
            <a:chOff x="381000" y="5334000"/>
            <a:chExt cx="1828800" cy="457200"/>
          </a:xfrm>
        </p:grpSpPr>
        <p:sp>
          <p:nvSpPr>
            <p:cNvPr id="165917" name="Rectangle 30"/>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8"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Closing Events</a:t>
              </a:r>
            </a:p>
          </p:txBody>
        </p:sp>
      </p:grpSp>
      <p:grpSp>
        <p:nvGrpSpPr>
          <p:cNvPr id="165905" name="Group 7"/>
          <p:cNvGrpSpPr>
            <a:grpSpLocks/>
          </p:cNvGrpSpPr>
          <p:nvPr/>
        </p:nvGrpSpPr>
        <p:grpSpPr bwMode="auto">
          <a:xfrm>
            <a:off x="4953000" y="3200400"/>
            <a:ext cx="1828800" cy="457200"/>
            <a:chOff x="4953000" y="3200400"/>
            <a:chExt cx="1828800" cy="457200"/>
          </a:xfrm>
        </p:grpSpPr>
        <p:sp>
          <p:nvSpPr>
            <p:cNvPr id="165915" name="Rectangle 32"/>
            <p:cNvSpPr>
              <a:spLocks noChangeArrowheads="1"/>
            </p:cNvSpPr>
            <p:nvPr/>
          </p:nvSpPr>
          <p:spPr bwMode="auto">
            <a:xfrm>
              <a:off x="4953000" y="32004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6" name="Text Box 11"/>
            <p:cNvSpPr txBox="1">
              <a:spLocks noChangeArrowheads="1"/>
            </p:cNvSpPr>
            <p:nvPr/>
          </p:nvSpPr>
          <p:spPr bwMode="auto">
            <a:xfrm>
              <a:off x="4953000" y="32766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Later Samaritan</a:t>
              </a:r>
            </a:p>
          </p:txBody>
        </p:sp>
      </p:grpSp>
      <p:grpSp>
        <p:nvGrpSpPr>
          <p:cNvPr id="165906" name="Group 34"/>
          <p:cNvGrpSpPr>
            <a:grpSpLocks/>
          </p:cNvGrpSpPr>
          <p:nvPr/>
        </p:nvGrpSpPr>
        <p:grpSpPr bwMode="auto">
          <a:xfrm>
            <a:off x="5867400" y="4267200"/>
            <a:ext cx="1828800" cy="457200"/>
            <a:chOff x="381000" y="5334000"/>
            <a:chExt cx="1828800" cy="457200"/>
          </a:xfrm>
        </p:grpSpPr>
        <p:sp>
          <p:nvSpPr>
            <p:cNvPr id="165913" name="Rectangle 35"/>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4"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Later Perean</a:t>
              </a:r>
            </a:p>
          </p:txBody>
        </p:sp>
      </p:grpSp>
      <p:grpSp>
        <p:nvGrpSpPr>
          <p:cNvPr id="165907" name="Group 37"/>
          <p:cNvGrpSpPr>
            <a:grpSpLocks/>
          </p:cNvGrpSpPr>
          <p:nvPr/>
        </p:nvGrpSpPr>
        <p:grpSpPr bwMode="auto">
          <a:xfrm>
            <a:off x="5410200" y="3733800"/>
            <a:ext cx="1828800" cy="457200"/>
            <a:chOff x="381000" y="5334000"/>
            <a:chExt cx="1828800" cy="457200"/>
          </a:xfrm>
        </p:grpSpPr>
        <p:sp>
          <p:nvSpPr>
            <p:cNvPr id="165911" name="Rectangle 38"/>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Later Judean</a:t>
              </a:r>
            </a:p>
          </p:txBody>
        </p:sp>
      </p:grpSp>
      <p:grpSp>
        <p:nvGrpSpPr>
          <p:cNvPr id="165908" name="Group 43"/>
          <p:cNvGrpSpPr>
            <a:grpSpLocks/>
          </p:cNvGrpSpPr>
          <p:nvPr/>
        </p:nvGrpSpPr>
        <p:grpSpPr bwMode="auto">
          <a:xfrm>
            <a:off x="152400" y="914400"/>
            <a:ext cx="8839200" cy="609600"/>
            <a:chOff x="2667000" y="2209801"/>
            <a:chExt cx="3657600" cy="838201"/>
          </a:xfrm>
        </p:grpSpPr>
        <p:sp>
          <p:nvSpPr>
            <p:cNvPr id="165909" name="Rectangle 44"/>
            <p:cNvSpPr>
              <a:spLocks noChangeArrowheads="1"/>
            </p:cNvSpPr>
            <p:nvPr/>
          </p:nvSpPr>
          <p:spPr bwMode="auto">
            <a:xfrm>
              <a:off x="2667000" y="2209801"/>
              <a:ext cx="3657600" cy="838201"/>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0" name="Text Box 11"/>
            <p:cNvSpPr txBox="1">
              <a:spLocks noChangeArrowheads="1"/>
            </p:cNvSpPr>
            <p:nvPr/>
          </p:nvSpPr>
          <p:spPr bwMode="auto">
            <a:xfrm>
              <a:off x="2667000" y="2419352"/>
              <a:ext cx="3657600" cy="338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“The Son of Man… came to minister and to give his life a ransom for many” (Mark 10:45)</a:t>
              </a: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4674206" y="457200"/>
            <a:ext cx="4317394" cy="1981200"/>
          </a:xfrm>
        </p:spPr>
        <p:txBody>
          <a:bodyPr/>
          <a:lstStyle/>
          <a:p>
            <a:r>
              <a:rPr lang="en-US" b="1" dirty="0">
                <a:solidFill>
                  <a:srgbClr val="FFFFFF"/>
                </a:solidFill>
                <a:latin typeface="Arial" charset="0"/>
                <a:ea typeface="ＭＳ Ｐゴシック" charset="0"/>
                <a:cs typeface="ＭＳ Ｐゴシック" charset="0"/>
              </a:rPr>
              <a:t>A Definitive Work</a:t>
            </a:r>
          </a:p>
        </p:txBody>
      </p:sp>
      <p:pic>
        <p:nvPicPr>
          <p:cNvPr id="3" name="Picture 2"/>
          <p:cNvPicPr>
            <a:picLocks noChangeAspect="1"/>
          </p:cNvPicPr>
          <p:nvPr/>
        </p:nvPicPr>
        <p:blipFill>
          <a:blip r:embed="rId2"/>
          <a:stretch>
            <a:fillRect/>
          </a:stretch>
        </p:blipFill>
        <p:spPr>
          <a:xfrm>
            <a:off x="76200" y="76200"/>
            <a:ext cx="4381500" cy="6638636"/>
          </a:xfrm>
          <a:prstGeom prst="rect">
            <a:avLst/>
          </a:prstGeom>
        </p:spPr>
      </p:pic>
    </p:spTree>
    <p:extLst>
      <p:ext uri="{BB962C8B-B14F-4D97-AF65-F5344CB8AC3E}">
        <p14:creationId xmlns:p14="http://schemas.microsoft.com/office/powerpoint/2010/main" val="2494915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408" tIns="45704" rIns="91408" bIns="45704"/>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CC"/>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245" name="Text Box 10"/>
          <p:cNvSpPr txBox="1">
            <a:spLocks noChangeArrowheads="1"/>
          </p:cNvSpPr>
          <p:nvPr/>
        </p:nvSpPr>
        <p:spPr bwMode="auto">
          <a:xfrm>
            <a:off x="8615368" y="4768"/>
            <a:ext cx="526943" cy="46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408" tIns="45704" rIns="91408" bIns="4570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charset="0"/>
                <a:ea typeface="ＭＳ Ｐゴシック" charset="0"/>
                <a:cs typeface="Arial" charset="0"/>
              </a:rPr>
              <a:t>56</a:t>
            </a:r>
          </a:p>
        </p:txBody>
      </p:sp>
      <p:sp>
        <p:nvSpPr>
          <p:cNvPr id="10246" name="Title 7"/>
          <p:cNvSpPr>
            <a:spLocks noGrp="1"/>
          </p:cNvSpPr>
          <p:nvPr>
            <p:ph type="title" idx="4294967295"/>
          </p:nvPr>
        </p:nvSpPr>
        <p:spPr>
          <a:xfrm>
            <a:off x="-85725" y="457200"/>
            <a:ext cx="9296400" cy="609600"/>
          </a:xfrm>
          <a:solidFill>
            <a:schemeClr val="tx2">
              <a:lumMod val="60000"/>
              <a:lumOff val="40000"/>
            </a:schemeClr>
          </a:solidFill>
          <a:ln w="28575">
            <a:solidFill>
              <a:schemeClr val="tx1"/>
            </a:solidFill>
          </a:ln>
        </p:spPr>
        <p:txBody>
          <a:bodyPr/>
          <a:lstStyle/>
          <a:p>
            <a:pPr algn="ctr" eaLnBrk="1" hangingPunct="1">
              <a:defRPr/>
            </a:pPr>
            <a:r>
              <a:rPr lang="en-US" sz="3600" b="1" dirty="0">
                <a:solidFill>
                  <a:schemeClr val="bg1"/>
                </a:solidFill>
                <a:latin typeface="Arial" charset="0"/>
                <a:cs typeface="Arial" charset="0"/>
              </a:rPr>
              <a:t>Dating the Birth of Christ</a:t>
            </a: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Date of Birth: ca. December 5 BC/January 4 BC</a:t>
            </a: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Jesus was born between these two dates:</a:t>
            </a:r>
          </a:p>
        </p:txBody>
      </p:sp>
      <p:sp>
        <p:nvSpPr>
          <p:cNvPr id="10" name="Title 7"/>
          <p:cNvSpPr txBox="1">
            <a:spLocks/>
          </p:cNvSpPr>
          <p:nvPr/>
        </p:nvSpPr>
        <p:spPr bwMode="auto">
          <a:xfrm>
            <a:off x="419936" y="4976820"/>
            <a:ext cx="2959100"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6 BC</a:t>
            </a:r>
          </a:p>
        </p:txBody>
      </p:sp>
      <p:sp>
        <p:nvSpPr>
          <p:cNvPr id="12" name="Title 7"/>
          <p:cNvSpPr txBox="1">
            <a:spLocks/>
          </p:cNvSpPr>
          <p:nvPr/>
        </p:nvSpPr>
        <p:spPr bwMode="auto">
          <a:xfrm>
            <a:off x="5402264" y="4976820"/>
            <a:ext cx="357187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29 March-11 April</a:t>
            </a:r>
          </a:p>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4 BC</a:t>
            </a:r>
          </a:p>
        </p:txBody>
      </p:sp>
      <p:cxnSp>
        <p:nvCxnSpPr>
          <p:cNvPr id="3" name="Straight Connector 2"/>
          <p:cNvCxnSpPr>
            <a:cxnSpLocks noChangeShapeType="1"/>
          </p:cNvCxnSpPr>
          <p:nvPr/>
        </p:nvCxnSpPr>
        <p:spPr bwMode="auto">
          <a:xfrm>
            <a:off x="1825632" y="4635500"/>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rPr>
              <a:t>Harold W. Hoehner, </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rPr>
              <a:t>Chronological Aspects of the Life of Christ </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rPr>
              <a:t>(Zondervan, 1977), 114</a:t>
            </a:r>
          </a:p>
        </p:txBody>
      </p:sp>
      <p:sp>
        <p:nvSpPr>
          <p:cNvPr id="16" name="Title 7"/>
          <p:cNvSpPr txBox="1">
            <a:spLocks/>
          </p:cNvSpPr>
          <p:nvPr/>
        </p:nvSpPr>
        <p:spPr bwMode="auto">
          <a:xfrm>
            <a:off x="214313" y="3217863"/>
            <a:ext cx="29591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Census of </a:t>
            </a:r>
            <a:r>
              <a:rPr kumimoji="0" lang="en-US" sz="2400" b="1" i="0" u="none" strike="noStrike" kern="1200" cap="none" spc="0" normalizeH="0" baseline="0" noProof="0" dirty="0" err="1">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Quirinius</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a:t>
            </a:r>
            <a:r>
              <a:rPr kumimoji="0" lang="en-US" sz="2400" b="1" i="0" u="none" strike="noStrike" kern="1200" cap="none" spc="0" normalizeH="0" baseline="0" noProof="0" dirty="0" err="1">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Cyrenius</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 (Luke 2:1-5)</a:t>
            </a:r>
          </a:p>
        </p:txBody>
      </p:sp>
      <p:sp>
        <p:nvSpPr>
          <p:cNvPr id="17" name="Title 7"/>
          <p:cNvSpPr txBox="1">
            <a:spLocks/>
          </p:cNvSpPr>
          <p:nvPr/>
        </p:nvSpPr>
        <p:spPr bwMode="auto">
          <a:xfrm>
            <a:off x="5410202" y="3217863"/>
            <a:ext cx="357346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Death of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Herod the Great</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(Matt. 2:1; Luke 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76200" y="-76200"/>
            <a:ext cx="9296400" cy="7010400"/>
          </a:xfrm>
          <a:prstGeom prst="rect">
            <a:avLst/>
          </a:prstGeom>
          <a:gradFill flip="none" rotWithShape="1">
            <a:gsLst>
              <a:gs pos="34000">
                <a:srgbClr val="000090"/>
              </a:gs>
              <a:gs pos="100000">
                <a:schemeClr val="bg1"/>
              </a:gs>
            </a:gsLst>
            <a:path path="rect">
              <a:fillToRect l="50000" t="50000" r="50000" b="50000"/>
            </a:path>
            <a:tileRect/>
          </a:gradFill>
          <a:ln w="12700">
            <a:solidFill>
              <a:schemeClr val="tx1"/>
            </a:solidFill>
            <a:round/>
            <a:headEnd type="none" w="sm" len="sm"/>
            <a:tailEnd type="none" w="sm" len="sm"/>
          </a:ln>
        </p:spPr>
        <p:txBody>
          <a:bodyPr wrap="none" lIns="91408" tIns="45704" rIns="91408" bIns="45704"/>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CC"/>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245" name="Text Box 10"/>
          <p:cNvSpPr txBox="1">
            <a:spLocks noChangeArrowheads="1"/>
          </p:cNvSpPr>
          <p:nvPr/>
        </p:nvSpPr>
        <p:spPr bwMode="auto">
          <a:xfrm>
            <a:off x="8615368" y="4768"/>
            <a:ext cx="526943" cy="461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408" tIns="45704" rIns="91408" bIns="4570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8F8EF"/>
                </a:solidFill>
                <a:effectLst>
                  <a:outerShdw blurRad="38100" dist="38100" dir="2700000" algn="tl">
                    <a:srgbClr val="000000">
                      <a:alpha val="43137"/>
                    </a:srgbClr>
                  </a:outerShdw>
                </a:effectLst>
                <a:uLnTx/>
                <a:uFillTx/>
                <a:latin typeface="Arial" charset="0"/>
                <a:ea typeface="ＭＳ Ｐゴシック" charset="0"/>
                <a:cs typeface="Arial" charset="0"/>
              </a:rPr>
              <a:t>56</a:t>
            </a:r>
          </a:p>
        </p:txBody>
      </p:sp>
      <p:sp>
        <p:nvSpPr>
          <p:cNvPr id="10246" name="Title 7"/>
          <p:cNvSpPr>
            <a:spLocks noGrp="1"/>
          </p:cNvSpPr>
          <p:nvPr>
            <p:ph type="title" idx="4294967295"/>
          </p:nvPr>
        </p:nvSpPr>
        <p:spPr>
          <a:xfrm>
            <a:off x="-85725" y="457200"/>
            <a:ext cx="9296400" cy="609600"/>
          </a:xfrm>
          <a:solidFill>
            <a:schemeClr val="accent6">
              <a:lumMod val="50000"/>
            </a:schemeClr>
          </a:solidFill>
          <a:ln w="28575">
            <a:solidFill>
              <a:schemeClr val="tx1"/>
            </a:solidFill>
          </a:ln>
        </p:spPr>
        <p:txBody>
          <a:bodyPr/>
          <a:lstStyle/>
          <a:p>
            <a:pPr algn="ctr" eaLnBrk="1" hangingPunct="1">
              <a:defRPr/>
            </a:pPr>
            <a:r>
              <a:rPr lang="en-US" sz="3600" b="1" dirty="0">
                <a:solidFill>
                  <a:srgbClr val="F2FCFF"/>
                </a:solidFill>
                <a:effectLst>
                  <a:outerShdw blurRad="38100" dist="38100" dir="2700000" algn="tl">
                    <a:srgbClr val="000000">
                      <a:alpha val="43137"/>
                    </a:srgbClr>
                  </a:outerShdw>
                </a:effectLst>
                <a:latin typeface="Arial" charset="0"/>
                <a:cs typeface="Arial" charset="0"/>
              </a:rPr>
              <a:t>Dating the Start of Christ</a:t>
            </a:r>
            <a:r>
              <a:rPr lang="fr-FR" altLang="ja-JP" sz="3600" b="1" dirty="0">
                <a:solidFill>
                  <a:srgbClr val="F2FCFF"/>
                </a:solidFill>
                <a:effectLst>
                  <a:outerShdw blurRad="38100" dist="38100" dir="2700000" algn="tl">
                    <a:srgbClr val="000000">
                      <a:alpha val="43137"/>
                    </a:srgbClr>
                  </a:outerShdw>
                </a:effectLst>
                <a:latin typeface="Arial" charset="0"/>
                <a:cs typeface="Arial" charset="0"/>
              </a:rPr>
              <a:t>'</a:t>
            </a:r>
            <a:r>
              <a:rPr lang="en-US" sz="3600" b="1" dirty="0">
                <a:solidFill>
                  <a:srgbClr val="F2FCFF"/>
                </a:solidFill>
                <a:effectLst>
                  <a:outerShdw blurRad="38100" dist="38100" dir="2700000" algn="tl">
                    <a:srgbClr val="000000">
                      <a:alpha val="43137"/>
                    </a:srgbClr>
                  </a:outerShdw>
                </a:effectLst>
                <a:latin typeface="Arial" charset="0"/>
                <a:cs typeface="Arial" charset="0"/>
              </a:rPr>
              <a:t>s Ministry</a:t>
            </a: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Commencement of Ministry: ca. Autumn AD 29</a:t>
            </a: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Jesus probably began his ministry between these two dates:</a:t>
            </a:r>
          </a:p>
        </p:txBody>
      </p:sp>
      <p:sp>
        <p:nvSpPr>
          <p:cNvPr id="9" name="Title 7"/>
          <p:cNvSpPr txBox="1">
            <a:spLocks/>
          </p:cNvSpPr>
          <p:nvPr/>
        </p:nvSpPr>
        <p:spPr bwMode="auto">
          <a:xfrm>
            <a:off x="1231907" y="2995614"/>
            <a:ext cx="6659563"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15</a:t>
            </a:r>
            <a:r>
              <a:rPr kumimoji="0" lang="en-US" sz="2400" b="1" i="0" u="none" strike="noStrike" kern="1200" cap="none" spc="0" normalizeH="0" baseline="3000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th</a:t>
            </a: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 YEAR OF THE REIGN OF TIBERIUS*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(Luke 3:1-3)</a:t>
            </a:r>
          </a:p>
        </p:txBody>
      </p:sp>
      <p:sp>
        <p:nvSpPr>
          <p:cNvPr id="10" name="Title 7"/>
          <p:cNvSpPr txBox="1">
            <a:spLocks/>
          </p:cNvSpPr>
          <p:nvPr/>
        </p:nvSpPr>
        <p:spPr bwMode="auto">
          <a:xfrm>
            <a:off x="204788" y="4427538"/>
            <a:ext cx="29591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19 August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AD 28</a:t>
            </a:r>
          </a:p>
        </p:txBody>
      </p:sp>
      <p:sp>
        <p:nvSpPr>
          <p:cNvPr id="12" name="Title 7"/>
          <p:cNvSpPr txBox="1">
            <a:spLocks/>
          </p:cNvSpPr>
          <p:nvPr/>
        </p:nvSpPr>
        <p:spPr bwMode="auto">
          <a:xfrm>
            <a:off x="5402264" y="4427538"/>
            <a:ext cx="357187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31 December </a:t>
            </a:r>
            <a:b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AD 29</a:t>
            </a:r>
          </a:p>
        </p:txBody>
      </p:sp>
      <p:sp>
        <p:nvSpPr>
          <p:cNvPr id="13" name="Title 7"/>
          <p:cNvSpPr txBox="1">
            <a:spLocks/>
          </p:cNvSpPr>
          <p:nvPr/>
        </p:nvSpPr>
        <p:spPr bwMode="auto">
          <a:xfrm>
            <a:off x="-6349" y="5589588"/>
            <a:ext cx="9136063"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043" tIns="46022" rIns="92043" bIns="46022" anchor="ctr"/>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marL="0" marR="0" lvl="0" indent="0" algn="ctr" defTabSz="457042"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2FCFF"/>
                </a:solidFill>
                <a:effectLst>
                  <a:outerShdw blurRad="38100" dist="38100" dir="2700000" algn="tl">
                    <a:srgbClr val="000000">
                      <a:alpha val="43137"/>
                    </a:srgbClr>
                  </a:outerShdw>
                </a:effectLst>
                <a:uLnTx/>
                <a:uFillTx/>
                <a:latin typeface="Arial" charset="0"/>
                <a:ea typeface="ＭＳ Ｐゴシック" charset="0"/>
                <a:cs typeface="Arial" charset="0"/>
              </a:rPr>
              <a:t>*Reckoned from either the Julian Calendar or Tiberius Regnal Year</a:t>
            </a:r>
          </a:p>
        </p:txBody>
      </p:sp>
      <p:cxnSp>
        <p:nvCxnSpPr>
          <p:cNvPr id="3" name="Straight Connector 2"/>
          <p:cNvCxnSpPr>
            <a:cxnSpLocks noChangeShapeType="1"/>
          </p:cNvCxnSpPr>
          <p:nvPr/>
        </p:nvCxnSpPr>
        <p:spPr bwMode="auto">
          <a:xfrm>
            <a:off x="1825632" y="4084638"/>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xmlns="">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rPr>
              <a:t>Harold W. Hoehner, </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rPr>
              <a:t>Chronological Aspects of the Life of Christ </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rPr>
              <a:t>(Zondervan, 1977), 114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round/>
            <a:headEnd/>
            <a:tailEnd/>
          </a:ln>
        </p:spPr>
        <p:txBody>
          <a:bodyPr lIns="91408" tIns="45704" rIns="91408" bIns="45704"/>
          <a:lstStyle/>
          <a:p>
            <a:pPr marL="0" marR="0" lvl="0" indent="0" algn="l" defTabSz="457042"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S Gothic" charset="0"/>
              <a:cs typeface="MS Gothic" charset="0"/>
            </a:endParaRPr>
          </a:p>
        </p:txBody>
      </p:sp>
      <p:sp>
        <p:nvSpPr>
          <p:cNvPr id="331778" name="Rounded Rectangle 34"/>
          <p:cNvSpPr>
            <a:spLocks noChangeArrowheads="1"/>
          </p:cNvSpPr>
          <p:nvPr/>
        </p:nvSpPr>
        <p:spPr bwMode="auto">
          <a:xfrm>
            <a:off x="34925" y="76200"/>
            <a:ext cx="9074150" cy="1447800"/>
          </a:xfrm>
          <a:prstGeom prst="roundRect">
            <a:avLst>
              <a:gd name="adj" fmla="val 16667"/>
            </a:avLst>
          </a:prstGeom>
          <a:solidFill>
            <a:schemeClr val="tx2"/>
          </a:solidFill>
          <a:ln w="9525">
            <a:solidFill>
              <a:srgbClr val="FFFFFF"/>
            </a:solidFill>
            <a:round/>
            <a:headEnd/>
            <a:tailEnd/>
          </a:ln>
        </p:spPr>
        <p:txBody>
          <a:bodyPr lIns="91408" tIns="45704" rIns="91408" bIns="45704"/>
          <a:lstStyle/>
          <a:p>
            <a:pPr marL="0" marR="0" lvl="0" indent="0" algn="l" defTabSz="457042"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S Gothic" charset="0"/>
              <a:cs typeface="MS Gothic" charset="0"/>
            </a:endParaRPr>
          </a:p>
        </p:txBody>
      </p:sp>
      <p:sp>
        <p:nvSpPr>
          <p:cNvPr id="331779" name="Rectangle 8"/>
          <p:cNvSpPr>
            <a:spLocks noGrp="1" noChangeArrowheads="1"/>
          </p:cNvSpPr>
          <p:nvPr>
            <p:ph type="title"/>
          </p:nvPr>
        </p:nvSpPr>
        <p:spPr bwMode="auto">
          <a:xfrm>
            <a:off x="-152400" y="0"/>
            <a:ext cx="9448800" cy="8413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82096" tIns="41047" rIns="82096" bIns="41047" numCol="1" anchor="b" anchorCtr="0" compatLnSpc="1">
            <a:prstTxWarp prst="textNoShape">
              <a:avLst/>
            </a:prstTxWarp>
          </a:bodyPr>
          <a:lstStyle/>
          <a:p>
            <a:pPr eaLnBrk="1" hangingPunct="1"/>
            <a:r>
              <a:rPr lang="en-US" altLang="zh-CN" sz="4400" dirty="0">
                <a:solidFill>
                  <a:schemeClr val="bg1"/>
                </a:solidFill>
                <a:latin typeface="Arial" charset="0"/>
                <a:cs typeface="Arial" charset="0"/>
              </a:rPr>
              <a:t>The Duration of Christ</a:t>
            </a:r>
            <a:r>
              <a:rPr lang="fr-FR" altLang="zh-CN" sz="4400" dirty="0">
                <a:solidFill>
                  <a:schemeClr val="bg1"/>
                </a:solidFill>
                <a:latin typeface="Arial" charset="0"/>
                <a:cs typeface="Arial" charset="0"/>
              </a:rPr>
              <a:t>'</a:t>
            </a:r>
            <a:r>
              <a:rPr lang="en-US" altLang="zh-CN" sz="4400" dirty="0">
                <a:solidFill>
                  <a:schemeClr val="bg1"/>
                </a:solidFill>
                <a:latin typeface="Arial" charset="0"/>
                <a:cs typeface="Arial" charset="0"/>
              </a:rPr>
              <a:t>s Ministry</a:t>
            </a:r>
            <a:endParaRPr lang="en-US" altLang="zh-CN" sz="4000" dirty="0">
              <a:latin typeface="Arial" charset="0"/>
              <a:cs typeface="Arial" charset="0"/>
            </a:endParaRPr>
          </a:p>
        </p:txBody>
      </p:sp>
      <p:sp>
        <p:nvSpPr>
          <p:cNvPr id="331780" name="Text Box 9"/>
          <p:cNvSpPr txBox="1">
            <a:spLocks noChangeArrowheads="1"/>
          </p:cNvSpPr>
          <p:nvPr/>
        </p:nvSpPr>
        <p:spPr bwMode="auto">
          <a:xfrm>
            <a:off x="-47625" y="838207"/>
            <a:ext cx="92408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MS Gothic" charset="0"/>
                <a:cs typeface="MS Gothic" charset="0"/>
              </a:rPr>
              <a:t>Autumn AD 29 – 3 April AD 33 (3.5 Years)</a:t>
            </a:r>
          </a:p>
        </p:txBody>
      </p:sp>
      <p:sp>
        <p:nvSpPr>
          <p:cNvPr id="331781" name="Text Box 9"/>
          <p:cNvSpPr txBox="1">
            <a:spLocks noChangeArrowheads="1"/>
          </p:cNvSpPr>
          <p:nvPr/>
        </p:nvSpPr>
        <p:spPr bwMode="auto">
          <a:xfrm>
            <a:off x="0" y="2743202"/>
            <a:ext cx="1981200" cy="839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rPr>
              <a:t>Commencement of Christ</a:t>
            </a:r>
            <a:r>
              <a:rPr kumimoji="0" lang="fr-FR" altLang="ja-JP" sz="1600" b="1" i="0" u="none" strike="noStrike" kern="1200" cap="none" spc="0" normalizeH="0" baseline="0" noProof="0" dirty="0">
                <a:ln>
                  <a:noFill/>
                </a:ln>
                <a:solidFill>
                  <a:srgbClr val="FFFFFF"/>
                </a:solidFill>
                <a:effectLst/>
                <a:uLnTx/>
                <a:uFillTx/>
                <a:latin typeface="Arial" charset="0"/>
                <a:ea typeface="MS Gothic" charset="0"/>
                <a:cs typeface="MS Gothic" charset="0"/>
              </a:rPr>
              <a:t>'</a:t>
            </a:r>
            <a:r>
              <a:rPr kumimoji="0" lang="en-US" sz="1600" b="1" i="0" u="none" strike="noStrike" kern="1200" cap="none" spc="0" normalizeH="0" baseline="0" noProof="0" dirty="0">
                <a:ln>
                  <a:noFill/>
                </a:ln>
                <a:solidFill>
                  <a:srgbClr val="FFFFFF"/>
                </a:solidFill>
                <a:effectLst/>
                <a:uLnTx/>
                <a:uFillTx/>
                <a:latin typeface="Arial" charset="0"/>
                <a:ea typeface="MS Gothic" charset="0"/>
                <a:cs typeface="MS Gothic" charset="0"/>
              </a:rPr>
              <a:t>s Ministry</a:t>
            </a:r>
          </a:p>
        </p:txBody>
      </p:sp>
      <p:sp>
        <p:nvSpPr>
          <p:cNvPr id="331782" name="Text Box 9"/>
          <p:cNvSpPr txBox="1">
            <a:spLocks noChangeArrowheads="1"/>
          </p:cNvSpPr>
          <p:nvPr/>
        </p:nvSpPr>
        <p:spPr bwMode="auto">
          <a:xfrm>
            <a:off x="152400" y="4648200"/>
            <a:ext cx="1447800" cy="590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Autumn</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AD 29</a:t>
            </a:r>
          </a:p>
        </p:txBody>
      </p:sp>
      <p:cxnSp>
        <p:nvCxnSpPr>
          <p:cNvPr id="331783" name="Straight Connector 15"/>
          <p:cNvCxnSpPr>
            <a:cxnSpLocks noChangeShapeType="1"/>
          </p:cNvCxnSpPr>
          <p:nvPr/>
        </p:nvCxnSpPr>
        <p:spPr bwMode="auto">
          <a:xfrm rot="5400000">
            <a:off x="419894" y="4075906"/>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331784"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331785" name="Straight Connector 21"/>
          <p:cNvCxnSpPr>
            <a:cxnSpLocks noChangeShapeType="1"/>
          </p:cNvCxnSpPr>
          <p:nvPr/>
        </p:nvCxnSpPr>
        <p:spPr bwMode="auto">
          <a:xfrm rot="5400000">
            <a:off x="7735094" y="4075906"/>
            <a:ext cx="990600" cy="15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cxnSp>
      <p:cxnSp>
        <p:nvCxnSpPr>
          <p:cNvPr id="331786" name="Straight Connector 22"/>
          <p:cNvCxnSpPr>
            <a:cxnSpLocks noChangeShapeType="1"/>
          </p:cNvCxnSpPr>
          <p:nvPr/>
        </p:nvCxnSpPr>
        <p:spPr bwMode="auto">
          <a:xfrm rot="5400000">
            <a:off x="2248694" y="4075906"/>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331787" name="Straight Connector 23"/>
          <p:cNvCxnSpPr>
            <a:cxnSpLocks noChangeShapeType="1"/>
          </p:cNvCxnSpPr>
          <p:nvPr/>
        </p:nvCxnSpPr>
        <p:spPr bwMode="auto">
          <a:xfrm rot="5400000">
            <a:off x="4077494" y="4075906"/>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cxnSp>
        <p:nvCxnSpPr>
          <p:cNvPr id="331788" name="Straight Connector 24"/>
          <p:cNvCxnSpPr>
            <a:cxnSpLocks noChangeShapeType="1"/>
          </p:cNvCxnSpPr>
          <p:nvPr/>
        </p:nvCxnSpPr>
        <p:spPr bwMode="auto">
          <a:xfrm rot="5400000">
            <a:off x="5906294" y="4075906"/>
            <a:ext cx="990600" cy="1588"/>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cxnSp>
      <p:sp>
        <p:nvSpPr>
          <p:cNvPr id="331789" name="Text Box 9"/>
          <p:cNvSpPr txBox="1">
            <a:spLocks noChangeArrowheads="1"/>
          </p:cNvSpPr>
          <p:nvPr/>
        </p:nvSpPr>
        <p:spPr bwMode="auto">
          <a:xfrm>
            <a:off x="2057400" y="2743202"/>
            <a:ext cx="1447800" cy="839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Passover #1</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April 7,</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AD 30</a:t>
            </a:r>
          </a:p>
        </p:txBody>
      </p:sp>
      <p:sp>
        <p:nvSpPr>
          <p:cNvPr id="331790" name="Text Box 9"/>
          <p:cNvSpPr txBox="1">
            <a:spLocks noChangeArrowheads="1"/>
          </p:cNvSpPr>
          <p:nvPr/>
        </p:nvSpPr>
        <p:spPr bwMode="auto">
          <a:xfrm>
            <a:off x="1828800" y="4648201"/>
            <a:ext cx="17526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John 2:13, 23</a:t>
            </a:r>
          </a:p>
        </p:txBody>
      </p:sp>
      <p:sp>
        <p:nvSpPr>
          <p:cNvPr id="331791" name="Text Box 9"/>
          <p:cNvSpPr txBox="1">
            <a:spLocks noChangeArrowheads="1"/>
          </p:cNvSpPr>
          <p:nvPr/>
        </p:nvSpPr>
        <p:spPr bwMode="auto">
          <a:xfrm>
            <a:off x="3924300" y="2743201"/>
            <a:ext cx="1447800" cy="590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Passover #2</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endPar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endParaRPr>
          </a:p>
        </p:txBody>
      </p:sp>
      <p:sp>
        <p:nvSpPr>
          <p:cNvPr id="331792" name="Text Box 9"/>
          <p:cNvSpPr txBox="1">
            <a:spLocks noChangeArrowheads="1"/>
          </p:cNvSpPr>
          <p:nvPr/>
        </p:nvSpPr>
        <p:spPr bwMode="auto">
          <a:xfrm>
            <a:off x="3429000" y="4648201"/>
            <a:ext cx="23622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Unstated by John</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Mark 2:23-28</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Luke 6:1-5</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Matthew 12:1-8</a:t>
            </a:r>
          </a:p>
        </p:txBody>
      </p:sp>
      <p:sp>
        <p:nvSpPr>
          <p:cNvPr id="331793" name="Text Box 9"/>
          <p:cNvSpPr txBox="1">
            <a:spLocks noChangeArrowheads="1"/>
          </p:cNvSpPr>
          <p:nvPr/>
        </p:nvSpPr>
        <p:spPr bwMode="auto">
          <a:xfrm>
            <a:off x="5619750" y="2743202"/>
            <a:ext cx="1447800" cy="839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Passover #3</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April 25,</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AD 32</a:t>
            </a:r>
          </a:p>
        </p:txBody>
      </p:sp>
      <p:sp>
        <p:nvSpPr>
          <p:cNvPr id="331794" name="Text Box 9"/>
          <p:cNvSpPr txBox="1">
            <a:spLocks noChangeArrowheads="1"/>
          </p:cNvSpPr>
          <p:nvPr/>
        </p:nvSpPr>
        <p:spPr bwMode="auto">
          <a:xfrm>
            <a:off x="5638800" y="4648201"/>
            <a:ext cx="1447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John 6:4</a:t>
            </a:r>
          </a:p>
        </p:txBody>
      </p:sp>
      <p:sp>
        <p:nvSpPr>
          <p:cNvPr id="331795" name="Text Box 9"/>
          <p:cNvSpPr txBox="1">
            <a:spLocks noChangeArrowheads="1"/>
          </p:cNvSpPr>
          <p:nvPr/>
        </p:nvSpPr>
        <p:spPr bwMode="auto">
          <a:xfrm>
            <a:off x="7467600" y="2743202"/>
            <a:ext cx="1447800" cy="839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Passover #4</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April 3,</a:t>
            </a:r>
            <a:b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b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AD 33</a:t>
            </a:r>
          </a:p>
        </p:txBody>
      </p:sp>
      <p:sp>
        <p:nvSpPr>
          <p:cNvPr id="331796" name="Text Box 9"/>
          <p:cNvSpPr txBox="1">
            <a:spLocks noChangeArrowheads="1"/>
          </p:cNvSpPr>
          <p:nvPr/>
        </p:nvSpPr>
        <p:spPr bwMode="auto">
          <a:xfrm>
            <a:off x="7315200" y="4648201"/>
            <a:ext cx="18288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MS Gothic" charset="0"/>
                <a:cs typeface="MS Gothic" charset="0"/>
              </a:rPr>
              <a:t>John 11:55–12:1</a:t>
            </a:r>
          </a:p>
        </p:txBody>
      </p:sp>
      <p:sp>
        <p:nvSpPr>
          <p:cNvPr id="331797" name="Text Box 9"/>
          <p:cNvSpPr txBox="1">
            <a:spLocks noChangeArrowheads="1"/>
          </p:cNvSpPr>
          <p:nvPr/>
        </p:nvSpPr>
        <p:spPr bwMode="auto">
          <a:xfrm>
            <a:off x="381000" y="1573220"/>
            <a:ext cx="84582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a:ln>
                  <a:noFill/>
                </a:ln>
                <a:solidFill>
                  <a:srgbClr val="FFFF00"/>
                </a:solidFill>
                <a:effectLst/>
                <a:uLnTx/>
                <a:uFillTx/>
                <a:latin typeface="Arial" charset="0"/>
                <a:ea typeface="MS Gothic" charset="0"/>
                <a:cs typeface="MS Gothic" charset="0"/>
              </a:rPr>
              <a:t>John </a:t>
            </a:r>
            <a:r>
              <a:rPr kumimoji="0" lang="en-US" sz="2800" b="1" i="1" u="none" strike="noStrike" kern="1200" cap="none" spc="0" normalizeH="0" baseline="0" noProof="0">
                <a:ln>
                  <a:noFill/>
                </a:ln>
                <a:solidFill>
                  <a:srgbClr val="FFFFFF"/>
                </a:solidFill>
                <a:effectLst/>
                <a:uLnTx/>
                <a:uFillTx/>
                <a:latin typeface="Arial" charset="0"/>
                <a:ea typeface="MS Gothic" charset="0"/>
                <a:cs typeface="MS Gothic" charset="0"/>
              </a:rPr>
              <a:t>alone notes three Passovers</a:t>
            </a:r>
          </a:p>
        </p:txBody>
      </p:sp>
      <p:sp>
        <p:nvSpPr>
          <p:cNvPr id="36" name="TextBox 35"/>
          <p:cNvSpPr txBox="1"/>
          <p:nvPr/>
        </p:nvSpPr>
        <p:spPr>
          <a:xfrm>
            <a:off x="8616953" y="71442"/>
            <a:ext cx="526943" cy="461633"/>
          </a:xfrm>
          <a:prstGeom prst="rect">
            <a:avLst/>
          </a:prstGeom>
          <a:noFill/>
        </p:spPr>
        <p:txBody>
          <a:bodyPr wrap="none" lIns="91408" tIns="45704" rIns="91408" bIns="45704">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DDDDDD"/>
                  </a:outerShdw>
                </a:effectLst>
                <a:uLnTx/>
                <a:uFillTx/>
                <a:latin typeface="Arial" charset="0"/>
                <a:ea typeface="MS Gothic" charset="0"/>
              </a:rPr>
              <a:t>56</a:t>
            </a:r>
          </a:p>
        </p:txBody>
      </p:sp>
      <p:sp>
        <p:nvSpPr>
          <p:cNvPr id="331799" name="Text Box 9"/>
          <p:cNvSpPr txBox="1">
            <a:spLocks noChangeArrowheads="1"/>
          </p:cNvSpPr>
          <p:nvPr/>
        </p:nvSpPr>
        <p:spPr bwMode="auto">
          <a:xfrm>
            <a:off x="1" y="6443663"/>
            <a:ext cx="91281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Harold W. Hoehner, </a:t>
            </a:r>
            <a:r>
              <a:rPr kumimoji="0" lang="en-US" sz="1600" b="1" i="1" u="none" strike="noStrike" kern="1200" cap="none" spc="0" normalizeH="0" baseline="0" noProof="0">
                <a:ln>
                  <a:noFill/>
                </a:ln>
                <a:solidFill>
                  <a:srgbClr val="FFFFFF"/>
                </a:solidFill>
                <a:effectLst/>
                <a:uLnTx/>
                <a:uFillTx/>
                <a:latin typeface="Arial" charset="0"/>
                <a:ea typeface="MS Gothic" charset="0"/>
                <a:cs typeface="MS Gothic" charset="0"/>
              </a:rPr>
              <a:t>Chronological Aspects of the Life of Christ </a:t>
            </a:r>
            <a:r>
              <a:rPr kumimoji="0" lang="en-US" sz="1600" b="1" i="0" u="none" strike="noStrike" kern="1200" cap="none" spc="0" normalizeH="0" baseline="0" noProof="0">
                <a:ln>
                  <a:noFill/>
                </a:ln>
                <a:solidFill>
                  <a:srgbClr val="FFFFFF"/>
                </a:solidFill>
                <a:effectLst/>
                <a:uLnTx/>
                <a:uFillTx/>
                <a:latin typeface="Arial" charset="0"/>
                <a:ea typeface="MS Gothic" charset="0"/>
                <a:cs typeface="MS Gothic" charset="0"/>
              </a:rPr>
              <a:t>(Zondervan, 1977), 114</a:t>
            </a:r>
          </a:p>
        </p:txBody>
      </p:sp>
      <p:sp>
        <p:nvSpPr>
          <p:cNvPr id="331800" name="Text Box 9"/>
          <p:cNvSpPr txBox="1">
            <a:spLocks noChangeArrowheads="1"/>
          </p:cNvSpPr>
          <p:nvPr/>
        </p:nvSpPr>
        <p:spPr bwMode="auto">
          <a:xfrm>
            <a:off x="381000" y="1997076"/>
            <a:ext cx="8458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2FCFF"/>
                </a:solidFill>
                <a:effectLst/>
                <a:uLnTx/>
                <a:uFillTx/>
                <a:latin typeface="Arial" charset="0"/>
                <a:ea typeface="MS Gothic" charset="0"/>
                <a:cs typeface="MS Gothic" charset="0"/>
              </a:rPr>
              <a:t>Therefore, Christ</a:t>
            </a:r>
            <a:r>
              <a:rPr kumimoji="0" lang="fr-FR" sz="2000" b="1" i="0" u="none" strike="noStrike" kern="1200" cap="none" spc="0" normalizeH="0" baseline="0" noProof="0" dirty="0">
                <a:ln>
                  <a:noFill/>
                </a:ln>
                <a:solidFill>
                  <a:srgbClr val="F2FCFF"/>
                </a:solidFill>
                <a:effectLst/>
                <a:uLnTx/>
                <a:uFillTx/>
                <a:latin typeface="Arial" charset="0"/>
                <a:ea typeface="MS Gothic" charset="0"/>
                <a:cs typeface="MS Gothic" charset="0"/>
              </a:rPr>
              <a:t>'</a:t>
            </a:r>
            <a:r>
              <a:rPr kumimoji="0" lang="en-US" sz="2000" b="1" i="0" u="none" strike="noStrike" kern="1200" cap="none" spc="0" normalizeH="0" baseline="0" noProof="0" dirty="0">
                <a:ln>
                  <a:noFill/>
                </a:ln>
                <a:solidFill>
                  <a:srgbClr val="F2FCFF"/>
                </a:solidFill>
                <a:effectLst/>
                <a:uLnTx/>
                <a:uFillTx/>
                <a:latin typeface="Arial" charset="0"/>
                <a:ea typeface="MS Gothic" charset="0"/>
                <a:cs typeface="MS Gothic" charset="0"/>
              </a:rPr>
              <a:t>s ministry was at least 2.5 years</a:t>
            </a:r>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9" descr="calendar-ful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6988"/>
            <a:ext cx="915035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288" y="44624"/>
            <a:ext cx="8229600" cy="922338"/>
          </a:xfrm>
          <a:solidFill>
            <a:schemeClr val="accent4">
              <a:lumMod val="10000"/>
            </a:schemeClr>
          </a:solidFill>
        </p:spPr>
        <p:txBody>
          <a:bodyPr/>
          <a:lstStyle/>
          <a:p>
            <a:r>
              <a:rPr lang="en-US" altLang="en-US" b="1" dirty="0">
                <a:solidFill>
                  <a:srgbClr val="FFFFFF"/>
                </a:solidFill>
                <a:latin typeface="Arial" pitchFamily="34" charset="0"/>
                <a:cs typeface="Arial" pitchFamily="34" charset="0"/>
              </a:rPr>
              <a:t>A Prophetic Weekend</a:t>
            </a:r>
          </a:p>
        </p:txBody>
      </p:sp>
      <p:sp>
        <p:nvSpPr>
          <p:cNvPr id="5" name="Rectangle 4"/>
          <p:cNvSpPr/>
          <p:nvPr/>
        </p:nvSpPr>
        <p:spPr>
          <a:xfrm>
            <a:off x="612775" y="1398762"/>
            <a:ext cx="1584325" cy="43497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hueOff val="0"/>
                  <a:satOff val="0"/>
                  <a:lumOff val="0"/>
                  <a:alphaOff val="0"/>
                </a:srgbClr>
              </a:solidFill>
              <a:effectLst/>
              <a:uLnTx/>
              <a:uFillTx/>
              <a:latin typeface="Tahoma"/>
              <a:ea typeface="+mn-ea"/>
              <a:cs typeface="+mn-cs"/>
            </a:endParaRPr>
          </a:p>
        </p:txBody>
      </p:sp>
      <p:grpSp>
        <p:nvGrpSpPr>
          <p:cNvPr id="259076" name="Group 6"/>
          <p:cNvGrpSpPr>
            <a:grpSpLocks/>
          </p:cNvGrpSpPr>
          <p:nvPr/>
        </p:nvGrpSpPr>
        <p:grpSpPr bwMode="auto">
          <a:xfrm>
            <a:off x="612775" y="1327324"/>
            <a:ext cx="1771650" cy="2089150"/>
            <a:chOff x="611560" y="1916832"/>
            <a:chExt cx="1656184" cy="2088232"/>
          </a:xfrm>
        </p:grpSpPr>
        <p:sp>
          <p:nvSpPr>
            <p:cNvPr id="3" name="Rectangle 2"/>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6" name="Rectangle 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Thursday</a:t>
              </a:r>
            </a:p>
          </p:txBody>
        </p:sp>
      </p:grpSp>
      <p:grpSp>
        <p:nvGrpSpPr>
          <p:cNvPr id="259077" name="Group 7"/>
          <p:cNvGrpSpPr>
            <a:grpSpLocks/>
          </p:cNvGrpSpPr>
          <p:nvPr/>
        </p:nvGrpSpPr>
        <p:grpSpPr bwMode="auto">
          <a:xfrm>
            <a:off x="2413000" y="1327324"/>
            <a:ext cx="1771650" cy="2089150"/>
            <a:chOff x="611560" y="1916832"/>
            <a:chExt cx="1656184" cy="2088232"/>
          </a:xfrm>
        </p:grpSpPr>
        <p:sp>
          <p:nvSpPr>
            <p:cNvPr id="9" name="Rectangle 8"/>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10" name="Rectangle 9"/>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Friday</a:t>
              </a:r>
            </a:p>
          </p:txBody>
        </p:sp>
      </p:grpSp>
      <p:grpSp>
        <p:nvGrpSpPr>
          <p:cNvPr id="259078" name="Group 10"/>
          <p:cNvGrpSpPr>
            <a:grpSpLocks/>
          </p:cNvGrpSpPr>
          <p:nvPr/>
        </p:nvGrpSpPr>
        <p:grpSpPr bwMode="auto">
          <a:xfrm>
            <a:off x="4213225" y="1327324"/>
            <a:ext cx="1771650" cy="2089150"/>
            <a:chOff x="611560" y="1916832"/>
            <a:chExt cx="1656184" cy="2088232"/>
          </a:xfrm>
        </p:grpSpPr>
        <p:sp>
          <p:nvSpPr>
            <p:cNvPr id="12" name="Rectangle 11"/>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13" name="Rectangle 12"/>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Saturday</a:t>
              </a:r>
            </a:p>
          </p:txBody>
        </p:sp>
      </p:grpSp>
      <p:grpSp>
        <p:nvGrpSpPr>
          <p:cNvPr id="259079" name="Group 13"/>
          <p:cNvGrpSpPr>
            <a:grpSpLocks/>
          </p:cNvGrpSpPr>
          <p:nvPr/>
        </p:nvGrpSpPr>
        <p:grpSpPr bwMode="auto">
          <a:xfrm>
            <a:off x="6013450" y="1327324"/>
            <a:ext cx="1771650" cy="2089150"/>
            <a:chOff x="611560" y="1916832"/>
            <a:chExt cx="1656184" cy="2088232"/>
          </a:xfrm>
        </p:grpSpPr>
        <p:sp>
          <p:nvSpPr>
            <p:cNvPr id="15" name="Rectangle 14"/>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060400"/>
                </a:solidFill>
                <a:effectLst/>
                <a:uLnTx/>
                <a:uFillTx/>
                <a:latin typeface="Arial" pitchFamily="34" charset="0"/>
                <a:ea typeface="MS PGothic" pitchFamily="34" charset="-128"/>
                <a:cs typeface="Arial" pitchFamily="34" charset="0"/>
              </a:endParaRPr>
            </a:p>
          </p:txBody>
        </p:sp>
        <p:sp>
          <p:nvSpPr>
            <p:cNvPr id="16" name="Rectangle 1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Sunday</a:t>
              </a:r>
            </a:p>
          </p:txBody>
        </p:sp>
      </p:grpSp>
      <p:grpSp>
        <p:nvGrpSpPr>
          <p:cNvPr id="26" name="Group 25"/>
          <p:cNvGrpSpPr>
            <a:grpSpLocks/>
          </p:cNvGrpSpPr>
          <p:nvPr/>
        </p:nvGrpSpPr>
        <p:grpSpPr bwMode="auto">
          <a:xfrm>
            <a:off x="1189038" y="1975024"/>
            <a:ext cx="2003425" cy="936625"/>
            <a:chOff x="1259632" y="2996952"/>
            <a:chExt cx="1872208" cy="936104"/>
          </a:xfrm>
        </p:grpSpPr>
        <p:sp>
          <p:nvSpPr>
            <p:cNvPr id="259103"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18" name="Rectangle 17"/>
            <p:cNvSpPr/>
            <p:nvPr/>
          </p:nvSpPr>
          <p:spPr>
            <a:xfrm>
              <a:off x="1332324"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Passover</a:t>
              </a:r>
            </a:p>
          </p:txBody>
        </p:sp>
      </p:grpSp>
      <p:grpSp>
        <p:nvGrpSpPr>
          <p:cNvPr id="28" name="Group 27"/>
          <p:cNvGrpSpPr>
            <a:grpSpLocks/>
          </p:cNvGrpSpPr>
          <p:nvPr/>
        </p:nvGrpSpPr>
        <p:grpSpPr bwMode="auto">
          <a:xfrm>
            <a:off x="3211513" y="1975024"/>
            <a:ext cx="2003425" cy="936625"/>
            <a:chOff x="3203848" y="2996952"/>
            <a:chExt cx="1872208" cy="936104"/>
          </a:xfrm>
        </p:grpSpPr>
        <p:sp>
          <p:nvSpPr>
            <p:cNvPr id="259101"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20" name="Rectangle 19"/>
            <p:cNvSpPr/>
            <p:nvPr/>
          </p:nvSpPr>
          <p:spPr>
            <a:xfrm>
              <a:off x="3276540" y="3138161"/>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Unleavened Bread</a:t>
              </a:r>
            </a:p>
          </p:txBody>
        </p:sp>
      </p:grpSp>
      <p:grpSp>
        <p:nvGrpSpPr>
          <p:cNvPr id="27" name="Group 26"/>
          <p:cNvGrpSpPr>
            <a:grpSpLocks/>
          </p:cNvGrpSpPr>
          <p:nvPr/>
        </p:nvGrpSpPr>
        <p:grpSpPr bwMode="auto">
          <a:xfrm>
            <a:off x="5233988" y="1975024"/>
            <a:ext cx="2003425" cy="936625"/>
            <a:chOff x="5148064" y="2996952"/>
            <a:chExt cx="1872208" cy="936104"/>
          </a:xfrm>
        </p:grpSpPr>
        <p:sp>
          <p:nvSpPr>
            <p:cNvPr id="259099"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22" name="Rectangle 21"/>
            <p:cNvSpPr/>
            <p:nvPr/>
          </p:nvSpPr>
          <p:spPr>
            <a:xfrm>
              <a:off x="5220756"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a:rPr>
                <a:t>Firstfruits</a:t>
              </a:r>
              <a:endParaRPr kumimoji="0" lang="en-US" sz="2400" b="1" i="0" u="none" strike="noStrike" kern="1200" cap="none" spc="0" normalizeH="0" baseline="0" noProof="0" dirty="0">
                <a:ln>
                  <a:noFill/>
                </a:ln>
                <a:solidFill>
                  <a:srgbClr val="FFFFFF"/>
                </a:solidFill>
                <a:effectLst/>
                <a:uLnTx/>
                <a:uFillTx/>
                <a:latin typeface="Arial"/>
                <a:ea typeface="+mn-ea"/>
                <a:cs typeface="Arial"/>
              </a:endParaRPr>
            </a:p>
          </p:txBody>
        </p:sp>
      </p:grpSp>
      <p:sp>
        <p:nvSpPr>
          <p:cNvPr id="23" name="Rectangle 22"/>
          <p:cNvSpPr/>
          <p:nvPr/>
        </p:nvSpPr>
        <p:spPr>
          <a:xfrm>
            <a:off x="611857" y="3847753"/>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Last Supper</a:t>
            </a:r>
          </a:p>
        </p:txBody>
      </p:sp>
      <p:sp>
        <p:nvSpPr>
          <p:cNvPr id="24" name="Rectangle 23"/>
          <p:cNvSpPr/>
          <p:nvPr/>
        </p:nvSpPr>
        <p:spPr>
          <a:xfrm>
            <a:off x="2655819" y="3847753"/>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Crucifixion</a:t>
            </a:r>
          </a:p>
        </p:txBody>
      </p:sp>
      <p:sp>
        <p:nvSpPr>
          <p:cNvPr id="25" name="Rectangle 24"/>
          <p:cNvSpPr/>
          <p:nvPr/>
        </p:nvSpPr>
        <p:spPr>
          <a:xfrm>
            <a:off x="5836933" y="3847753"/>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Resurrection</a:t>
            </a:r>
          </a:p>
        </p:txBody>
      </p:sp>
      <p:grpSp>
        <p:nvGrpSpPr>
          <p:cNvPr id="29" name="Group 28"/>
          <p:cNvGrpSpPr>
            <a:grpSpLocks/>
          </p:cNvGrpSpPr>
          <p:nvPr/>
        </p:nvGrpSpPr>
        <p:grpSpPr bwMode="auto">
          <a:xfrm>
            <a:off x="3203575" y="2983087"/>
            <a:ext cx="2003425" cy="936625"/>
            <a:chOff x="1259632" y="2996952"/>
            <a:chExt cx="1872208" cy="936104"/>
          </a:xfrm>
        </p:grpSpPr>
        <p:sp>
          <p:nvSpPr>
            <p:cNvPr id="259097"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31" name="Rectangle 30"/>
            <p:cNvSpPr/>
            <p:nvPr/>
          </p:nvSpPr>
          <p:spPr>
            <a:xfrm>
              <a:off x="1332325"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Passover</a:t>
              </a:r>
            </a:p>
          </p:txBody>
        </p:sp>
      </p:grpSp>
      <p:grpSp>
        <p:nvGrpSpPr>
          <p:cNvPr id="32" name="Group 31"/>
          <p:cNvGrpSpPr>
            <a:grpSpLocks/>
          </p:cNvGrpSpPr>
          <p:nvPr/>
        </p:nvGrpSpPr>
        <p:grpSpPr bwMode="auto">
          <a:xfrm>
            <a:off x="5226050" y="2983087"/>
            <a:ext cx="2003425" cy="936625"/>
            <a:chOff x="3203848" y="2996952"/>
            <a:chExt cx="1872208" cy="936104"/>
          </a:xfrm>
        </p:grpSpPr>
        <p:sp>
          <p:nvSpPr>
            <p:cNvPr id="259095"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34" name="Rectangle 33"/>
            <p:cNvSpPr/>
            <p:nvPr/>
          </p:nvSpPr>
          <p:spPr>
            <a:xfrm>
              <a:off x="3276541" y="3138160"/>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a:rPr>
                <a:t>Unleavened Bread</a:t>
              </a:r>
            </a:p>
          </p:txBody>
        </p:sp>
      </p:grpSp>
      <p:grpSp>
        <p:nvGrpSpPr>
          <p:cNvPr id="35" name="Group 34"/>
          <p:cNvGrpSpPr>
            <a:grpSpLocks/>
          </p:cNvGrpSpPr>
          <p:nvPr/>
        </p:nvGrpSpPr>
        <p:grpSpPr bwMode="auto">
          <a:xfrm>
            <a:off x="7248525" y="2983087"/>
            <a:ext cx="2003425" cy="936625"/>
            <a:chOff x="5148064" y="2996952"/>
            <a:chExt cx="1872208" cy="936104"/>
          </a:xfrm>
        </p:grpSpPr>
        <p:sp>
          <p:nvSpPr>
            <p:cNvPr id="259093"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Tahoma" pitchFamily="34" charset="0"/>
                <a:ea typeface="MS PGothic" pitchFamily="34" charset="-128"/>
                <a:cs typeface="+mn-cs"/>
              </a:endParaRPr>
            </a:p>
          </p:txBody>
        </p:sp>
        <p:sp>
          <p:nvSpPr>
            <p:cNvPr id="37" name="Rectangle 36"/>
            <p:cNvSpPr/>
            <p:nvPr/>
          </p:nvSpPr>
          <p:spPr>
            <a:xfrm>
              <a:off x="5220757"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err="1">
                  <a:ln>
                    <a:noFill/>
                  </a:ln>
                  <a:solidFill>
                    <a:srgbClr val="FFFFFF"/>
                  </a:solidFill>
                  <a:effectLst/>
                  <a:uLnTx/>
                  <a:uFillTx/>
                  <a:latin typeface="Arial"/>
                  <a:ea typeface="+mn-ea"/>
                  <a:cs typeface="Arial"/>
                </a:rPr>
                <a:t>Firstfruits</a:t>
              </a:r>
              <a:endParaRPr kumimoji="0" lang="en-US" sz="2400" b="1" i="0" u="none" strike="noStrike" kern="1200" cap="none" spc="0" normalizeH="0" baseline="0" noProof="0" dirty="0">
                <a:ln>
                  <a:noFill/>
                </a:ln>
                <a:solidFill>
                  <a:srgbClr val="FFFFFF"/>
                </a:solidFill>
                <a:effectLst/>
                <a:uLnTx/>
                <a:uFillTx/>
                <a:latin typeface="Arial"/>
                <a:ea typeface="+mn-ea"/>
                <a:cs typeface="Arial"/>
              </a:endParaRPr>
            </a:p>
          </p:txBody>
        </p:sp>
      </p:grpSp>
      <p:sp>
        <p:nvSpPr>
          <p:cNvPr id="38" name="Left Arrow 24"/>
          <p:cNvSpPr>
            <a:spLocks noChangeArrowheads="1"/>
          </p:cNvSpPr>
          <p:nvPr/>
        </p:nvSpPr>
        <p:spPr bwMode="auto">
          <a:xfrm rot="10800000">
            <a:off x="0" y="1832149"/>
            <a:ext cx="1763713" cy="1655763"/>
          </a:xfrm>
          <a:prstGeom prst="leftArrow">
            <a:avLst>
              <a:gd name="adj1" fmla="val 50000"/>
              <a:gd name="adj2" fmla="val 50010"/>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Narrow" pitchFamily="34" charset="0"/>
              <a:ea typeface="MS PGothic" pitchFamily="34" charset="-128"/>
              <a:cs typeface="Times New Roman" pitchFamily="18" charset="0"/>
            </a:endParaRPr>
          </a:p>
        </p:txBody>
      </p:sp>
      <p:sp>
        <p:nvSpPr>
          <p:cNvPr id="39" name="Title 3"/>
          <p:cNvSpPr txBox="1">
            <a:spLocks/>
          </p:cNvSpPr>
          <p:nvPr/>
        </p:nvSpPr>
        <p:spPr bwMode="auto">
          <a:xfrm>
            <a:off x="-71438" y="2136949"/>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mn-cs"/>
              </a:rPr>
              <a:t>Galilean</a:t>
            </a:r>
            <a:endParaRPr kumimoji="0" lang="en-US" altLang="en-US" sz="36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itchFamily="18" charset="0"/>
              <a:ea typeface="MS PGothic" pitchFamily="34" charset="-128"/>
              <a:cs typeface="+mn-cs"/>
            </a:endParaRPr>
          </a:p>
        </p:txBody>
      </p:sp>
      <p:sp>
        <p:nvSpPr>
          <p:cNvPr id="40" name="Left Arrow 24"/>
          <p:cNvSpPr>
            <a:spLocks noChangeArrowheads="1"/>
          </p:cNvSpPr>
          <p:nvPr/>
        </p:nvSpPr>
        <p:spPr bwMode="auto">
          <a:xfrm rot="10800000">
            <a:off x="1655763" y="2605262"/>
            <a:ext cx="1763712" cy="1657350"/>
          </a:xfrm>
          <a:prstGeom prst="leftArrow">
            <a:avLst>
              <a:gd name="adj1" fmla="val 50000"/>
              <a:gd name="adj2" fmla="val 49962"/>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400" b="0" i="0" u="none" strike="noStrike" kern="1200" cap="none" spc="0" normalizeH="0" baseline="0" noProof="0">
              <a:ln>
                <a:noFill/>
              </a:ln>
              <a:solidFill>
                <a:srgbClr val="FFFFFF"/>
              </a:solidFill>
              <a:effectLst/>
              <a:uLnTx/>
              <a:uFillTx/>
              <a:latin typeface="Arial Narrow" pitchFamily="34" charset="0"/>
              <a:ea typeface="MS PGothic" pitchFamily="34" charset="-128"/>
              <a:cs typeface="Times New Roman" pitchFamily="18" charset="0"/>
            </a:endParaRPr>
          </a:p>
        </p:txBody>
      </p:sp>
      <p:sp>
        <p:nvSpPr>
          <p:cNvPr id="41" name="Title 3"/>
          <p:cNvSpPr txBox="1">
            <a:spLocks/>
          </p:cNvSpPr>
          <p:nvPr/>
        </p:nvSpPr>
        <p:spPr bwMode="auto">
          <a:xfrm>
            <a:off x="1584325" y="2911649"/>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mn-cs"/>
              </a:rPr>
              <a:t>Judean</a:t>
            </a:r>
            <a:endParaRPr kumimoji="0" lang="en-US" altLang="en-US" sz="36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itchFamily="18" charset="0"/>
              <a:ea typeface="MS PGothic" pitchFamily="34" charset="-128"/>
              <a:cs typeface="+mn-cs"/>
            </a:endParaRPr>
          </a:p>
        </p:txBody>
      </p:sp>
      <p:sp>
        <p:nvSpPr>
          <p:cNvPr id="42" name="Rectangle 41">
            <a:extLst>
              <a:ext uri="{FF2B5EF4-FFF2-40B4-BE49-F238E27FC236}">
                <a16:creationId xmlns:a16="http://schemas.microsoft.com/office/drawing/2014/main" id="{921C6668-1B7C-7742-AA6B-104E5A5FAD77}"/>
              </a:ext>
            </a:extLst>
          </p:cNvPr>
          <p:cNvSpPr/>
          <p:nvPr/>
        </p:nvSpPr>
        <p:spPr>
          <a:xfrm>
            <a:off x="0" y="5013176"/>
            <a:ext cx="9097963" cy="7383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“But now Christ has been raised from the dead, the first fruits of those who are asleep” (1 Cor 15:20 </a:t>
            </a:r>
            <a:r>
              <a:rPr kumimoji="0" lang="en-US" sz="20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NAU</a:t>
            </a: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a:t>
            </a:r>
          </a:p>
        </p:txBody>
      </p:sp>
      <p:sp>
        <p:nvSpPr>
          <p:cNvPr id="43" name="Rectangle 42">
            <a:extLst>
              <a:ext uri="{FF2B5EF4-FFF2-40B4-BE49-F238E27FC236}">
                <a16:creationId xmlns:a16="http://schemas.microsoft.com/office/drawing/2014/main" id="{725E5D2A-1E19-684E-A37A-B70665CA4086}"/>
              </a:ext>
            </a:extLst>
          </p:cNvPr>
          <p:cNvSpPr/>
          <p:nvPr/>
        </p:nvSpPr>
        <p:spPr>
          <a:xfrm>
            <a:off x="-8708" y="5927576"/>
            <a:ext cx="9097963" cy="7383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Christ is the only one ever resurrected, but as such, he is also the first among many who will join a resurrected body.</a:t>
            </a:r>
          </a:p>
        </p:txBody>
      </p:sp>
      <p:sp>
        <p:nvSpPr>
          <p:cNvPr id="44" name="Rectangle 43">
            <a:extLst>
              <a:ext uri="{FF2B5EF4-FFF2-40B4-BE49-F238E27FC236}">
                <a16:creationId xmlns:a16="http://schemas.microsoft.com/office/drawing/2014/main" id="{B17B2E9C-F600-864A-89EE-A4CEF09EEE9F}"/>
              </a:ext>
            </a:extLst>
          </p:cNvPr>
          <p:cNvSpPr/>
          <p:nvPr/>
        </p:nvSpPr>
        <p:spPr>
          <a:xfrm>
            <a:off x="611857" y="4381773"/>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2 April 33</a:t>
            </a:r>
          </a:p>
        </p:txBody>
      </p:sp>
      <p:sp>
        <p:nvSpPr>
          <p:cNvPr id="45" name="Rectangle 44">
            <a:extLst>
              <a:ext uri="{FF2B5EF4-FFF2-40B4-BE49-F238E27FC236}">
                <a16:creationId xmlns:a16="http://schemas.microsoft.com/office/drawing/2014/main" id="{D5A487AA-21DC-3B40-AAFC-571AE8C7413B}"/>
              </a:ext>
            </a:extLst>
          </p:cNvPr>
          <p:cNvSpPr/>
          <p:nvPr/>
        </p:nvSpPr>
        <p:spPr>
          <a:xfrm>
            <a:off x="2655819" y="4381773"/>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3 April 33</a:t>
            </a:r>
          </a:p>
        </p:txBody>
      </p:sp>
      <p:sp>
        <p:nvSpPr>
          <p:cNvPr id="46" name="Rectangle 45">
            <a:extLst>
              <a:ext uri="{FF2B5EF4-FFF2-40B4-BE49-F238E27FC236}">
                <a16:creationId xmlns:a16="http://schemas.microsoft.com/office/drawing/2014/main" id="{87773E08-A513-8545-ADAD-4EAED9A2F74D}"/>
              </a:ext>
            </a:extLst>
          </p:cNvPr>
          <p:cNvSpPr/>
          <p:nvPr/>
        </p:nvSpPr>
        <p:spPr>
          <a:xfrm>
            <a:off x="5836933" y="4381773"/>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060400"/>
                </a:solidFill>
                <a:effectLst>
                  <a:glow rad="254000">
                    <a:srgbClr val="FFFFFF">
                      <a:alpha val="75000"/>
                    </a:srgbClr>
                  </a:glow>
                </a:effectLst>
                <a:uLnTx/>
                <a:uFillTx/>
                <a:latin typeface="Arial"/>
                <a:ea typeface="+mn-ea"/>
                <a:cs typeface="Arial"/>
              </a:rPr>
              <a:t>5 April 33</a:t>
            </a:r>
          </a:p>
        </p:txBody>
      </p:sp>
    </p:spTree>
    <p:extLst>
      <p:ext uri="{BB962C8B-B14F-4D97-AF65-F5344CB8AC3E}">
        <p14:creationId xmlns:p14="http://schemas.microsoft.com/office/powerpoint/2010/main" val="373369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strVal val="#ppt_w*0.70"/>
                                          </p:val>
                                        </p:tav>
                                        <p:tav tm="100000">
                                          <p:val>
                                            <p:strVal val="#ppt_w"/>
                                          </p:val>
                                        </p:tav>
                                      </p:tavLst>
                                    </p:anim>
                                    <p:anim calcmode="lin" valueType="num">
                                      <p:cBhvr>
                                        <p:cTn id="22" dur="1000" fill="hold"/>
                                        <p:tgtEl>
                                          <p:spTgt spid="27"/>
                                        </p:tgtEl>
                                        <p:attrNameLst>
                                          <p:attrName>ppt_h</p:attrName>
                                        </p:attrNameLst>
                                      </p:cBhvr>
                                      <p:tavLst>
                                        <p:tav tm="0">
                                          <p:val>
                                            <p:strVal val="#ppt_h"/>
                                          </p:val>
                                        </p:tav>
                                        <p:tav tm="100000">
                                          <p:val>
                                            <p:strVal val="#ppt_h"/>
                                          </p:val>
                                        </p:tav>
                                      </p:tavLst>
                                    </p:anim>
                                    <p:animEffect transition="in" filter="fade">
                                      <p:cBhvr>
                                        <p:cTn id="23" dur="10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1000" fill="hold"/>
                                        <p:tgtEl>
                                          <p:spTgt spid="23"/>
                                        </p:tgtEl>
                                        <p:attrNameLst>
                                          <p:attrName>ppt_w</p:attrName>
                                        </p:attrNameLst>
                                      </p:cBhvr>
                                      <p:tavLst>
                                        <p:tav tm="0">
                                          <p:val>
                                            <p:strVal val="#ppt_w*0.70"/>
                                          </p:val>
                                        </p:tav>
                                        <p:tav tm="100000">
                                          <p:val>
                                            <p:strVal val="#ppt_w"/>
                                          </p:val>
                                        </p:tav>
                                      </p:tavLst>
                                    </p:anim>
                                    <p:anim calcmode="lin" valueType="num">
                                      <p:cBhvr>
                                        <p:cTn id="29" dur="1000" fill="hold"/>
                                        <p:tgtEl>
                                          <p:spTgt spid="23"/>
                                        </p:tgtEl>
                                        <p:attrNameLst>
                                          <p:attrName>ppt_h</p:attrName>
                                        </p:attrNameLst>
                                      </p:cBhvr>
                                      <p:tavLst>
                                        <p:tav tm="0">
                                          <p:val>
                                            <p:strVal val="#ppt_h"/>
                                          </p:val>
                                        </p:tav>
                                        <p:tav tm="100000">
                                          <p:val>
                                            <p:strVal val="#ppt_h"/>
                                          </p:val>
                                        </p:tav>
                                      </p:tavLst>
                                    </p:anim>
                                    <p:animEffect transition="in" filter="fade">
                                      <p:cBhvr>
                                        <p:cTn id="30" dur="1000"/>
                                        <p:tgtEl>
                                          <p:spTgt spid="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strVal val="#ppt_w*0.70"/>
                                          </p:val>
                                        </p:tav>
                                        <p:tav tm="100000">
                                          <p:val>
                                            <p:strVal val="#ppt_w"/>
                                          </p:val>
                                        </p:tav>
                                      </p:tavLst>
                                    </p:anim>
                                    <p:anim calcmode="lin" valueType="num">
                                      <p:cBhvr>
                                        <p:cTn id="36" dur="1000" fill="hold"/>
                                        <p:tgtEl>
                                          <p:spTgt spid="24"/>
                                        </p:tgtEl>
                                        <p:attrNameLst>
                                          <p:attrName>ppt_h</p:attrName>
                                        </p:attrNameLst>
                                      </p:cBhvr>
                                      <p:tavLst>
                                        <p:tav tm="0">
                                          <p:val>
                                            <p:strVal val="#ppt_h"/>
                                          </p:val>
                                        </p:tav>
                                        <p:tav tm="100000">
                                          <p:val>
                                            <p:strVal val="#ppt_h"/>
                                          </p:val>
                                        </p:tav>
                                      </p:tavLst>
                                    </p:anim>
                                    <p:animEffect transition="in" filter="fade">
                                      <p:cBhvr>
                                        <p:cTn id="37" dur="1000"/>
                                        <p:tgtEl>
                                          <p:spTgt spid="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1000" fill="hold"/>
                                        <p:tgtEl>
                                          <p:spTgt spid="25"/>
                                        </p:tgtEl>
                                        <p:attrNameLst>
                                          <p:attrName>ppt_w</p:attrName>
                                        </p:attrNameLst>
                                      </p:cBhvr>
                                      <p:tavLst>
                                        <p:tav tm="0">
                                          <p:val>
                                            <p:strVal val="#ppt_w*0.70"/>
                                          </p:val>
                                        </p:tav>
                                        <p:tav tm="100000">
                                          <p:val>
                                            <p:strVal val="#ppt_w"/>
                                          </p:val>
                                        </p:tav>
                                      </p:tavLst>
                                    </p:anim>
                                    <p:anim calcmode="lin" valueType="num">
                                      <p:cBhvr>
                                        <p:cTn id="43" dur="1000" fill="hold"/>
                                        <p:tgtEl>
                                          <p:spTgt spid="25"/>
                                        </p:tgtEl>
                                        <p:attrNameLst>
                                          <p:attrName>ppt_h</p:attrName>
                                        </p:attrNameLst>
                                      </p:cBhvr>
                                      <p:tavLst>
                                        <p:tav tm="0">
                                          <p:val>
                                            <p:strVal val="#ppt_h"/>
                                          </p:val>
                                        </p:tav>
                                        <p:tav tm="100000">
                                          <p:val>
                                            <p:strVal val="#ppt_h"/>
                                          </p:val>
                                        </p:tav>
                                      </p:tavLst>
                                    </p:anim>
                                    <p:animEffect transition="in" filter="fade">
                                      <p:cBhvr>
                                        <p:cTn id="44" dur="1000"/>
                                        <p:tgtEl>
                                          <p:spTgt spid="2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ppt_w</p:attrName>
                                        </p:attrNameLst>
                                      </p:cBhvr>
                                      <p:tavLst>
                                        <p:tav tm="0">
                                          <p:val>
                                            <p:strVal val="#ppt_w*0.70"/>
                                          </p:val>
                                        </p:tav>
                                        <p:tav tm="100000">
                                          <p:val>
                                            <p:strVal val="#ppt_w"/>
                                          </p:val>
                                        </p:tav>
                                      </p:tavLst>
                                    </p:anim>
                                    <p:anim calcmode="lin" valueType="num">
                                      <p:cBhvr>
                                        <p:cTn id="50" dur="1000" fill="hold"/>
                                        <p:tgtEl>
                                          <p:spTgt spid="29"/>
                                        </p:tgtEl>
                                        <p:attrNameLst>
                                          <p:attrName>ppt_h</p:attrName>
                                        </p:attrNameLst>
                                      </p:cBhvr>
                                      <p:tavLst>
                                        <p:tav tm="0">
                                          <p:val>
                                            <p:strVal val="#ppt_h"/>
                                          </p:val>
                                        </p:tav>
                                        <p:tav tm="100000">
                                          <p:val>
                                            <p:strVal val="#ppt_h"/>
                                          </p:val>
                                        </p:tav>
                                      </p:tavLst>
                                    </p:anim>
                                    <p:animEffect transition="in" filter="fade">
                                      <p:cBhvr>
                                        <p:cTn id="51" dur="1000"/>
                                        <p:tgtEl>
                                          <p:spTgt spid="2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1000" fill="hold"/>
                                        <p:tgtEl>
                                          <p:spTgt spid="32"/>
                                        </p:tgtEl>
                                        <p:attrNameLst>
                                          <p:attrName>ppt_w</p:attrName>
                                        </p:attrNameLst>
                                      </p:cBhvr>
                                      <p:tavLst>
                                        <p:tav tm="0">
                                          <p:val>
                                            <p:strVal val="#ppt_w*0.70"/>
                                          </p:val>
                                        </p:tav>
                                        <p:tav tm="100000">
                                          <p:val>
                                            <p:strVal val="#ppt_w"/>
                                          </p:val>
                                        </p:tav>
                                      </p:tavLst>
                                    </p:anim>
                                    <p:anim calcmode="lin" valueType="num">
                                      <p:cBhvr>
                                        <p:cTn id="57" dur="1000" fill="hold"/>
                                        <p:tgtEl>
                                          <p:spTgt spid="32"/>
                                        </p:tgtEl>
                                        <p:attrNameLst>
                                          <p:attrName>ppt_h</p:attrName>
                                        </p:attrNameLst>
                                      </p:cBhvr>
                                      <p:tavLst>
                                        <p:tav tm="0">
                                          <p:val>
                                            <p:strVal val="#ppt_h"/>
                                          </p:val>
                                        </p:tav>
                                        <p:tav tm="100000">
                                          <p:val>
                                            <p:strVal val="#ppt_h"/>
                                          </p:val>
                                        </p:tav>
                                      </p:tavLst>
                                    </p:anim>
                                    <p:animEffect transition="in" filter="fade">
                                      <p:cBhvr>
                                        <p:cTn id="58" dur="1000"/>
                                        <p:tgtEl>
                                          <p:spTgt spid="3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1000" fill="hold"/>
                                        <p:tgtEl>
                                          <p:spTgt spid="35"/>
                                        </p:tgtEl>
                                        <p:attrNameLst>
                                          <p:attrName>ppt_w</p:attrName>
                                        </p:attrNameLst>
                                      </p:cBhvr>
                                      <p:tavLst>
                                        <p:tav tm="0">
                                          <p:val>
                                            <p:strVal val="#ppt_w*0.70"/>
                                          </p:val>
                                        </p:tav>
                                        <p:tav tm="100000">
                                          <p:val>
                                            <p:strVal val="#ppt_w"/>
                                          </p:val>
                                        </p:tav>
                                      </p:tavLst>
                                    </p:anim>
                                    <p:anim calcmode="lin" valueType="num">
                                      <p:cBhvr>
                                        <p:cTn id="64" dur="1000" fill="hold"/>
                                        <p:tgtEl>
                                          <p:spTgt spid="35"/>
                                        </p:tgtEl>
                                        <p:attrNameLst>
                                          <p:attrName>ppt_h</p:attrName>
                                        </p:attrNameLst>
                                      </p:cBhvr>
                                      <p:tavLst>
                                        <p:tav tm="0">
                                          <p:val>
                                            <p:strVal val="#ppt_h"/>
                                          </p:val>
                                        </p:tav>
                                        <p:tav tm="100000">
                                          <p:val>
                                            <p:strVal val="#ppt_h"/>
                                          </p:val>
                                        </p:tav>
                                      </p:tavLst>
                                    </p:anim>
                                    <p:animEffect transition="in" filter="fade">
                                      <p:cBhvr>
                                        <p:cTn id="65" dur="1000"/>
                                        <p:tgtEl>
                                          <p:spTgt spid="3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blinds(horizontal)">
                                      <p:cBhvr>
                                        <p:cTn id="70" dur="500"/>
                                        <p:tgtEl>
                                          <p:spTgt spid="39"/>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blinds(horizontal)">
                                      <p:cBhvr>
                                        <p:cTn id="73" dur="500"/>
                                        <p:tgtEl>
                                          <p:spTgt spid="3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blinds(horizontal)">
                                      <p:cBhvr>
                                        <p:cTn id="78" dur="500"/>
                                        <p:tgtEl>
                                          <p:spTgt spid="41"/>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blinds(horizontal)">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1000" fill="hold"/>
                                        <p:tgtEl>
                                          <p:spTgt spid="42"/>
                                        </p:tgtEl>
                                        <p:attrNameLst>
                                          <p:attrName>ppt_w</p:attrName>
                                        </p:attrNameLst>
                                      </p:cBhvr>
                                      <p:tavLst>
                                        <p:tav tm="0">
                                          <p:val>
                                            <p:strVal val="#ppt_w*0.70"/>
                                          </p:val>
                                        </p:tav>
                                        <p:tav tm="100000">
                                          <p:val>
                                            <p:strVal val="#ppt_w"/>
                                          </p:val>
                                        </p:tav>
                                      </p:tavLst>
                                    </p:anim>
                                    <p:anim calcmode="lin" valueType="num">
                                      <p:cBhvr>
                                        <p:cTn id="87" dur="1000" fill="hold"/>
                                        <p:tgtEl>
                                          <p:spTgt spid="42"/>
                                        </p:tgtEl>
                                        <p:attrNameLst>
                                          <p:attrName>ppt_h</p:attrName>
                                        </p:attrNameLst>
                                      </p:cBhvr>
                                      <p:tavLst>
                                        <p:tav tm="0">
                                          <p:val>
                                            <p:strVal val="#ppt_h"/>
                                          </p:val>
                                        </p:tav>
                                        <p:tav tm="100000">
                                          <p:val>
                                            <p:strVal val="#ppt_h"/>
                                          </p:val>
                                        </p:tav>
                                      </p:tavLst>
                                    </p:anim>
                                    <p:animEffect transition="in" filter="fade">
                                      <p:cBhvr>
                                        <p:cTn id="88" dur="10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p:cTn id="93" dur="1000" fill="hold"/>
                                        <p:tgtEl>
                                          <p:spTgt spid="43"/>
                                        </p:tgtEl>
                                        <p:attrNameLst>
                                          <p:attrName>ppt_w</p:attrName>
                                        </p:attrNameLst>
                                      </p:cBhvr>
                                      <p:tavLst>
                                        <p:tav tm="0">
                                          <p:val>
                                            <p:strVal val="#ppt_w*0.70"/>
                                          </p:val>
                                        </p:tav>
                                        <p:tav tm="100000">
                                          <p:val>
                                            <p:strVal val="#ppt_w"/>
                                          </p:val>
                                        </p:tav>
                                      </p:tavLst>
                                    </p:anim>
                                    <p:anim calcmode="lin" valueType="num">
                                      <p:cBhvr>
                                        <p:cTn id="94" dur="1000" fill="hold"/>
                                        <p:tgtEl>
                                          <p:spTgt spid="43"/>
                                        </p:tgtEl>
                                        <p:attrNameLst>
                                          <p:attrName>ppt_h</p:attrName>
                                        </p:attrNameLst>
                                      </p:cBhvr>
                                      <p:tavLst>
                                        <p:tav tm="0">
                                          <p:val>
                                            <p:strVal val="#ppt_h"/>
                                          </p:val>
                                        </p:tav>
                                        <p:tav tm="100000">
                                          <p:val>
                                            <p:strVal val="#ppt_h"/>
                                          </p:val>
                                        </p:tav>
                                      </p:tavLst>
                                    </p:anim>
                                    <p:animEffect transition="in" filter="fade">
                                      <p:cBhvr>
                                        <p:cTn id="95" dur="10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1000" fill="hold"/>
                                        <p:tgtEl>
                                          <p:spTgt spid="44"/>
                                        </p:tgtEl>
                                        <p:attrNameLst>
                                          <p:attrName>ppt_w</p:attrName>
                                        </p:attrNameLst>
                                      </p:cBhvr>
                                      <p:tavLst>
                                        <p:tav tm="0">
                                          <p:val>
                                            <p:strVal val="#ppt_w*0.70"/>
                                          </p:val>
                                        </p:tav>
                                        <p:tav tm="100000">
                                          <p:val>
                                            <p:strVal val="#ppt_w"/>
                                          </p:val>
                                        </p:tav>
                                      </p:tavLst>
                                    </p:anim>
                                    <p:anim calcmode="lin" valueType="num">
                                      <p:cBhvr>
                                        <p:cTn id="101" dur="1000" fill="hold"/>
                                        <p:tgtEl>
                                          <p:spTgt spid="44"/>
                                        </p:tgtEl>
                                        <p:attrNameLst>
                                          <p:attrName>ppt_h</p:attrName>
                                        </p:attrNameLst>
                                      </p:cBhvr>
                                      <p:tavLst>
                                        <p:tav tm="0">
                                          <p:val>
                                            <p:strVal val="#ppt_h"/>
                                          </p:val>
                                        </p:tav>
                                        <p:tav tm="100000">
                                          <p:val>
                                            <p:strVal val="#ppt_h"/>
                                          </p:val>
                                        </p:tav>
                                      </p:tavLst>
                                    </p:anim>
                                    <p:animEffect transition="in" filter="fade">
                                      <p:cBhvr>
                                        <p:cTn id="102" dur="10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nodeType="click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1000" fill="hold"/>
                                        <p:tgtEl>
                                          <p:spTgt spid="45"/>
                                        </p:tgtEl>
                                        <p:attrNameLst>
                                          <p:attrName>ppt_w</p:attrName>
                                        </p:attrNameLst>
                                      </p:cBhvr>
                                      <p:tavLst>
                                        <p:tav tm="0">
                                          <p:val>
                                            <p:strVal val="#ppt_w*0.70"/>
                                          </p:val>
                                        </p:tav>
                                        <p:tav tm="100000">
                                          <p:val>
                                            <p:strVal val="#ppt_w"/>
                                          </p:val>
                                        </p:tav>
                                      </p:tavLst>
                                    </p:anim>
                                    <p:anim calcmode="lin" valueType="num">
                                      <p:cBhvr>
                                        <p:cTn id="108" dur="1000" fill="hold"/>
                                        <p:tgtEl>
                                          <p:spTgt spid="45"/>
                                        </p:tgtEl>
                                        <p:attrNameLst>
                                          <p:attrName>ppt_h</p:attrName>
                                        </p:attrNameLst>
                                      </p:cBhvr>
                                      <p:tavLst>
                                        <p:tav tm="0">
                                          <p:val>
                                            <p:strVal val="#ppt_h"/>
                                          </p:val>
                                        </p:tav>
                                        <p:tav tm="100000">
                                          <p:val>
                                            <p:strVal val="#ppt_h"/>
                                          </p:val>
                                        </p:tav>
                                      </p:tavLst>
                                    </p:anim>
                                    <p:animEffect transition="in" filter="fade">
                                      <p:cBhvr>
                                        <p:cTn id="109" dur="1000"/>
                                        <p:tgtEl>
                                          <p:spTgt spid="45"/>
                                        </p:tgtEl>
                                      </p:cBhvr>
                                    </p:animEffect>
                                  </p:childTnLst>
                                </p:cTn>
                              </p:par>
                            </p:childTnLst>
                          </p:cTn>
                        </p:par>
                      </p:childTnLst>
                    </p:cTn>
                  </p:par>
                  <p:par>
                    <p:cTn id="110" fill="hold">
                      <p:stCondLst>
                        <p:cond delay="indefinite"/>
                      </p:stCondLst>
                      <p:childTnLst>
                        <p:par>
                          <p:cTn id="111" fill="hold">
                            <p:stCondLst>
                              <p:cond delay="0"/>
                            </p:stCondLst>
                            <p:childTnLst>
                              <p:par>
                                <p:cTn id="112" presetID="55" presetClass="entr" presetSubtype="0" fill="hold" nodeType="click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p:cTn id="114" dur="1000" fill="hold"/>
                                        <p:tgtEl>
                                          <p:spTgt spid="46"/>
                                        </p:tgtEl>
                                        <p:attrNameLst>
                                          <p:attrName>ppt_w</p:attrName>
                                        </p:attrNameLst>
                                      </p:cBhvr>
                                      <p:tavLst>
                                        <p:tav tm="0">
                                          <p:val>
                                            <p:strVal val="#ppt_w*0.70"/>
                                          </p:val>
                                        </p:tav>
                                        <p:tav tm="100000">
                                          <p:val>
                                            <p:strVal val="#ppt_w"/>
                                          </p:val>
                                        </p:tav>
                                      </p:tavLst>
                                    </p:anim>
                                    <p:anim calcmode="lin" valueType="num">
                                      <p:cBhvr>
                                        <p:cTn id="115" dur="1000" fill="hold"/>
                                        <p:tgtEl>
                                          <p:spTgt spid="46"/>
                                        </p:tgtEl>
                                        <p:attrNameLst>
                                          <p:attrName>ppt_h</p:attrName>
                                        </p:attrNameLst>
                                      </p:cBhvr>
                                      <p:tavLst>
                                        <p:tav tm="0">
                                          <p:val>
                                            <p:strVal val="#ppt_h"/>
                                          </p:val>
                                        </p:tav>
                                        <p:tav tm="100000">
                                          <p:val>
                                            <p:strVal val="#ppt_h"/>
                                          </p:val>
                                        </p:tav>
                                      </p:tavLst>
                                    </p:anim>
                                    <p:animEffect transition="in" filter="fade">
                                      <p:cBhvr>
                                        <p:cTn id="116"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3"/>
          <p:cNvSpPr txBox="1">
            <a:spLocks noChangeArrowheads="1"/>
          </p:cNvSpPr>
          <p:nvPr/>
        </p:nvSpPr>
        <p:spPr bwMode="auto">
          <a:xfrm>
            <a:off x="853440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Arial" charset="0"/>
                <a:cs typeface="Arial" charset="0"/>
              </a:rPr>
              <a:t>62</a:t>
            </a:r>
          </a:p>
        </p:txBody>
      </p:sp>
      <p:pic>
        <p:nvPicPr>
          <p:cNvPr id="31748"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209550" y="152400"/>
            <a:ext cx="4667250" cy="6629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75107" name="Text Box 2"/>
          <p:cNvSpPr txBox="1">
            <a:spLocks noChangeArrowheads="1"/>
          </p:cNvSpPr>
          <p:nvPr/>
        </p:nvSpPr>
        <p:spPr bwMode="auto">
          <a:xfrm>
            <a:off x="5105400" y="5429250"/>
            <a:ext cx="3886200" cy="120015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1800">
                <a:latin typeface="Arial" charset="0"/>
                <a:cs typeface="Arial" charset="0"/>
              </a:rPr>
              <a:t>J. Dwight Pentecost, </a:t>
            </a:r>
            <a:r>
              <a:rPr lang="en-US" altLang="zh-CN" sz="1800" i="1">
                <a:latin typeface="Arial" charset="0"/>
                <a:cs typeface="Arial" charset="0"/>
              </a:rPr>
              <a:t>A Harmony of the Words and Works of Jesus Christ </a:t>
            </a:r>
            <a:r>
              <a:rPr lang="en-US" altLang="zh-CN" sz="1800">
                <a:latin typeface="Arial" charset="0"/>
                <a:cs typeface="Arial" charset="0"/>
              </a:rPr>
              <a:t> (Grand Rapids: Zondervan, 1981), 587-88</a:t>
            </a:r>
            <a:endParaRPr lang="en-US" sz="1800">
              <a:latin typeface="Arial" charset="0"/>
              <a:cs typeface="Arial" charset="0"/>
            </a:endParaRPr>
          </a:p>
        </p:txBody>
      </p:sp>
      <p:sp>
        <p:nvSpPr>
          <p:cNvPr id="175108" name="Title 7"/>
          <p:cNvSpPr>
            <a:spLocks noGrp="1"/>
          </p:cNvSpPr>
          <p:nvPr>
            <p:ph type="title" idx="4294967295"/>
          </p:nvPr>
        </p:nvSpPr>
        <p:spPr>
          <a:xfrm>
            <a:off x="5102225" y="1371600"/>
            <a:ext cx="3736975" cy="2514600"/>
          </a:xfrm>
        </p:spPr>
        <p:txBody>
          <a:bodyPr/>
          <a:lstStyle/>
          <a:p>
            <a:pPr eaLnBrk="1" hangingPunct="1"/>
            <a:r>
              <a:rPr lang="en-US" sz="3600" b="1">
                <a:latin typeface="Arial" charset="0"/>
                <a:ea typeface="SimSun" charset="0"/>
                <a:cs typeface="SimSun" charset="0"/>
              </a:rPr>
              <a:t>The Parables of Christ</a:t>
            </a:r>
            <a:endParaRPr lang="en-US" sz="54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3"/>
          <p:cNvSpPr txBox="1">
            <a:spLocks noChangeArrowheads="1"/>
          </p:cNvSpPr>
          <p:nvPr/>
        </p:nvSpPr>
        <p:spPr bwMode="auto">
          <a:xfrm>
            <a:off x="85407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FF"/>
                </a:solidFill>
                <a:latin typeface="Arial" charset="0"/>
                <a:cs typeface="Arial" charset="0"/>
              </a:rPr>
              <a:t>49</a:t>
            </a:r>
          </a:p>
        </p:txBody>
      </p:sp>
      <p:sp>
        <p:nvSpPr>
          <p:cNvPr id="68613" name="Rectangle 5"/>
          <p:cNvSpPr>
            <a:spLocks noGrp="1" noChangeArrowheads="1"/>
          </p:cNvSpPr>
          <p:nvPr>
            <p:ph type="title"/>
          </p:nvPr>
        </p:nvSpPr>
        <p:spPr>
          <a:xfrm>
            <a:off x="1905000" y="304800"/>
            <a:ext cx="5257800" cy="646113"/>
          </a:xfrm>
          <a:solidFill>
            <a:schemeClr val="bg2"/>
          </a:solidFill>
        </p:spPr>
        <p:txBody>
          <a:bodyPr anchor="t" anchorCtr="0">
            <a:spAutoFit/>
          </a:bodyPr>
          <a:lstStyle/>
          <a:p>
            <a:pPr eaLnBrk="1" hangingPunct="1">
              <a:defRPr/>
            </a:pPr>
            <a:r>
              <a:rPr lang="en-US" sz="3600" b="1" dirty="0">
                <a:solidFill>
                  <a:schemeClr val="tx1"/>
                </a:solidFill>
                <a:effectLst>
                  <a:outerShdw blurRad="38100" dist="38100" dir="2700000" algn="tl">
                    <a:srgbClr val="000000"/>
                  </a:outerShdw>
                </a:effectLst>
                <a:latin typeface="Arial"/>
                <a:ea typeface="SimSun" charset="0"/>
                <a:cs typeface="Arial"/>
              </a:rPr>
              <a:t>Synoptic Similarities</a:t>
            </a:r>
          </a:p>
        </p:txBody>
      </p:sp>
      <p:sp>
        <p:nvSpPr>
          <p:cNvPr id="68614" name="Rectangle 6"/>
          <p:cNvSpPr>
            <a:spLocks noChangeArrowheads="1"/>
          </p:cNvSpPr>
          <p:nvPr/>
        </p:nvSpPr>
        <p:spPr bwMode="auto">
          <a:xfrm>
            <a:off x="152400" y="1143000"/>
            <a:ext cx="8915400" cy="5715000"/>
          </a:xfrm>
          <a:prstGeom prst="rect">
            <a:avLst/>
          </a:prstGeom>
          <a:noFill/>
          <a:ln w="9525">
            <a:noFill/>
            <a:miter lim="800000"/>
            <a:headEnd/>
            <a:tailEnd/>
          </a:ln>
          <a:effectLst/>
        </p:spPr>
        <p:txBody>
          <a:bodyPr anchor="ctr"/>
          <a:lstStyle/>
          <a:p>
            <a:pPr marL="342900" indent="-342900">
              <a:spcBef>
                <a:spcPct val="20000"/>
              </a:spcBef>
              <a:buClr>
                <a:srgbClr val="FFFFCC"/>
              </a:buClr>
              <a:buSzPct val="75000"/>
              <a:buFont typeface="Wingdings" charset="0"/>
              <a:buChar char="l"/>
              <a:defRPr/>
            </a:pPr>
            <a:r>
              <a:rPr lang="en-US" sz="2600" b="1" dirty="0">
                <a:solidFill>
                  <a:srgbClr val="FFFFFF"/>
                </a:solidFill>
                <a:effectLst>
                  <a:outerShdw blurRad="38100" dist="38100" dir="2700000" algn="tl">
                    <a:srgbClr val="010199"/>
                  </a:outerShdw>
                </a:effectLst>
                <a:latin typeface="Arial"/>
                <a:cs typeface="Arial"/>
              </a:rPr>
              <a:t>Matthew, Mark and Luke are noticeably similar, while John is quite different. </a:t>
            </a:r>
          </a:p>
          <a:p>
            <a:pPr marL="342900" indent="-342900">
              <a:spcBef>
                <a:spcPct val="20000"/>
              </a:spcBef>
              <a:buClr>
                <a:srgbClr val="FFFFCC"/>
              </a:buClr>
              <a:buSzPct val="75000"/>
              <a:buFont typeface="Wingdings" charset="0"/>
              <a:buChar char="l"/>
              <a:defRPr/>
            </a:pPr>
            <a:r>
              <a:rPr lang="en-US" sz="2600" b="1" dirty="0">
                <a:solidFill>
                  <a:srgbClr val="FFFFFF"/>
                </a:solidFill>
                <a:effectLst>
                  <a:outerShdw blurRad="38100" dist="38100" dir="2700000" algn="tl">
                    <a:srgbClr val="010199"/>
                  </a:outerShdw>
                </a:effectLst>
                <a:latin typeface="Arial"/>
                <a:cs typeface="Arial"/>
              </a:rPr>
              <a:t>How do the first three Gospels agree?</a:t>
            </a:r>
          </a:p>
          <a:p>
            <a:pPr marL="742950" lvl="1" indent="-285750">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Language</a:t>
            </a:r>
          </a:p>
          <a:p>
            <a:pPr marL="742950" lvl="1" indent="-285750">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Material they include</a:t>
            </a:r>
          </a:p>
          <a:p>
            <a:pPr marL="742950" lvl="1" indent="-285750">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General order of the events and sayings from Christ’s life</a:t>
            </a:r>
          </a:p>
          <a:p>
            <a:pPr marL="342900" indent="-342900">
              <a:spcBef>
                <a:spcPct val="20000"/>
              </a:spcBef>
              <a:buClr>
                <a:srgbClr val="FFFFCC"/>
              </a:buClr>
              <a:buSzPct val="75000"/>
              <a:buFont typeface="Wingdings" charset="0"/>
              <a:buChar char="l"/>
              <a:defRPr/>
            </a:pPr>
            <a:r>
              <a:rPr lang="en-US" sz="2600" b="1" dirty="0">
                <a:solidFill>
                  <a:srgbClr val="FFFFFF"/>
                </a:solidFill>
                <a:effectLst>
                  <a:outerShdw blurRad="38100" dist="38100" dir="2700000" algn="tl">
                    <a:srgbClr val="010199"/>
                  </a:outerShdw>
                </a:effectLst>
                <a:latin typeface="Arial"/>
                <a:cs typeface="Arial"/>
              </a:rPr>
              <a:t>The math facts: </a:t>
            </a:r>
          </a:p>
          <a:p>
            <a:pPr marL="742950" lvl="1" indent="-285750">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91 percent of Mark is found in Matthew</a:t>
            </a:r>
          </a:p>
          <a:p>
            <a:pPr marL="742950" lvl="1" indent="-285750">
              <a:spcBef>
                <a:spcPct val="20000"/>
              </a:spcBef>
              <a:buClr>
                <a:srgbClr val="B2B2B2"/>
              </a:buClr>
              <a:buSzPct val="75000"/>
              <a:buFont typeface="Wingdings" charset="0"/>
              <a:buChar char="l"/>
              <a:defRPr/>
            </a:pPr>
            <a:r>
              <a:rPr lang="en-US" sz="2200" b="1" dirty="0">
                <a:solidFill>
                  <a:srgbClr val="FFFFFF"/>
                </a:solidFill>
                <a:effectLst>
                  <a:outerShdw blurRad="38100" dist="38100" dir="2700000" algn="tl">
                    <a:srgbClr val="010199"/>
                  </a:outerShdw>
                </a:effectLst>
                <a:latin typeface="Arial"/>
                <a:cs typeface="Arial"/>
              </a:rPr>
              <a:t>53 percent of Mark is found in Luke</a:t>
            </a:r>
          </a:p>
          <a:p>
            <a:pPr marL="342900" indent="-342900">
              <a:spcBef>
                <a:spcPct val="20000"/>
              </a:spcBef>
              <a:buClr>
                <a:srgbClr val="FFFFCC"/>
              </a:buClr>
              <a:buSzPct val="75000"/>
              <a:buFont typeface="Wingdings" charset="0"/>
              <a:buChar char="l"/>
              <a:defRPr/>
            </a:pPr>
            <a:r>
              <a:rPr lang="en-US" sz="2700" b="1" dirty="0">
                <a:solidFill>
                  <a:srgbClr val="FFFFFF"/>
                </a:solidFill>
                <a:effectLst>
                  <a:outerShdw blurRad="38100" dist="38100" dir="2700000" algn="tl">
                    <a:srgbClr val="010199"/>
                  </a:outerShdw>
                </a:effectLst>
                <a:latin typeface="Arial"/>
                <a:cs typeface="Arial"/>
              </a:rPr>
              <a:t>Such agreement raises questions as to the origin of the Synoptic Gospels. Did the authors rely on a common source? Were they interdependent? </a:t>
            </a:r>
          </a:p>
        </p:txBody>
      </p:sp>
      <p:sp>
        <p:nvSpPr>
          <p:cNvPr id="112644" name="Text Box 11"/>
          <p:cNvSpPr txBox="1">
            <a:spLocks noChangeArrowheads="1"/>
          </p:cNvSpPr>
          <p:nvPr/>
        </p:nvSpPr>
        <p:spPr bwMode="auto">
          <a:xfrm>
            <a:off x="3179763" y="914400"/>
            <a:ext cx="2708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i="1">
                <a:solidFill>
                  <a:srgbClr val="FFFFFF"/>
                </a:solidFill>
                <a:latin typeface="Arial" charset="0"/>
                <a:cs typeface="Arial" charset="0"/>
              </a:rPr>
              <a:t>NIV Study Bible,</a:t>
            </a:r>
            <a:r>
              <a:rPr lang="en-US" sz="2000">
                <a:solidFill>
                  <a:srgbClr val="FFFFFF"/>
                </a:solidFill>
                <a:latin typeface="Arial" charset="0"/>
                <a:cs typeface="Arial" charset="0"/>
              </a:rPr>
              <a:t> 1471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anim calcmode="lin" valueType="num">
                                      <p:cBhvr>
                                        <p:cTn id="7" dur="500" fill="hold"/>
                                        <p:tgtEl>
                                          <p:spTgt spid="686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8614">
                                            <p:txEl>
                                              <p:pRg st="1" end="1"/>
                                            </p:txEl>
                                          </p:spTgt>
                                        </p:tgtEl>
                                        <p:attrNameLst>
                                          <p:attrName>style.visibility</p:attrName>
                                        </p:attrNameLst>
                                      </p:cBhvr>
                                      <p:to>
                                        <p:strVal val="visible"/>
                                      </p:to>
                                    </p:set>
                                    <p:anim calcmode="lin" valueType="num">
                                      <p:cBhvr>
                                        <p:cTn id="13" dur="500" fill="hold"/>
                                        <p:tgtEl>
                                          <p:spTgt spid="686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86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8614">
                                            <p:txEl>
                                              <p:pRg st="2" end="2"/>
                                            </p:txEl>
                                          </p:spTgt>
                                        </p:tgtEl>
                                        <p:attrNameLst>
                                          <p:attrName>style.visibility</p:attrName>
                                        </p:attrNameLst>
                                      </p:cBhvr>
                                      <p:to>
                                        <p:strVal val="visible"/>
                                      </p:to>
                                    </p:set>
                                    <p:anim calcmode="lin" valueType="num">
                                      <p:cBhvr>
                                        <p:cTn id="19" dur="500" fill="hold"/>
                                        <p:tgtEl>
                                          <p:spTgt spid="686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861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8614">
                                            <p:txEl>
                                              <p:pRg st="3" end="3"/>
                                            </p:txEl>
                                          </p:spTgt>
                                        </p:tgtEl>
                                        <p:attrNameLst>
                                          <p:attrName>style.visibility</p:attrName>
                                        </p:attrNameLst>
                                      </p:cBhvr>
                                      <p:to>
                                        <p:strVal val="visible"/>
                                      </p:to>
                                    </p:set>
                                    <p:anim calcmode="lin" valueType="num">
                                      <p:cBhvr>
                                        <p:cTn id="25" dur="500" fill="hold"/>
                                        <p:tgtEl>
                                          <p:spTgt spid="686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86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8614">
                                            <p:txEl>
                                              <p:pRg st="4" end="4"/>
                                            </p:txEl>
                                          </p:spTgt>
                                        </p:tgtEl>
                                        <p:attrNameLst>
                                          <p:attrName>style.visibility</p:attrName>
                                        </p:attrNameLst>
                                      </p:cBhvr>
                                      <p:to>
                                        <p:strVal val="visible"/>
                                      </p:to>
                                    </p:set>
                                    <p:anim calcmode="lin" valueType="num">
                                      <p:cBhvr>
                                        <p:cTn id="31" dur="500" fill="hold"/>
                                        <p:tgtEl>
                                          <p:spTgt spid="686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86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8614">
                                            <p:txEl>
                                              <p:pRg st="5" end="5"/>
                                            </p:txEl>
                                          </p:spTgt>
                                        </p:tgtEl>
                                        <p:attrNameLst>
                                          <p:attrName>style.visibility</p:attrName>
                                        </p:attrNameLst>
                                      </p:cBhvr>
                                      <p:to>
                                        <p:strVal val="visible"/>
                                      </p:to>
                                    </p:set>
                                    <p:anim calcmode="lin" valueType="num">
                                      <p:cBhvr>
                                        <p:cTn id="37" dur="500" fill="hold"/>
                                        <p:tgtEl>
                                          <p:spTgt spid="6861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861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8614">
                                            <p:txEl>
                                              <p:pRg st="6" end="6"/>
                                            </p:txEl>
                                          </p:spTgt>
                                        </p:tgtEl>
                                        <p:attrNameLst>
                                          <p:attrName>style.visibility</p:attrName>
                                        </p:attrNameLst>
                                      </p:cBhvr>
                                      <p:to>
                                        <p:strVal val="visible"/>
                                      </p:to>
                                    </p:set>
                                    <p:anim calcmode="lin" valueType="num">
                                      <p:cBhvr>
                                        <p:cTn id="43" dur="500" fill="hold"/>
                                        <p:tgtEl>
                                          <p:spTgt spid="6861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861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8614">
                                            <p:txEl>
                                              <p:pRg st="7" end="7"/>
                                            </p:txEl>
                                          </p:spTgt>
                                        </p:tgtEl>
                                        <p:attrNameLst>
                                          <p:attrName>style.visibility</p:attrName>
                                        </p:attrNameLst>
                                      </p:cBhvr>
                                      <p:to>
                                        <p:strVal val="visible"/>
                                      </p:to>
                                    </p:set>
                                    <p:anim calcmode="lin" valueType="num">
                                      <p:cBhvr>
                                        <p:cTn id="49" dur="500" fill="hold"/>
                                        <p:tgtEl>
                                          <p:spTgt spid="6861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68614">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8614">
                                            <p:txEl>
                                              <p:pRg st="8" end="8"/>
                                            </p:txEl>
                                          </p:spTgt>
                                        </p:tgtEl>
                                        <p:attrNameLst>
                                          <p:attrName>style.visibility</p:attrName>
                                        </p:attrNameLst>
                                      </p:cBhvr>
                                      <p:to>
                                        <p:strVal val="visible"/>
                                      </p:to>
                                    </p:set>
                                    <p:anim calcmode="lin" valueType="num">
                                      <p:cBhvr>
                                        <p:cTn id="55" dur="500" fill="hold"/>
                                        <p:tgtEl>
                                          <p:spTgt spid="6861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68614">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screen">
            <a:clrChange>
              <a:clrFrom>
                <a:srgbClr val="FFFFFF"/>
              </a:clrFrom>
              <a:clrTo>
                <a:srgbClr val="FFFFFF">
                  <a:alpha val="0"/>
                </a:srgbClr>
              </a:clrTo>
            </a:clrChange>
            <a:lum contrast="100000"/>
            <a:grayscl/>
            <a:biLevel thresh="50000"/>
            <a:extLst>
              <a:ext uri="{28A0092B-C50C-407E-A947-70E740481C1C}">
                <a14:useLocalDpi xmlns:a14="http://schemas.microsoft.com/office/drawing/2010/main"/>
              </a:ext>
            </a:extLst>
          </a:blip>
          <a:srcRect/>
          <a:stretch>
            <a:fillRect/>
          </a:stretch>
        </p:blipFill>
        <p:spPr bwMode="auto">
          <a:xfrm>
            <a:off x="3986213" y="219075"/>
            <a:ext cx="4929187" cy="6486525"/>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76130" name="Text Box 4"/>
          <p:cNvSpPr txBox="1">
            <a:spLocks noChangeArrowheads="1"/>
          </p:cNvSpPr>
          <p:nvPr/>
        </p:nvSpPr>
        <p:spPr bwMode="auto">
          <a:xfrm>
            <a:off x="152400" y="5943600"/>
            <a:ext cx="40211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FFFFCC"/>
                </a:solidFill>
                <a:latin typeface="Arial" charset="0"/>
                <a:cs typeface="Arial" charset="0"/>
              </a:rPr>
              <a:t>From </a:t>
            </a:r>
            <a:r>
              <a:rPr lang="en-US" altLang="zh-CN" b="1" i="1">
                <a:solidFill>
                  <a:srgbClr val="FFFFCC"/>
                </a:solidFill>
                <a:latin typeface="Arial" charset="0"/>
                <a:cs typeface="Arial" charset="0"/>
              </a:rPr>
              <a:t>The Bible Visual Resource Book</a:t>
            </a:r>
            <a:r>
              <a:rPr lang="en-US" altLang="zh-CN" b="1">
                <a:solidFill>
                  <a:srgbClr val="FFFFCC"/>
                </a:solidFill>
                <a:latin typeface="Arial" charset="0"/>
                <a:cs typeface="Arial" charset="0"/>
              </a:rPr>
              <a:t>, 209</a:t>
            </a:r>
            <a:endParaRPr lang="en-US" b="1" i="1">
              <a:solidFill>
                <a:srgbClr val="FFFFCC"/>
              </a:solidFill>
              <a:latin typeface="Arial" charset="0"/>
              <a:cs typeface="Arial" charset="0"/>
            </a:endParaRPr>
          </a:p>
        </p:txBody>
      </p:sp>
      <p:sp>
        <p:nvSpPr>
          <p:cNvPr id="176131" name="Text Box 5"/>
          <p:cNvSpPr txBox="1">
            <a:spLocks noChangeArrowheads="1"/>
          </p:cNvSpPr>
          <p:nvPr/>
        </p:nvSpPr>
        <p:spPr bwMode="auto">
          <a:xfrm>
            <a:off x="15240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CC"/>
                </a:solidFill>
                <a:latin typeface="Arial" charset="0"/>
                <a:cs typeface="Arial" charset="0"/>
              </a:rPr>
              <a:t>63</a:t>
            </a:r>
          </a:p>
        </p:txBody>
      </p:sp>
      <p:sp>
        <p:nvSpPr>
          <p:cNvPr id="176132" name="Title 6"/>
          <p:cNvSpPr>
            <a:spLocks noGrp="1"/>
          </p:cNvSpPr>
          <p:nvPr>
            <p:ph type="title" idx="4294967295"/>
          </p:nvPr>
        </p:nvSpPr>
        <p:spPr>
          <a:xfrm>
            <a:off x="381000" y="381000"/>
            <a:ext cx="3124200" cy="3124200"/>
          </a:xfrm>
        </p:spPr>
        <p:txBody>
          <a:bodyPr/>
          <a:lstStyle/>
          <a:p>
            <a:pPr eaLnBrk="1" hangingPunct="1"/>
            <a:r>
              <a:rPr lang="en-US">
                <a:latin typeface="Arial" charset="0"/>
                <a:cs typeface="Arial" charset="0"/>
              </a:rPr>
              <a:t>Miracles of Jesus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3" name="Picture 4" descr="Passion Week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400" y="0"/>
            <a:ext cx="9169400" cy="6858000"/>
          </a:xfrm>
          <a:prstGeom prst="rect">
            <a:avLst/>
          </a:prstGeom>
          <a:noFill/>
          <a:ln w="76200">
            <a:solidFill>
              <a:srgbClr val="FF0000"/>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pic>
      <p:sp>
        <p:nvSpPr>
          <p:cNvPr id="269314" name="Rectangle 2"/>
          <p:cNvSpPr>
            <a:spLocks noGrp="1" noRot="1" noChangeArrowheads="1"/>
          </p:cNvSpPr>
          <p:nvPr>
            <p:ph type="title"/>
          </p:nvPr>
        </p:nvSpPr>
        <p:spPr>
          <a:xfrm>
            <a:off x="0" y="0"/>
            <a:ext cx="2209800" cy="1173163"/>
          </a:xfrm>
          <a:solidFill>
            <a:schemeClr val="bg2"/>
          </a:solidFill>
        </p:spPr>
        <p:txBody>
          <a:bodyPr/>
          <a:lstStyle/>
          <a:p>
            <a:pPr eaLnBrk="1" hangingPunct="1">
              <a:defRPr/>
            </a:pPr>
            <a:r>
              <a:rPr lang="en-US" sz="3600">
                <a:effectLst>
                  <a:outerShdw blurRad="38100" dist="38100" dir="2700000" algn="tl">
                    <a:srgbClr val="FFFFFF"/>
                  </a:outerShdw>
                </a:effectLst>
                <a:latin typeface="Arial" charset="0"/>
                <a:ea typeface="ＭＳ Ｐゴシック" charset="0"/>
                <a:cs typeface="Arial" charset="0"/>
              </a:rPr>
              <a:t>Passion Week</a:t>
            </a:r>
            <a:endParaRPr lang="en-US" sz="4000">
              <a:effectLst>
                <a:outerShdw blurRad="38100" dist="38100" dir="2700000" algn="tl">
                  <a:srgbClr val="FFFFFF"/>
                </a:outerShdw>
              </a:effectLst>
              <a:latin typeface="Arial" charset="0"/>
              <a:ea typeface="ＭＳ Ｐゴシック" charset="0"/>
              <a:cs typeface="Arial" charset="0"/>
            </a:endParaRPr>
          </a:p>
        </p:txBody>
      </p:sp>
      <p:sp>
        <p:nvSpPr>
          <p:cNvPr id="269317" name="Freeform 5"/>
          <p:cNvSpPr>
            <a:spLocks/>
          </p:cNvSpPr>
          <p:nvPr/>
        </p:nvSpPr>
        <p:spPr bwMode="auto">
          <a:xfrm>
            <a:off x="5791200" y="3581400"/>
            <a:ext cx="1447800" cy="2590800"/>
          </a:xfrm>
          <a:custGeom>
            <a:avLst/>
            <a:gdLst>
              <a:gd name="T0" fmla="*/ 2147483647 w 832"/>
              <a:gd name="T1" fmla="*/ 2147483647 h 1600"/>
              <a:gd name="T2" fmla="*/ 2147483647 w 832"/>
              <a:gd name="T3" fmla="*/ 2147483647 h 1600"/>
              <a:gd name="T4" fmla="*/ 2147483647 w 832"/>
              <a:gd name="T5" fmla="*/ 2147483647 h 1600"/>
              <a:gd name="T6" fmla="*/ 2147483647 w 832"/>
              <a:gd name="T7" fmla="*/ 2147483647 h 1600"/>
              <a:gd name="T8" fmla="*/ 2147483647 w 832"/>
              <a:gd name="T9" fmla="*/ 2147483647 h 1600"/>
              <a:gd name="T10" fmla="*/ 2147483647 w 832"/>
              <a:gd name="T11" fmla="*/ 2147483647 h 1600"/>
              <a:gd name="T12" fmla="*/ 2147483647 w 832"/>
              <a:gd name="T13" fmla="*/ 2147483647 h 1600"/>
              <a:gd name="T14" fmla="*/ 2147483647 w 832"/>
              <a:gd name="T15" fmla="*/ 2147483647 h 1600"/>
              <a:gd name="T16" fmla="*/ 2147483647 w 832"/>
              <a:gd name="T17" fmla="*/ 2147483647 h 1600"/>
              <a:gd name="T18" fmla="*/ 2147483647 w 832"/>
              <a:gd name="T19" fmla="*/ 2147483647 h 1600"/>
              <a:gd name="T20" fmla="*/ 2147483647 w 832"/>
              <a:gd name="T21" fmla="*/ 2147483647 h 1600"/>
              <a:gd name="T22" fmla="*/ 2147483647 w 832"/>
              <a:gd name="T23" fmla="*/ 2147483647 h 1600"/>
              <a:gd name="T24" fmla="*/ 2147483647 w 832"/>
              <a:gd name="T25" fmla="*/ 2147483647 h 1600"/>
              <a:gd name="T26" fmla="*/ 0 w 832"/>
              <a:gd name="T27" fmla="*/ 0 h 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2"/>
              <a:gd name="T43" fmla="*/ 0 h 1600"/>
              <a:gd name="T44" fmla="*/ 832 w 832"/>
              <a:gd name="T45" fmla="*/ 1600 h 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2" h="1600">
                <a:moveTo>
                  <a:pt x="832" y="1600"/>
                </a:moveTo>
                <a:cubicBezTo>
                  <a:pt x="817" y="1556"/>
                  <a:pt x="798" y="1513"/>
                  <a:pt x="753" y="1498"/>
                </a:cubicBezTo>
                <a:cubicBezTo>
                  <a:pt x="704" y="1449"/>
                  <a:pt x="654" y="1402"/>
                  <a:pt x="588" y="1380"/>
                </a:cubicBezTo>
                <a:cubicBezTo>
                  <a:pt x="549" y="1321"/>
                  <a:pt x="508" y="1266"/>
                  <a:pt x="471" y="1208"/>
                </a:cubicBezTo>
                <a:cubicBezTo>
                  <a:pt x="462" y="1168"/>
                  <a:pt x="457" y="1128"/>
                  <a:pt x="447" y="1090"/>
                </a:cubicBezTo>
                <a:cubicBezTo>
                  <a:pt x="428" y="945"/>
                  <a:pt x="425" y="681"/>
                  <a:pt x="361" y="533"/>
                </a:cubicBezTo>
                <a:cubicBezTo>
                  <a:pt x="353" y="515"/>
                  <a:pt x="337" y="503"/>
                  <a:pt x="330" y="486"/>
                </a:cubicBezTo>
                <a:cubicBezTo>
                  <a:pt x="320" y="463"/>
                  <a:pt x="323" y="433"/>
                  <a:pt x="306" y="416"/>
                </a:cubicBezTo>
                <a:cubicBezTo>
                  <a:pt x="287" y="397"/>
                  <a:pt x="264" y="382"/>
                  <a:pt x="251" y="361"/>
                </a:cubicBezTo>
                <a:cubicBezTo>
                  <a:pt x="232" y="332"/>
                  <a:pt x="214" y="303"/>
                  <a:pt x="196" y="274"/>
                </a:cubicBezTo>
                <a:cubicBezTo>
                  <a:pt x="188" y="261"/>
                  <a:pt x="173" y="235"/>
                  <a:pt x="173" y="235"/>
                </a:cubicBezTo>
                <a:cubicBezTo>
                  <a:pt x="161" y="188"/>
                  <a:pt x="135" y="135"/>
                  <a:pt x="94" y="110"/>
                </a:cubicBezTo>
                <a:cubicBezTo>
                  <a:pt x="76" y="82"/>
                  <a:pt x="66" y="65"/>
                  <a:pt x="39" y="47"/>
                </a:cubicBezTo>
                <a:cubicBezTo>
                  <a:pt x="28" y="11"/>
                  <a:pt x="23" y="23"/>
                  <a:pt x="0" y="0"/>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69318" name="Freeform 6"/>
          <p:cNvSpPr>
            <a:spLocks/>
          </p:cNvSpPr>
          <p:nvPr/>
        </p:nvSpPr>
        <p:spPr bwMode="auto">
          <a:xfrm>
            <a:off x="3897313" y="2590800"/>
            <a:ext cx="1741487" cy="990600"/>
          </a:xfrm>
          <a:custGeom>
            <a:avLst/>
            <a:gdLst>
              <a:gd name="T0" fmla="*/ 2147483647 w 1145"/>
              <a:gd name="T1" fmla="*/ 2147483647 h 860"/>
              <a:gd name="T2" fmla="*/ 2147483647 w 1145"/>
              <a:gd name="T3" fmla="*/ 2147483647 h 860"/>
              <a:gd name="T4" fmla="*/ 2147483647 w 1145"/>
              <a:gd name="T5" fmla="*/ 2147483647 h 860"/>
              <a:gd name="T6" fmla="*/ 2147483647 w 1145"/>
              <a:gd name="T7" fmla="*/ 2147483647 h 860"/>
              <a:gd name="T8" fmla="*/ 2147483647 w 1145"/>
              <a:gd name="T9" fmla="*/ 2147483647 h 860"/>
              <a:gd name="T10" fmla="*/ 2147483647 w 1145"/>
              <a:gd name="T11" fmla="*/ 2147483647 h 860"/>
              <a:gd name="T12" fmla="*/ 2147483647 w 1145"/>
              <a:gd name="T13" fmla="*/ 2147483647 h 860"/>
              <a:gd name="T14" fmla="*/ 2147483647 w 1145"/>
              <a:gd name="T15" fmla="*/ 2147483647 h 860"/>
              <a:gd name="T16" fmla="*/ 2147483647 w 1145"/>
              <a:gd name="T17" fmla="*/ 2147483647 h 860"/>
              <a:gd name="T18" fmla="*/ 2147483647 w 1145"/>
              <a:gd name="T19" fmla="*/ 2147483647 h 860"/>
              <a:gd name="T20" fmla="*/ 2147483647 w 1145"/>
              <a:gd name="T21" fmla="*/ 2147483647 h 860"/>
              <a:gd name="T22" fmla="*/ 2147483647 w 1145"/>
              <a:gd name="T23" fmla="*/ 2147483647 h 860"/>
              <a:gd name="T24" fmla="*/ 2147483647 w 1145"/>
              <a:gd name="T25" fmla="*/ 2147483647 h 860"/>
              <a:gd name="T26" fmla="*/ 2147483647 w 1145"/>
              <a:gd name="T27" fmla="*/ 2147483647 h 860"/>
              <a:gd name="T28" fmla="*/ 0 w 1145"/>
              <a:gd name="T29" fmla="*/ 0 h 8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5"/>
              <a:gd name="T46" fmla="*/ 0 h 860"/>
              <a:gd name="T47" fmla="*/ 1145 w 1145"/>
              <a:gd name="T48" fmla="*/ 860 h 8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5" h="860">
                <a:moveTo>
                  <a:pt x="1145" y="847"/>
                </a:moveTo>
                <a:cubicBezTo>
                  <a:pt x="1091" y="860"/>
                  <a:pt x="1079" y="833"/>
                  <a:pt x="1027" y="823"/>
                </a:cubicBezTo>
                <a:cubicBezTo>
                  <a:pt x="1011" y="812"/>
                  <a:pt x="993" y="805"/>
                  <a:pt x="980" y="792"/>
                </a:cubicBezTo>
                <a:cubicBezTo>
                  <a:pt x="966" y="778"/>
                  <a:pt x="962" y="758"/>
                  <a:pt x="949" y="745"/>
                </a:cubicBezTo>
                <a:cubicBezTo>
                  <a:pt x="934" y="730"/>
                  <a:pt x="916" y="720"/>
                  <a:pt x="902" y="706"/>
                </a:cubicBezTo>
                <a:cubicBezTo>
                  <a:pt x="888" y="651"/>
                  <a:pt x="848" y="615"/>
                  <a:pt x="816" y="572"/>
                </a:cubicBezTo>
                <a:cubicBezTo>
                  <a:pt x="809" y="563"/>
                  <a:pt x="763" y="490"/>
                  <a:pt x="745" y="470"/>
                </a:cubicBezTo>
                <a:cubicBezTo>
                  <a:pt x="730" y="453"/>
                  <a:pt x="709" y="442"/>
                  <a:pt x="698" y="423"/>
                </a:cubicBezTo>
                <a:cubicBezTo>
                  <a:pt x="657" y="354"/>
                  <a:pt x="617" y="284"/>
                  <a:pt x="573" y="219"/>
                </a:cubicBezTo>
                <a:cubicBezTo>
                  <a:pt x="558" y="198"/>
                  <a:pt x="529" y="140"/>
                  <a:pt x="502" y="125"/>
                </a:cubicBezTo>
                <a:cubicBezTo>
                  <a:pt x="468" y="105"/>
                  <a:pt x="428" y="106"/>
                  <a:pt x="392" y="102"/>
                </a:cubicBezTo>
                <a:cubicBezTo>
                  <a:pt x="366" y="93"/>
                  <a:pt x="337" y="90"/>
                  <a:pt x="314" y="78"/>
                </a:cubicBezTo>
                <a:cubicBezTo>
                  <a:pt x="305" y="73"/>
                  <a:pt x="299" y="63"/>
                  <a:pt x="290" y="62"/>
                </a:cubicBezTo>
                <a:cubicBezTo>
                  <a:pt x="256" y="55"/>
                  <a:pt x="222" y="56"/>
                  <a:pt x="188" y="54"/>
                </a:cubicBezTo>
                <a:cubicBezTo>
                  <a:pt x="125" y="39"/>
                  <a:pt x="65" y="0"/>
                  <a:pt x="0" y="0"/>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69319" name="Freeform 7"/>
          <p:cNvSpPr>
            <a:spLocks/>
          </p:cNvSpPr>
          <p:nvPr/>
        </p:nvSpPr>
        <p:spPr bwMode="auto">
          <a:xfrm>
            <a:off x="3884613" y="2438400"/>
            <a:ext cx="3430587" cy="3657600"/>
          </a:xfrm>
          <a:custGeom>
            <a:avLst/>
            <a:gdLst>
              <a:gd name="T0" fmla="*/ 0 w 2110"/>
              <a:gd name="T1" fmla="*/ 0 h 2534"/>
              <a:gd name="T2" fmla="*/ 2147483647 w 2110"/>
              <a:gd name="T3" fmla="*/ 2147483647 h 2534"/>
              <a:gd name="T4" fmla="*/ 2147483647 w 2110"/>
              <a:gd name="T5" fmla="*/ 2147483647 h 2534"/>
              <a:gd name="T6" fmla="*/ 2147483647 w 2110"/>
              <a:gd name="T7" fmla="*/ 2147483647 h 2534"/>
              <a:gd name="T8" fmla="*/ 2147483647 w 2110"/>
              <a:gd name="T9" fmla="*/ 2147483647 h 2534"/>
              <a:gd name="T10" fmla="*/ 2147483647 w 2110"/>
              <a:gd name="T11" fmla="*/ 2147483647 h 2534"/>
              <a:gd name="T12" fmla="*/ 2147483647 w 2110"/>
              <a:gd name="T13" fmla="*/ 2147483647 h 2534"/>
              <a:gd name="T14" fmla="*/ 2147483647 w 2110"/>
              <a:gd name="T15" fmla="*/ 2147483647 h 2534"/>
              <a:gd name="T16" fmla="*/ 2147483647 w 2110"/>
              <a:gd name="T17" fmla="*/ 2147483647 h 2534"/>
              <a:gd name="T18" fmla="*/ 2147483647 w 2110"/>
              <a:gd name="T19" fmla="*/ 2147483647 h 2534"/>
              <a:gd name="T20" fmla="*/ 2147483647 w 2110"/>
              <a:gd name="T21" fmla="*/ 2147483647 h 2534"/>
              <a:gd name="T22" fmla="*/ 2147483647 w 2110"/>
              <a:gd name="T23" fmla="*/ 2147483647 h 2534"/>
              <a:gd name="T24" fmla="*/ 2147483647 w 2110"/>
              <a:gd name="T25" fmla="*/ 2147483647 h 2534"/>
              <a:gd name="T26" fmla="*/ 2147483647 w 2110"/>
              <a:gd name="T27" fmla="*/ 2147483647 h 2534"/>
              <a:gd name="T28" fmla="*/ 2147483647 w 2110"/>
              <a:gd name="T29" fmla="*/ 2147483647 h 2534"/>
              <a:gd name="T30" fmla="*/ 2147483647 w 2110"/>
              <a:gd name="T31" fmla="*/ 2147483647 h 2534"/>
              <a:gd name="T32" fmla="*/ 2147483647 w 2110"/>
              <a:gd name="T33" fmla="*/ 2147483647 h 2534"/>
              <a:gd name="T34" fmla="*/ 2147483647 w 2110"/>
              <a:gd name="T35" fmla="*/ 2147483647 h 2534"/>
              <a:gd name="T36" fmla="*/ 2147483647 w 2110"/>
              <a:gd name="T37" fmla="*/ 2147483647 h 2534"/>
              <a:gd name="T38" fmla="*/ 2147483647 w 2110"/>
              <a:gd name="T39" fmla="*/ 2147483647 h 2534"/>
              <a:gd name="T40" fmla="*/ 2147483647 w 2110"/>
              <a:gd name="T41" fmla="*/ 2147483647 h 2534"/>
              <a:gd name="T42" fmla="*/ 2147483647 w 2110"/>
              <a:gd name="T43" fmla="*/ 2147483647 h 2534"/>
              <a:gd name="T44" fmla="*/ 2147483647 w 2110"/>
              <a:gd name="T45" fmla="*/ 2147483647 h 2534"/>
              <a:gd name="T46" fmla="*/ 2147483647 w 2110"/>
              <a:gd name="T47" fmla="*/ 2147483647 h 2534"/>
              <a:gd name="T48" fmla="*/ 2147483647 w 2110"/>
              <a:gd name="T49" fmla="*/ 2147483647 h 2534"/>
              <a:gd name="T50" fmla="*/ 2147483647 w 2110"/>
              <a:gd name="T51" fmla="*/ 2147483647 h 2534"/>
              <a:gd name="T52" fmla="*/ 2147483647 w 2110"/>
              <a:gd name="T53" fmla="*/ 2147483647 h 2534"/>
              <a:gd name="T54" fmla="*/ 2147483647 w 2110"/>
              <a:gd name="T55" fmla="*/ 2147483647 h 2534"/>
              <a:gd name="T56" fmla="*/ 2147483647 w 2110"/>
              <a:gd name="T57" fmla="*/ 2147483647 h 2534"/>
              <a:gd name="T58" fmla="*/ 2147483647 w 2110"/>
              <a:gd name="T59" fmla="*/ 2147483647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69320" name="Freeform 8"/>
          <p:cNvSpPr>
            <a:spLocks/>
          </p:cNvSpPr>
          <p:nvPr/>
        </p:nvSpPr>
        <p:spPr bwMode="auto">
          <a:xfrm>
            <a:off x="3848100" y="2438400"/>
            <a:ext cx="3390900" cy="3429000"/>
          </a:xfrm>
          <a:custGeom>
            <a:avLst/>
            <a:gdLst>
              <a:gd name="T0" fmla="*/ 2147483647 w 2211"/>
              <a:gd name="T1" fmla="*/ 2147483647 h 2510"/>
              <a:gd name="T2" fmla="*/ 2147483647 w 2211"/>
              <a:gd name="T3" fmla="*/ 2147483647 h 2510"/>
              <a:gd name="T4" fmla="*/ 2147483647 w 2211"/>
              <a:gd name="T5" fmla="*/ 2147483647 h 2510"/>
              <a:gd name="T6" fmla="*/ 2147483647 w 2211"/>
              <a:gd name="T7" fmla="*/ 2147483647 h 2510"/>
              <a:gd name="T8" fmla="*/ 2147483647 w 2211"/>
              <a:gd name="T9" fmla="*/ 2147483647 h 2510"/>
              <a:gd name="T10" fmla="*/ 2147483647 w 2211"/>
              <a:gd name="T11" fmla="*/ 2147483647 h 2510"/>
              <a:gd name="T12" fmla="*/ 2147483647 w 2211"/>
              <a:gd name="T13" fmla="*/ 2147483647 h 2510"/>
              <a:gd name="T14" fmla="*/ 2147483647 w 2211"/>
              <a:gd name="T15" fmla="*/ 2147483647 h 2510"/>
              <a:gd name="T16" fmla="*/ 2147483647 w 2211"/>
              <a:gd name="T17" fmla="*/ 2147483647 h 2510"/>
              <a:gd name="T18" fmla="*/ 2147483647 w 2211"/>
              <a:gd name="T19" fmla="*/ 2147483647 h 2510"/>
              <a:gd name="T20" fmla="*/ 2147483647 w 2211"/>
              <a:gd name="T21" fmla="*/ 2147483647 h 2510"/>
              <a:gd name="T22" fmla="*/ 2147483647 w 2211"/>
              <a:gd name="T23" fmla="*/ 2147483647 h 2510"/>
              <a:gd name="T24" fmla="*/ 2147483647 w 2211"/>
              <a:gd name="T25" fmla="*/ 2147483647 h 2510"/>
              <a:gd name="T26" fmla="*/ 2147483647 w 2211"/>
              <a:gd name="T27" fmla="*/ 2147483647 h 2510"/>
              <a:gd name="T28" fmla="*/ 2147483647 w 2211"/>
              <a:gd name="T29" fmla="*/ 2147483647 h 2510"/>
              <a:gd name="T30" fmla="*/ 2147483647 w 2211"/>
              <a:gd name="T31" fmla="*/ 2147483647 h 2510"/>
              <a:gd name="T32" fmla="*/ 2147483647 w 2211"/>
              <a:gd name="T33" fmla="*/ 2147483647 h 2510"/>
              <a:gd name="T34" fmla="*/ 2147483647 w 2211"/>
              <a:gd name="T35" fmla="*/ 2147483647 h 2510"/>
              <a:gd name="T36" fmla="*/ 2147483647 w 2211"/>
              <a:gd name="T37" fmla="*/ 2147483647 h 2510"/>
              <a:gd name="T38" fmla="*/ 2147483647 w 2211"/>
              <a:gd name="T39" fmla="*/ 2147483647 h 2510"/>
              <a:gd name="T40" fmla="*/ 2147483647 w 2211"/>
              <a:gd name="T41" fmla="*/ 2147483647 h 2510"/>
              <a:gd name="T42" fmla="*/ 2147483647 w 2211"/>
              <a:gd name="T43" fmla="*/ 2147483647 h 2510"/>
              <a:gd name="T44" fmla="*/ 2147483647 w 2211"/>
              <a:gd name="T45" fmla="*/ 2147483647 h 2510"/>
              <a:gd name="T46" fmla="*/ 2147483647 w 2211"/>
              <a:gd name="T47" fmla="*/ 2147483647 h 2510"/>
              <a:gd name="T48" fmla="*/ 2147483647 w 2211"/>
              <a:gd name="T49" fmla="*/ 2147483647 h 2510"/>
              <a:gd name="T50" fmla="*/ 2147483647 w 2211"/>
              <a:gd name="T51" fmla="*/ 2147483647 h 2510"/>
              <a:gd name="T52" fmla="*/ 2147483647 w 2211"/>
              <a:gd name="T53" fmla="*/ 2147483647 h 2510"/>
              <a:gd name="T54" fmla="*/ 2147483647 w 2211"/>
              <a:gd name="T55" fmla="*/ 2147483647 h 2510"/>
              <a:gd name="T56" fmla="*/ 2147483647 w 2211"/>
              <a:gd name="T57" fmla="*/ 2147483647 h 2510"/>
              <a:gd name="T58" fmla="*/ 2147483647 w 2211"/>
              <a:gd name="T59" fmla="*/ 2147483647 h 2510"/>
              <a:gd name="T60" fmla="*/ 0 w 2211"/>
              <a:gd name="T61" fmla="*/ 2147483647 h 25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11"/>
              <a:gd name="T94" fmla="*/ 0 h 2510"/>
              <a:gd name="T95" fmla="*/ 2211 w 2211"/>
              <a:gd name="T96" fmla="*/ 2510 h 25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11" h="2510">
                <a:moveTo>
                  <a:pt x="2211" y="2510"/>
                </a:moveTo>
                <a:cubicBezTo>
                  <a:pt x="2177" y="2499"/>
                  <a:pt x="2176" y="2477"/>
                  <a:pt x="2149" y="2456"/>
                </a:cubicBezTo>
                <a:cubicBezTo>
                  <a:pt x="2134" y="2444"/>
                  <a:pt x="2102" y="2424"/>
                  <a:pt x="2102" y="2424"/>
                </a:cubicBezTo>
                <a:cubicBezTo>
                  <a:pt x="2090" y="2407"/>
                  <a:pt x="2073" y="2394"/>
                  <a:pt x="2062" y="2377"/>
                </a:cubicBezTo>
                <a:cubicBezTo>
                  <a:pt x="2057" y="2370"/>
                  <a:pt x="2058" y="2361"/>
                  <a:pt x="2055" y="2354"/>
                </a:cubicBezTo>
                <a:cubicBezTo>
                  <a:pt x="2037" y="2317"/>
                  <a:pt x="2018" y="2279"/>
                  <a:pt x="2000" y="2244"/>
                </a:cubicBezTo>
                <a:cubicBezTo>
                  <a:pt x="1972" y="2190"/>
                  <a:pt x="1949" y="2146"/>
                  <a:pt x="1937" y="2087"/>
                </a:cubicBezTo>
                <a:cubicBezTo>
                  <a:pt x="1926" y="1970"/>
                  <a:pt x="1920" y="1904"/>
                  <a:pt x="1913" y="1773"/>
                </a:cubicBezTo>
                <a:cubicBezTo>
                  <a:pt x="1911" y="1752"/>
                  <a:pt x="1896" y="1648"/>
                  <a:pt x="1890" y="1640"/>
                </a:cubicBezTo>
                <a:cubicBezTo>
                  <a:pt x="1864" y="1606"/>
                  <a:pt x="1844" y="1571"/>
                  <a:pt x="1819" y="1538"/>
                </a:cubicBezTo>
                <a:cubicBezTo>
                  <a:pt x="1812" y="1522"/>
                  <a:pt x="1790" y="1466"/>
                  <a:pt x="1788" y="1452"/>
                </a:cubicBezTo>
                <a:cubicBezTo>
                  <a:pt x="1787" y="1448"/>
                  <a:pt x="1779" y="1398"/>
                  <a:pt x="1772" y="1389"/>
                </a:cubicBezTo>
                <a:cubicBezTo>
                  <a:pt x="1758" y="1371"/>
                  <a:pt x="1725" y="1342"/>
                  <a:pt x="1725" y="1342"/>
                </a:cubicBezTo>
                <a:cubicBezTo>
                  <a:pt x="1709" y="1296"/>
                  <a:pt x="1673" y="1266"/>
                  <a:pt x="1655" y="1224"/>
                </a:cubicBezTo>
                <a:cubicBezTo>
                  <a:pt x="1635" y="1180"/>
                  <a:pt x="1619" y="1135"/>
                  <a:pt x="1600" y="1091"/>
                </a:cubicBezTo>
                <a:cubicBezTo>
                  <a:pt x="1595" y="1080"/>
                  <a:pt x="1591" y="1068"/>
                  <a:pt x="1584" y="1059"/>
                </a:cubicBezTo>
                <a:cubicBezTo>
                  <a:pt x="1570" y="1041"/>
                  <a:pt x="1537" y="1012"/>
                  <a:pt x="1537" y="1012"/>
                </a:cubicBezTo>
                <a:cubicBezTo>
                  <a:pt x="1521" y="966"/>
                  <a:pt x="1489" y="975"/>
                  <a:pt x="1451" y="957"/>
                </a:cubicBezTo>
                <a:cubicBezTo>
                  <a:pt x="1399" y="931"/>
                  <a:pt x="1364" y="884"/>
                  <a:pt x="1317" y="855"/>
                </a:cubicBezTo>
                <a:cubicBezTo>
                  <a:pt x="1295" y="841"/>
                  <a:pt x="1222" y="805"/>
                  <a:pt x="1207" y="785"/>
                </a:cubicBezTo>
                <a:cubicBezTo>
                  <a:pt x="1177" y="745"/>
                  <a:pt x="1130" y="658"/>
                  <a:pt x="1082" y="644"/>
                </a:cubicBezTo>
                <a:cubicBezTo>
                  <a:pt x="1060" y="615"/>
                  <a:pt x="1028" y="595"/>
                  <a:pt x="1011" y="565"/>
                </a:cubicBezTo>
                <a:cubicBezTo>
                  <a:pt x="990" y="529"/>
                  <a:pt x="964" y="484"/>
                  <a:pt x="925" y="471"/>
                </a:cubicBezTo>
                <a:cubicBezTo>
                  <a:pt x="889" y="442"/>
                  <a:pt x="851" y="419"/>
                  <a:pt x="815" y="393"/>
                </a:cubicBezTo>
                <a:cubicBezTo>
                  <a:pt x="801" y="353"/>
                  <a:pt x="784" y="352"/>
                  <a:pt x="753" y="330"/>
                </a:cubicBezTo>
                <a:cubicBezTo>
                  <a:pt x="679" y="276"/>
                  <a:pt x="620" y="187"/>
                  <a:pt x="533" y="157"/>
                </a:cubicBezTo>
                <a:cubicBezTo>
                  <a:pt x="490" y="126"/>
                  <a:pt x="464" y="105"/>
                  <a:pt x="415" y="95"/>
                </a:cubicBezTo>
                <a:cubicBezTo>
                  <a:pt x="399" y="87"/>
                  <a:pt x="384" y="77"/>
                  <a:pt x="368" y="71"/>
                </a:cubicBezTo>
                <a:cubicBezTo>
                  <a:pt x="358" y="66"/>
                  <a:pt x="346" y="67"/>
                  <a:pt x="337" y="63"/>
                </a:cubicBezTo>
                <a:cubicBezTo>
                  <a:pt x="319" y="55"/>
                  <a:pt x="307" y="38"/>
                  <a:pt x="290" y="32"/>
                </a:cubicBezTo>
                <a:cubicBezTo>
                  <a:pt x="208" y="0"/>
                  <a:pt x="79" y="8"/>
                  <a:pt x="0" y="8"/>
                </a:cubicBezTo>
              </a:path>
            </a:pathLst>
          </a:custGeom>
          <a:noFill/>
          <a:ln w="76200">
            <a:solidFill>
              <a:srgbClr val="FF0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69321" name="Freeform 9"/>
          <p:cNvSpPr>
            <a:spLocks/>
          </p:cNvSpPr>
          <p:nvPr/>
        </p:nvSpPr>
        <p:spPr bwMode="auto">
          <a:xfrm>
            <a:off x="3897313" y="2517775"/>
            <a:ext cx="1741487" cy="1444625"/>
          </a:xfrm>
          <a:custGeom>
            <a:avLst/>
            <a:gdLst>
              <a:gd name="T0" fmla="*/ 0 w 1176"/>
              <a:gd name="T1" fmla="*/ 0 h 816"/>
              <a:gd name="T2" fmla="*/ 2147483647 w 1176"/>
              <a:gd name="T3" fmla="*/ 2147483647 h 816"/>
              <a:gd name="T4" fmla="*/ 2147483647 w 1176"/>
              <a:gd name="T5" fmla="*/ 2147483647 h 816"/>
              <a:gd name="T6" fmla="*/ 2147483647 w 1176"/>
              <a:gd name="T7" fmla="*/ 2147483647 h 816"/>
              <a:gd name="T8" fmla="*/ 2147483647 w 1176"/>
              <a:gd name="T9" fmla="*/ 2147483647 h 816"/>
              <a:gd name="T10" fmla="*/ 2147483647 w 1176"/>
              <a:gd name="T11" fmla="*/ 2147483647 h 816"/>
              <a:gd name="T12" fmla="*/ 2147483647 w 1176"/>
              <a:gd name="T13" fmla="*/ 2147483647 h 816"/>
              <a:gd name="T14" fmla="*/ 2147483647 w 1176"/>
              <a:gd name="T15" fmla="*/ 2147483647 h 816"/>
              <a:gd name="T16" fmla="*/ 2147483647 w 1176"/>
              <a:gd name="T17" fmla="*/ 2147483647 h 816"/>
              <a:gd name="T18" fmla="*/ 2147483647 w 1176"/>
              <a:gd name="T19" fmla="*/ 2147483647 h 816"/>
              <a:gd name="T20" fmla="*/ 2147483647 w 1176"/>
              <a:gd name="T21" fmla="*/ 2147483647 h 816"/>
              <a:gd name="T22" fmla="*/ 2147483647 w 1176"/>
              <a:gd name="T23" fmla="*/ 2147483647 h 816"/>
              <a:gd name="T24" fmla="*/ 2147483647 w 1176"/>
              <a:gd name="T25" fmla="*/ 2147483647 h 816"/>
              <a:gd name="T26" fmla="*/ 2147483647 w 1176"/>
              <a:gd name="T27" fmla="*/ 2147483647 h 816"/>
              <a:gd name="T28" fmla="*/ 2147483647 w 1176"/>
              <a:gd name="T29" fmla="*/ 2147483647 h 816"/>
              <a:gd name="T30" fmla="*/ 2147483647 w 1176"/>
              <a:gd name="T31" fmla="*/ 2147483647 h 816"/>
              <a:gd name="T32" fmla="*/ 2147483647 w 1176"/>
              <a:gd name="T33" fmla="*/ 2147483647 h 816"/>
              <a:gd name="T34" fmla="*/ 2147483647 w 1176"/>
              <a:gd name="T35" fmla="*/ 2147483647 h 816"/>
              <a:gd name="T36" fmla="*/ 2147483647 w 1176"/>
              <a:gd name="T37" fmla="*/ 2147483647 h 816"/>
              <a:gd name="T38" fmla="*/ 2147483647 w 1176"/>
              <a:gd name="T39" fmla="*/ 2147483647 h 816"/>
              <a:gd name="T40" fmla="*/ 2147483647 w 1176"/>
              <a:gd name="T41" fmla="*/ 2147483647 h 8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6"/>
              <a:gd name="T64" fmla="*/ 0 h 816"/>
              <a:gd name="T65" fmla="*/ 1176 w 1176"/>
              <a:gd name="T66" fmla="*/ 816 h 8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6" h="816">
                <a:moveTo>
                  <a:pt x="0" y="0"/>
                </a:moveTo>
                <a:cubicBezTo>
                  <a:pt x="101" y="20"/>
                  <a:pt x="205" y="1"/>
                  <a:pt x="306" y="31"/>
                </a:cubicBezTo>
                <a:cubicBezTo>
                  <a:pt x="343" y="56"/>
                  <a:pt x="390" y="68"/>
                  <a:pt x="424" y="102"/>
                </a:cubicBezTo>
                <a:cubicBezTo>
                  <a:pt x="460" y="138"/>
                  <a:pt x="441" y="128"/>
                  <a:pt x="478" y="141"/>
                </a:cubicBezTo>
                <a:cubicBezTo>
                  <a:pt x="486" y="149"/>
                  <a:pt x="492" y="158"/>
                  <a:pt x="502" y="165"/>
                </a:cubicBezTo>
                <a:cubicBezTo>
                  <a:pt x="508" y="169"/>
                  <a:pt x="519" y="166"/>
                  <a:pt x="525" y="173"/>
                </a:cubicBezTo>
                <a:cubicBezTo>
                  <a:pt x="533" y="183"/>
                  <a:pt x="533" y="200"/>
                  <a:pt x="541" y="212"/>
                </a:cubicBezTo>
                <a:cubicBezTo>
                  <a:pt x="549" y="224"/>
                  <a:pt x="564" y="231"/>
                  <a:pt x="573" y="243"/>
                </a:cubicBezTo>
                <a:cubicBezTo>
                  <a:pt x="587" y="262"/>
                  <a:pt x="592" y="291"/>
                  <a:pt x="612" y="306"/>
                </a:cubicBezTo>
                <a:cubicBezTo>
                  <a:pt x="633" y="321"/>
                  <a:pt x="675" y="353"/>
                  <a:pt x="675" y="353"/>
                </a:cubicBezTo>
                <a:cubicBezTo>
                  <a:pt x="679" y="359"/>
                  <a:pt x="700" y="394"/>
                  <a:pt x="706" y="400"/>
                </a:cubicBezTo>
                <a:cubicBezTo>
                  <a:pt x="725" y="419"/>
                  <a:pt x="755" y="428"/>
                  <a:pt x="776" y="447"/>
                </a:cubicBezTo>
                <a:cubicBezTo>
                  <a:pt x="834" y="498"/>
                  <a:pt x="817" y="504"/>
                  <a:pt x="902" y="533"/>
                </a:cubicBezTo>
                <a:cubicBezTo>
                  <a:pt x="917" y="538"/>
                  <a:pt x="935" y="539"/>
                  <a:pt x="949" y="549"/>
                </a:cubicBezTo>
                <a:cubicBezTo>
                  <a:pt x="964" y="559"/>
                  <a:pt x="996" y="580"/>
                  <a:pt x="996" y="580"/>
                </a:cubicBezTo>
                <a:cubicBezTo>
                  <a:pt x="1006" y="596"/>
                  <a:pt x="1013" y="614"/>
                  <a:pt x="1027" y="628"/>
                </a:cubicBezTo>
                <a:cubicBezTo>
                  <a:pt x="1035" y="635"/>
                  <a:pt x="1044" y="642"/>
                  <a:pt x="1051" y="651"/>
                </a:cubicBezTo>
                <a:cubicBezTo>
                  <a:pt x="1062" y="665"/>
                  <a:pt x="1076" y="680"/>
                  <a:pt x="1082" y="698"/>
                </a:cubicBezTo>
                <a:cubicBezTo>
                  <a:pt x="1084" y="706"/>
                  <a:pt x="1084" y="715"/>
                  <a:pt x="1090" y="722"/>
                </a:cubicBezTo>
                <a:cubicBezTo>
                  <a:pt x="1120" y="761"/>
                  <a:pt x="1128" y="763"/>
                  <a:pt x="1161" y="784"/>
                </a:cubicBezTo>
                <a:cubicBezTo>
                  <a:pt x="1170" y="811"/>
                  <a:pt x="1163" y="801"/>
                  <a:pt x="1176" y="816"/>
                </a:cubicBezTo>
              </a:path>
            </a:pathLst>
          </a:custGeom>
          <a:noFill/>
          <a:ln w="76200">
            <a:solidFill>
              <a:srgbClr val="FF8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69322" name="Freeform 10"/>
          <p:cNvSpPr>
            <a:spLocks/>
          </p:cNvSpPr>
          <p:nvPr/>
        </p:nvSpPr>
        <p:spPr bwMode="auto">
          <a:xfrm>
            <a:off x="6019800" y="3962400"/>
            <a:ext cx="1143000" cy="2133600"/>
          </a:xfrm>
          <a:custGeom>
            <a:avLst/>
            <a:gdLst>
              <a:gd name="T0" fmla="*/ 0 w 682"/>
              <a:gd name="T1" fmla="*/ 0 h 1310"/>
              <a:gd name="T2" fmla="*/ 2147483647 w 682"/>
              <a:gd name="T3" fmla="*/ 2147483647 h 1310"/>
              <a:gd name="T4" fmla="*/ 2147483647 w 682"/>
              <a:gd name="T5" fmla="*/ 2147483647 h 1310"/>
              <a:gd name="T6" fmla="*/ 2147483647 w 682"/>
              <a:gd name="T7" fmla="*/ 2147483647 h 1310"/>
              <a:gd name="T8" fmla="*/ 2147483647 w 682"/>
              <a:gd name="T9" fmla="*/ 2147483647 h 1310"/>
              <a:gd name="T10" fmla="*/ 2147483647 w 682"/>
              <a:gd name="T11" fmla="*/ 2147483647 h 1310"/>
              <a:gd name="T12" fmla="*/ 2147483647 w 682"/>
              <a:gd name="T13" fmla="*/ 2147483647 h 1310"/>
              <a:gd name="T14" fmla="*/ 2147483647 w 682"/>
              <a:gd name="T15" fmla="*/ 2147483647 h 1310"/>
              <a:gd name="T16" fmla="*/ 2147483647 w 682"/>
              <a:gd name="T17" fmla="*/ 2147483647 h 1310"/>
              <a:gd name="T18" fmla="*/ 2147483647 w 682"/>
              <a:gd name="T19" fmla="*/ 2147483647 h 1310"/>
              <a:gd name="T20" fmla="*/ 2147483647 w 682"/>
              <a:gd name="T21" fmla="*/ 2147483647 h 1310"/>
              <a:gd name="T22" fmla="*/ 2147483647 w 682"/>
              <a:gd name="T23" fmla="*/ 2147483647 h 1310"/>
              <a:gd name="T24" fmla="*/ 2147483647 w 682"/>
              <a:gd name="T25" fmla="*/ 2147483647 h 13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2"/>
              <a:gd name="T40" fmla="*/ 0 h 1310"/>
              <a:gd name="T41" fmla="*/ 682 w 682"/>
              <a:gd name="T42" fmla="*/ 1310 h 13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2" h="1310">
                <a:moveTo>
                  <a:pt x="0" y="0"/>
                </a:moveTo>
                <a:cubicBezTo>
                  <a:pt x="9" y="71"/>
                  <a:pt x="1" y="97"/>
                  <a:pt x="55" y="142"/>
                </a:cubicBezTo>
                <a:cubicBezTo>
                  <a:pt x="80" y="162"/>
                  <a:pt x="93" y="178"/>
                  <a:pt x="125" y="189"/>
                </a:cubicBezTo>
                <a:cubicBezTo>
                  <a:pt x="151" y="240"/>
                  <a:pt x="162" y="296"/>
                  <a:pt x="196" y="345"/>
                </a:cubicBezTo>
                <a:cubicBezTo>
                  <a:pt x="208" y="394"/>
                  <a:pt x="235" y="447"/>
                  <a:pt x="259" y="494"/>
                </a:cubicBezTo>
                <a:cubicBezTo>
                  <a:pt x="267" y="536"/>
                  <a:pt x="278" y="585"/>
                  <a:pt x="306" y="620"/>
                </a:cubicBezTo>
                <a:cubicBezTo>
                  <a:pt x="321" y="640"/>
                  <a:pt x="346" y="653"/>
                  <a:pt x="361" y="675"/>
                </a:cubicBezTo>
                <a:cubicBezTo>
                  <a:pt x="403" y="734"/>
                  <a:pt x="451" y="786"/>
                  <a:pt x="494" y="847"/>
                </a:cubicBezTo>
                <a:cubicBezTo>
                  <a:pt x="515" y="911"/>
                  <a:pt x="532" y="978"/>
                  <a:pt x="549" y="1044"/>
                </a:cubicBezTo>
                <a:cubicBezTo>
                  <a:pt x="554" y="1064"/>
                  <a:pt x="560" y="1103"/>
                  <a:pt x="572" y="1122"/>
                </a:cubicBezTo>
                <a:cubicBezTo>
                  <a:pt x="585" y="1142"/>
                  <a:pt x="605" y="1157"/>
                  <a:pt x="620" y="1177"/>
                </a:cubicBezTo>
                <a:cubicBezTo>
                  <a:pt x="632" y="1215"/>
                  <a:pt x="639" y="1238"/>
                  <a:pt x="659" y="1271"/>
                </a:cubicBezTo>
                <a:cubicBezTo>
                  <a:pt x="666" y="1283"/>
                  <a:pt x="682" y="1310"/>
                  <a:pt x="682" y="1310"/>
                </a:cubicBezTo>
              </a:path>
            </a:pathLst>
          </a:custGeom>
          <a:noFill/>
          <a:ln w="76200">
            <a:solidFill>
              <a:srgbClr val="FF8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grpSp>
        <p:nvGrpSpPr>
          <p:cNvPr id="3" name="Group 1068"/>
          <p:cNvGrpSpPr>
            <a:grpSpLocks/>
          </p:cNvGrpSpPr>
          <p:nvPr/>
        </p:nvGrpSpPr>
        <p:grpSpPr bwMode="auto">
          <a:xfrm>
            <a:off x="7162800" y="3124200"/>
            <a:ext cx="1981200" cy="1981200"/>
            <a:chOff x="4512" y="1974"/>
            <a:chExt cx="1056" cy="960"/>
          </a:xfrm>
        </p:grpSpPr>
        <p:sp>
          <p:nvSpPr>
            <p:cNvPr id="2" name="AutoShape 11"/>
            <p:cNvSpPr>
              <a:spLocks noChangeArrowheads="1"/>
            </p:cNvSpPr>
            <p:nvPr/>
          </p:nvSpPr>
          <p:spPr bwMode="auto">
            <a:xfrm>
              <a:off x="4512" y="1974"/>
              <a:ext cx="1056" cy="960"/>
            </a:xfrm>
            <a:prstGeom prst="roundRect">
              <a:avLst>
                <a:gd name="adj" fmla="val 16667"/>
              </a:avLst>
            </a:prstGeom>
            <a:noFill/>
            <a:ln w="76200">
              <a:solidFill>
                <a:srgbClr val="FF5050"/>
              </a:solidFill>
              <a:round/>
              <a:headEnd/>
              <a:tailEnd/>
            </a:ln>
            <a:effectLst>
              <a:outerShdw dist="35921" dir="2700000" algn="ctr" rotWithShape="0">
                <a:schemeClr val="bg2">
                  <a:alpha val="50000"/>
                </a:schemeClr>
              </a:outerShdw>
            </a:effectLst>
          </p:spPr>
          <p:txBody>
            <a:bodyPr anchor="ctr">
              <a:spAutoFit/>
            </a:bodyPr>
            <a:lstStyle/>
            <a:p>
              <a:pPr>
                <a:defRPr/>
              </a:pPr>
              <a:endParaRPr lang="en-US">
                <a:solidFill>
                  <a:srgbClr val="FF5050"/>
                </a:solidFill>
                <a:effectLst>
                  <a:outerShdw blurRad="38100" dist="38100" dir="2700000" algn="tl">
                    <a:srgbClr val="000000"/>
                  </a:outerShdw>
                </a:effectLst>
                <a:latin typeface="Garamond" charset="0"/>
                <a:ea typeface="ＭＳ Ｐゴシック" charset="-128"/>
                <a:cs typeface="ＭＳ Ｐゴシック" charset="-128"/>
              </a:endParaRPr>
            </a:p>
          </p:txBody>
        </p:sp>
        <p:sp>
          <p:nvSpPr>
            <p:cNvPr id="6" name="Text Box 12"/>
            <p:cNvSpPr txBox="1">
              <a:spLocks noChangeArrowheads="1"/>
            </p:cNvSpPr>
            <p:nvPr/>
          </p:nvSpPr>
          <p:spPr bwMode="auto">
            <a:xfrm>
              <a:off x="4512" y="2050"/>
              <a:ext cx="458" cy="3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FF5050"/>
                  </a:solidFill>
                  <a:effectLst>
                    <a:outerShdw blurRad="38100" dist="38100" dir="2700000" algn="tl">
                      <a:srgbClr val="000000"/>
                    </a:outerShdw>
                  </a:effectLst>
                  <a:latin typeface="Chalkboard" charset="0"/>
                </a:rPr>
                <a:t>Fri</a:t>
              </a:r>
            </a:p>
          </p:txBody>
        </p:sp>
      </p:grpSp>
      <p:grpSp>
        <p:nvGrpSpPr>
          <p:cNvPr id="4" name="Group 1067"/>
          <p:cNvGrpSpPr>
            <a:grpSpLocks/>
          </p:cNvGrpSpPr>
          <p:nvPr/>
        </p:nvGrpSpPr>
        <p:grpSpPr bwMode="auto">
          <a:xfrm>
            <a:off x="457200" y="3886200"/>
            <a:ext cx="2133600" cy="990600"/>
            <a:chOff x="288" y="2381"/>
            <a:chExt cx="1200" cy="624"/>
          </a:xfrm>
        </p:grpSpPr>
        <p:sp>
          <p:nvSpPr>
            <p:cNvPr id="177196" name="AutoShape 11"/>
            <p:cNvSpPr>
              <a:spLocks noChangeArrowheads="1"/>
            </p:cNvSpPr>
            <p:nvPr/>
          </p:nvSpPr>
          <p:spPr bwMode="auto">
            <a:xfrm>
              <a:off x="288" y="2381"/>
              <a:ext cx="1200" cy="624"/>
            </a:xfrm>
            <a:prstGeom prst="roundRect">
              <a:avLst>
                <a:gd name="adj" fmla="val 16667"/>
              </a:avLst>
            </a:prstGeom>
            <a:noFill/>
            <a:ln w="76200">
              <a:solidFill>
                <a:srgbClr val="593C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FFFFFF"/>
                </a:solidFill>
                <a:latin typeface="Garamond" charset="0"/>
              </a:endParaRPr>
            </a:p>
          </p:txBody>
        </p:sp>
        <p:sp>
          <p:nvSpPr>
            <p:cNvPr id="7" name="Text Box 12"/>
            <p:cNvSpPr txBox="1">
              <a:spLocks noChangeArrowheads="1"/>
            </p:cNvSpPr>
            <p:nvPr/>
          </p:nvSpPr>
          <p:spPr bwMode="auto">
            <a:xfrm>
              <a:off x="293" y="2406"/>
              <a:ext cx="1051" cy="407"/>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593C00"/>
                  </a:solidFill>
                  <a:effectLst>
                    <a:outerShdw blurRad="38100" dist="38100" dir="2700000" algn="tl">
                      <a:srgbClr val="000000"/>
                    </a:outerShdw>
                  </a:effectLst>
                  <a:latin typeface="Chalkboard" charset="0"/>
                </a:rPr>
                <a:t>Thurs</a:t>
              </a:r>
            </a:p>
          </p:txBody>
        </p:sp>
      </p:grpSp>
      <p:grpSp>
        <p:nvGrpSpPr>
          <p:cNvPr id="5" name="Group 1064"/>
          <p:cNvGrpSpPr>
            <a:grpSpLocks/>
          </p:cNvGrpSpPr>
          <p:nvPr/>
        </p:nvGrpSpPr>
        <p:grpSpPr bwMode="auto">
          <a:xfrm>
            <a:off x="457200" y="6096000"/>
            <a:ext cx="3962400" cy="801688"/>
            <a:chOff x="384" y="3734"/>
            <a:chExt cx="2352" cy="690"/>
          </a:xfrm>
        </p:grpSpPr>
        <p:sp>
          <p:nvSpPr>
            <p:cNvPr id="177194" name="AutoShape 11"/>
            <p:cNvSpPr>
              <a:spLocks noChangeArrowheads="1"/>
            </p:cNvSpPr>
            <p:nvPr/>
          </p:nvSpPr>
          <p:spPr bwMode="auto">
            <a:xfrm>
              <a:off x="384" y="3734"/>
              <a:ext cx="2352" cy="491"/>
            </a:xfrm>
            <a:prstGeom prst="roundRect">
              <a:avLst>
                <a:gd name="adj" fmla="val 16667"/>
              </a:avLst>
            </a:prstGeom>
            <a:noFill/>
            <a:ln w="76200">
              <a:solidFill>
                <a:srgbClr val="0080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008000"/>
                </a:solidFill>
                <a:latin typeface="Garamond" charset="0"/>
              </a:endParaRPr>
            </a:p>
          </p:txBody>
        </p:sp>
        <p:sp>
          <p:nvSpPr>
            <p:cNvPr id="40" name="Text Box 12"/>
            <p:cNvSpPr txBox="1">
              <a:spLocks noChangeArrowheads="1"/>
            </p:cNvSpPr>
            <p:nvPr/>
          </p:nvSpPr>
          <p:spPr bwMode="auto">
            <a:xfrm>
              <a:off x="384" y="3868"/>
              <a:ext cx="624" cy="55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008000"/>
                  </a:solidFill>
                  <a:effectLst>
                    <a:outerShdw blurRad="38100" dist="38100" dir="2700000" algn="tl">
                      <a:srgbClr val="000000"/>
                    </a:outerShdw>
                  </a:effectLst>
                  <a:latin typeface="Chalkboard" charset="0"/>
                </a:rPr>
                <a:t>Sun</a:t>
              </a:r>
            </a:p>
          </p:txBody>
        </p:sp>
      </p:grpSp>
      <p:grpSp>
        <p:nvGrpSpPr>
          <p:cNvPr id="8" name="Group 23"/>
          <p:cNvGrpSpPr>
            <a:grpSpLocks/>
          </p:cNvGrpSpPr>
          <p:nvPr/>
        </p:nvGrpSpPr>
        <p:grpSpPr bwMode="auto">
          <a:xfrm>
            <a:off x="4732338" y="4114800"/>
            <a:ext cx="1820862" cy="2133600"/>
            <a:chOff x="3173" y="2592"/>
            <a:chExt cx="1147" cy="1344"/>
          </a:xfrm>
        </p:grpSpPr>
        <p:sp>
          <p:nvSpPr>
            <p:cNvPr id="177192" name="AutoShape 15"/>
            <p:cNvSpPr>
              <a:spLocks noChangeArrowheads="1"/>
            </p:cNvSpPr>
            <p:nvPr/>
          </p:nvSpPr>
          <p:spPr bwMode="auto">
            <a:xfrm>
              <a:off x="3216" y="2592"/>
              <a:ext cx="1104" cy="1344"/>
            </a:xfrm>
            <a:prstGeom prst="roundRect">
              <a:avLst>
                <a:gd name="adj" fmla="val 16667"/>
              </a:avLst>
            </a:prstGeom>
            <a:noFill/>
            <a:ln w="76200">
              <a:solidFill>
                <a:srgbClr val="80008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FFFFFF"/>
                </a:solidFill>
                <a:latin typeface="Garamond" charset="0"/>
              </a:endParaRPr>
            </a:p>
          </p:txBody>
        </p:sp>
        <p:sp>
          <p:nvSpPr>
            <p:cNvPr id="269328" name="Text Box 16"/>
            <p:cNvSpPr txBox="1">
              <a:spLocks noChangeArrowheads="1"/>
            </p:cNvSpPr>
            <p:nvPr/>
          </p:nvSpPr>
          <p:spPr bwMode="auto">
            <a:xfrm>
              <a:off x="3173" y="2620"/>
              <a:ext cx="584" cy="404"/>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a:solidFill>
                    <a:srgbClr val="800080"/>
                  </a:solidFill>
                  <a:effectLst>
                    <a:outerShdw blurRad="38100" dist="38100" dir="2700000" algn="tl">
                      <a:srgbClr val="000000"/>
                    </a:outerShdw>
                  </a:effectLst>
                  <a:latin typeface="Chalkboard" charset="0"/>
                </a:rPr>
                <a:t>Sun</a:t>
              </a:r>
              <a:endParaRPr lang="en-US">
                <a:solidFill>
                  <a:srgbClr val="FF0000"/>
                </a:solidFill>
                <a:effectLst>
                  <a:outerShdw blurRad="38100" dist="38100" dir="2700000" algn="tl">
                    <a:srgbClr val="000000"/>
                  </a:outerShdw>
                </a:effectLst>
                <a:latin typeface="Chalkboard" charset="0"/>
              </a:endParaRPr>
            </a:p>
          </p:txBody>
        </p:sp>
      </p:grpSp>
      <p:grpSp>
        <p:nvGrpSpPr>
          <p:cNvPr id="11" name="Group 21"/>
          <p:cNvGrpSpPr>
            <a:grpSpLocks/>
          </p:cNvGrpSpPr>
          <p:nvPr/>
        </p:nvGrpSpPr>
        <p:grpSpPr bwMode="auto">
          <a:xfrm>
            <a:off x="2362200" y="68263"/>
            <a:ext cx="2438400" cy="922337"/>
            <a:chOff x="1488" y="91"/>
            <a:chExt cx="1536" cy="581"/>
          </a:xfrm>
        </p:grpSpPr>
        <p:sp>
          <p:nvSpPr>
            <p:cNvPr id="177190" name="AutoShape 19"/>
            <p:cNvSpPr>
              <a:spLocks noChangeArrowheads="1"/>
            </p:cNvSpPr>
            <p:nvPr/>
          </p:nvSpPr>
          <p:spPr bwMode="auto">
            <a:xfrm>
              <a:off x="1488" y="91"/>
              <a:ext cx="1536" cy="581"/>
            </a:xfrm>
            <a:prstGeom prst="roundRect">
              <a:avLst>
                <a:gd name="adj" fmla="val 16667"/>
              </a:avLst>
            </a:prstGeom>
            <a:noFill/>
            <a:ln w="76200">
              <a:solidFill>
                <a:srgbClr val="FF00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FFFFFF"/>
                </a:solidFill>
                <a:latin typeface="Garamond" charset="0"/>
              </a:endParaRPr>
            </a:p>
          </p:txBody>
        </p:sp>
        <p:sp>
          <p:nvSpPr>
            <p:cNvPr id="269332" name="Text Box 20"/>
            <p:cNvSpPr txBox="1">
              <a:spLocks noChangeArrowheads="1"/>
            </p:cNvSpPr>
            <p:nvPr/>
          </p:nvSpPr>
          <p:spPr bwMode="auto">
            <a:xfrm>
              <a:off x="1518" y="96"/>
              <a:ext cx="642" cy="404"/>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a:solidFill>
                    <a:srgbClr val="FF0000"/>
                  </a:solidFill>
                  <a:effectLst>
                    <a:outerShdw blurRad="38100" dist="38100" dir="2700000" algn="tl">
                      <a:srgbClr val="000000"/>
                    </a:outerShdw>
                  </a:effectLst>
                  <a:latin typeface="Chalkboard" charset="0"/>
                </a:rPr>
                <a:t>Mon</a:t>
              </a:r>
            </a:p>
          </p:txBody>
        </p:sp>
      </p:grpSp>
      <p:grpSp>
        <p:nvGrpSpPr>
          <p:cNvPr id="12" name="Group 27"/>
          <p:cNvGrpSpPr>
            <a:grpSpLocks/>
          </p:cNvGrpSpPr>
          <p:nvPr/>
        </p:nvGrpSpPr>
        <p:grpSpPr bwMode="auto">
          <a:xfrm>
            <a:off x="5334000" y="76200"/>
            <a:ext cx="1905000" cy="1752600"/>
            <a:chOff x="3360" y="96"/>
            <a:chExt cx="1200" cy="1104"/>
          </a:xfrm>
        </p:grpSpPr>
        <p:sp>
          <p:nvSpPr>
            <p:cNvPr id="177188" name="AutoShape 25"/>
            <p:cNvSpPr>
              <a:spLocks noChangeArrowheads="1"/>
            </p:cNvSpPr>
            <p:nvPr/>
          </p:nvSpPr>
          <p:spPr bwMode="auto">
            <a:xfrm>
              <a:off x="3360" y="96"/>
              <a:ext cx="1200" cy="1104"/>
            </a:xfrm>
            <a:prstGeom prst="roundRect">
              <a:avLst>
                <a:gd name="adj" fmla="val 16667"/>
              </a:avLst>
            </a:prstGeom>
            <a:noFill/>
            <a:ln w="76200">
              <a:solidFill>
                <a:srgbClr val="FF80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FFFFFF"/>
                </a:solidFill>
                <a:latin typeface="Garamond" charset="0"/>
              </a:endParaRPr>
            </a:p>
          </p:txBody>
        </p:sp>
        <p:sp>
          <p:nvSpPr>
            <p:cNvPr id="269338" name="Text Box 26"/>
            <p:cNvSpPr txBox="1">
              <a:spLocks noChangeArrowheads="1"/>
            </p:cNvSpPr>
            <p:nvPr/>
          </p:nvSpPr>
          <p:spPr bwMode="auto">
            <a:xfrm>
              <a:off x="3360" y="96"/>
              <a:ext cx="708" cy="404"/>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FF8000"/>
                  </a:solidFill>
                  <a:effectLst>
                    <a:outerShdw blurRad="38100" dist="38100" dir="2700000" algn="tl">
                      <a:srgbClr val="000000"/>
                    </a:outerShdw>
                  </a:effectLst>
                  <a:latin typeface="Chalkboard" charset="0"/>
                </a:rPr>
                <a:t>Tues</a:t>
              </a:r>
              <a:endParaRPr lang="en-US">
                <a:solidFill>
                  <a:srgbClr val="000000"/>
                </a:solidFill>
                <a:effectLst>
                  <a:outerShdw blurRad="38100" dist="38100" dir="2700000" algn="tl">
                    <a:srgbClr val="FFFFFF"/>
                  </a:outerShdw>
                </a:effectLst>
                <a:latin typeface="Chalkboard" charset="0"/>
              </a:endParaRPr>
            </a:p>
          </p:txBody>
        </p:sp>
      </p:grpSp>
      <p:sp>
        <p:nvSpPr>
          <p:cNvPr id="269340" name="Freeform 28"/>
          <p:cNvSpPr>
            <a:spLocks/>
          </p:cNvSpPr>
          <p:nvPr/>
        </p:nvSpPr>
        <p:spPr bwMode="auto">
          <a:xfrm>
            <a:off x="3889375" y="2590800"/>
            <a:ext cx="3425825" cy="3581400"/>
          </a:xfrm>
          <a:custGeom>
            <a:avLst/>
            <a:gdLst>
              <a:gd name="T0" fmla="*/ 0 w 2110"/>
              <a:gd name="T1" fmla="*/ 0 h 2534"/>
              <a:gd name="T2" fmla="*/ 2147483647 w 2110"/>
              <a:gd name="T3" fmla="*/ 2147483647 h 2534"/>
              <a:gd name="T4" fmla="*/ 2147483647 w 2110"/>
              <a:gd name="T5" fmla="*/ 2147483647 h 2534"/>
              <a:gd name="T6" fmla="*/ 2147483647 w 2110"/>
              <a:gd name="T7" fmla="*/ 2147483647 h 2534"/>
              <a:gd name="T8" fmla="*/ 2147483647 w 2110"/>
              <a:gd name="T9" fmla="*/ 2147483647 h 2534"/>
              <a:gd name="T10" fmla="*/ 2147483647 w 2110"/>
              <a:gd name="T11" fmla="*/ 2147483647 h 2534"/>
              <a:gd name="T12" fmla="*/ 2147483647 w 2110"/>
              <a:gd name="T13" fmla="*/ 2147483647 h 2534"/>
              <a:gd name="T14" fmla="*/ 2147483647 w 2110"/>
              <a:gd name="T15" fmla="*/ 2147483647 h 2534"/>
              <a:gd name="T16" fmla="*/ 2147483647 w 2110"/>
              <a:gd name="T17" fmla="*/ 2147483647 h 2534"/>
              <a:gd name="T18" fmla="*/ 2147483647 w 2110"/>
              <a:gd name="T19" fmla="*/ 2147483647 h 2534"/>
              <a:gd name="T20" fmla="*/ 2147483647 w 2110"/>
              <a:gd name="T21" fmla="*/ 2147483647 h 2534"/>
              <a:gd name="T22" fmla="*/ 2147483647 w 2110"/>
              <a:gd name="T23" fmla="*/ 2147483647 h 2534"/>
              <a:gd name="T24" fmla="*/ 2147483647 w 2110"/>
              <a:gd name="T25" fmla="*/ 2147483647 h 2534"/>
              <a:gd name="T26" fmla="*/ 2147483647 w 2110"/>
              <a:gd name="T27" fmla="*/ 2147483647 h 2534"/>
              <a:gd name="T28" fmla="*/ 2147483647 w 2110"/>
              <a:gd name="T29" fmla="*/ 2147483647 h 2534"/>
              <a:gd name="T30" fmla="*/ 2147483647 w 2110"/>
              <a:gd name="T31" fmla="*/ 2147483647 h 2534"/>
              <a:gd name="T32" fmla="*/ 2147483647 w 2110"/>
              <a:gd name="T33" fmla="*/ 2147483647 h 2534"/>
              <a:gd name="T34" fmla="*/ 2147483647 w 2110"/>
              <a:gd name="T35" fmla="*/ 2147483647 h 2534"/>
              <a:gd name="T36" fmla="*/ 2147483647 w 2110"/>
              <a:gd name="T37" fmla="*/ 2147483647 h 2534"/>
              <a:gd name="T38" fmla="*/ 2147483647 w 2110"/>
              <a:gd name="T39" fmla="*/ 2147483647 h 2534"/>
              <a:gd name="T40" fmla="*/ 2147483647 w 2110"/>
              <a:gd name="T41" fmla="*/ 2147483647 h 2534"/>
              <a:gd name="T42" fmla="*/ 2147483647 w 2110"/>
              <a:gd name="T43" fmla="*/ 2147483647 h 2534"/>
              <a:gd name="T44" fmla="*/ 2147483647 w 2110"/>
              <a:gd name="T45" fmla="*/ 2147483647 h 2534"/>
              <a:gd name="T46" fmla="*/ 2147483647 w 2110"/>
              <a:gd name="T47" fmla="*/ 2147483647 h 2534"/>
              <a:gd name="T48" fmla="*/ 2147483647 w 2110"/>
              <a:gd name="T49" fmla="*/ 2147483647 h 2534"/>
              <a:gd name="T50" fmla="*/ 2147483647 w 2110"/>
              <a:gd name="T51" fmla="*/ 2147483647 h 2534"/>
              <a:gd name="T52" fmla="*/ 2147483647 w 2110"/>
              <a:gd name="T53" fmla="*/ 2147483647 h 2534"/>
              <a:gd name="T54" fmla="*/ 2147483647 w 2110"/>
              <a:gd name="T55" fmla="*/ 2147483647 h 2534"/>
              <a:gd name="T56" fmla="*/ 2147483647 w 2110"/>
              <a:gd name="T57" fmla="*/ 2147483647 h 2534"/>
              <a:gd name="T58" fmla="*/ 2147483647 w 2110"/>
              <a:gd name="T59" fmla="*/ 2147483647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FF0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269341" name="Freeform 29"/>
          <p:cNvSpPr>
            <a:spLocks/>
          </p:cNvSpPr>
          <p:nvPr/>
        </p:nvSpPr>
        <p:spPr bwMode="auto">
          <a:xfrm>
            <a:off x="4114800" y="2590800"/>
            <a:ext cx="3200400" cy="3657600"/>
          </a:xfrm>
          <a:custGeom>
            <a:avLst/>
            <a:gdLst>
              <a:gd name="T0" fmla="*/ 0 w 2110"/>
              <a:gd name="T1" fmla="*/ 0 h 2534"/>
              <a:gd name="T2" fmla="*/ 2147483647 w 2110"/>
              <a:gd name="T3" fmla="*/ 2147483647 h 2534"/>
              <a:gd name="T4" fmla="*/ 2147483647 w 2110"/>
              <a:gd name="T5" fmla="*/ 2147483647 h 2534"/>
              <a:gd name="T6" fmla="*/ 2147483647 w 2110"/>
              <a:gd name="T7" fmla="*/ 2147483647 h 2534"/>
              <a:gd name="T8" fmla="*/ 2147483647 w 2110"/>
              <a:gd name="T9" fmla="*/ 2147483647 h 2534"/>
              <a:gd name="T10" fmla="*/ 2147483647 w 2110"/>
              <a:gd name="T11" fmla="*/ 2147483647 h 2534"/>
              <a:gd name="T12" fmla="*/ 2147483647 w 2110"/>
              <a:gd name="T13" fmla="*/ 2147483647 h 2534"/>
              <a:gd name="T14" fmla="*/ 2147483647 w 2110"/>
              <a:gd name="T15" fmla="*/ 2147483647 h 2534"/>
              <a:gd name="T16" fmla="*/ 2147483647 w 2110"/>
              <a:gd name="T17" fmla="*/ 2147483647 h 2534"/>
              <a:gd name="T18" fmla="*/ 2147483647 w 2110"/>
              <a:gd name="T19" fmla="*/ 2147483647 h 2534"/>
              <a:gd name="T20" fmla="*/ 2147483647 w 2110"/>
              <a:gd name="T21" fmla="*/ 2147483647 h 2534"/>
              <a:gd name="T22" fmla="*/ 2147483647 w 2110"/>
              <a:gd name="T23" fmla="*/ 2147483647 h 2534"/>
              <a:gd name="T24" fmla="*/ 2147483647 w 2110"/>
              <a:gd name="T25" fmla="*/ 2147483647 h 2534"/>
              <a:gd name="T26" fmla="*/ 2147483647 w 2110"/>
              <a:gd name="T27" fmla="*/ 2147483647 h 2534"/>
              <a:gd name="T28" fmla="*/ 2147483647 w 2110"/>
              <a:gd name="T29" fmla="*/ 2147483647 h 2534"/>
              <a:gd name="T30" fmla="*/ 2147483647 w 2110"/>
              <a:gd name="T31" fmla="*/ 2147483647 h 2534"/>
              <a:gd name="T32" fmla="*/ 2147483647 w 2110"/>
              <a:gd name="T33" fmla="*/ 2147483647 h 2534"/>
              <a:gd name="T34" fmla="*/ 2147483647 w 2110"/>
              <a:gd name="T35" fmla="*/ 2147483647 h 2534"/>
              <a:gd name="T36" fmla="*/ 2147483647 w 2110"/>
              <a:gd name="T37" fmla="*/ 2147483647 h 2534"/>
              <a:gd name="T38" fmla="*/ 2147483647 w 2110"/>
              <a:gd name="T39" fmla="*/ 2147483647 h 2534"/>
              <a:gd name="T40" fmla="*/ 2147483647 w 2110"/>
              <a:gd name="T41" fmla="*/ 2147483647 h 2534"/>
              <a:gd name="T42" fmla="*/ 2147483647 w 2110"/>
              <a:gd name="T43" fmla="*/ 2147483647 h 2534"/>
              <a:gd name="T44" fmla="*/ 2147483647 w 2110"/>
              <a:gd name="T45" fmla="*/ 2147483647 h 2534"/>
              <a:gd name="T46" fmla="*/ 2147483647 w 2110"/>
              <a:gd name="T47" fmla="*/ 2147483647 h 2534"/>
              <a:gd name="T48" fmla="*/ 2147483647 w 2110"/>
              <a:gd name="T49" fmla="*/ 2147483647 h 2534"/>
              <a:gd name="T50" fmla="*/ 2147483647 w 2110"/>
              <a:gd name="T51" fmla="*/ 2147483647 h 2534"/>
              <a:gd name="T52" fmla="*/ 2147483647 w 2110"/>
              <a:gd name="T53" fmla="*/ 2147483647 h 2534"/>
              <a:gd name="T54" fmla="*/ 2147483647 w 2110"/>
              <a:gd name="T55" fmla="*/ 2147483647 h 2534"/>
              <a:gd name="T56" fmla="*/ 2147483647 w 2110"/>
              <a:gd name="T57" fmla="*/ 2147483647 h 2534"/>
              <a:gd name="T58" fmla="*/ 2147483647 w 2110"/>
              <a:gd name="T59" fmla="*/ 2147483647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FF8000"/>
            </a:solidFill>
            <a:round/>
            <a:headEnd type="triangle" w="med" len="me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p>
        </p:txBody>
      </p:sp>
      <p:sp>
        <p:nvSpPr>
          <p:cNvPr id="83999" name="Freeform 1055"/>
          <p:cNvSpPr>
            <a:spLocks/>
          </p:cNvSpPr>
          <p:nvPr/>
        </p:nvSpPr>
        <p:spPr bwMode="auto">
          <a:xfrm>
            <a:off x="2036763" y="2874963"/>
            <a:ext cx="5295900" cy="3271837"/>
          </a:xfrm>
          <a:custGeom>
            <a:avLst/>
            <a:gdLst>
              <a:gd name="T0" fmla="*/ 2147483647 w 3336"/>
              <a:gd name="T1" fmla="*/ 2147483647 h 2061"/>
              <a:gd name="T2" fmla="*/ 2147483647 w 3336"/>
              <a:gd name="T3" fmla="*/ 2147483647 h 2061"/>
              <a:gd name="T4" fmla="*/ 2147483647 w 3336"/>
              <a:gd name="T5" fmla="*/ 2147483647 h 2061"/>
              <a:gd name="T6" fmla="*/ 2147483647 w 3336"/>
              <a:gd name="T7" fmla="*/ 2147483647 h 2061"/>
              <a:gd name="T8" fmla="*/ 2147483647 w 3336"/>
              <a:gd name="T9" fmla="*/ 2147483647 h 2061"/>
              <a:gd name="T10" fmla="*/ 2147483647 w 3336"/>
              <a:gd name="T11" fmla="*/ 2147483647 h 2061"/>
              <a:gd name="T12" fmla="*/ 2147483647 w 3336"/>
              <a:gd name="T13" fmla="*/ 2147483647 h 2061"/>
              <a:gd name="T14" fmla="*/ 2147483647 w 3336"/>
              <a:gd name="T15" fmla="*/ 2147483647 h 2061"/>
              <a:gd name="T16" fmla="*/ 2147483647 w 3336"/>
              <a:gd name="T17" fmla="*/ 2147483647 h 2061"/>
              <a:gd name="T18" fmla="*/ 2147483647 w 3336"/>
              <a:gd name="T19" fmla="*/ 2147483647 h 2061"/>
              <a:gd name="T20" fmla="*/ 2147483647 w 3336"/>
              <a:gd name="T21" fmla="*/ 2147483647 h 2061"/>
              <a:gd name="T22" fmla="*/ 2147483647 w 3336"/>
              <a:gd name="T23" fmla="*/ 2147483647 h 2061"/>
              <a:gd name="T24" fmla="*/ 2147483647 w 3336"/>
              <a:gd name="T25" fmla="*/ 2147483647 h 2061"/>
              <a:gd name="T26" fmla="*/ 2147483647 w 3336"/>
              <a:gd name="T27" fmla="*/ 2147483647 h 2061"/>
              <a:gd name="T28" fmla="*/ 2147483647 w 3336"/>
              <a:gd name="T29" fmla="*/ 2147483647 h 2061"/>
              <a:gd name="T30" fmla="*/ 2147483647 w 3336"/>
              <a:gd name="T31" fmla="*/ 2147483647 h 2061"/>
              <a:gd name="T32" fmla="*/ 2147483647 w 3336"/>
              <a:gd name="T33" fmla="*/ 2147483647 h 2061"/>
              <a:gd name="T34" fmla="*/ 2147483647 w 3336"/>
              <a:gd name="T35" fmla="*/ 2147483647 h 2061"/>
              <a:gd name="T36" fmla="*/ 2147483647 w 3336"/>
              <a:gd name="T37" fmla="*/ 2147483647 h 2061"/>
              <a:gd name="T38" fmla="*/ 2147483647 w 3336"/>
              <a:gd name="T39" fmla="*/ 2147483647 h 2061"/>
              <a:gd name="T40" fmla="*/ 2147483647 w 3336"/>
              <a:gd name="T41" fmla="*/ 2147483647 h 2061"/>
              <a:gd name="T42" fmla="*/ 2147483647 w 3336"/>
              <a:gd name="T43" fmla="*/ 2147483647 h 2061"/>
              <a:gd name="T44" fmla="*/ 2147483647 w 3336"/>
              <a:gd name="T45" fmla="*/ 2147483647 h 2061"/>
              <a:gd name="T46" fmla="*/ 2147483647 w 3336"/>
              <a:gd name="T47" fmla="*/ 2147483647 h 2061"/>
              <a:gd name="T48" fmla="*/ 2147483647 w 3336"/>
              <a:gd name="T49" fmla="*/ 2147483647 h 2061"/>
              <a:gd name="T50" fmla="*/ 2147483647 w 3336"/>
              <a:gd name="T51" fmla="*/ 2147483647 h 2061"/>
              <a:gd name="T52" fmla="*/ 2147483647 w 3336"/>
              <a:gd name="T53" fmla="*/ 2147483647 h 2061"/>
              <a:gd name="T54" fmla="*/ 2147483647 w 3336"/>
              <a:gd name="T55" fmla="*/ 2147483647 h 2061"/>
              <a:gd name="T56" fmla="*/ 2147483647 w 3336"/>
              <a:gd name="T57" fmla="*/ 2147483647 h 2061"/>
              <a:gd name="T58" fmla="*/ 2147483647 w 3336"/>
              <a:gd name="T59" fmla="*/ 2147483647 h 2061"/>
              <a:gd name="T60" fmla="*/ 2147483647 w 3336"/>
              <a:gd name="T61" fmla="*/ 2147483647 h 2061"/>
              <a:gd name="T62" fmla="*/ 2147483647 w 3336"/>
              <a:gd name="T63" fmla="*/ 2147483647 h 2061"/>
              <a:gd name="T64" fmla="*/ 2147483647 w 3336"/>
              <a:gd name="T65" fmla="*/ 2147483647 h 2061"/>
              <a:gd name="T66" fmla="*/ 2147483647 w 3336"/>
              <a:gd name="T67" fmla="*/ 2147483647 h 2061"/>
              <a:gd name="T68" fmla="*/ 2147483647 w 3336"/>
              <a:gd name="T69" fmla="*/ 2147483647 h 2061"/>
              <a:gd name="T70" fmla="*/ 2147483647 w 3336"/>
              <a:gd name="T71" fmla="*/ 2147483647 h 2061"/>
              <a:gd name="T72" fmla="*/ 2147483647 w 3336"/>
              <a:gd name="T73" fmla="*/ 2147483647 h 2061"/>
              <a:gd name="T74" fmla="*/ 2147483647 w 3336"/>
              <a:gd name="T75" fmla="*/ 2147483647 h 2061"/>
              <a:gd name="T76" fmla="*/ 2147483647 w 3336"/>
              <a:gd name="T77" fmla="*/ 2147483647 h 2061"/>
              <a:gd name="T78" fmla="*/ 2147483647 w 3336"/>
              <a:gd name="T79" fmla="*/ 2147483647 h 2061"/>
              <a:gd name="T80" fmla="*/ 2147483647 w 3336"/>
              <a:gd name="T81" fmla="*/ 2147483647 h 2061"/>
              <a:gd name="T82" fmla="*/ 2147483647 w 3336"/>
              <a:gd name="T83" fmla="*/ 2147483647 h 2061"/>
              <a:gd name="T84" fmla="*/ 2147483647 w 3336"/>
              <a:gd name="T85" fmla="*/ 2147483647 h 2061"/>
              <a:gd name="T86" fmla="*/ 2147483647 w 3336"/>
              <a:gd name="T87" fmla="*/ 2147483647 h 2061"/>
              <a:gd name="T88" fmla="*/ 0 w 3336"/>
              <a:gd name="T89" fmla="*/ 0 h 20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36"/>
              <a:gd name="T136" fmla="*/ 0 h 2061"/>
              <a:gd name="T137" fmla="*/ 3336 w 3336"/>
              <a:gd name="T138" fmla="*/ 2061 h 20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36" h="2061">
                <a:moveTo>
                  <a:pt x="3336" y="2061"/>
                </a:moveTo>
                <a:cubicBezTo>
                  <a:pt x="3320" y="2003"/>
                  <a:pt x="3280" y="1942"/>
                  <a:pt x="3237" y="1902"/>
                </a:cubicBezTo>
                <a:cubicBezTo>
                  <a:pt x="3226" y="1856"/>
                  <a:pt x="3236" y="1849"/>
                  <a:pt x="3192" y="1827"/>
                </a:cubicBezTo>
                <a:cubicBezTo>
                  <a:pt x="3187" y="1819"/>
                  <a:pt x="3182" y="1810"/>
                  <a:pt x="3177" y="1804"/>
                </a:cubicBezTo>
                <a:cubicBezTo>
                  <a:pt x="3170" y="1795"/>
                  <a:pt x="3160" y="1790"/>
                  <a:pt x="3154" y="1782"/>
                </a:cubicBezTo>
                <a:cubicBezTo>
                  <a:pt x="3142" y="1765"/>
                  <a:pt x="3135" y="1745"/>
                  <a:pt x="3124" y="1729"/>
                </a:cubicBezTo>
                <a:cubicBezTo>
                  <a:pt x="3110" y="1686"/>
                  <a:pt x="3062" y="1615"/>
                  <a:pt x="3019" y="1600"/>
                </a:cubicBezTo>
                <a:cubicBezTo>
                  <a:pt x="3004" y="1581"/>
                  <a:pt x="2985" y="1567"/>
                  <a:pt x="2973" y="1548"/>
                </a:cubicBezTo>
                <a:cubicBezTo>
                  <a:pt x="2936" y="1487"/>
                  <a:pt x="2931" y="1445"/>
                  <a:pt x="2913" y="1382"/>
                </a:cubicBezTo>
                <a:cubicBezTo>
                  <a:pt x="2897" y="1330"/>
                  <a:pt x="2868" y="1284"/>
                  <a:pt x="2853" y="1231"/>
                </a:cubicBezTo>
                <a:cubicBezTo>
                  <a:pt x="2840" y="1185"/>
                  <a:pt x="2840" y="1139"/>
                  <a:pt x="2822" y="1095"/>
                </a:cubicBezTo>
                <a:cubicBezTo>
                  <a:pt x="2800" y="1044"/>
                  <a:pt x="2781" y="1025"/>
                  <a:pt x="2754" y="982"/>
                </a:cubicBezTo>
                <a:cubicBezTo>
                  <a:pt x="2710" y="912"/>
                  <a:pt x="2713" y="878"/>
                  <a:pt x="2634" y="846"/>
                </a:cubicBezTo>
                <a:cubicBezTo>
                  <a:pt x="2623" y="829"/>
                  <a:pt x="2605" y="817"/>
                  <a:pt x="2596" y="800"/>
                </a:cubicBezTo>
                <a:cubicBezTo>
                  <a:pt x="2577" y="764"/>
                  <a:pt x="2581" y="686"/>
                  <a:pt x="2558" y="657"/>
                </a:cubicBezTo>
                <a:cubicBezTo>
                  <a:pt x="2543" y="638"/>
                  <a:pt x="2461" y="612"/>
                  <a:pt x="2438" y="604"/>
                </a:cubicBezTo>
                <a:cubicBezTo>
                  <a:pt x="2429" y="564"/>
                  <a:pt x="2426" y="527"/>
                  <a:pt x="2385" y="514"/>
                </a:cubicBezTo>
                <a:cubicBezTo>
                  <a:pt x="2376" y="500"/>
                  <a:pt x="2362" y="489"/>
                  <a:pt x="2354" y="476"/>
                </a:cubicBezTo>
                <a:cubicBezTo>
                  <a:pt x="2337" y="449"/>
                  <a:pt x="2335" y="430"/>
                  <a:pt x="2309" y="408"/>
                </a:cubicBezTo>
                <a:cubicBezTo>
                  <a:pt x="2292" y="393"/>
                  <a:pt x="2268" y="373"/>
                  <a:pt x="2249" y="363"/>
                </a:cubicBezTo>
                <a:cubicBezTo>
                  <a:pt x="2227" y="352"/>
                  <a:pt x="2221" y="359"/>
                  <a:pt x="2204" y="340"/>
                </a:cubicBezTo>
                <a:cubicBezTo>
                  <a:pt x="2176" y="309"/>
                  <a:pt x="2163" y="287"/>
                  <a:pt x="2143" y="257"/>
                </a:cubicBezTo>
                <a:cubicBezTo>
                  <a:pt x="2108" y="280"/>
                  <a:pt x="2089" y="281"/>
                  <a:pt x="2045" y="287"/>
                </a:cubicBezTo>
                <a:cubicBezTo>
                  <a:pt x="2037" y="289"/>
                  <a:pt x="2030" y="294"/>
                  <a:pt x="2022" y="295"/>
                </a:cubicBezTo>
                <a:cubicBezTo>
                  <a:pt x="1946" y="299"/>
                  <a:pt x="1870" y="291"/>
                  <a:pt x="1796" y="302"/>
                </a:cubicBezTo>
                <a:cubicBezTo>
                  <a:pt x="1780" y="304"/>
                  <a:pt x="1681" y="385"/>
                  <a:pt x="1660" y="393"/>
                </a:cubicBezTo>
                <a:cubicBezTo>
                  <a:pt x="1627" y="403"/>
                  <a:pt x="1584" y="411"/>
                  <a:pt x="1555" y="431"/>
                </a:cubicBezTo>
                <a:cubicBezTo>
                  <a:pt x="1537" y="442"/>
                  <a:pt x="1538" y="453"/>
                  <a:pt x="1517" y="461"/>
                </a:cubicBezTo>
                <a:cubicBezTo>
                  <a:pt x="1474" y="475"/>
                  <a:pt x="1432" y="477"/>
                  <a:pt x="1389" y="483"/>
                </a:cubicBezTo>
                <a:cubicBezTo>
                  <a:pt x="1339" y="504"/>
                  <a:pt x="1283" y="524"/>
                  <a:pt x="1230" y="536"/>
                </a:cubicBezTo>
                <a:cubicBezTo>
                  <a:pt x="1162" y="550"/>
                  <a:pt x="1066" y="551"/>
                  <a:pt x="1004" y="589"/>
                </a:cubicBezTo>
                <a:cubicBezTo>
                  <a:pt x="953" y="619"/>
                  <a:pt x="972" y="618"/>
                  <a:pt x="936" y="665"/>
                </a:cubicBezTo>
                <a:cubicBezTo>
                  <a:pt x="896" y="715"/>
                  <a:pt x="846" y="765"/>
                  <a:pt x="785" y="785"/>
                </a:cubicBezTo>
                <a:cubicBezTo>
                  <a:pt x="741" y="813"/>
                  <a:pt x="749" y="815"/>
                  <a:pt x="687" y="831"/>
                </a:cubicBezTo>
                <a:cubicBezTo>
                  <a:pt x="600" y="823"/>
                  <a:pt x="502" y="820"/>
                  <a:pt x="415" y="800"/>
                </a:cubicBezTo>
                <a:cubicBezTo>
                  <a:pt x="359" y="787"/>
                  <a:pt x="317" y="754"/>
                  <a:pt x="264" y="740"/>
                </a:cubicBezTo>
                <a:cubicBezTo>
                  <a:pt x="255" y="723"/>
                  <a:pt x="245" y="705"/>
                  <a:pt x="241" y="687"/>
                </a:cubicBezTo>
                <a:cubicBezTo>
                  <a:pt x="235" y="660"/>
                  <a:pt x="234" y="606"/>
                  <a:pt x="219" y="582"/>
                </a:cubicBezTo>
                <a:cubicBezTo>
                  <a:pt x="213" y="574"/>
                  <a:pt x="203" y="571"/>
                  <a:pt x="196" y="566"/>
                </a:cubicBezTo>
                <a:cubicBezTo>
                  <a:pt x="158" y="452"/>
                  <a:pt x="201" y="567"/>
                  <a:pt x="166" y="499"/>
                </a:cubicBezTo>
                <a:cubicBezTo>
                  <a:pt x="133" y="435"/>
                  <a:pt x="110" y="321"/>
                  <a:pt x="98" y="249"/>
                </a:cubicBezTo>
                <a:cubicBezTo>
                  <a:pt x="95" y="196"/>
                  <a:pt x="104" y="141"/>
                  <a:pt x="90" y="91"/>
                </a:cubicBezTo>
                <a:cubicBezTo>
                  <a:pt x="85" y="73"/>
                  <a:pt x="45" y="61"/>
                  <a:pt x="45" y="61"/>
                </a:cubicBezTo>
                <a:cubicBezTo>
                  <a:pt x="39" y="42"/>
                  <a:pt x="37" y="29"/>
                  <a:pt x="23" y="15"/>
                </a:cubicBezTo>
                <a:cubicBezTo>
                  <a:pt x="16" y="8"/>
                  <a:pt x="0" y="0"/>
                  <a:pt x="0" y="0"/>
                </a:cubicBezTo>
              </a:path>
            </a:pathLst>
          </a:custGeom>
          <a:noFill/>
          <a:ln w="76200">
            <a:solidFill>
              <a:srgbClr val="00007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84000" name="Freeform 1056"/>
          <p:cNvSpPr>
            <a:spLocks/>
          </p:cNvSpPr>
          <p:nvPr/>
        </p:nvSpPr>
        <p:spPr bwMode="auto">
          <a:xfrm>
            <a:off x="2322513" y="2398713"/>
            <a:ext cx="2809875" cy="1622425"/>
          </a:xfrm>
          <a:custGeom>
            <a:avLst/>
            <a:gdLst>
              <a:gd name="T0" fmla="*/ 0 w 1770"/>
              <a:gd name="T1" fmla="*/ 2147483647 h 1022"/>
              <a:gd name="T2" fmla="*/ 2147483647 w 1770"/>
              <a:gd name="T3" fmla="*/ 2147483647 h 1022"/>
              <a:gd name="T4" fmla="*/ 2147483647 w 1770"/>
              <a:gd name="T5" fmla="*/ 2147483647 h 1022"/>
              <a:gd name="T6" fmla="*/ 2147483647 w 1770"/>
              <a:gd name="T7" fmla="*/ 2147483647 h 1022"/>
              <a:gd name="T8" fmla="*/ 2147483647 w 1770"/>
              <a:gd name="T9" fmla="*/ 2147483647 h 1022"/>
              <a:gd name="T10" fmla="*/ 2147483647 w 1770"/>
              <a:gd name="T11" fmla="*/ 2147483647 h 1022"/>
              <a:gd name="T12" fmla="*/ 2147483647 w 1770"/>
              <a:gd name="T13" fmla="*/ 2147483647 h 1022"/>
              <a:gd name="T14" fmla="*/ 2147483647 w 1770"/>
              <a:gd name="T15" fmla="*/ 2147483647 h 1022"/>
              <a:gd name="T16" fmla="*/ 2147483647 w 1770"/>
              <a:gd name="T17" fmla="*/ 2147483647 h 1022"/>
              <a:gd name="T18" fmla="*/ 2147483647 w 1770"/>
              <a:gd name="T19" fmla="*/ 2147483647 h 1022"/>
              <a:gd name="T20" fmla="*/ 2147483647 w 1770"/>
              <a:gd name="T21" fmla="*/ 2147483647 h 1022"/>
              <a:gd name="T22" fmla="*/ 2147483647 w 1770"/>
              <a:gd name="T23" fmla="*/ 2147483647 h 1022"/>
              <a:gd name="T24" fmla="*/ 2147483647 w 1770"/>
              <a:gd name="T25" fmla="*/ 2147483647 h 1022"/>
              <a:gd name="T26" fmla="*/ 2147483647 w 1770"/>
              <a:gd name="T27" fmla="*/ 2147483647 h 1022"/>
              <a:gd name="T28" fmla="*/ 2147483647 w 1770"/>
              <a:gd name="T29" fmla="*/ 2147483647 h 1022"/>
              <a:gd name="T30" fmla="*/ 2147483647 w 1770"/>
              <a:gd name="T31" fmla="*/ 2147483647 h 1022"/>
              <a:gd name="T32" fmla="*/ 2147483647 w 1770"/>
              <a:gd name="T33" fmla="*/ 2147483647 h 1022"/>
              <a:gd name="T34" fmla="*/ 2147483647 w 1770"/>
              <a:gd name="T35" fmla="*/ 2147483647 h 1022"/>
              <a:gd name="T36" fmla="*/ 2147483647 w 1770"/>
              <a:gd name="T37" fmla="*/ 2147483647 h 1022"/>
              <a:gd name="T38" fmla="*/ 2147483647 w 1770"/>
              <a:gd name="T39" fmla="*/ 2147483647 h 1022"/>
              <a:gd name="T40" fmla="*/ 2147483647 w 1770"/>
              <a:gd name="T41" fmla="*/ 2147483647 h 1022"/>
              <a:gd name="T42" fmla="*/ 2147483647 w 1770"/>
              <a:gd name="T43" fmla="*/ 2147483647 h 1022"/>
              <a:gd name="T44" fmla="*/ 2147483647 w 1770"/>
              <a:gd name="T45" fmla="*/ 0 h 10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0"/>
              <a:gd name="T70" fmla="*/ 0 h 1022"/>
              <a:gd name="T71" fmla="*/ 1770 w 1770"/>
              <a:gd name="T72" fmla="*/ 1022 h 10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0" h="1022">
                <a:moveTo>
                  <a:pt x="0" y="323"/>
                </a:moveTo>
                <a:cubicBezTo>
                  <a:pt x="8" y="377"/>
                  <a:pt x="3" y="466"/>
                  <a:pt x="56" y="501"/>
                </a:cubicBezTo>
                <a:cubicBezTo>
                  <a:pt x="79" y="536"/>
                  <a:pt x="85" y="575"/>
                  <a:pt x="105" y="614"/>
                </a:cubicBezTo>
                <a:cubicBezTo>
                  <a:pt x="96" y="697"/>
                  <a:pt x="102" y="718"/>
                  <a:pt x="121" y="792"/>
                </a:cubicBezTo>
                <a:cubicBezTo>
                  <a:pt x="127" y="843"/>
                  <a:pt x="121" y="902"/>
                  <a:pt x="178" y="921"/>
                </a:cubicBezTo>
                <a:cubicBezTo>
                  <a:pt x="208" y="967"/>
                  <a:pt x="229" y="992"/>
                  <a:pt x="283" y="1010"/>
                </a:cubicBezTo>
                <a:cubicBezTo>
                  <a:pt x="328" y="1006"/>
                  <a:pt x="384" y="1022"/>
                  <a:pt x="420" y="994"/>
                </a:cubicBezTo>
                <a:cubicBezTo>
                  <a:pt x="436" y="980"/>
                  <a:pt x="443" y="958"/>
                  <a:pt x="460" y="945"/>
                </a:cubicBezTo>
                <a:cubicBezTo>
                  <a:pt x="489" y="920"/>
                  <a:pt x="538" y="900"/>
                  <a:pt x="574" y="889"/>
                </a:cubicBezTo>
                <a:cubicBezTo>
                  <a:pt x="609" y="853"/>
                  <a:pt x="654" y="829"/>
                  <a:pt x="687" y="792"/>
                </a:cubicBezTo>
                <a:cubicBezTo>
                  <a:pt x="707" y="768"/>
                  <a:pt x="696" y="765"/>
                  <a:pt x="727" y="752"/>
                </a:cubicBezTo>
                <a:cubicBezTo>
                  <a:pt x="775" y="731"/>
                  <a:pt x="829" y="715"/>
                  <a:pt x="881" y="703"/>
                </a:cubicBezTo>
                <a:cubicBezTo>
                  <a:pt x="899" y="692"/>
                  <a:pt x="921" y="685"/>
                  <a:pt x="937" y="671"/>
                </a:cubicBezTo>
                <a:cubicBezTo>
                  <a:pt x="972" y="638"/>
                  <a:pt x="962" y="604"/>
                  <a:pt x="1002" y="582"/>
                </a:cubicBezTo>
                <a:cubicBezTo>
                  <a:pt x="1030" y="565"/>
                  <a:pt x="1059" y="560"/>
                  <a:pt x="1091" y="550"/>
                </a:cubicBezTo>
                <a:cubicBezTo>
                  <a:pt x="1159" y="526"/>
                  <a:pt x="1228" y="500"/>
                  <a:pt x="1293" y="469"/>
                </a:cubicBezTo>
                <a:cubicBezTo>
                  <a:pt x="1315" y="433"/>
                  <a:pt x="1408" y="351"/>
                  <a:pt x="1446" y="339"/>
                </a:cubicBezTo>
                <a:cubicBezTo>
                  <a:pt x="1505" y="319"/>
                  <a:pt x="1529" y="316"/>
                  <a:pt x="1568" y="267"/>
                </a:cubicBezTo>
                <a:cubicBezTo>
                  <a:pt x="1575" y="234"/>
                  <a:pt x="1568" y="231"/>
                  <a:pt x="1600" y="218"/>
                </a:cubicBezTo>
                <a:cubicBezTo>
                  <a:pt x="1615" y="211"/>
                  <a:pt x="1648" y="202"/>
                  <a:pt x="1648" y="202"/>
                </a:cubicBezTo>
                <a:cubicBezTo>
                  <a:pt x="1680" y="153"/>
                  <a:pt x="1654" y="114"/>
                  <a:pt x="1705" y="81"/>
                </a:cubicBezTo>
                <a:cubicBezTo>
                  <a:pt x="1712" y="57"/>
                  <a:pt x="1709" y="56"/>
                  <a:pt x="1729" y="40"/>
                </a:cubicBezTo>
                <a:cubicBezTo>
                  <a:pt x="1742" y="29"/>
                  <a:pt x="1770" y="20"/>
                  <a:pt x="1770" y="0"/>
                </a:cubicBezTo>
              </a:path>
            </a:pathLst>
          </a:custGeom>
          <a:noFill/>
          <a:ln w="76200">
            <a:solidFill>
              <a:srgbClr val="00007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grpSp>
        <p:nvGrpSpPr>
          <p:cNvPr id="13" name="Group 1065"/>
          <p:cNvGrpSpPr>
            <a:grpSpLocks/>
          </p:cNvGrpSpPr>
          <p:nvPr/>
        </p:nvGrpSpPr>
        <p:grpSpPr bwMode="auto">
          <a:xfrm>
            <a:off x="457200" y="5526088"/>
            <a:ext cx="3962400" cy="646112"/>
            <a:chOff x="384" y="3264"/>
            <a:chExt cx="2352" cy="574"/>
          </a:xfrm>
        </p:grpSpPr>
        <p:sp>
          <p:nvSpPr>
            <p:cNvPr id="9" name="Text Box 12"/>
            <p:cNvSpPr txBox="1">
              <a:spLocks noChangeArrowheads="1"/>
            </p:cNvSpPr>
            <p:nvPr/>
          </p:nvSpPr>
          <p:spPr bwMode="auto">
            <a:xfrm>
              <a:off x="384" y="3264"/>
              <a:ext cx="1051" cy="574"/>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663300"/>
                  </a:solidFill>
                  <a:effectLst>
                    <a:outerShdw blurRad="38100" dist="38100" dir="2700000" algn="tl">
                      <a:srgbClr val="000000"/>
                    </a:outerShdw>
                  </a:effectLst>
                  <a:latin typeface="Chalkboard" charset="0"/>
                </a:rPr>
                <a:t>Sat</a:t>
              </a:r>
            </a:p>
          </p:txBody>
        </p:sp>
        <p:sp>
          <p:nvSpPr>
            <p:cNvPr id="10" name="AutoShape 11"/>
            <p:cNvSpPr>
              <a:spLocks noChangeArrowheads="1"/>
            </p:cNvSpPr>
            <p:nvPr/>
          </p:nvSpPr>
          <p:spPr bwMode="auto">
            <a:xfrm>
              <a:off x="384" y="3264"/>
              <a:ext cx="2352" cy="489"/>
            </a:xfrm>
            <a:prstGeom prst="roundRect">
              <a:avLst>
                <a:gd name="adj" fmla="val 16667"/>
              </a:avLst>
            </a:prstGeom>
            <a:noFill/>
            <a:ln w="76200">
              <a:solidFill>
                <a:srgbClr val="663300"/>
              </a:solidFill>
              <a:round/>
              <a:headEnd/>
              <a:tailEnd/>
            </a:ln>
            <a:effectLst>
              <a:outerShdw dist="35921" dir="2700000" algn="ctr" rotWithShape="0">
                <a:schemeClr val="bg2">
                  <a:alpha val="50000"/>
                </a:schemeClr>
              </a:outerShdw>
            </a:effectLst>
          </p:spPr>
          <p:txBody>
            <a:bodyPr anchor="ctr">
              <a:spAutoFit/>
            </a:bodyPr>
            <a:lstStyle/>
            <a:p>
              <a:pPr>
                <a:defRPr/>
              </a:pPr>
              <a:endParaRPr lang="en-US">
                <a:solidFill>
                  <a:srgbClr val="663300"/>
                </a:solidFill>
                <a:effectLst>
                  <a:outerShdw blurRad="38100" dist="38100" dir="2700000" algn="tl">
                    <a:srgbClr val="000000"/>
                  </a:outerShdw>
                </a:effectLst>
                <a:latin typeface="Garamond" charset="0"/>
                <a:ea typeface="ＭＳ Ｐゴシック" charset="-128"/>
                <a:cs typeface="ＭＳ Ｐゴシック" charset="-128"/>
              </a:endParaRPr>
            </a:p>
          </p:txBody>
        </p:sp>
      </p:grpSp>
      <p:grpSp>
        <p:nvGrpSpPr>
          <p:cNvPr id="14" name="Group 1066"/>
          <p:cNvGrpSpPr>
            <a:grpSpLocks/>
          </p:cNvGrpSpPr>
          <p:nvPr/>
        </p:nvGrpSpPr>
        <p:grpSpPr bwMode="auto">
          <a:xfrm>
            <a:off x="457200" y="4953000"/>
            <a:ext cx="3962400" cy="649288"/>
            <a:chOff x="288" y="2976"/>
            <a:chExt cx="2352" cy="579"/>
          </a:xfrm>
        </p:grpSpPr>
        <p:sp>
          <p:nvSpPr>
            <p:cNvPr id="38" name="Text Box 12"/>
            <p:cNvSpPr txBox="1">
              <a:spLocks noChangeArrowheads="1"/>
            </p:cNvSpPr>
            <p:nvPr/>
          </p:nvSpPr>
          <p:spPr bwMode="auto">
            <a:xfrm>
              <a:off x="288" y="2977"/>
              <a:ext cx="1051" cy="578"/>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000000"/>
                  </a:solidFill>
                  <a:effectLst>
                    <a:outerShdw blurRad="38100" dist="38100" dir="2700000" algn="tl">
                      <a:srgbClr val="FFFFFF"/>
                    </a:outerShdw>
                  </a:effectLst>
                  <a:latin typeface="Chalkboard" charset="0"/>
                </a:rPr>
                <a:t>Fri</a:t>
              </a:r>
              <a:endParaRPr lang="en-US">
                <a:solidFill>
                  <a:srgbClr val="000079"/>
                </a:solidFill>
                <a:effectLst>
                  <a:outerShdw blurRad="38100" dist="38100" dir="2700000" algn="tl">
                    <a:srgbClr val="000000"/>
                  </a:outerShdw>
                </a:effectLst>
                <a:latin typeface="Chalkboard" charset="0"/>
              </a:endParaRPr>
            </a:p>
          </p:txBody>
        </p:sp>
        <p:sp>
          <p:nvSpPr>
            <p:cNvPr id="177185" name="AutoShape 11"/>
            <p:cNvSpPr>
              <a:spLocks noChangeArrowheads="1"/>
            </p:cNvSpPr>
            <p:nvPr/>
          </p:nvSpPr>
          <p:spPr bwMode="auto">
            <a:xfrm>
              <a:off x="288" y="2976"/>
              <a:ext cx="2352" cy="490"/>
            </a:xfrm>
            <a:prstGeom prst="roundRect">
              <a:avLst>
                <a:gd name="adj" fmla="val 16667"/>
              </a:avLst>
            </a:prstGeom>
            <a:noFill/>
            <a:ln w="76200">
              <a:solidFill>
                <a:schemeClr val="bg2"/>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008000"/>
                </a:solidFill>
                <a:latin typeface="Garamond" charset="0"/>
              </a:endParaRPr>
            </a:p>
          </p:txBody>
        </p:sp>
      </p:grpSp>
      <p:grpSp>
        <p:nvGrpSpPr>
          <p:cNvPr id="15" name="Group 1074"/>
          <p:cNvGrpSpPr>
            <a:grpSpLocks/>
          </p:cNvGrpSpPr>
          <p:nvPr/>
        </p:nvGrpSpPr>
        <p:grpSpPr bwMode="auto">
          <a:xfrm>
            <a:off x="7162800" y="5057775"/>
            <a:ext cx="1676400" cy="809625"/>
            <a:chOff x="4512" y="3148"/>
            <a:chExt cx="1056" cy="510"/>
          </a:xfrm>
        </p:grpSpPr>
        <p:sp>
          <p:nvSpPr>
            <p:cNvPr id="269323" name="AutoShape 11"/>
            <p:cNvSpPr>
              <a:spLocks noChangeArrowheads="1"/>
            </p:cNvSpPr>
            <p:nvPr/>
          </p:nvSpPr>
          <p:spPr bwMode="auto">
            <a:xfrm>
              <a:off x="4512" y="3168"/>
              <a:ext cx="1056" cy="490"/>
            </a:xfrm>
            <a:prstGeom prst="roundRect">
              <a:avLst>
                <a:gd name="adj" fmla="val 16667"/>
              </a:avLst>
            </a:prstGeom>
            <a:noFill/>
            <a:ln w="76200">
              <a:solidFill>
                <a:srgbClr val="0099CC"/>
              </a:solidFill>
              <a:round/>
              <a:headEnd/>
              <a:tailEnd/>
            </a:ln>
            <a:effectLst>
              <a:outerShdw dist="35921" dir="2700000" algn="ctr" rotWithShape="0">
                <a:schemeClr val="bg2">
                  <a:alpha val="50000"/>
                </a:schemeClr>
              </a:outerShdw>
            </a:effectLst>
          </p:spPr>
          <p:txBody>
            <a:bodyPr anchor="ctr">
              <a:spAutoFit/>
            </a:bodyPr>
            <a:lstStyle/>
            <a:p>
              <a:pPr>
                <a:defRPr/>
              </a:pPr>
              <a:endParaRPr lang="en-US">
                <a:solidFill>
                  <a:srgbClr val="0099CC"/>
                </a:solidFill>
                <a:effectLst>
                  <a:outerShdw blurRad="38100" dist="38100" dir="2700000" algn="tl">
                    <a:srgbClr val="000000"/>
                  </a:outerShdw>
                </a:effectLst>
                <a:latin typeface="Garamond" charset="0"/>
                <a:ea typeface="ＭＳ Ｐゴシック" charset="-128"/>
                <a:cs typeface="ＭＳ Ｐゴシック" charset="-128"/>
              </a:endParaRPr>
            </a:p>
          </p:txBody>
        </p:sp>
        <p:sp>
          <p:nvSpPr>
            <p:cNvPr id="269324" name="Text Box 12"/>
            <p:cNvSpPr txBox="1">
              <a:spLocks noChangeArrowheads="1"/>
            </p:cNvSpPr>
            <p:nvPr/>
          </p:nvSpPr>
          <p:spPr bwMode="auto">
            <a:xfrm>
              <a:off x="4560" y="3148"/>
              <a:ext cx="571" cy="404"/>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0099CC"/>
                  </a:solidFill>
                  <a:effectLst>
                    <a:outerShdw blurRad="38100" dist="38100" dir="2700000" algn="tl">
                      <a:srgbClr val="000000"/>
                    </a:outerShdw>
                  </a:effectLst>
                  <a:latin typeface="Chalkboard" charset="0"/>
                </a:rPr>
                <a:t>Sat</a:t>
              </a:r>
            </a:p>
          </p:txBody>
        </p:sp>
      </p:grpSp>
      <p:sp>
        <p:nvSpPr>
          <p:cNvPr id="84014" name="Freeform 1070"/>
          <p:cNvSpPr>
            <a:spLocks/>
          </p:cNvSpPr>
          <p:nvPr/>
        </p:nvSpPr>
        <p:spPr bwMode="auto">
          <a:xfrm>
            <a:off x="1628775" y="2603500"/>
            <a:ext cx="3605213" cy="1590675"/>
          </a:xfrm>
          <a:custGeom>
            <a:avLst/>
            <a:gdLst>
              <a:gd name="T0" fmla="*/ 2147483647 w 2271"/>
              <a:gd name="T1" fmla="*/ 0 h 1002"/>
              <a:gd name="T2" fmla="*/ 2147483647 w 2271"/>
              <a:gd name="T3" fmla="*/ 2147483647 h 1002"/>
              <a:gd name="T4" fmla="*/ 2147483647 w 2271"/>
              <a:gd name="T5" fmla="*/ 2147483647 h 1002"/>
              <a:gd name="T6" fmla="*/ 2147483647 w 2271"/>
              <a:gd name="T7" fmla="*/ 2147483647 h 1002"/>
              <a:gd name="T8" fmla="*/ 2147483647 w 2271"/>
              <a:gd name="T9" fmla="*/ 2147483647 h 1002"/>
              <a:gd name="T10" fmla="*/ 2147483647 w 2271"/>
              <a:gd name="T11" fmla="*/ 2147483647 h 1002"/>
              <a:gd name="T12" fmla="*/ 2147483647 w 2271"/>
              <a:gd name="T13" fmla="*/ 2147483647 h 1002"/>
              <a:gd name="T14" fmla="*/ 2147483647 w 2271"/>
              <a:gd name="T15" fmla="*/ 2147483647 h 1002"/>
              <a:gd name="T16" fmla="*/ 2147483647 w 2271"/>
              <a:gd name="T17" fmla="*/ 2147483647 h 1002"/>
              <a:gd name="T18" fmla="*/ 2147483647 w 2271"/>
              <a:gd name="T19" fmla="*/ 2147483647 h 1002"/>
              <a:gd name="T20" fmla="*/ 2147483647 w 2271"/>
              <a:gd name="T21" fmla="*/ 2147483647 h 1002"/>
              <a:gd name="T22" fmla="*/ 2147483647 w 2271"/>
              <a:gd name="T23" fmla="*/ 2147483647 h 1002"/>
              <a:gd name="T24" fmla="*/ 2147483647 w 2271"/>
              <a:gd name="T25" fmla="*/ 2147483647 h 1002"/>
              <a:gd name="T26" fmla="*/ 2147483647 w 2271"/>
              <a:gd name="T27" fmla="*/ 2147483647 h 1002"/>
              <a:gd name="T28" fmla="*/ 2147483647 w 2271"/>
              <a:gd name="T29" fmla="*/ 2147483647 h 1002"/>
              <a:gd name="T30" fmla="*/ 2147483647 w 2271"/>
              <a:gd name="T31" fmla="*/ 2147483647 h 1002"/>
              <a:gd name="T32" fmla="*/ 2147483647 w 2271"/>
              <a:gd name="T33" fmla="*/ 2147483647 h 1002"/>
              <a:gd name="T34" fmla="*/ 0 w 2271"/>
              <a:gd name="T35" fmla="*/ 2147483647 h 10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1"/>
              <a:gd name="T55" fmla="*/ 0 h 1002"/>
              <a:gd name="T56" fmla="*/ 2271 w 2271"/>
              <a:gd name="T57" fmla="*/ 1002 h 10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1" h="1002">
                <a:moveTo>
                  <a:pt x="2271" y="0"/>
                </a:moveTo>
                <a:cubicBezTo>
                  <a:pt x="2258" y="39"/>
                  <a:pt x="2239" y="35"/>
                  <a:pt x="2207" y="57"/>
                </a:cubicBezTo>
                <a:cubicBezTo>
                  <a:pt x="2195" y="88"/>
                  <a:pt x="2171" y="91"/>
                  <a:pt x="2158" y="122"/>
                </a:cubicBezTo>
                <a:cubicBezTo>
                  <a:pt x="2141" y="160"/>
                  <a:pt x="2132" y="210"/>
                  <a:pt x="2093" y="235"/>
                </a:cubicBezTo>
                <a:cubicBezTo>
                  <a:pt x="2039" y="267"/>
                  <a:pt x="2099" y="213"/>
                  <a:pt x="2045" y="259"/>
                </a:cubicBezTo>
                <a:cubicBezTo>
                  <a:pt x="2012" y="286"/>
                  <a:pt x="2006" y="341"/>
                  <a:pt x="1972" y="364"/>
                </a:cubicBezTo>
                <a:cubicBezTo>
                  <a:pt x="1881" y="424"/>
                  <a:pt x="1942" y="389"/>
                  <a:pt x="1778" y="445"/>
                </a:cubicBezTo>
                <a:cubicBezTo>
                  <a:pt x="1751" y="472"/>
                  <a:pt x="1734" y="516"/>
                  <a:pt x="1697" y="526"/>
                </a:cubicBezTo>
                <a:cubicBezTo>
                  <a:pt x="1643" y="539"/>
                  <a:pt x="1561" y="558"/>
                  <a:pt x="1520" y="590"/>
                </a:cubicBezTo>
                <a:cubicBezTo>
                  <a:pt x="1437" y="652"/>
                  <a:pt x="1367" y="722"/>
                  <a:pt x="1285" y="784"/>
                </a:cubicBezTo>
                <a:cubicBezTo>
                  <a:pt x="1242" y="815"/>
                  <a:pt x="1278" y="786"/>
                  <a:pt x="1213" y="816"/>
                </a:cubicBezTo>
                <a:cubicBezTo>
                  <a:pt x="1123" y="857"/>
                  <a:pt x="1037" y="909"/>
                  <a:pt x="946" y="946"/>
                </a:cubicBezTo>
                <a:cubicBezTo>
                  <a:pt x="906" y="985"/>
                  <a:pt x="859" y="985"/>
                  <a:pt x="808" y="1002"/>
                </a:cubicBezTo>
                <a:cubicBezTo>
                  <a:pt x="644" y="995"/>
                  <a:pt x="613" y="988"/>
                  <a:pt x="485" y="970"/>
                </a:cubicBezTo>
                <a:cubicBezTo>
                  <a:pt x="458" y="961"/>
                  <a:pt x="438" y="946"/>
                  <a:pt x="412" y="938"/>
                </a:cubicBezTo>
                <a:cubicBezTo>
                  <a:pt x="379" y="837"/>
                  <a:pt x="195" y="838"/>
                  <a:pt x="113" y="816"/>
                </a:cubicBezTo>
                <a:cubicBezTo>
                  <a:pt x="84" y="794"/>
                  <a:pt x="69" y="771"/>
                  <a:pt x="41" y="752"/>
                </a:cubicBezTo>
                <a:cubicBezTo>
                  <a:pt x="28" y="732"/>
                  <a:pt x="16" y="719"/>
                  <a:pt x="0" y="703"/>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84015" name="Freeform 1071"/>
          <p:cNvSpPr>
            <a:spLocks/>
          </p:cNvSpPr>
          <p:nvPr/>
        </p:nvSpPr>
        <p:spPr bwMode="auto">
          <a:xfrm>
            <a:off x="1706563" y="1911350"/>
            <a:ext cx="1808162" cy="1795463"/>
          </a:xfrm>
          <a:custGeom>
            <a:avLst/>
            <a:gdLst>
              <a:gd name="T0" fmla="*/ 0 w 1139"/>
              <a:gd name="T1" fmla="*/ 2147483647 h 1131"/>
              <a:gd name="T2" fmla="*/ 2147483647 w 1139"/>
              <a:gd name="T3" fmla="*/ 2147483647 h 1131"/>
              <a:gd name="T4" fmla="*/ 2147483647 w 1139"/>
              <a:gd name="T5" fmla="*/ 2147483647 h 1131"/>
              <a:gd name="T6" fmla="*/ 2147483647 w 1139"/>
              <a:gd name="T7" fmla="*/ 2147483647 h 1131"/>
              <a:gd name="T8" fmla="*/ 2147483647 w 1139"/>
              <a:gd name="T9" fmla="*/ 2147483647 h 1131"/>
              <a:gd name="T10" fmla="*/ 2147483647 w 1139"/>
              <a:gd name="T11" fmla="*/ 2147483647 h 1131"/>
              <a:gd name="T12" fmla="*/ 2147483647 w 1139"/>
              <a:gd name="T13" fmla="*/ 2147483647 h 1131"/>
              <a:gd name="T14" fmla="*/ 2147483647 w 1139"/>
              <a:gd name="T15" fmla="*/ 2147483647 h 1131"/>
              <a:gd name="T16" fmla="*/ 2147483647 w 1139"/>
              <a:gd name="T17" fmla="*/ 2147483647 h 1131"/>
              <a:gd name="T18" fmla="*/ 2147483647 w 1139"/>
              <a:gd name="T19" fmla="*/ 2147483647 h 1131"/>
              <a:gd name="T20" fmla="*/ 2147483647 w 1139"/>
              <a:gd name="T21" fmla="*/ 2147483647 h 1131"/>
              <a:gd name="T22" fmla="*/ 2147483647 w 1139"/>
              <a:gd name="T23" fmla="*/ 2147483647 h 1131"/>
              <a:gd name="T24" fmla="*/ 2147483647 w 1139"/>
              <a:gd name="T25" fmla="*/ 2147483647 h 1131"/>
              <a:gd name="T26" fmla="*/ 2147483647 w 1139"/>
              <a:gd name="T27" fmla="*/ 2147483647 h 1131"/>
              <a:gd name="T28" fmla="*/ 2147483647 w 1139"/>
              <a:gd name="T29" fmla="*/ 0 h 1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9"/>
              <a:gd name="T46" fmla="*/ 0 h 1131"/>
              <a:gd name="T47" fmla="*/ 1139 w 1139"/>
              <a:gd name="T48" fmla="*/ 1131 h 1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9" h="1131">
                <a:moveTo>
                  <a:pt x="0" y="1131"/>
                </a:moveTo>
                <a:cubicBezTo>
                  <a:pt x="27" y="1112"/>
                  <a:pt x="37" y="1098"/>
                  <a:pt x="48" y="1067"/>
                </a:cubicBezTo>
                <a:cubicBezTo>
                  <a:pt x="50" y="1048"/>
                  <a:pt x="49" y="1028"/>
                  <a:pt x="56" y="1010"/>
                </a:cubicBezTo>
                <a:cubicBezTo>
                  <a:pt x="67" y="977"/>
                  <a:pt x="133" y="971"/>
                  <a:pt x="161" y="962"/>
                </a:cubicBezTo>
                <a:cubicBezTo>
                  <a:pt x="166" y="945"/>
                  <a:pt x="165" y="925"/>
                  <a:pt x="178" y="913"/>
                </a:cubicBezTo>
                <a:cubicBezTo>
                  <a:pt x="221" y="869"/>
                  <a:pt x="236" y="875"/>
                  <a:pt x="291" y="857"/>
                </a:cubicBezTo>
                <a:cubicBezTo>
                  <a:pt x="305" y="827"/>
                  <a:pt x="321" y="781"/>
                  <a:pt x="347" y="760"/>
                </a:cubicBezTo>
                <a:cubicBezTo>
                  <a:pt x="373" y="737"/>
                  <a:pt x="402" y="728"/>
                  <a:pt x="428" y="703"/>
                </a:cubicBezTo>
                <a:cubicBezTo>
                  <a:pt x="442" y="658"/>
                  <a:pt x="474" y="652"/>
                  <a:pt x="517" y="638"/>
                </a:cubicBezTo>
                <a:cubicBezTo>
                  <a:pt x="607" y="561"/>
                  <a:pt x="546" y="623"/>
                  <a:pt x="614" y="525"/>
                </a:cubicBezTo>
                <a:cubicBezTo>
                  <a:pt x="645" y="479"/>
                  <a:pt x="686" y="441"/>
                  <a:pt x="719" y="396"/>
                </a:cubicBezTo>
                <a:cubicBezTo>
                  <a:pt x="787" y="301"/>
                  <a:pt x="852" y="193"/>
                  <a:pt x="945" y="121"/>
                </a:cubicBezTo>
                <a:cubicBezTo>
                  <a:pt x="973" y="98"/>
                  <a:pt x="1008" y="83"/>
                  <a:pt x="1034" y="57"/>
                </a:cubicBezTo>
                <a:cubicBezTo>
                  <a:pt x="1038" y="52"/>
                  <a:pt x="1061" y="27"/>
                  <a:pt x="1067" y="24"/>
                </a:cubicBezTo>
                <a:cubicBezTo>
                  <a:pt x="1087" y="12"/>
                  <a:pt x="1139" y="24"/>
                  <a:pt x="1139" y="0"/>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84016" name="Freeform 1072"/>
          <p:cNvSpPr>
            <a:spLocks/>
          </p:cNvSpPr>
          <p:nvPr/>
        </p:nvSpPr>
        <p:spPr bwMode="auto">
          <a:xfrm>
            <a:off x="2847975" y="1763713"/>
            <a:ext cx="628650" cy="123825"/>
          </a:xfrm>
          <a:custGeom>
            <a:avLst/>
            <a:gdLst>
              <a:gd name="T0" fmla="*/ 2147483647 w 396"/>
              <a:gd name="T1" fmla="*/ 2147483647 h 78"/>
              <a:gd name="T2" fmla="*/ 2147483647 w 396"/>
              <a:gd name="T3" fmla="*/ 2147483647 h 78"/>
              <a:gd name="T4" fmla="*/ 2147483647 w 396"/>
              <a:gd name="T5" fmla="*/ 2147483647 h 78"/>
              <a:gd name="T6" fmla="*/ 2147483647 w 396"/>
              <a:gd name="T7" fmla="*/ 2147483647 h 78"/>
              <a:gd name="T8" fmla="*/ 2147483647 w 396"/>
              <a:gd name="T9" fmla="*/ 2147483647 h 78"/>
              <a:gd name="T10" fmla="*/ 0 w 396"/>
              <a:gd name="T11" fmla="*/ 2147483647 h 78"/>
              <a:gd name="T12" fmla="*/ 0 60000 65536"/>
              <a:gd name="T13" fmla="*/ 0 60000 65536"/>
              <a:gd name="T14" fmla="*/ 0 60000 65536"/>
              <a:gd name="T15" fmla="*/ 0 60000 65536"/>
              <a:gd name="T16" fmla="*/ 0 60000 65536"/>
              <a:gd name="T17" fmla="*/ 0 60000 65536"/>
              <a:gd name="T18" fmla="*/ 0 w 396"/>
              <a:gd name="T19" fmla="*/ 0 h 78"/>
              <a:gd name="T20" fmla="*/ 396 w 396"/>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96" h="78">
                <a:moveTo>
                  <a:pt x="396" y="77"/>
                </a:moveTo>
                <a:cubicBezTo>
                  <a:pt x="371" y="72"/>
                  <a:pt x="340" y="78"/>
                  <a:pt x="323" y="61"/>
                </a:cubicBezTo>
                <a:cubicBezTo>
                  <a:pt x="316" y="54"/>
                  <a:pt x="321" y="41"/>
                  <a:pt x="315" y="36"/>
                </a:cubicBezTo>
                <a:cubicBezTo>
                  <a:pt x="306" y="29"/>
                  <a:pt x="293" y="29"/>
                  <a:pt x="283" y="28"/>
                </a:cubicBezTo>
                <a:cubicBezTo>
                  <a:pt x="250" y="24"/>
                  <a:pt x="218" y="22"/>
                  <a:pt x="186" y="20"/>
                </a:cubicBezTo>
                <a:cubicBezTo>
                  <a:pt x="126" y="0"/>
                  <a:pt x="62" y="4"/>
                  <a:pt x="0" y="4"/>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sp>
        <p:nvSpPr>
          <p:cNvPr id="84017" name="Freeform 1073"/>
          <p:cNvSpPr>
            <a:spLocks/>
          </p:cNvSpPr>
          <p:nvPr/>
        </p:nvSpPr>
        <p:spPr bwMode="auto">
          <a:xfrm>
            <a:off x="2090738" y="1731963"/>
            <a:ext cx="539750" cy="1000125"/>
          </a:xfrm>
          <a:custGeom>
            <a:avLst/>
            <a:gdLst>
              <a:gd name="T0" fmla="*/ 2147483647 w 340"/>
              <a:gd name="T1" fmla="*/ 0 h 630"/>
              <a:gd name="T2" fmla="*/ 2147483647 w 340"/>
              <a:gd name="T3" fmla="*/ 2147483647 h 630"/>
              <a:gd name="T4" fmla="*/ 2147483647 w 340"/>
              <a:gd name="T5" fmla="*/ 2147483647 h 630"/>
              <a:gd name="T6" fmla="*/ 2147483647 w 340"/>
              <a:gd name="T7" fmla="*/ 2147483647 h 630"/>
              <a:gd name="T8" fmla="*/ 0 w 340"/>
              <a:gd name="T9" fmla="*/ 2147483647 h 630"/>
              <a:gd name="T10" fmla="*/ 0 60000 65536"/>
              <a:gd name="T11" fmla="*/ 0 60000 65536"/>
              <a:gd name="T12" fmla="*/ 0 60000 65536"/>
              <a:gd name="T13" fmla="*/ 0 60000 65536"/>
              <a:gd name="T14" fmla="*/ 0 60000 65536"/>
              <a:gd name="T15" fmla="*/ 0 w 340"/>
              <a:gd name="T16" fmla="*/ 0 h 630"/>
              <a:gd name="T17" fmla="*/ 340 w 340"/>
              <a:gd name="T18" fmla="*/ 630 h 630"/>
            </a:gdLst>
            <a:ahLst/>
            <a:cxnLst>
              <a:cxn ang="T10">
                <a:pos x="T0" y="T1"/>
              </a:cxn>
              <a:cxn ang="T11">
                <a:pos x="T2" y="T3"/>
              </a:cxn>
              <a:cxn ang="T12">
                <a:pos x="T4" y="T5"/>
              </a:cxn>
              <a:cxn ang="T13">
                <a:pos x="T6" y="T7"/>
              </a:cxn>
              <a:cxn ang="T14">
                <a:pos x="T8" y="T9"/>
              </a:cxn>
            </a:cxnLst>
            <a:rect l="T15" t="T16" r="T17" b="T18"/>
            <a:pathLst>
              <a:path w="340" h="630">
                <a:moveTo>
                  <a:pt x="340" y="0"/>
                </a:moveTo>
                <a:cubicBezTo>
                  <a:pt x="275" y="15"/>
                  <a:pt x="213" y="18"/>
                  <a:pt x="154" y="48"/>
                </a:cubicBezTo>
                <a:cubicBezTo>
                  <a:pt x="125" y="77"/>
                  <a:pt x="97" y="104"/>
                  <a:pt x="73" y="137"/>
                </a:cubicBezTo>
                <a:cubicBezTo>
                  <a:pt x="55" y="244"/>
                  <a:pt x="58" y="351"/>
                  <a:pt x="49" y="460"/>
                </a:cubicBezTo>
                <a:cubicBezTo>
                  <a:pt x="46" y="486"/>
                  <a:pt x="38" y="610"/>
                  <a:pt x="0" y="630"/>
                </a:cubicBezTo>
              </a:path>
            </a:pathLst>
          </a:custGeom>
          <a:noFill/>
          <a:ln w="76200">
            <a:solidFill>
              <a:srgbClr val="11801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en-US"/>
          </a:p>
        </p:txBody>
      </p:sp>
      <p:grpSp>
        <p:nvGrpSpPr>
          <p:cNvPr id="16" name="Group 1075"/>
          <p:cNvGrpSpPr>
            <a:grpSpLocks/>
          </p:cNvGrpSpPr>
          <p:nvPr/>
        </p:nvGrpSpPr>
        <p:grpSpPr bwMode="auto">
          <a:xfrm>
            <a:off x="7421563" y="76200"/>
            <a:ext cx="1722437" cy="1284288"/>
            <a:chOff x="4776" y="96"/>
            <a:chExt cx="1085" cy="809"/>
          </a:xfrm>
        </p:grpSpPr>
        <p:sp>
          <p:nvSpPr>
            <p:cNvPr id="177180" name="AutoShape 11"/>
            <p:cNvSpPr>
              <a:spLocks noChangeArrowheads="1"/>
            </p:cNvSpPr>
            <p:nvPr/>
          </p:nvSpPr>
          <p:spPr bwMode="auto">
            <a:xfrm>
              <a:off x="4807" y="96"/>
              <a:ext cx="1054" cy="809"/>
            </a:xfrm>
            <a:prstGeom prst="roundRect">
              <a:avLst>
                <a:gd name="adj" fmla="val 16667"/>
              </a:avLst>
            </a:prstGeom>
            <a:noFill/>
            <a:ln w="76200">
              <a:solidFill>
                <a:srgbClr val="6D6D6D"/>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Lst>
          </p:spPr>
          <p:txBody>
            <a:bodyPr anchor="ctr">
              <a:spAutoFit/>
            </a:bodyPr>
            <a:lstStyle/>
            <a:p>
              <a:endParaRPr lang="en-US">
                <a:solidFill>
                  <a:srgbClr val="6D6D6D"/>
                </a:solidFill>
                <a:latin typeface="Garamond" charset="0"/>
              </a:endParaRPr>
            </a:p>
          </p:txBody>
        </p:sp>
        <p:sp>
          <p:nvSpPr>
            <p:cNvPr id="36" name="Text Box 12"/>
            <p:cNvSpPr txBox="1">
              <a:spLocks noChangeArrowheads="1"/>
            </p:cNvSpPr>
            <p:nvPr/>
          </p:nvSpPr>
          <p:spPr bwMode="auto">
            <a:xfrm>
              <a:off x="4776" y="124"/>
              <a:ext cx="701" cy="404"/>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a:solidFill>
                    <a:srgbClr val="6D6D6D"/>
                  </a:solidFill>
                  <a:effectLst>
                    <a:outerShdw blurRad="38100" dist="38100" dir="2700000" algn="tl">
                      <a:srgbClr val="000000"/>
                    </a:outerShdw>
                  </a:effectLst>
                  <a:latin typeface="Chalkboard" charset="0"/>
                </a:rPr>
                <a:t>Wed</a:t>
              </a:r>
            </a:p>
          </p:txBody>
        </p:sp>
      </p:grpSp>
      <p:sp>
        <p:nvSpPr>
          <p:cNvPr id="177179" name="Text Box 30"/>
          <p:cNvSpPr txBox="1">
            <a:spLocks noChangeArrowheads="1"/>
          </p:cNvSpPr>
          <p:nvPr/>
        </p:nvSpPr>
        <p:spPr bwMode="auto">
          <a:xfrm>
            <a:off x="8458200" y="0"/>
            <a:ext cx="685800" cy="396875"/>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b="1">
                <a:solidFill>
                  <a:srgbClr val="FFFFFF"/>
                </a:solidFill>
                <a:latin typeface="Arial" charset="0"/>
                <a:cs typeface="Arial" charset="0"/>
              </a:rPr>
              <a:t>64</a:t>
            </a:r>
            <a:endParaRPr lang="en-US" sz="2000">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9317"/>
                                        </p:tgtEl>
                                        <p:attrNameLst>
                                          <p:attrName>style.visibility</p:attrName>
                                        </p:attrNameLst>
                                      </p:cBhvr>
                                      <p:to>
                                        <p:strVal val="visible"/>
                                      </p:to>
                                    </p:set>
                                    <p:animEffect transition="in" filter="wipe(down)">
                                      <p:cBhvr>
                                        <p:cTn id="19" dur="500"/>
                                        <p:tgtEl>
                                          <p:spTgt spid="2693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500"/>
                                        <p:tgtEl>
                                          <p:spTgt spid="269317"/>
                                        </p:tgtEl>
                                      </p:cBhvr>
                                    </p:animEffect>
                                    <p:set>
                                      <p:cBhvr>
                                        <p:cTn id="24" dur="1" fill="hold">
                                          <p:stCondLst>
                                            <p:cond delay="499"/>
                                          </p:stCondLst>
                                        </p:cTn>
                                        <p:tgtEl>
                                          <p:spTgt spid="269317"/>
                                        </p:tgtEl>
                                        <p:attrNameLst>
                                          <p:attrName>style.visibility</p:attrName>
                                        </p:attrNameLst>
                                      </p:cBhvr>
                                      <p:to>
                                        <p:strVal val="hidden"/>
                                      </p:to>
                                    </p:set>
                                  </p:childTnLst>
                                </p:cTn>
                              </p:par>
                            </p:childTnLst>
                          </p:cTn>
                        </p:par>
                        <p:par>
                          <p:cTn id="25" fill="hold" nodeType="afterGroup">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269318"/>
                                        </p:tgtEl>
                                        <p:attrNameLst>
                                          <p:attrName>style.visibility</p:attrName>
                                        </p:attrNameLst>
                                      </p:cBhvr>
                                      <p:to>
                                        <p:strVal val="visible"/>
                                      </p:to>
                                    </p:set>
                                    <p:animEffect transition="in" filter="wipe(down)">
                                      <p:cBhvr>
                                        <p:cTn id="28" dur="500"/>
                                        <p:tgtEl>
                                          <p:spTgt spid="2693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1" nodeType="clickEffect">
                                  <p:stCondLst>
                                    <p:cond delay="0"/>
                                  </p:stCondLst>
                                  <p:childTnLst>
                                    <p:animEffect transition="out" filter="blinds(horizontal)">
                                      <p:cBhvr>
                                        <p:cTn id="32" dur="500"/>
                                        <p:tgtEl>
                                          <p:spTgt spid="269318"/>
                                        </p:tgtEl>
                                      </p:cBhvr>
                                    </p:animEffect>
                                    <p:set>
                                      <p:cBhvr>
                                        <p:cTn id="33" dur="1" fill="hold">
                                          <p:stCondLst>
                                            <p:cond delay="499"/>
                                          </p:stCondLst>
                                        </p:cTn>
                                        <p:tgtEl>
                                          <p:spTgt spid="269318"/>
                                        </p:tgtEl>
                                        <p:attrNameLst>
                                          <p:attrName>style.visibility</p:attrName>
                                        </p:attrNameLst>
                                      </p:cBhvr>
                                      <p:to>
                                        <p:strVal val="hidden"/>
                                      </p:to>
                                    </p:set>
                                  </p:child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269319"/>
                                        </p:tgtEl>
                                        <p:attrNameLst>
                                          <p:attrName>style.visibility</p:attrName>
                                        </p:attrNameLst>
                                      </p:cBhvr>
                                      <p:to>
                                        <p:strVal val="visible"/>
                                      </p:to>
                                    </p:set>
                                    <p:animEffect transition="in" filter="wipe(up)">
                                      <p:cBhvr>
                                        <p:cTn id="37" dur="500"/>
                                        <p:tgtEl>
                                          <p:spTgt spid="2693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69319"/>
                                        </p:tgtEl>
                                      </p:cBhvr>
                                    </p:animEffect>
                                    <p:set>
                                      <p:cBhvr>
                                        <p:cTn id="42" dur="1" fill="hold">
                                          <p:stCondLst>
                                            <p:cond delay="499"/>
                                          </p:stCondLst>
                                        </p:cTn>
                                        <p:tgtEl>
                                          <p:spTgt spid="26931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par>
                          <p:cTn id="47" fill="hold" nodeType="afterGroup">
                            <p:stCondLst>
                              <p:cond delay="0"/>
                            </p:stCondLst>
                            <p:childTnLst>
                              <p:par>
                                <p:cTn id="48" presetID="22" presetClass="entr" presetSubtype="4" fill="hold" grpId="0" nodeType="afterEffect">
                                  <p:stCondLst>
                                    <p:cond delay="0"/>
                                  </p:stCondLst>
                                  <p:childTnLst>
                                    <p:set>
                                      <p:cBhvr>
                                        <p:cTn id="49" dur="1" fill="hold">
                                          <p:stCondLst>
                                            <p:cond delay="0"/>
                                          </p:stCondLst>
                                        </p:cTn>
                                        <p:tgtEl>
                                          <p:spTgt spid="269320"/>
                                        </p:tgtEl>
                                        <p:attrNameLst>
                                          <p:attrName>style.visibility</p:attrName>
                                        </p:attrNameLst>
                                      </p:cBhvr>
                                      <p:to>
                                        <p:strVal val="visible"/>
                                      </p:to>
                                    </p:set>
                                    <p:animEffect transition="in" filter="wipe(down)">
                                      <p:cBhvr>
                                        <p:cTn id="50" dur="500"/>
                                        <p:tgtEl>
                                          <p:spTgt spid="26932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xit" presetSubtype="10" fill="hold" grpId="1" nodeType="clickEffect">
                                  <p:stCondLst>
                                    <p:cond delay="0"/>
                                  </p:stCondLst>
                                  <p:childTnLst>
                                    <p:animEffect transition="out" filter="blinds(horizontal)">
                                      <p:cBhvr>
                                        <p:cTn id="54" dur="500"/>
                                        <p:tgtEl>
                                          <p:spTgt spid="269320"/>
                                        </p:tgtEl>
                                      </p:cBhvr>
                                    </p:animEffect>
                                    <p:set>
                                      <p:cBhvr>
                                        <p:cTn id="55" dur="1" fill="hold">
                                          <p:stCondLst>
                                            <p:cond delay="499"/>
                                          </p:stCondLst>
                                        </p:cTn>
                                        <p:tgtEl>
                                          <p:spTgt spid="269320"/>
                                        </p:tgtEl>
                                        <p:attrNameLst>
                                          <p:attrName>style.visibility</p:attrName>
                                        </p:attrNameLst>
                                      </p:cBhvr>
                                      <p:to>
                                        <p:strVal val="hidden"/>
                                      </p:to>
                                    </p:set>
                                  </p:childTnLst>
                                </p:cTn>
                              </p:par>
                            </p:childTnLst>
                          </p:cTn>
                        </p:par>
                        <p:par>
                          <p:cTn id="56" fill="hold" nodeType="afterGroup">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269340"/>
                                        </p:tgtEl>
                                        <p:attrNameLst>
                                          <p:attrName>style.visibility</p:attrName>
                                        </p:attrNameLst>
                                      </p:cBhvr>
                                      <p:to>
                                        <p:strVal val="visible"/>
                                      </p:to>
                                    </p:set>
                                    <p:animEffect transition="in" filter="wipe(up)">
                                      <p:cBhvr>
                                        <p:cTn id="59" dur="500"/>
                                        <p:tgtEl>
                                          <p:spTgt spid="26934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xit" presetSubtype="10" fill="hold" grpId="1" nodeType="clickEffect">
                                  <p:stCondLst>
                                    <p:cond delay="0"/>
                                  </p:stCondLst>
                                  <p:childTnLst>
                                    <p:animEffect transition="out" filter="blinds(horizontal)">
                                      <p:cBhvr>
                                        <p:cTn id="63" dur="500"/>
                                        <p:tgtEl>
                                          <p:spTgt spid="269340"/>
                                        </p:tgtEl>
                                      </p:cBhvr>
                                    </p:animEffect>
                                    <p:set>
                                      <p:cBhvr>
                                        <p:cTn id="64" dur="1" fill="hold">
                                          <p:stCondLst>
                                            <p:cond delay="499"/>
                                          </p:stCondLst>
                                        </p:cTn>
                                        <p:tgtEl>
                                          <p:spTgt spid="269340"/>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par>
                          <p:cTn id="69" fill="hold" nodeType="afterGroup">
                            <p:stCondLst>
                              <p:cond delay="0"/>
                            </p:stCondLst>
                            <p:childTnLst>
                              <p:par>
                                <p:cTn id="70" presetID="22" presetClass="entr" presetSubtype="4" fill="hold" grpId="0" nodeType="afterEffect">
                                  <p:stCondLst>
                                    <p:cond delay="0"/>
                                  </p:stCondLst>
                                  <p:childTnLst>
                                    <p:set>
                                      <p:cBhvr>
                                        <p:cTn id="71" dur="1" fill="hold">
                                          <p:stCondLst>
                                            <p:cond delay="0"/>
                                          </p:stCondLst>
                                        </p:cTn>
                                        <p:tgtEl>
                                          <p:spTgt spid="269341"/>
                                        </p:tgtEl>
                                        <p:attrNameLst>
                                          <p:attrName>style.visibility</p:attrName>
                                        </p:attrNameLst>
                                      </p:cBhvr>
                                      <p:to>
                                        <p:strVal val="visible"/>
                                      </p:to>
                                    </p:set>
                                    <p:animEffect transition="in" filter="wipe(down)">
                                      <p:cBhvr>
                                        <p:cTn id="72" dur="500"/>
                                        <p:tgtEl>
                                          <p:spTgt spid="26934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xit" presetSubtype="10" fill="hold" grpId="1" nodeType="clickEffect">
                                  <p:stCondLst>
                                    <p:cond delay="0"/>
                                  </p:stCondLst>
                                  <p:childTnLst>
                                    <p:animEffect transition="out" filter="blinds(horizontal)">
                                      <p:cBhvr>
                                        <p:cTn id="76" dur="500"/>
                                        <p:tgtEl>
                                          <p:spTgt spid="269341"/>
                                        </p:tgtEl>
                                      </p:cBhvr>
                                    </p:animEffect>
                                    <p:set>
                                      <p:cBhvr>
                                        <p:cTn id="77" dur="1" fill="hold">
                                          <p:stCondLst>
                                            <p:cond delay="499"/>
                                          </p:stCondLst>
                                        </p:cTn>
                                        <p:tgtEl>
                                          <p:spTgt spid="269341"/>
                                        </p:tgtEl>
                                        <p:attrNameLst>
                                          <p:attrName>style.visibility</p:attrName>
                                        </p:attrNameLst>
                                      </p:cBhvr>
                                      <p:to>
                                        <p:strVal val="hidden"/>
                                      </p:to>
                                    </p:set>
                                  </p:childTnLst>
                                </p:cTn>
                              </p:par>
                            </p:childTnLst>
                          </p:cTn>
                        </p:par>
                        <p:par>
                          <p:cTn id="78" fill="hold" nodeType="afterGroup">
                            <p:stCondLst>
                              <p:cond delay="500"/>
                            </p:stCondLst>
                            <p:childTnLst>
                              <p:par>
                                <p:cTn id="79" presetID="22" presetClass="entr" presetSubtype="1" fill="hold" grpId="0" nodeType="afterEffect">
                                  <p:stCondLst>
                                    <p:cond delay="0"/>
                                  </p:stCondLst>
                                  <p:childTnLst>
                                    <p:set>
                                      <p:cBhvr>
                                        <p:cTn id="80" dur="1" fill="hold">
                                          <p:stCondLst>
                                            <p:cond delay="0"/>
                                          </p:stCondLst>
                                        </p:cTn>
                                        <p:tgtEl>
                                          <p:spTgt spid="269321"/>
                                        </p:tgtEl>
                                        <p:attrNameLst>
                                          <p:attrName>style.visibility</p:attrName>
                                        </p:attrNameLst>
                                      </p:cBhvr>
                                      <p:to>
                                        <p:strVal val="visible"/>
                                      </p:to>
                                    </p:set>
                                    <p:animEffect transition="in" filter="wipe(up)">
                                      <p:cBhvr>
                                        <p:cTn id="81" dur="500"/>
                                        <p:tgtEl>
                                          <p:spTgt spid="26932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xit" presetSubtype="10" fill="hold" grpId="1" nodeType="clickEffect">
                                  <p:stCondLst>
                                    <p:cond delay="0"/>
                                  </p:stCondLst>
                                  <p:childTnLst>
                                    <p:animEffect transition="out" filter="blinds(horizontal)">
                                      <p:cBhvr>
                                        <p:cTn id="85" dur="500"/>
                                        <p:tgtEl>
                                          <p:spTgt spid="269321"/>
                                        </p:tgtEl>
                                      </p:cBhvr>
                                    </p:animEffect>
                                    <p:set>
                                      <p:cBhvr>
                                        <p:cTn id="86" dur="1" fill="hold">
                                          <p:stCondLst>
                                            <p:cond delay="499"/>
                                          </p:stCondLst>
                                        </p:cTn>
                                        <p:tgtEl>
                                          <p:spTgt spid="269321"/>
                                        </p:tgtEl>
                                        <p:attrNameLst>
                                          <p:attrName>style.visibility</p:attrName>
                                        </p:attrNameLst>
                                      </p:cBhvr>
                                      <p:to>
                                        <p:strVal val="hidden"/>
                                      </p:to>
                                    </p:set>
                                  </p:childTnLst>
                                </p:cTn>
                              </p:par>
                            </p:childTnLst>
                          </p:cTn>
                        </p:par>
                        <p:par>
                          <p:cTn id="87" fill="hold" nodeType="afterGroup">
                            <p:stCondLst>
                              <p:cond delay="500"/>
                            </p:stCondLst>
                            <p:childTnLst>
                              <p:par>
                                <p:cTn id="88" presetID="22" presetClass="entr" presetSubtype="1" fill="hold" grpId="0" nodeType="afterEffect">
                                  <p:stCondLst>
                                    <p:cond delay="0"/>
                                  </p:stCondLst>
                                  <p:childTnLst>
                                    <p:set>
                                      <p:cBhvr>
                                        <p:cTn id="89" dur="1" fill="hold">
                                          <p:stCondLst>
                                            <p:cond delay="0"/>
                                          </p:stCondLst>
                                        </p:cTn>
                                        <p:tgtEl>
                                          <p:spTgt spid="269322"/>
                                        </p:tgtEl>
                                        <p:attrNameLst>
                                          <p:attrName>style.visibility</p:attrName>
                                        </p:attrNameLst>
                                      </p:cBhvr>
                                      <p:to>
                                        <p:strVal val="visible"/>
                                      </p:to>
                                    </p:set>
                                    <p:animEffect transition="in" filter="wipe(up)">
                                      <p:cBhvr>
                                        <p:cTn id="90" dur="500"/>
                                        <p:tgtEl>
                                          <p:spTgt spid="26932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xit" presetSubtype="10" fill="hold" grpId="1" nodeType="clickEffect">
                                  <p:stCondLst>
                                    <p:cond delay="0"/>
                                  </p:stCondLst>
                                  <p:childTnLst>
                                    <p:animEffect transition="out" filter="blinds(horizontal)">
                                      <p:cBhvr>
                                        <p:cTn id="94" dur="500"/>
                                        <p:tgtEl>
                                          <p:spTgt spid="269322"/>
                                        </p:tgtEl>
                                      </p:cBhvr>
                                    </p:animEffect>
                                    <p:set>
                                      <p:cBhvr>
                                        <p:cTn id="95" dur="1" fill="hold">
                                          <p:stCondLst>
                                            <p:cond delay="499"/>
                                          </p:stCondLst>
                                        </p:cTn>
                                        <p:tgtEl>
                                          <p:spTgt spid="269322"/>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nodeType="clickEffect">
                                  <p:stCondLst>
                                    <p:cond delay="0"/>
                                  </p:stCondLst>
                                  <p:childTnLst>
                                    <p:set>
                                      <p:cBhvr>
                                        <p:cTn id="99" dur="1" fill="hold">
                                          <p:stCondLst>
                                            <p:cond delay="0"/>
                                          </p:stCondLst>
                                        </p:cTn>
                                        <p:tgtEl>
                                          <p:spTgt spid="16"/>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nodeType="clickEffect">
                                  <p:stCondLst>
                                    <p:cond delay="0"/>
                                  </p:stCondLst>
                                  <p:childTnLst>
                                    <p:set>
                                      <p:cBhvr>
                                        <p:cTn id="103" dur="1" fill="hold">
                                          <p:stCondLst>
                                            <p:cond delay="0"/>
                                          </p:stCondLst>
                                        </p:cTn>
                                        <p:tgtEl>
                                          <p:spTgt spid="4"/>
                                        </p:tgtEl>
                                        <p:attrNameLst>
                                          <p:attrName>style.visibility</p:attrName>
                                        </p:attrNameLst>
                                      </p:cBhvr>
                                      <p:to>
                                        <p:strVal val="visible"/>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83999"/>
                                        </p:tgtEl>
                                        <p:attrNameLst>
                                          <p:attrName>style.visibility</p:attrName>
                                        </p:attrNameLst>
                                      </p:cBhvr>
                                      <p:to>
                                        <p:strVal val="visible"/>
                                      </p:to>
                                    </p:set>
                                    <p:animEffect transition="in" filter="wipe(right)">
                                      <p:cBhvr>
                                        <p:cTn id="108" dur="500"/>
                                        <p:tgtEl>
                                          <p:spTgt spid="8399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84000"/>
                                        </p:tgtEl>
                                        <p:attrNameLst>
                                          <p:attrName>style.visibility</p:attrName>
                                        </p:attrNameLst>
                                      </p:cBhvr>
                                      <p:to>
                                        <p:strVal val="visible"/>
                                      </p:to>
                                    </p:set>
                                    <p:animEffect transition="in" filter="wipe(left)">
                                      <p:cBhvr>
                                        <p:cTn id="113" dur="500"/>
                                        <p:tgtEl>
                                          <p:spTgt spid="84000"/>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nodeType="clickEffect">
                                  <p:stCondLst>
                                    <p:cond delay="0"/>
                                  </p:stCondLst>
                                  <p:childTnLst>
                                    <p:set>
                                      <p:cBhvr>
                                        <p:cTn id="117" dur="1" fill="hold">
                                          <p:stCondLst>
                                            <p:cond delay="0"/>
                                          </p:stCondLst>
                                        </p:cTn>
                                        <p:tgtEl>
                                          <p:spTgt spid="14"/>
                                        </p:tgtEl>
                                        <p:attrNameLst>
                                          <p:attrName>style.visibility</p:attrName>
                                        </p:attrNameLst>
                                      </p:cBhvr>
                                      <p:to>
                                        <p:strVal val="visible"/>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2" fill="hold" grpId="0" nodeType="clickEffect">
                                  <p:stCondLst>
                                    <p:cond delay="0"/>
                                  </p:stCondLst>
                                  <p:childTnLst>
                                    <p:set>
                                      <p:cBhvr>
                                        <p:cTn id="121" dur="1" fill="hold">
                                          <p:stCondLst>
                                            <p:cond delay="0"/>
                                          </p:stCondLst>
                                        </p:cTn>
                                        <p:tgtEl>
                                          <p:spTgt spid="84014"/>
                                        </p:tgtEl>
                                        <p:attrNameLst>
                                          <p:attrName>style.visibility</p:attrName>
                                        </p:attrNameLst>
                                      </p:cBhvr>
                                      <p:to>
                                        <p:strVal val="visible"/>
                                      </p:to>
                                    </p:set>
                                    <p:animEffect transition="in" filter="wipe(right)">
                                      <p:cBhvr>
                                        <p:cTn id="122" dur="500"/>
                                        <p:tgtEl>
                                          <p:spTgt spid="8401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84015"/>
                                        </p:tgtEl>
                                        <p:attrNameLst>
                                          <p:attrName>style.visibility</p:attrName>
                                        </p:attrNameLst>
                                      </p:cBhvr>
                                      <p:to>
                                        <p:strVal val="visible"/>
                                      </p:to>
                                    </p:set>
                                    <p:animEffect transition="in" filter="wipe(down)">
                                      <p:cBhvr>
                                        <p:cTn id="127" dur="500"/>
                                        <p:tgtEl>
                                          <p:spTgt spid="8401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grpId="0" nodeType="clickEffect">
                                  <p:stCondLst>
                                    <p:cond delay="0"/>
                                  </p:stCondLst>
                                  <p:childTnLst>
                                    <p:set>
                                      <p:cBhvr>
                                        <p:cTn id="131" dur="1" fill="hold">
                                          <p:stCondLst>
                                            <p:cond delay="0"/>
                                          </p:stCondLst>
                                        </p:cTn>
                                        <p:tgtEl>
                                          <p:spTgt spid="84016"/>
                                        </p:tgtEl>
                                        <p:attrNameLst>
                                          <p:attrName>style.visibility</p:attrName>
                                        </p:attrNameLst>
                                      </p:cBhvr>
                                      <p:to>
                                        <p:strVal val="visible"/>
                                      </p:to>
                                    </p:set>
                                    <p:animEffect transition="in" filter="wipe(right)">
                                      <p:cBhvr>
                                        <p:cTn id="132" dur="500"/>
                                        <p:tgtEl>
                                          <p:spTgt spid="84016"/>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nodeType="clickEffect">
                                  <p:stCondLst>
                                    <p:cond delay="0"/>
                                  </p:stCondLst>
                                  <p:childTnLst>
                                    <p:set>
                                      <p:cBhvr>
                                        <p:cTn id="136" dur="1" fill="hold">
                                          <p:stCondLst>
                                            <p:cond delay="0"/>
                                          </p:stCondLst>
                                        </p:cTn>
                                        <p:tgtEl>
                                          <p:spTgt spid="13"/>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nodeType="clickEffect">
                                  <p:stCondLst>
                                    <p:cond delay="0"/>
                                  </p:stCondLst>
                                  <p:childTnLst>
                                    <p:set>
                                      <p:cBhvr>
                                        <p:cTn id="140" dur="1" fill="hold">
                                          <p:stCondLst>
                                            <p:cond delay="0"/>
                                          </p:stCondLst>
                                        </p:cTn>
                                        <p:tgtEl>
                                          <p:spTgt spid="5"/>
                                        </p:tgtEl>
                                        <p:attrNameLst>
                                          <p:attrName>style.visibility</p:attrName>
                                        </p:attrNameLst>
                                      </p:cBhvr>
                                      <p:to>
                                        <p:strVal val="visible"/>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2" fill="hold" grpId="0" nodeType="clickEffect">
                                  <p:stCondLst>
                                    <p:cond delay="0"/>
                                  </p:stCondLst>
                                  <p:childTnLst>
                                    <p:set>
                                      <p:cBhvr>
                                        <p:cTn id="144" dur="1" fill="hold">
                                          <p:stCondLst>
                                            <p:cond delay="0"/>
                                          </p:stCondLst>
                                        </p:cTn>
                                        <p:tgtEl>
                                          <p:spTgt spid="84017"/>
                                        </p:tgtEl>
                                        <p:attrNameLst>
                                          <p:attrName>style.visibility</p:attrName>
                                        </p:attrNameLst>
                                      </p:cBhvr>
                                      <p:to>
                                        <p:strVal val="visible"/>
                                      </p:to>
                                    </p:set>
                                    <p:animEffect transition="in" filter="wipe(right)">
                                      <p:cBhvr>
                                        <p:cTn id="145" dur="500"/>
                                        <p:tgtEl>
                                          <p:spTgt spid="84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 grpId="0" animBg="1"/>
      <p:bldP spid="269317" grpId="1" animBg="1"/>
      <p:bldP spid="269318" grpId="0" animBg="1"/>
      <p:bldP spid="269318" grpId="1" animBg="1"/>
      <p:bldP spid="269319" grpId="0" animBg="1"/>
      <p:bldP spid="269319" grpId="1" animBg="1"/>
      <p:bldP spid="269320" grpId="0" animBg="1"/>
      <p:bldP spid="269320" grpId="1" animBg="1"/>
      <p:bldP spid="269321" grpId="0" animBg="1"/>
      <p:bldP spid="269321" grpId="1" animBg="1"/>
      <p:bldP spid="269322" grpId="0" animBg="1"/>
      <p:bldP spid="269322" grpId="1" animBg="1"/>
      <p:bldP spid="269340" grpId="0" animBg="1"/>
      <p:bldP spid="269340" grpId="1" animBg="1"/>
      <p:bldP spid="269341" grpId="0" animBg="1"/>
      <p:bldP spid="269341" grpId="1" animBg="1"/>
      <p:bldP spid="83999" grpId="0" animBg="1"/>
      <p:bldP spid="84000" grpId="0" animBg="1"/>
      <p:bldP spid="84014" grpId="0" animBg="1"/>
      <p:bldP spid="84015" grpId="0" animBg="1"/>
      <p:bldP spid="84016" grpId="0" animBg="1"/>
      <p:bldP spid="84017"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1" name="Text Box 7"/>
          <p:cNvSpPr txBox="1">
            <a:spLocks noChangeArrowheads="1"/>
          </p:cNvSpPr>
          <p:nvPr/>
        </p:nvSpPr>
        <p:spPr bwMode="auto">
          <a:xfrm>
            <a:off x="8534400" y="30163"/>
            <a:ext cx="5277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solidFill>
                  <a:srgbClr val="FFFFFF"/>
                </a:solidFill>
                <a:latin typeface="Arial" panose="020B0604020202020204" pitchFamily="34" charset="0"/>
                <a:cs typeface="Arial" panose="020B0604020202020204" pitchFamily="34" charset="0"/>
              </a:rPr>
              <a:t>65</a:t>
            </a:r>
          </a:p>
        </p:txBody>
      </p:sp>
      <p:graphicFrame>
        <p:nvGraphicFramePr>
          <p:cNvPr id="39710" name="Group 798"/>
          <p:cNvGraphicFramePr>
            <a:graphicFrameLocks noGrp="1"/>
          </p:cNvGraphicFramePr>
          <p:nvPr>
            <p:ph type="tbl" idx="1"/>
            <p:extLst>
              <p:ext uri="{D42A27DB-BD31-4B8C-83A1-F6EECF244321}">
                <p14:modId xmlns:p14="http://schemas.microsoft.com/office/powerpoint/2010/main" val="4205071606"/>
              </p:ext>
            </p:extLst>
          </p:nvPr>
        </p:nvGraphicFramePr>
        <p:xfrm>
          <a:off x="0" y="533400"/>
          <a:ext cx="9220200" cy="6477000"/>
        </p:xfrm>
        <a:graphic>
          <a:graphicData uri="http://schemas.openxmlformats.org/drawingml/2006/table">
            <a:tbl>
              <a:tblPr/>
              <a:tblGrid>
                <a:gridCol w="685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tblGrid>
              <a:tr h="46168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TRIAL</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LEADER</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TEXTS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ACCUSATIONS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LEGALITY</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TYPE</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RESULT</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0"/>
                  </a:ext>
                </a:extLst>
              </a:tr>
              <a:tr h="180822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1.</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Annas, ex-high priest of Jews</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(A.D. 6-15)</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John 18:13-23</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Trumped-up charges of irreverence to Annas. General questioning, nothing specific.</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ILLEGAL!</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Held at night</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Prejudice</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No specific charges</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Violence</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Jewish</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Religious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Found "guilty</a:t>
                      </a:r>
                      <a:r>
                        <a:rPr kumimoji="0" lang="ja-JP" altLang="en-US" sz="1600" b="1" i="0" u="none" strike="noStrike" cap="none" normalizeH="0" baseline="0">
                          <a:ln>
                            <a:noFill/>
                          </a:ln>
                          <a:solidFill>
                            <a:schemeClr val="bg1"/>
                          </a:solidFill>
                          <a:effectLst/>
                          <a:latin typeface="Arial Narrow" charset="0"/>
                          <a:ea typeface="ＭＳ Ｐゴシック" charset="0"/>
                          <a:cs typeface="Arial" charset="0"/>
                        </a:rPr>
                        <a:t>”</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of irreverence and rushed to Caiaphas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200985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2.</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Caiaphas and Sanhedrin</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(Caiaphas was </a:t>
                      </a:r>
                      <a:r>
                        <a:rPr kumimoji="0" lang="en-US" sz="1600" b="1" i="0" u="none" strike="noStrike" cap="none" normalizeH="0" baseline="0" dirty="0" err="1">
                          <a:ln>
                            <a:noFill/>
                          </a:ln>
                          <a:solidFill>
                            <a:schemeClr val="bg1"/>
                          </a:solidFill>
                          <a:effectLst/>
                          <a:latin typeface="Arial Narrow" charset="0"/>
                          <a:ea typeface="ＭＳ Ｐゴシック" charset="0"/>
                          <a:cs typeface="Arial" charset="0"/>
                        </a:rPr>
                        <a:t>Annas</a:t>
                      </a:r>
                      <a:r>
                        <a:rPr kumimoji="0" lang="fr-FR" sz="1600" b="1" i="0" u="none" strike="noStrike" cap="none" normalizeH="0" baseline="0" dirty="0">
                          <a:ln>
                            <a:noFill/>
                          </a:ln>
                          <a:solidFill>
                            <a:schemeClr val="bg1"/>
                          </a:solidFill>
                          <a:effectLst/>
                          <a:latin typeface="Arial Narrow" charset="0"/>
                          <a:ea typeface="ＭＳ Ｐゴシック" charset="0"/>
                          <a:cs typeface="Arial" charset="0"/>
                        </a:rPr>
                        <a:t>'</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son-in-law)</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(A.D. 18-36)</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Matt. 26:57-68</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Mark 14:53-65</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Luke 22:54, 63-65</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John 18:24</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Claimed to be the Messiah, Son of God …  </a:t>
                      </a:r>
                      <a:r>
                        <a:rPr kumimoji="0" lang="en-US" sz="1600" b="1" i="0" u="sng" strike="noStrike" cap="none" normalizeH="0" baseline="0">
                          <a:ln>
                            <a:noFill/>
                          </a:ln>
                          <a:solidFill>
                            <a:schemeClr val="bg1"/>
                          </a:solidFill>
                          <a:effectLst/>
                          <a:latin typeface="Arial Narrow" charset="0"/>
                          <a:ea typeface="ＭＳ Ｐゴシック" charset="0"/>
                          <a:cs typeface="Arial" charset="0"/>
                        </a:rPr>
                        <a:t>blasphemy!</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Held at night</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False witnesses</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Violence</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Prejudice</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Jewish</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Religious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Declared guilty of blasphemy and rushed to Sanhedrin</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(Jewish supreme court)</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219724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3.</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Sanhedrin (70 Jewish rulers) whose word was needed before He could be taken to Romans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Matt. 27:1</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Mark 15:1</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rPr>
                        <a:t>Luke 22:66-71</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Claimed to be Son of God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Charged with </a:t>
                      </a:r>
                      <a:r>
                        <a:rPr kumimoji="0" lang="en-US" sz="1600" b="1" i="0" u="sng" strike="noStrike" cap="none" normalizeH="0" baseline="0" dirty="0">
                          <a:ln>
                            <a:noFill/>
                          </a:ln>
                          <a:solidFill>
                            <a:schemeClr val="bg1"/>
                          </a:solidFill>
                          <a:effectLst/>
                          <a:latin typeface="Arial Narrow" charset="0"/>
                          <a:ea typeface="ＭＳ Ｐゴシック" charset="0"/>
                          <a:cs typeface="Arial" charset="0"/>
                        </a:rPr>
                        <a:t>blasphemy</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(Worthy of death under Jewish law)</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ILLEGAL!</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Kangaroo Court</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Accusation switched</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No witnesses</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rPr>
                        <a:t>Improper voting</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Jewish</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Religious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Declared guilty of blasphemy and rushed to Roman official, Pilate</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bl>
          </a:graphicData>
        </a:graphic>
      </p:graphicFrame>
      <p:sp>
        <p:nvSpPr>
          <p:cNvPr id="179244" name="Title 51"/>
          <p:cNvSpPr>
            <a:spLocks noGrp="1"/>
          </p:cNvSpPr>
          <p:nvPr>
            <p:ph type="title"/>
          </p:nvPr>
        </p:nvSpPr>
        <p:spPr>
          <a:xfrm>
            <a:off x="0" y="0"/>
            <a:ext cx="9144000" cy="533400"/>
          </a:xfrm>
        </p:spPr>
        <p:txBody>
          <a:bodyPr/>
          <a:lstStyle/>
          <a:p>
            <a:pPr algn="ctr" eaLnBrk="1" hangingPunct="1"/>
            <a:r>
              <a:rPr lang="en-US" sz="3200" b="1" i="0" dirty="0">
                <a:solidFill>
                  <a:srgbClr val="FFFFFF"/>
                </a:solidFill>
                <a:latin typeface="Arial" charset="0"/>
                <a:cs typeface="Arial" charset="0"/>
              </a:rPr>
              <a:t>The Jewish Trials of Jesus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2112" name="Group 128"/>
          <p:cNvGraphicFramePr>
            <a:graphicFrameLocks noGrp="1"/>
          </p:cNvGraphicFramePr>
          <p:nvPr>
            <p:ph type="tbl" idx="1"/>
            <p:extLst>
              <p:ext uri="{D42A27DB-BD31-4B8C-83A1-F6EECF244321}">
                <p14:modId xmlns:p14="http://schemas.microsoft.com/office/powerpoint/2010/main" val="352544484"/>
              </p:ext>
            </p:extLst>
          </p:nvPr>
        </p:nvGraphicFramePr>
        <p:xfrm>
          <a:off x="76200" y="501650"/>
          <a:ext cx="9067800" cy="6354007"/>
        </p:xfrm>
        <a:graphic>
          <a:graphicData uri="http://schemas.openxmlformats.org/drawingml/2006/table">
            <a:tbl>
              <a:tblPr/>
              <a:tblGrid>
                <a:gridCol w="831850">
                  <a:extLst>
                    <a:ext uri="{9D8B030D-6E8A-4147-A177-3AD203B41FA5}">
                      <a16:colId xmlns:a16="http://schemas.microsoft.com/office/drawing/2014/main" val="20000"/>
                    </a:ext>
                  </a:extLst>
                </a:gridCol>
                <a:gridCol w="1284288">
                  <a:extLst>
                    <a:ext uri="{9D8B030D-6E8A-4147-A177-3AD203B41FA5}">
                      <a16:colId xmlns:a16="http://schemas.microsoft.com/office/drawing/2014/main" val="20001"/>
                    </a:ext>
                  </a:extLst>
                </a:gridCol>
                <a:gridCol w="1284287">
                  <a:extLst>
                    <a:ext uri="{9D8B030D-6E8A-4147-A177-3AD203B41FA5}">
                      <a16:colId xmlns:a16="http://schemas.microsoft.com/office/drawing/2014/main" val="20002"/>
                    </a:ext>
                  </a:extLst>
                </a:gridCol>
                <a:gridCol w="1587500">
                  <a:extLst>
                    <a:ext uri="{9D8B030D-6E8A-4147-A177-3AD203B41FA5}">
                      <a16:colId xmlns:a16="http://schemas.microsoft.com/office/drawing/2014/main" val="20003"/>
                    </a:ext>
                  </a:extLst>
                </a:gridCol>
                <a:gridCol w="1736725">
                  <a:extLst>
                    <a:ext uri="{9D8B030D-6E8A-4147-A177-3AD203B41FA5}">
                      <a16:colId xmlns:a16="http://schemas.microsoft.com/office/drawing/2014/main" val="20004"/>
                    </a:ext>
                  </a:extLst>
                </a:gridCol>
                <a:gridCol w="755650">
                  <a:extLst>
                    <a:ext uri="{9D8B030D-6E8A-4147-A177-3AD203B41FA5}">
                      <a16:colId xmlns:a16="http://schemas.microsoft.com/office/drawing/2014/main" val="20005"/>
                    </a:ext>
                  </a:extLst>
                </a:gridCol>
                <a:gridCol w="1587500">
                  <a:extLst>
                    <a:ext uri="{9D8B030D-6E8A-4147-A177-3AD203B41FA5}">
                      <a16:colId xmlns:a16="http://schemas.microsoft.com/office/drawing/2014/main" val="20006"/>
                    </a:ext>
                  </a:extLst>
                </a:gridCol>
              </a:tblGrid>
              <a:tr h="42230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TRIALS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LEADERS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TEXTS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ACCUSATIONS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LEGALITY</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TYPE</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RESULT</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0"/>
                  </a:ext>
                </a:extLst>
              </a:tr>
              <a:tr h="209108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4.</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Pilate, governor of Judea (already in "hot water" with Rome)</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(A.D. 26-36)</a:t>
                      </a:r>
                      <a:endParaRPr kumimoji="0" lang="en-US" sz="1600" b="1"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Matt. 21:11-14</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Mark 15:2-5</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Luke 23:1-7</a:t>
                      </a:r>
                      <a:b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b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John 18:28-38</a:t>
                      </a:r>
                      <a:endParaRPr kumimoji="0" lang="en-US" sz="1600" b="1"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Accused Him of </a:t>
                      </a:r>
                      <a:r>
                        <a:rPr kumimoji="0" lang="en-US" sz="1600" b="1" i="0" u="sng" strike="noStrike" cap="none" normalizeH="0" baseline="0">
                          <a:ln>
                            <a:noFill/>
                          </a:ln>
                          <a:solidFill>
                            <a:schemeClr val="bg1"/>
                          </a:solidFill>
                          <a:effectLst/>
                          <a:latin typeface="Arial Narrow" charset="0"/>
                          <a:ea typeface="ＭＳ Ｐゴシック" charset="0"/>
                          <a:cs typeface="Arial" charset="0"/>
                        </a:rPr>
                        <a:t>treason</a:t>
                      </a:r>
                      <a:r>
                        <a:rPr kumimoji="0" lang="en-US" sz="1600" b="1" i="0" u="none" strike="noStrike" cap="none" normalizeH="0" baseline="0">
                          <a:ln>
                            <a:noFill/>
                          </a:ln>
                          <a:solidFill>
                            <a:schemeClr val="bg1"/>
                          </a:solidFill>
                          <a:effectLst/>
                          <a:latin typeface="Arial Narrow" charset="0"/>
                          <a:ea typeface="ＭＳ Ｐゴシック" charset="0"/>
                          <a:cs typeface="Arial" charset="0"/>
                        </a:rPr>
                        <a:t>.</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Changed accusation, since reason was worthy of capital punishment in Rome.</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Kept under arrest, though found innocent.</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No defense attorney.</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Violence.</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Roman</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and</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Civil</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Found to be</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INNOCENT . . . but rushed to Herod Antipas.</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Mob overruled Pilate . . .</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1"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174967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5.</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Herod Antipas, governor of Galilee</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(4 B.C.-A.D. 39)</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Luke 23:8-12</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No accusation made.</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Mock trial.</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Mob violence.</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ILLEGAL!</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No grounds.</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Mockery in court-room.</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Violence.</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rPr>
                        <a:t>No defense attorney</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Roman</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and</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Civil</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Mistreated and mocked, returned to Pilate without decision made by Herod</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184722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6.</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Pilate</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(Second time)</a:t>
                      </a:r>
                      <a:endParaRPr kumimoji="0" lang="en-US" sz="1600" b="1"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Matt. 27:15-26</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Mark 15:6-15</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Luke 23:18-25</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John 18:39-19:16</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Treason (but not proven)</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Bargain with mob . . . put on level with Barabbas, a criminal.</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Pilate, without proof of guilt, allowed innocent man to be condemned</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Roman</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Arial" charset="0"/>
                        </a:rPr>
                        <a:t>and</a:t>
                      </a:r>
                      <a:endParaRPr kumimoji="0" lang="en-US" sz="1600" b="1"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a:ln>
                            <a:noFill/>
                          </a:ln>
                          <a:solidFill>
                            <a:schemeClr val="bg1"/>
                          </a:solidFill>
                          <a:effectLst/>
                          <a:latin typeface="Arial Narrow" charset="0"/>
                          <a:ea typeface="ＭＳ Ｐゴシック" charset="0"/>
                          <a:cs typeface="Times New Roman" charset="0"/>
                        </a:rPr>
                        <a:t>Civil</a:t>
                      </a:r>
                      <a:r>
                        <a:rPr kumimoji="0" lang="en-US" sz="1600" b="1"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Flogged without evidence;</a:t>
                      </a:r>
                      <a:endPar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Narrow" charset="0"/>
                          <a:ea typeface="ＭＳ Ｐゴシック" charset="0"/>
                          <a:cs typeface="Times New Roman" charset="0"/>
                        </a:rPr>
                        <a:t>Found innocent but Pilate "washed hands" and allowed Him to be CRUCIFIED.</a:t>
                      </a:r>
                      <a:r>
                        <a:rPr kumimoji="0" lang="en-US" sz="1600" b="1" i="0" u="none" strike="noStrike" cap="none" normalizeH="0" baseline="0" dirty="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bl>
          </a:graphicData>
        </a:graphic>
      </p:graphicFrame>
      <p:sp>
        <p:nvSpPr>
          <p:cNvPr id="180268" name="Title 51"/>
          <p:cNvSpPr>
            <a:spLocks noGrp="1"/>
          </p:cNvSpPr>
          <p:nvPr>
            <p:ph type="title"/>
          </p:nvPr>
        </p:nvSpPr>
        <p:spPr>
          <a:xfrm>
            <a:off x="0" y="0"/>
            <a:ext cx="9144000" cy="533400"/>
          </a:xfrm>
        </p:spPr>
        <p:txBody>
          <a:bodyPr/>
          <a:lstStyle/>
          <a:p>
            <a:pPr algn="ctr" eaLnBrk="1" hangingPunct="1"/>
            <a:r>
              <a:rPr lang="en-US" sz="3200" b="1" i="0" dirty="0">
                <a:solidFill>
                  <a:srgbClr val="FFFFFF"/>
                </a:solidFill>
                <a:latin typeface="Arial" charset="0"/>
                <a:cs typeface="Arial" charset="0"/>
              </a:rPr>
              <a:t>The Roman Trials of Jesus</a:t>
            </a:r>
          </a:p>
        </p:txBody>
      </p:sp>
      <p:sp>
        <p:nvSpPr>
          <p:cNvPr id="2" name="Text Box 7">
            <a:extLst>
              <a:ext uri="{FF2B5EF4-FFF2-40B4-BE49-F238E27FC236}">
                <a16:creationId xmlns:a16="http://schemas.microsoft.com/office/drawing/2014/main" id="{139A72BF-63C8-55FC-797E-373243E1E264}"/>
              </a:ext>
            </a:extLst>
          </p:cNvPr>
          <p:cNvSpPr txBox="1">
            <a:spLocks noChangeArrowheads="1"/>
          </p:cNvSpPr>
          <p:nvPr/>
        </p:nvSpPr>
        <p:spPr bwMode="auto">
          <a:xfrm>
            <a:off x="8534400" y="30163"/>
            <a:ext cx="52770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solidFill>
                  <a:srgbClr val="FFFFFF"/>
                </a:solidFill>
                <a:latin typeface="Arial" panose="020B0604020202020204" pitchFamily="34" charset="0"/>
                <a:cs typeface="Arial" panose="020B0604020202020204" pitchFamily="34" charset="0"/>
              </a:rPr>
              <a:t>65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ChangeArrowheads="1"/>
          </p:cNvSpPr>
          <p:nvPr/>
        </p:nvSpPr>
        <p:spPr bwMode="auto">
          <a:xfrm>
            <a:off x="0" y="0"/>
            <a:ext cx="9144000" cy="6858000"/>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003366"/>
              </a:solidFill>
            </a:endParaRPr>
          </a:p>
        </p:txBody>
      </p:sp>
      <p:sp>
        <p:nvSpPr>
          <p:cNvPr id="181250" name="Rectangle 3"/>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Walk Thru the Pauline Epistles</a:t>
            </a:r>
          </a:p>
        </p:txBody>
      </p:sp>
      <p:sp>
        <p:nvSpPr>
          <p:cNvPr id="181251" name="Rectangle 4"/>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181252" name="Picture 5" descr="Walk Thru P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050" y="228600"/>
            <a:ext cx="8851900" cy="640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1253" name="Text Box 6"/>
          <p:cNvSpPr txBox="1">
            <a:spLocks noChangeArrowheads="1"/>
          </p:cNvSpPr>
          <p:nvPr/>
        </p:nvSpPr>
        <p:spPr bwMode="auto">
          <a:xfrm>
            <a:off x="8502650" y="0"/>
            <a:ext cx="641350" cy="4572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rPr>
              <a:t>143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ChangeArrowheads="1"/>
          </p:cNvSpPr>
          <p:nvPr/>
        </p:nvSpPr>
        <p:spPr bwMode="auto">
          <a:xfrm>
            <a:off x="0" y="0"/>
            <a:ext cx="9144000" cy="6858000"/>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solidFill>
                <a:srgbClr val="003366"/>
              </a:solidFill>
            </a:endParaRPr>
          </a:p>
        </p:txBody>
      </p:sp>
      <p:sp>
        <p:nvSpPr>
          <p:cNvPr id="182274" name="Rectangle 3"/>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Walk Thru the Pauline Epistles</a:t>
            </a:r>
          </a:p>
        </p:txBody>
      </p:sp>
      <p:sp>
        <p:nvSpPr>
          <p:cNvPr id="182275" name="Rectangle 4"/>
          <p:cNvSpPr>
            <a:spLocks noGrp="1" noChangeArrowheads="1"/>
          </p:cNvSpPr>
          <p:nvPr>
            <p:ph type="body" idx="1"/>
          </p:nvPr>
        </p:nvSpPr>
        <p:spPr/>
        <p:txBody>
          <a:bodyPr/>
          <a:lstStyle/>
          <a:p>
            <a:pPr eaLnBrk="1" hangingPunct="1"/>
            <a:endParaRPr lang="en-US">
              <a:latin typeface="Arial" charset="0"/>
              <a:ea typeface="ＭＳ Ｐゴシック" charset="0"/>
              <a:cs typeface="ＭＳ Ｐゴシック" charset="0"/>
            </a:endParaRPr>
          </a:p>
        </p:txBody>
      </p:sp>
      <p:pic>
        <p:nvPicPr>
          <p:cNvPr id="182276" name="Picture 5" descr="Walk Thru P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050" y="228600"/>
            <a:ext cx="8851900" cy="640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2277" name="Text Box 6"/>
          <p:cNvSpPr txBox="1">
            <a:spLocks noChangeArrowheads="1"/>
          </p:cNvSpPr>
          <p:nvPr/>
        </p:nvSpPr>
        <p:spPr bwMode="auto">
          <a:xfrm>
            <a:off x="8502650" y="0"/>
            <a:ext cx="641350" cy="4572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rPr>
              <a:t>143</a:t>
            </a:r>
          </a:p>
        </p:txBody>
      </p:sp>
      <p:grpSp>
        <p:nvGrpSpPr>
          <p:cNvPr id="2" name="Group 7"/>
          <p:cNvGrpSpPr>
            <a:grpSpLocks/>
          </p:cNvGrpSpPr>
          <p:nvPr/>
        </p:nvGrpSpPr>
        <p:grpSpPr bwMode="auto">
          <a:xfrm>
            <a:off x="228600" y="3767138"/>
            <a:ext cx="4038600" cy="2328862"/>
            <a:chOff x="144" y="2373"/>
            <a:chExt cx="2544" cy="1467"/>
          </a:xfrm>
        </p:grpSpPr>
        <p:sp>
          <p:nvSpPr>
            <p:cNvPr id="182285" name="Rectangle 8"/>
            <p:cNvSpPr>
              <a:spLocks noChangeArrowheads="1"/>
            </p:cNvSpPr>
            <p:nvPr/>
          </p:nvSpPr>
          <p:spPr bwMode="auto">
            <a:xfrm>
              <a:off x="144" y="2736"/>
              <a:ext cx="2544" cy="1104"/>
            </a:xfrm>
            <a:prstGeom prst="rect">
              <a:avLst/>
            </a:prstGeom>
            <a:noFill/>
            <a:ln w="571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3366"/>
                </a:solidFill>
              </a:endParaRPr>
            </a:p>
          </p:txBody>
        </p:sp>
        <p:sp>
          <p:nvSpPr>
            <p:cNvPr id="182286" name="Text Box 9"/>
            <p:cNvSpPr txBox="1">
              <a:spLocks noChangeArrowheads="1"/>
            </p:cNvSpPr>
            <p:nvPr/>
          </p:nvSpPr>
          <p:spPr bwMode="auto">
            <a:xfrm>
              <a:off x="864" y="2373"/>
              <a:ext cx="115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003366"/>
                  </a:solidFill>
                  <a:latin typeface="Tahoma" charset="0"/>
                </a:rPr>
                <a:t>Missionary</a:t>
              </a:r>
            </a:p>
          </p:txBody>
        </p:sp>
      </p:grpSp>
      <p:grpSp>
        <p:nvGrpSpPr>
          <p:cNvPr id="3" name="Group 10"/>
          <p:cNvGrpSpPr>
            <a:grpSpLocks/>
          </p:cNvGrpSpPr>
          <p:nvPr/>
        </p:nvGrpSpPr>
        <p:grpSpPr bwMode="auto">
          <a:xfrm>
            <a:off x="4870450" y="3767138"/>
            <a:ext cx="1149350" cy="2786062"/>
            <a:chOff x="3068" y="2373"/>
            <a:chExt cx="724" cy="1755"/>
          </a:xfrm>
        </p:grpSpPr>
        <p:sp>
          <p:nvSpPr>
            <p:cNvPr id="182283" name="Rectangle 11"/>
            <p:cNvSpPr>
              <a:spLocks noChangeArrowheads="1"/>
            </p:cNvSpPr>
            <p:nvPr/>
          </p:nvSpPr>
          <p:spPr bwMode="auto">
            <a:xfrm>
              <a:off x="3168" y="2736"/>
              <a:ext cx="576" cy="1392"/>
            </a:xfrm>
            <a:prstGeom prst="rect">
              <a:avLst/>
            </a:prstGeom>
            <a:noFill/>
            <a:ln w="57150">
              <a:solidFill>
                <a:srgbClr val="FF99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3366"/>
                </a:solidFill>
              </a:endParaRPr>
            </a:p>
          </p:txBody>
        </p:sp>
        <p:sp>
          <p:nvSpPr>
            <p:cNvPr id="182284" name="Text Box 12"/>
            <p:cNvSpPr txBox="1">
              <a:spLocks noChangeArrowheads="1"/>
            </p:cNvSpPr>
            <p:nvPr/>
          </p:nvSpPr>
          <p:spPr bwMode="auto">
            <a:xfrm>
              <a:off x="3068" y="2373"/>
              <a:ext cx="72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9900"/>
                  </a:solidFill>
                  <a:latin typeface="Tahoma" charset="0"/>
                </a:rPr>
                <a:t>Prison</a:t>
              </a:r>
            </a:p>
          </p:txBody>
        </p:sp>
      </p:grpSp>
      <p:grpSp>
        <p:nvGrpSpPr>
          <p:cNvPr id="4" name="Group 13"/>
          <p:cNvGrpSpPr>
            <a:grpSpLocks/>
          </p:cNvGrpSpPr>
          <p:nvPr/>
        </p:nvGrpSpPr>
        <p:grpSpPr bwMode="auto">
          <a:xfrm>
            <a:off x="5943600" y="3767138"/>
            <a:ext cx="1981200" cy="1719262"/>
            <a:chOff x="3744" y="2373"/>
            <a:chExt cx="1248" cy="1083"/>
          </a:xfrm>
        </p:grpSpPr>
        <p:sp>
          <p:nvSpPr>
            <p:cNvPr id="182281" name="Rectangle 14"/>
            <p:cNvSpPr>
              <a:spLocks noChangeArrowheads="1"/>
            </p:cNvSpPr>
            <p:nvPr/>
          </p:nvSpPr>
          <p:spPr bwMode="auto">
            <a:xfrm>
              <a:off x="3744" y="2736"/>
              <a:ext cx="1248" cy="720"/>
            </a:xfrm>
            <a:prstGeom prst="rect">
              <a:avLst/>
            </a:prstGeom>
            <a:noFill/>
            <a:ln w="57150">
              <a:solidFill>
                <a:srgbClr val="80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3366"/>
                </a:solidFill>
              </a:endParaRPr>
            </a:p>
          </p:txBody>
        </p:sp>
        <p:sp>
          <p:nvSpPr>
            <p:cNvPr id="182282" name="Text Box 15"/>
            <p:cNvSpPr txBox="1">
              <a:spLocks noChangeArrowheads="1"/>
            </p:cNvSpPr>
            <p:nvPr/>
          </p:nvSpPr>
          <p:spPr bwMode="auto">
            <a:xfrm>
              <a:off x="3888" y="2373"/>
              <a:ext cx="91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800000"/>
                  </a:solidFill>
                  <a:latin typeface="Tahoma" charset="0"/>
                </a:rPr>
                <a:t>Pastoral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endParaRPr lang="en-US">
              <a:solidFill>
                <a:srgbClr val="000000"/>
              </a:solidFill>
              <a:latin typeface="Arial"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algn="ctr">
              <a:spcBef>
                <a:spcPct val="50000"/>
              </a:spcBef>
              <a:defRPr/>
            </a:pPr>
            <a:r>
              <a:rPr lang="ru-RU" sz="2000" b="1" dirty="0">
                <a:solidFill>
                  <a:srgbClr val="000000"/>
                </a:solidFill>
                <a:latin typeface="Arial" charset="0"/>
                <a:ea typeface="+mn-ea"/>
                <a:cs typeface="+mn-cs"/>
              </a:rPr>
              <a:t>"</a:t>
            </a:r>
            <a:r>
              <a:rPr lang="en-US" sz="2000" b="1" dirty="0">
                <a:solidFill>
                  <a:srgbClr val="000000"/>
                </a:solidFill>
                <a:latin typeface="Arial" charset="0"/>
                <a:ea typeface="+mn-ea"/>
                <a:cs typeface="+mn-cs"/>
              </a:rPr>
              <a:t>To the remotest part of the earth</a:t>
            </a:r>
            <a:r>
              <a:rPr lang="ru-RU" sz="2000" b="1" dirty="0">
                <a:solidFill>
                  <a:srgbClr val="000000"/>
                </a:solidFill>
                <a:latin typeface="Arial" charset="0"/>
                <a:ea typeface="+mn-ea"/>
                <a:cs typeface="+mn-cs"/>
              </a:rPr>
              <a:t>"</a:t>
            </a:r>
            <a:r>
              <a:rPr lang="en-US" sz="2000" b="1" dirty="0">
                <a:solidFill>
                  <a:srgbClr val="000000"/>
                </a:solidFill>
                <a:latin typeface="Arial" charset="0"/>
                <a:ea typeface="+mn-ea"/>
                <a:cs typeface="+mn-cs"/>
              </a:rPr>
              <a:t> (Acts 1:8)</a:t>
            </a:r>
          </a:p>
          <a:p>
            <a:pPr>
              <a:defRPr/>
            </a:pPr>
            <a:r>
              <a:rPr lang="en-US" sz="1600" b="1" dirty="0">
                <a:solidFill>
                  <a:srgbClr val="000000"/>
                </a:solidFill>
                <a:latin typeface="Arial" charset="0"/>
                <a:ea typeface="+mn-ea"/>
                <a:cs typeface="+mn-cs"/>
              </a:rPr>
              <a:t>Acts </a:t>
            </a:r>
            <a:r>
              <a:rPr lang="en-US" sz="2000" b="1" dirty="0">
                <a:solidFill>
                  <a:srgbClr val="000000"/>
                </a:solidFill>
                <a:latin typeface="Arial" charset="0"/>
                <a:ea typeface="+mn-ea"/>
                <a:cs typeface="+mn-cs"/>
              </a:rPr>
              <a:t>9  13       14    15  16          18           21     27     28</a:t>
            </a:r>
          </a:p>
        </p:txBody>
      </p:sp>
      <p:sp>
        <p:nvSpPr>
          <p:cNvPr id="217091" name="Text Box 16"/>
          <p:cNvSpPr txBox="1">
            <a:spLocks noChangeArrowheads="1"/>
          </p:cNvSpPr>
          <p:nvPr/>
        </p:nvSpPr>
        <p:spPr bwMode="auto">
          <a:xfrm>
            <a:off x="1828800" y="2338388"/>
            <a:ext cx="8382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Fall 49</a:t>
            </a:r>
          </a:p>
          <a:p>
            <a:pPr algn="ctr" eaLnBrk="1" hangingPunct="1">
              <a:spcBef>
                <a:spcPct val="50000"/>
              </a:spcBef>
            </a:pPr>
            <a:r>
              <a:rPr lang="en-US" sz="1600" b="1">
                <a:solidFill>
                  <a:srgbClr val="FFFFFF"/>
                </a:solidFill>
                <a:latin typeface="Arial Narrow" charset="0"/>
                <a:cs typeface="Times New Roman" charset="0"/>
              </a:rPr>
              <a:t>The</a:t>
            </a:r>
          </a:p>
          <a:p>
            <a:pPr algn="ctr" eaLnBrk="1" hangingPunct="1"/>
            <a:r>
              <a:rPr lang="en-US" sz="1600" b="1">
                <a:solidFill>
                  <a:srgbClr val="FFFFFF"/>
                </a:solidFill>
                <a:latin typeface="Arial Narrow" charset="0"/>
                <a:cs typeface="Times New Roman" charset="0"/>
              </a:rPr>
              <a:t>Council</a:t>
            </a:r>
          </a:p>
        </p:txBody>
      </p:sp>
      <p:sp>
        <p:nvSpPr>
          <p:cNvPr id="217092" name="Text Box 17"/>
          <p:cNvSpPr txBox="1">
            <a:spLocks noChangeArrowheads="1"/>
          </p:cNvSpPr>
          <p:nvPr/>
        </p:nvSpPr>
        <p:spPr bwMode="auto">
          <a:xfrm>
            <a:off x="4724400" y="2133600"/>
            <a:ext cx="68580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May 57-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Aug 59</a:t>
            </a:r>
          </a:p>
          <a:p>
            <a:pPr algn="ctr" eaLnBrk="1" hangingPunct="1">
              <a:spcBef>
                <a:spcPct val="50000"/>
              </a:spcBef>
            </a:pPr>
            <a:r>
              <a:rPr lang="en-US" sz="1600" b="1">
                <a:solidFill>
                  <a:srgbClr val="FFFFFF"/>
                </a:solidFill>
                <a:latin typeface="Arial Narrow" charset="0"/>
                <a:cs typeface="Times New Roman" charset="0"/>
              </a:rPr>
              <a:t>Trials</a:t>
            </a:r>
            <a:endParaRPr lang="en-US" sz="1800" b="1">
              <a:solidFill>
                <a:srgbClr val="FFFFFF"/>
              </a:solidFill>
              <a:latin typeface="Arial Narrow" charset="0"/>
              <a:cs typeface="Times New Roman"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 xmlns:a14="http://schemas.microsoft.com/office/drawing/2010/main">
                <a:noFill/>
              </a14:hiddenFill>
            </a:ext>
          </a:extLst>
        </p:spPr>
        <p:txBody>
          <a:bodyPr lIns="91376" tIns="45688" rIns="91376" bIns="45688"/>
          <a:lstStyle/>
          <a:p>
            <a:endParaRPr lang="en-US"/>
          </a:p>
        </p:txBody>
      </p:sp>
      <p:sp>
        <p:nvSpPr>
          <p:cNvPr id="217094" name="Text Box 20"/>
          <p:cNvSpPr txBox="1">
            <a:spLocks noChangeArrowheads="1"/>
          </p:cNvSpPr>
          <p:nvPr/>
        </p:nvSpPr>
        <p:spPr bwMode="auto">
          <a:xfrm>
            <a:off x="8296278" y="2324100"/>
            <a:ext cx="847725"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Spring 68</a:t>
            </a:r>
          </a:p>
          <a:p>
            <a:pPr algn="ctr" eaLnBrk="1" hangingPunct="1">
              <a:spcBef>
                <a:spcPct val="50000"/>
              </a:spcBef>
            </a:pPr>
            <a:r>
              <a:rPr lang="en-US" sz="1400" b="1">
                <a:solidFill>
                  <a:srgbClr val="FFFFFF"/>
                </a:solidFill>
                <a:latin typeface="Arial Narrow" charset="0"/>
                <a:cs typeface="Times New Roman" charset="0"/>
              </a:rPr>
              <a:t>Expansion</a:t>
            </a:r>
            <a:r>
              <a:rPr lang="en-US" sz="1600" b="1">
                <a:solidFill>
                  <a:srgbClr val="FFFFFF"/>
                </a:solidFill>
                <a:latin typeface="Arial Narrow" charset="0"/>
                <a:cs typeface="Times New Roman" charset="0"/>
              </a:rPr>
              <a:t> of Church</a:t>
            </a:r>
          </a:p>
        </p:txBody>
      </p:sp>
      <p:sp>
        <p:nvSpPr>
          <p:cNvPr id="217095"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dirty="0">
                <a:solidFill>
                  <a:srgbClr val="FFFFFF"/>
                </a:solidFill>
                <a:latin typeface="Arial Narrow" charset="0"/>
                <a:cs typeface="Times New Roman" charset="0"/>
              </a:rPr>
              <a:t>35           48          49          50          52  53          57        60             62              67           68     95</a:t>
            </a: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Apr 48-</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Sep 49</a:t>
            </a:r>
          </a:p>
          <a:p>
            <a:pPr algn="ctr" eaLnBrk="1" hangingPunct="1"/>
            <a:r>
              <a:rPr lang="en-US" b="1">
                <a:solidFill>
                  <a:srgbClr val="000000"/>
                </a:solidFill>
                <a:latin typeface="Arial Narrow" charset="0"/>
                <a:cs typeface="Times New Roman" charset="0"/>
              </a:rPr>
              <a:t>1</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Galatia</a:t>
            </a:r>
          </a:p>
          <a:p>
            <a:pPr algn="ctr" eaLnBrk="1" hangingPunct="1">
              <a:spcBef>
                <a:spcPct val="50000"/>
              </a:spcBef>
            </a:pPr>
            <a:endParaRPr lang="en-US" sz="900" b="1">
              <a:solidFill>
                <a:srgbClr val="000000"/>
              </a:solidFill>
              <a:latin typeface="Arial Narrow" charset="0"/>
              <a:cs typeface="Times New Roman" charset="0"/>
            </a:endParaRPr>
          </a:p>
        </p:txBody>
      </p:sp>
      <p:sp>
        <p:nvSpPr>
          <p:cNvPr id="217097" name="Text Box 9"/>
          <p:cNvSpPr txBox="1">
            <a:spLocks noChangeArrowheads="1"/>
          </p:cNvSpPr>
          <p:nvPr/>
        </p:nvSpPr>
        <p:spPr bwMode="auto">
          <a:xfrm>
            <a:off x="3743325"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53-</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May 57</a:t>
            </a:r>
          </a:p>
          <a:p>
            <a:pPr algn="ctr" eaLnBrk="1" hangingPunct="1"/>
            <a:r>
              <a:rPr lang="en-US" b="1">
                <a:solidFill>
                  <a:srgbClr val="000000"/>
                </a:solidFill>
                <a:latin typeface="Arial Narrow" charset="0"/>
                <a:cs typeface="Times New Roman" charset="0"/>
              </a:rPr>
              <a:t>3</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Asia</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40970" name="Text Box 10"/>
          <p:cNvSpPr txBox="1">
            <a:spLocks noChangeArrowheads="1"/>
          </p:cNvSpPr>
          <p:nvPr/>
        </p:nvSpPr>
        <p:spPr bwMode="auto">
          <a:xfrm>
            <a:off x="53340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a:solidFill>
                  <a:srgbClr val="FFFFFF"/>
                </a:solidFill>
                <a:latin typeface="Arial Narrow" charset="0"/>
                <a:cs typeface="Times New Roman" charset="0"/>
              </a:rPr>
              <a:t>Feb 60-</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Mar 62</a:t>
            </a:r>
          </a:p>
          <a:p>
            <a:pPr algn="ctr" eaLnBrk="1" hangingPunct="1">
              <a:defRPr/>
            </a:pPr>
            <a:r>
              <a:rPr lang="en-US" b="1">
                <a:solidFill>
                  <a:srgbClr val="FFFFFF"/>
                </a:solidFill>
                <a:latin typeface="Arial Narrow" charset="0"/>
                <a:cs typeface="Times New Roman" charset="0"/>
              </a:rPr>
              <a:t>1</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hangingPunct="1">
              <a:spcBef>
                <a:spcPct val="50000"/>
              </a:spcBef>
              <a:defRPr/>
            </a:pPr>
            <a:endParaRPr lang="en-US" sz="1000" b="1">
              <a:solidFill>
                <a:srgbClr val="FFFFFF"/>
              </a:solidFill>
              <a:latin typeface="Arial Narrow"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200" b="1">
                <a:solidFill>
                  <a:srgbClr val="FFFFFF"/>
                </a:solidFill>
                <a:latin typeface="Arial Narrow" charset="0"/>
                <a:cs typeface="Times New Roman" charset="0"/>
              </a:rPr>
              <a:t>Aut 67-</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Spr 68</a:t>
            </a:r>
          </a:p>
          <a:p>
            <a:pPr algn="ctr" eaLnBrk="1" hangingPunct="1">
              <a:defRPr/>
            </a:pPr>
            <a:r>
              <a:rPr lang="en-US" b="1">
                <a:solidFill>
                  <a:srgbClr val="FFFFFF"/>
                </a:solidFill>
                <a:latin typeface="Arial Narrow" charset="0"/>
                <a:cs typeface="Times New Roman" charset="0"/>
              </a:rPr>
              <a:t>2</a:t>
            </a:r>
            <a:br>
              <a:rPr lang="en-US" b="1">
                <a:solidFill>
                  <a:srgbClr val="FFFFFF"/>
                </a:solidFill>
                <a:latin typeface="Arial Narrow" charset="0"/>
                <a:cs typeface="Times New Roman" charset="0"/>
              </a:rPr>
            </a:br>
            <a:r>
              <a:rPr lang="en-US" b="1">
                <a:solidFill>
                  <a:srgbClr val="FFFFFF"/>
                </a:solidFill>
                <a:latin typeface="Arial Narrow" charset="0"/>
                <a:cs typeface="Times New Roman" charset="0"/>
              </a:rPr>
              <a:t>Rome</a:t>
            </a:r>
          </a:p>
          <a:p>
            <a:pPr algn="ctr" eaLnBrk="1" hangingPunct="1">
              <a:spcBef>
                <a:spcPct val="50000"/>
              </a:spcBef>
              <a:defRPr/>
            </a:pPr>
            <a:endParaRPr lang="en-US" sz="1000" b="1">
              <a:solidFill>
                <a:srgbClr val="FFFFFF"/>
              </a:solidFill>
              <a:latin typeface="Arial Narrow" charset="0"/>
              <a:cs typeface="Times New Roman"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38</a:t>
            </a:r>
            <a:br>
              <a:rPr lang="en-US" b="1">
                <a:solidFill>
                  <a:srgbClr val="FFFFFF"/>
                </a:solidFill>
                <a:latin typeface="Arial" charset="0"/>
                <a:cs typeface="Arial" charset="0"/>
              </a:rPr>
            </a:br>
            <a:r>
              <a:rPr lang="en-US" b="1">
                <a:solidFill>
                  <a:srgbClr val="FFFFFF"/>
                </a:solidFill>
                <a:latin typeface="Arial" charset="0"/>
                <a:cs typeface="Arial" charset="0"/>
              </a:rPr>
              <a:t>124</a:t>
            </a:r>
            <a:br>
              <a:rPr lang="en-US" b="1">
                <a:solidFill>
                  <a:srgbClr val="FFFFFF"/>
                </a:solidFill>
                <a:latin typeface="Arial" charset="0"/>
                <a:cs typeface="Arial" charset="0"/>
              </a:rPr>
            </a:br>
            <a:r>
              <a:rPr lang="en-US" b="1">
                <a:solidFill>
                  <a:srgbClr val="FFFFFF"/>
                </a:solidFill>
                <a:latin typeface="Arial" charset="0"/>
                <a:cs typeface="Arial" charset="0"/>
              </a:rPr>
              <a:t>39-41</a:t>
            </a: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000000"/>
                </a:solidFill>
                <a:latin typeface="Arial Narrow" charset="0"/>
                <a:cs typeface="Times New Roman" charset="0"/>
              </a:rPr>
              <a:t>Spr 62-</a:t>
            </a:r>
            <a:br>
              <a:rPr lang="en-US" sz="1200" b="1">
                <a:solidFill>
                  <a:srgbClr val="000000"/>
                </a:solidFill>
                <a:latin typeface="Arial Narrow" charset="0"/>
                <a:cs typeface="Times New Roman" charset="0"/>
              </a:rPr>
            </a:br>
            <a:r>
              <a:rPr lang="en-US" sz="1200" b="1">
                <a:solidFill>
                  <a:srgbClr val="000000"/>
                </a:solidFill>
                <a:latin typeface="Arial Narrow" charset="0"/>
                <a:cs typeface="Times New Roman" charset="0"/>
              </a:rPr>
              <a:t>Fall 67</a:t>
            </a:r>
          </a:p>
          <a:p>
            <a:pPr algn="ctr" eaLnBrk="1" hangingPunct="1"/>
            <a:r>
              <a:rPr lang="en-US" b="1">
                <a:solidFill>
                  <a:srgbClr val="000000"/>
                </a:solidFill>
                <a:latin typeface="Arial Narrow" charset="0"/>
                <a:cs typeface="Times New Roman" charset="0"/>
              </a:rPr>
              <a:t>4</a:t>
            </a:r>
            <a:br>
              <a:rPr lang="en-US" b="1">
                <a:solidFill>
                  <a:srgbClr val="000000"/>
                </a:solidFill>
                <a:latin typeface="Arial Narrow" charset="0"/>
                <a:cs typeface="Times New Roman" charset="0"/>
              </a:rPr>
            </a:br>
            <a:r>
              <a:rPr lang="en-US" b="1">
                <a:solidFill>
                  <a:srgbClr val="000000"/>
                </a:solidFill>
                <a:latin typeface="Arial Narrow" charset="0"/>
                <a:cs typeface="Times New Roman" charset="0"/>
              </a:rPr>
              <a:t>Spain</a:t>
            </a:r>
          </a:p>
          <a:p>
            <a:pPr algn="ctr" eaLnBrk="1" hangingPunct="1">
              <a:spcBef>
                <a:spcPct val="50000"/>
              </a:spcBef>
            </a:pPr>
            <a:endParaRPr lang="en-US" sz="1000" b="1">
              <a:solidFill>
                <a:srgbClr val="000000"/>
              </a:solidFill>
              <a:latin typeface="Arial Narrow"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b="1" dirty="0">
                <a:solidFill>
                  <a:srgbClr val="FFFFFF"/>
                </a:solidFill>
                <a:effectLst>
                  <a:outerShdw blurRad="38100" dist="38100" dir="2700000" algn="tl">
                    <a:srgbClr val="000000">
                      <a:alpha val="43137"/>
                    </a:srgbClr>
                  </a:outerShdw>
                </a:effectLst>
                <a:latin typeface="Arial" charset="0"/>
                <a:cs typeface="Times New Roman" charset="0"/>
              </a:rPr>
              <a:t>NT Overview</a:t>
            </a:r>
          </a:p>
        </p:txBody>
      </p:sp>
      <p:sp>
        <p:nvSpPr>
          <p:cNvPr id="19" name="Text Box 19"/>
          <p:cNvSpPr txBox="1">
            <a:spLocks noChangeArrowheads="1"/>
          </p:cNvSpPr>
          <p:nvPr/>
        </p:nvSpPr>
        <p:spPr bwMode="auto">
          <a:xfrm>
            <a:off x="9906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Gal</a:t>
            </a:r>
            <a:endParaRPr lang="en-US" sz="1600">
              <a:solidFill>
                <a:srgbClr val="000000"/>
              </a:solidFill>
              <a:latin typeface="Arial Narrow" charset="0"/>
              <a:cs typeface="Times New Roman" charset="0"/>
            </a:endParaRPr>
          </a:p>
        </p:txBody>
      </p:sp>
      <p:sp>
        <p:nvSpPr>
          <p:cNvPr id="20"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Thess</a:t>
            </a:r>
            <a:endParaRPr lang="en-US" sz="1600">
              <a:solidFill>
                <a:srgbClr val="000000"/>
              </a:solidFill>
              <a:latin typeface="Arial Narrow" charset="0"/>
              <a:cs typeface="Times New Roman" charset="0"/>
            </a:endParaRPr>
          </a:p>
        </p:txBody>
      </p:sp>
      <p:sp>
        <p:nvSpPr>
          <p:cNvPr id="21"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Thess</a:t>
            </a:r>
            <a:endParaRPr lang="en-US" sz="1600">
              <a:solidFill>
                <a:srgbClr val="000000"/>
              </a:solidFill>
              <a:latin typeface="Arial Narrow" charset="0"/>
              <a:cs typeface="Times New Roman" charset="0"/>
            </a:endParaRPr>
          </a:p>
        </p:txBody>
      </p:sp>
      <p:sp>
        <p:nvSpPr>
          <p:cNvPr id="22" name="Text Box 22"/>
          <p:cNvSpPr txBox="1">
            <a:spLocks noChangeArrowheads="1"/>
          </p:cNvSpPr>
          <p:nvPr/>
        </p:nvSpPr>
        <p:spPr bwMode="auto">
          <a:xfrm>
            <a:off x="38100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Cor</a:t>
            </a:r>
            <a:endParaRPr lang="en-US" sz="1600">
              <a:solidFill>
                <a:srgbClr val="000000"/>
              </a:solidFill>
              <a:latin typeface="Arial Narrow" charset="0"/>
              <a:cs typeface="Times New Roman" charset="0"/>
            </a:endParaRPr>
          </a:p>
        </p:txBody>
      </p:sp>
      <p:sp>
        <p:nvSpPr>
          <p:cNvPr id="23" name="Text Box 23"/>
          <p:cNvSpPr txBox="1">
            <a:spLocks noChangeArrowheads="1"/>
          </p:cNvSpPr>
          <p:nvPr/>
        </p:nvSpPr>
        <p:spPr bwMode="auto">
          <a:xfrm>
            <a:off x="38100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Cor</a:t>
            </a:r>
            <a:endParaRPr lang="en-US" sz="1600">
              <a:solidFill>
                <a:srgbClr val="000000"/>
              </a:solidFill>
              <a:latin typeface="Arial Narrow" charset="0"/>
              <a:cs typeface="Times New Roman" charset="0"/>
            </a:endParaRPr>
          </a:p>
        </p:txBody>
      </p:sp>
      <p:sp>
        <p:nvSpPr>
          <p:cNvPr id="24" name="Text Box 24"/>
          <p:cNvSpPr txBox="1">
            <a:spLocks noChangeArrowheads="1"/>
          </p:cNvSpPr>
          <p:nvPr/>
        </p:nvSpPr>
        <p:spPr bwMode="auto">
          <a:xfrm>
            <a:off x="38100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Romans</a:t>
            </a:r>
            <a:endParaRPr lang="en-US" sz="1600">
              <a:solidFill>
                <a:srgbClr val="000000"/>
              </a:solidFill>
              <a:latin typeface="Arial Narrow" charset="0"/>
              <a:cs typeface="Times New Roman" charset="0"/>
            </a:endParaRPr>
          </a:p>
        </p:txBody>
      </p:sp>
      <p:sp>
        <p:nvSpPr>
          <p:cNvPr id="25" name="Text Box 25"/>
          <p:cNvSpPr txBox="1">
            <a:spLocks noChangeArrowheads="1"/>
          </p:cNvSpPr>
          <p:nvPr/>
        </p:nvSpPr>
        <p:spPr bwMode="auto">
          <a:xfrm>
            <a:off x="5486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Eph</a:t>
            </a:r>
            <a:endParaRPr lang="en-US" sz="1600">
              <a:solidFill>
                <a:srgbClr val="000000"/>
              </a:solidFill>
              <a:latin typeface="Arial Narrow" charset="0"/>
              <a:cs typeface="Times New Roman" charset="0"/>
            </a:endParaRPr>
          </a:p>
        </p:txBody>
      </p:sp>
      <p:sp>
        <p:nvSpPr>
          <p:cNvPr id="26" name="Text Box 26"/>
          <p:cNvSpPr txBox="1">
            <a:spLocks noChangeArrowheads="1"/>
          </p:cNvSpPr>
          <p:nvPr/>
        </p:nvSpPr>
        <p:spPr bwMode="auto">
          <a:xfrm>
            <a:off x="5486406" y="45720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Col</a:t>
            </a:r>
            <a:endParaRPr lang="en-US" sz="1600">
              <a:solidFill>
                <a:srgbClr val="000000"/>
              </a:solidFill>
              <a:latin typeface="Arial Narrow" charset="0"/>
              <a:cs typeface="Times New Roman" charset="0"/>
            </a:endParaRPr>
          </a:p>
        </p:txBody>
      </p:sp>
      <p:sp>
        <p:nvSpPr>
          <p:cNvPr id="27" name="Text Box 27"/>
          <p:cNvSpPr txBox="1">
            <a:spLocks noChangeArrowheads="1"/>
          </p:cNvSpPr>
          <p:nvPr/>
        </p:nvSpPr>
        <p:spPr bwMode="auto">
          <a:xfrm>
            <a:off x="5486406" y="50292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Philem</a:t>
            </a:r>
            <a:endParaRPr lang="en-US" sz="1600">
              <a:solidFill>
                <a:srgbClr val="000000"/>
              </a:solidFill>
              <a:latin typeface="Arial Narrow" charset="0"/>
              <a:cs typeface="Times New Roman" charset="0"/>
            </a:endParaRPr>
          </a:p>
        </p:txBody>
      </p:sp>
      <p:sp>
        <p:nvSpPr>
          <p:cNvPr id="28" name="Text Box 28"/>
          <p:cNvSpPr txBox="1">
            <a:spLocks noChangeArrowheads="1"/>
          </p:cNvSpPr>
          <p:nvPr/>
        </p:nvSpPr>
        <p:spPr bwMode="auto">
          <a:xfrm>
            <a:off x="5486406" y="54864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Phil</a:t>
            </a:r>
            <a:endParaRPr lang="en-US" sz="1600">
              <a:solidFill>
                <a:srgbClr val="000000"/>
              </a:solidFill>
              <a:latin typeface="Arial Narrow" charset="0"/>
              <a:cs typeface="Times New Roman" charset="0"/>
            </a:endParaRPr>
          </a:p>
        </p:txBody>
      </p:sp>
      <p:sp>
        <p:nvSpPr>
          <p:cNvPr id="29" name="Text Box 29"/>
          <p:cNvSpPr txBox="1">
            <a:spLocks noChangeArrowheads="1"/>
          </p:cNvSpPr>
          <p:nvPr/>
        </p:nvSpPr>
        <p:spPr bwMode="auto">
          <a:xfrm>
            <a:off x="6446838" y="41148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Tim</a:t>
            </a:r>
            <a:endParaRPr lang="en-US" sz="1600">
              <a:solidFill>
                <a:srgbClr val="000000"/>
              </a:solidFill>
              <a:latin typeface="Arial Narrow" charset="0"/>
              <a:cs typeface="Times New Roman" charset="0"/>
            </a:endParaRPr>
          </a:p>
        </p:txBody>
      </p:sp>
      <p:sp>
        <p:nvSpPr>
          <p:cNvPr id="30" name="Text Box 30"/>
          <p:cNvSpPr txBox="1">
            <a:spLocks noChangeArrowheads="1"/>
          </p:cNvSpPr>
          <p:nvPr/>
        </p:nvSpPr>
        <p:spPr bwMode="auto">
          <a:xfrm>
            <a:off x="6446838" y="4572000"/>
            <a:ext cx="792162"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Titus</a:t>
            </a:r>
            <a:endParaRPr lang="en-US" sz="1600">
              <a:solidFill>
                <a:srgbClr val="000000"/>
              </a:solidFill>
              <a:latin typeface="Arial Narrow" charset="0"/>
              <a:cs typeface="Times New Roman" charset="0"/>
            </a:endParaRPr>
          </a:p>
        </p:txBody>
      </p:sp>
      <p:sp>
        <p:nvSpPr>
          <p:cNvPr id="31" name="Text Box 31"/>
          <p:cNvSpPr txBox="1">
            <a:spLocks noChangeArrowheads="1"/>
          </p:cNvSpPr>
          <p:nvPr/>
        </p:nvSpPr>
        <p:spPr bwMode="auto">
          <a:xfrm>
            <a:off x="7391406" y="4114800"/>
            <a:ext cx="792163" cy="369888"/>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Tim</a:t>
            </a:r>
            <a:endParaRPr lang="en-US" sz="1600">
              <a:solidFill>
                <a:srgbClr val="000000"/>
              </a:solidFill>
              <a:latin typeface="Arial Narrow"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Matt</a:t>
            </a:r>
            <a:endParaRPr lang="en-US" sz="1600">
              <a:solidFill>
                <a:srgbClr val="FFFFFF"/>
              </a:solidFill>
              <a:latin typeface="Arial Narrow" charset="0"/>
              <a:cs typeface="Times New Roman" charset="0"/>
            </a:endParaRPr>
          </a:p>
        </p:txBody>
      </p:sp>
      <p:sp>
        <p:nvSpPr>
          <p:cNvPr id="33" name="Text Box 22"/>
          <p:cNvSpPr txBox="1">
            <a:spLocks noChangeArrowheads="1"/>
          </p:cNvSpPr>
          <p:nvPr/>
        </p:nvSpPr>
        <p:spPr bwMode="auto">
          <a:xfrm>
            <a:off x="45720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Luke</a:t>
            </a:r>
            <a:endParaRPr lang="en-US" sz="1600">
              <a:solidFill>
                <a:srgbClr val="FFFFFF"/>
              </a:solidFill>
              <a:latin typeface="Arial Narrow" charset="0"/>
              <a:cs typeface="Times New Roman" charset="0"/>
            </a:endParaRPr>
          </a:p>
        </p:txBody>
      </p:sp>
      <p:sp>
        <p:nvSpPr>
          <p:cNvPr id="36" name="Text Box 31"/>
          <p:cNvSpPr txBox="1">
            <a:spLocks noChangeArrowheads="1"/>
          </p:cNvSpPr>
          <p:nvPr/>
        </p:nvSpPr>
        <p:spPr bwMode="auto">
          <a:xfrm>
            <a:off x="7391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John</a:t>
            </a:r>
            <a:endParaRPr lang="en-US" sz="1600">
              <a:solidFill>
                <a:srgbClr val="FFFFFF"/>
              </a:solidFill>
              <a:latin typeface="Arial Narrow" charset="0"/>
              <a:cs typeface="Times New Roman" charset="0"/>
            </a:endParaRPr>
          </a:p>
        </p:txBody>
      </p:sp>
      <p:sp>
        <p:nvSpPr>
          <p:cNvPr id="37" name="Text Box 29"/>
          <p:cNvSpPr txBox="1">
            <a:spLocks noChangeArrowheads="1"/>
          </p:cNvSpPr>
          <p:nvPr/>
        </p:nvSpPr>
        <p:spPr bwMode="auto">
          <a:xfrm>
            <a:off x="6446838" y="3657600"/>
            <a:ext cx="792162"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Mark</a:t>
            </a:r>
            <a:endParaRPr lang="en-US" sz="1600">
              <a:solidFill>
                <a:srgbClr val="FFFFFF"/>
              </a:solidFill>
              <a:latin typeface="Arial Narrow" charset="0"/>
              <a:cs typeface="Times New Roman" charset="0"/>
            </a:endParaRPr>
          </a:p>
        </p:txBody>
      </p:sp>
      <p:sp>
        <p:nvSpPr>
          <p:cNvPr id="39" name="Text Box 19"/>
          <p:cNvSpPr txBox="1">
            <a:spLocks noChangeArrowheads="1"/>
          </p:cNvSpPr>
          <p:nvPr/>
        </p:nvSpPr>
        <p:spPr bwMode="auto">
          <a:xfrm>
            <a:off x="9906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James</a:t>
            </a:r>
            <a:endParaRPr lang="en-US" sz="1600">
              <a:solidFill>
                <a:srgbClr val="000000"/>
              </a:solidFill>
              <a:latin typeface="Arial Narrow" charset="0"/>
              <a:cs typeface="Times New Roman" charset="0"/>
            </a:endParaRPr>
          </a:p>
        </p:txBody>
      </p:sp>
      <p:sp>
        <p:nvSpPr>
          <p:cNvPr id="40" name="Text Box 19"/>
          <p:cNvSpPr txBox="1">
            <a:spLocks noChangeArrowheads="1"/>
          </p:cNvSpPr>
          <p:nvPr/>
        </p:nvSpPr>
        <p:spPr bwMode="auto">
          <a:xfrm>
            <a:off x="6446838" y="50292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Pet</a:t>
            </a:r>
            <a:endParaRPr lang="en-US" sz="1600">
              <a:solidFill>
                <a:srgbClr val="000000"/>
              </a:solidFill>
              <a:latin typeface="Arial Narrow" charset="0"/>
              <a:cs typeface="Times New Roman" charset="0"/>
            </a:endParaRPr>
          </a:p>
        </p:txBody>
      </p:sp>
      <p:sp>
        <p:nvSpPr>
          <p:cNvPr id="41" name="Text Box 19"/>
          <p:cNvSpPr txBox="1">
            <a:spLocks noChangeArrowheads="1"/>
          </p:cNvSpPr>
          <p:nvPr/>
        </p:nvSpPr>
        <p:spPr bwMode="auto">
          <a:xfrm>
            <a:off x="6446838" y="5486400"/>
            <a:ext cx="792162"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Pet</a:t>
            </a:r>
            <a:endParaRPr lang="en-US" sz="1600">
              <a:solidFill>
                <a:srgbClr val="000000"/>
              </a:solidFill>
              <a:latin typeface="Arial Narrow" charset="0"/>
              <a:cs typeface="Times New Roman" charset="0"/>
            </a:endParaRPr>
          </a:p>
        </p:txBody>
      </p:sp>
      <p:sp>
        <p:nvSpPr>
          <p:cNvPr id="42" name="Text Box 19"/>
          <p:cNvSpPr txBox="1">
            <a:spLocks noChangeArrowheads="1"/>
          </p:cNvSpPr>
          <p:nvPr/>
        </p:nvSpPr>
        <p:spPr bwMode="auto">
          <a:xfrm>
            <a:off x="73914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Heb</a:t>
            </a:r>
            <a:endParaRPr lang="en-US" sz="1600">
              <a:solidFill>
                <a:srgbClr val="000000"/>
              </a:solidFill>
              <a:latin typeface="Arial Narrow" charset="0"/>
              <a:cs typeface="Times New Roman" charset="0"/>
            </a:endParaRPr>
          </a:p>
        </p:txBody>
      </p:sp>
      <p:sp>
        <p:nvSpPr>
          <p:cNvPr id="43" name="Text Box 19"/>
          <p:cNvSpPr txBox="1">
            <a:spLocks noChangeArrowheads="1"/>
          </p:cNvSpPr>
          <p:nvPr/>
        </p:nvSpPr>
        <p:spPr bwMode="auto">
          <a:xfrm>
            <a:off x="8305806" y="41148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Jude</a:t>
            </a:r>
            <a:endParaRPr lang="en-US" sz="1600">
              <a:solidFill>
                <a:srgbClr val="000000"/>
              </a:solidFill>
              <a:latin typeface="Arial Narrow" charset="0"/>
              <a:cs typeface="Times New Roman" charset="0"/>
            </a:endParaRPr>
          </a:p>
        </p:txBody>
      </p:sp>
      <p:sp>
        <p:nvSpPr>
          <p:cNvPr id="44" name="Text Box 19"/>
          <p:cNvSpPr txBox="1">
            <a:spLocks noChangeArrowheads="1"/>
          </p:cNvSpPr>
          <p:nvPr/>
        </p:nvSpPr>
        <p:spPr bwMode="auto">
          <a:xfrm>
            <a:off x="8305806" y="45720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1 John</a:t>
            </a:r>
            <a:endParaRPr lang="en-US" sz="1600">
              <a:solidFill>
                <a:srgbClr val="000000"/>
              </a:solidFill>
              <a:latin typeface="Arial Narrow" charset="0"/>
              <a:cs typeface="Times New Roman" charset="0"/>
            </a:endParaRPr>
          </a:p>
        </p:txBody>
      </p:sp>
      <p:sp>
        <p:nvSpPr>
          <p:cNvPr id="45" name="Text Box 19"/>
          <p:cNvSpPr txBox="1">
            <a:spLocks noChangeArrowheads="1"/>
          </p:cNvSpPr>
          <p:nvPr/>
        </p:nvSpPr>
        <p:spPr bwMode="auto">
          <a:xfrm>
            <a:off x="8305806" y="50292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2 John</a:t>
            </a:r>
            <a:endParaRPr lang="en-US" sz="1600">
              <a:solidFill>
                <a:srgbClr val="000000"/>
              </a:solidFill>
              <a:latin typeface="Arial Narrow" charset="0"/>
              <a:cs typeface="Times New Roman" charset="0"/>
            </a:endParaRPr>
          </a:p>
        </p:txBody>
      </p:sp>
      <p:sp>
        <p:nvSpPr>
          <p:cNvPr id="46" name="Text Box 19"/>
          <p:cNvSpPr txBox="1">
            <a:spLocks noChangeArrowheads="1"/>
          </p:cNvSpPr>
          <p:nvPr/>
        </p:nvSpPr>
        <p:spPr bwMode="auto">
          <a:xfrm>
            <a:off x="8305806" y="54864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3 John</a:t>
            </a:r>
            <a:endParaRPr lang="en-US" sz="1600">
              <a:solidFill>
                <a:srgbClr val="000000"/>
              </a:solidFill>
              <a:latin typeface="Arial Narrow" charset="0"/>
              <a:cs typeface="Times New Roman" charset="0"/>
            </a:endParaRPr>
          </a:p>
        </p:txBody>
      </p:sp>
      <p:sp>
        <p:nvSpPr>
          <p:cNvPr id="47" name="Text Box 19"/>
          <p:cNvSpPr txBox="1">
            <a:spLocks noChangeArrowheads="1"/>
          </p:cNvSpPr>
          <p:nvPr/>
        </p:nvSpPr>
        <p:spPr bwMode="auto">
          <a:xfrm>
            <a:off x="8305806" y="5943600"/>
            <a:ext cx="792163" cy="369888"/>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Rev</a:t>
            </a:r>
            <a:endParaRPr lang="en-US" sz="1600">
              <a:solidFill>
                <a:srgbClr val="000000"/>
              </a:solidFill>
              <a:latin typeface="Arial Narrow" charset="0"/>
              <a:cs typeface="Times New Roman" charset="0"/>
            </a:endParaRPr>
          </a:p>
        </p:txBody>
      </p:sp>
      <p:sp>
        <p:nvSpPr>
          <p:cNvPr id="48" name="Text Box 22"/>
          <p:cNvSpPr txBox="1">
            <a:spLocks noChangeArrowheads="1"/>
          </p:cNvSpPr>
          <p:nvPr/>
        </p:nvSpPr>
        <p:spPr bwMode="auto">
          <a:xfrm>
            <a:off x="54864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Acts</a:t>
            </a:r>
            <a:endParaRPr lang="en-US" sz="1600">
              <a:solidFill>
                <a:srgbClr val="FFFFFF"/>
              </a:solidFill>
              <a:latin typeface="Arial Narrow" charset="0"/>
              <a:cs typeface="Times New Roman"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FFFFFF"/>
                </a:solidFill>
                <a:latin typeface="Arial Narrow" charset="0"/>
                <a:cs typeface="Times New Roman" charset="0"/>
              </a:rPr>
              <a:t>Gospels &amp; Acts</a:t>
            </a:r>
            <a:endParaRPr lang="en-US" sz="1600">
              <a:solidFill>
                <a:srgbClr val="FFFFFF"/>
              </a:solidFill>
              <a:latin typeface="Arial Narrow" charset="0"/>
              <a:cs typeface="Times New Roman" charset="0"/>
            </a:endParaRPr>
          </a:p>
        </p:txBody>
      </p:sp>
      <p:sp>
        <p:nvSpPr>
          <p:cNvPr id="51" name="Text Box 19"/>
          <p:cNvSpPr txBox="1">
            <a:spLocks noChangeArrowheads="1"/>
          </p:cNvSpPr>
          <p:nvPr/>
        </p:nvSpPr>
        <p:spPr bwMode="auto">
          <a:xfrm>
            <a:off x="152400" y="5954716"/>
            <a:ext cx="1800225" cy="368300"/>
          </a:xfrm>
          <a:prstGeom prst="rect">
            <a:avLst/>
          </a:prstGeom>
          <a:solidFill>
            <a:srgbClr val="CCFFFF"/>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Pauline Epistles</a:t>
            </a:r>
            <a:endParaRPr lang="en-US" sz="1600">
              <a:solidFill>
                <a:srgbClr val="000000"/>
              </a:solidFill>
              <a:latin typeface="Arial Narrow" charset="0"/>
              <a:cs typeface="Times New Roman" charset="0"/>
            </a:endParaRPr>
          </a:p>
        </p:txBody>
      </p:sp>
      <p:sp>
        <p:nvSpPr>
          <p:cNvPr id="52" name="Text Box 19"/>
          <p:cNvSpPr txBox="1">
            <a:spLocks noChangeArrowheads="1"/>
          </p:cNvSpPr>
          <p:nvPr/>
        </p:nvSpPr>
        <p:spPr bwMode="auto">
          <a:xfrm>
            <a:off x="152400" y="6421444"/>
            <a:ext cx="1800225" cy="369887"/>
          </a:xfrm>
          <a:prstGeom prst="rect">
            <a:avLst/>
          </a:prstGeom>
          <a:solidFill>
            <a:srgbClr val="FFFF00"/>
          </a:solidFill>
          <a:ln w="12700">
            <a:solidFill>
              <a:schemeClr val="tx2"/>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1800" b="1">
                <a:solidFill>
                  <a:srgbClr val="000000"/>
                </a:solidFill>
                <a:latin typeface="Arial Narrow" charset="0"/>
                <a:cs typeface="Times New Roman" charset="0"/>
              </a:rPr>
              <a:t>General Epistles</a:t>
            </a:r>
            <a:endParaRPr lang="en-US" sz="1600">
              <a:solidFill>
                <a:srgbClr val="000000"/>
              </a:solidFill>
              <a:latin typeface="Arial Narrow" charset="0"/>
              <a:cs typeface="Times New Roman" charset="0"/>
            </a:endParaRPr>
          </a:p>
        </p:txBody>
      </p:sp>
      <p:sp>
        <p:nvSpPr>
          <p:cNvPr id="217135" name="Text Box 20"/>
          <p:cNvSpPr txBox="1">
            <a:spLocks noChangeArrowheads="1"/>
          </p:cNvSpPr>
          <p:nvPr/>
        </p:nvSpPr>
        <p:spPr bwMode="auto">
          <a:xfrm>
            <a:off x="6477000" y="6553201"/>
            <a:ext cx="244792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1200" b="1">
                <a:solidFill>
                  <a:srgbClr val="FFFFFF"/>
                </a:solidFill>
                <a:latin typeface="Arial Narrow" charset="0"/>
                <a:cs typeface="Times New Roman" charset="0"/>
              </a:rPr>
              <a:t>No Animations</a:t>
            </a:r>
            <a:endParaRPr lang="en-US" sz="1600" b="1">
              <a:solidFill>
                <a:srgbClr val="FFFFFF"/>
              </a:solidFill>
              <a:latin typeface="Arial Narrow" charset="0"/>
              <a:cs typeface="Times New Roman"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dirty="0">
                <a:solidFill>
                  <a:srgbClr val="000000"/>
                </a:solidFill>
                <a:latin typeface="Arial Narrow" charset="0"/>
                <a:cs typeface="Times New Roman" charset="0"/>
              </a:rPr>
              <a:t>Apr 50-</a:t>
            </a:r>
            <a:br>
              <a:rPr lang="en-US" sz="1200" b="1" dirty="0">
                <a:solidFill>
                  <a:srgbClr val="000000"/>
                </a:solidFill>
                <a:latin typeface="Arial Narrow" charset="0"/>
                <a:cs typeface="Times New Roman" charset="0"/>
              </a:rPr>
            </a:br>
            <a:r>
              <a:rPr lang="en-US" sz="1200" b="1" dirty="0">
                <a:solidFill>
                  <a:srgbClr val="000000"/>
                </a:solidFill>
                <a:latin typeface="Arial Narrow" charset="0"/>
                <a:cs typeface="Times New Roman" charset="0"/>
              </a:rPr>
              <a:t>Sep 52</a:t>
            </a:r>
          </a:p>
          <a:p>
            <a:pPr algn="ctr" eaLnBrk="1" hangingPunct="1"/>
            <a:r>
              <a:rPr lang="en-US" b="1" dirty="0">
                <a:solidFill>
                  <a:srgbClr val="000000"/>
                </a:solidFill>
                <a:latin typeface="Arial Narrow" charset="0"/>
                <a:cs typeface="Times New Roman" charset="0"/>
              </a:rPr>
              <a:t>2</a:t>
            </a:r>
            <a:br>
              <a:rPr lang="en-US" b="1" dirty="0">
                <a:solidFill>
                  <a:srgbClr val="000000"/>
                </a:solidFill>
                <a:latin typeface="Arial Narrow" charset="0"/>
                <a:cs typeface="Times New Roman" charset="0"/>
              </a:rPr>
            </a:br>
            <a:r>
              <a:rPr lang="en-US" b="1" dirty="0">
                <a:solidFill>
                  <a:srgbClr val="000000"/>
                </a:solidFill>
                <a:latin typeface="Arial Narrow" charset="0"/>
                <a:cs typeface="Times New Roman" charset="0"/>
              </a:rPr>
              <a:t>Aegean</a:t>
            </a:r>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217137" name="Text Box 17"/>
          <p:cNvSpPr txBox="1">
            <a:spLocks noChangeArrowheads="1"/>
          </p:cNvSpPr>
          <p:nvPr/>
        </p:nvSpPr>
        <p:spPr bwMode="auto">
          <a:xfrm>
            <a:off x="-76200" y="2133600"/>
            <a:ext cx="990600" cy="98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200" b="1">
                <a:solidFill>
                  <a:srgbClr val="FFFFFF"/>
                </a:solidFill>
                <a:latin typeface="Arial Narrow" charset="0"/>
                <a:cs typeface="Times New Roman" charset="0"/>
              </a:rPr>
              <a:t>Summer 35-</a:t>
            </a:r>
            <a:br>
              <a:rPr lang="en-US" sz="1200" b="1">
                <a:solidFill>
                  <a:srgbClr val="FFFFFF"/>
                </a:solidFill>
                <a:latin typeface="Arial Narrow" charset="0"/>
                <a:cs typeface="Times New Roman" charset="0"/>
              </a:rPr>
            </a:br>
            <a:r>
              <a:rPr lang="en-US" sz="1200" b="1">
                <a:solidFill>
                  <a:srgbClr val="FFFFFF"/>
                </a:solidFill>
                <a:latin typeface="Arial Narrow" charset="0"/>
                <a:cs typeface="Times New Roman" charset="0"/>
              </a:rPr>
              <a:t>37</a:t>
            </a:r>
          </a:p>
          <a:p>
            <a:pPr algn="ctr" eaLnBrk="1" hangingPunct="1">
              <a:spcBef>
                <a:spcPct val="50000"/>
              </a:spcBef>
            </a:pPr>
            <a:r>
              <a:rPr lang="en-US" sz="1600" b="1">
                <a:solidFill>
                  <a:srgbClr val="FFFFFF"/>
                </a:solidFill>
                <a:latin typeface="Arial Narrow" charset="0"/>
                <a:cs typeface="Times New Roman" charset="0"/>
              </a:rPr>
              <a:t>Damascus</a:t>
            </a:r>
            <a:br>
              <a:rPr lang="en-US" sz="1600" b="1">
                <a:solidFill>
                  <a:srgbClr val="FFFFFF"/>
                </a:solidFill>
                <a:latin typeface="Arial Narrow" charset="0"/>
                <a:cs typeface="Times New Roman" charset="0"/>
              </a:rPr>
            </a:br>
            <a:r>
              <a:rPr lang="en-US" sz="1600" b="1">
                <a:solidFill>
                  <a:srgbClr val="FFFFFF"/>
                </a:solidFill>
                <a:latin typeface="Arial Narrow" charset="0"/>
                <a:cs typeface="Times New Roman" charset="0"/>
              </a:rPr>
              <a:t>Antioch</a:t>
            </a: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b="1">
                <a:solidFill>
                  <a:srgbClr val="FFFFFF"/>
                </a:solidFill>
                <a:latin typeface="Arial Narrow" charset="0"/>
                <a:cs typeface="Times New Roman" charset="0"/>
              </a:rPr>
              <a:t>Rome</a:t>
            </a:r>
            <a:endParaRPr lang="en-US" sz="1000" b="1">
              <a:solidFill>
                <a:srgbClr val="FFFFFF"/>
              </a:solidFill>
              <a:latin typeface="Arial Narrow" charset="0"/>
              <a:cs typeface="Times New Roman"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solidFill>
                  <a:srgbClr val="FFFFFF"/>
                </a:solidFill>
                <a:latin typeface="Arial Narrow" charset="0"/>
                <a:cs typeface="Times New Roman" charset="0"/>
              </a:rPr>
              <a:t>Journeys</a:t>
            </a:r>
            <a:endParaRPr lang="en-US" b="1">
              <a:solidFill>
                <a:srgbClr val="FFFFFF"/>
              </a:solidFill>
              <a:latin typeface="Arial Narrow" charset="0"/>
              <a:cs typeface="Times New Roman"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000000"/>
                </a:solidFill>
                <a:latin typeface="Arial Narrow" charset="0"/>
                <a:cs typeface="Times New Roman" charset="0"/>
              </a:rPr>
              <a:t>1234</a:t>
            </a:r>
            <a:endParaRPr lang="en-US" sz="1000" b="1">
              <a:solidFill>
                <a:srgbClr val="000000"/>
              </a:solidFill>
              <a:latin typeface="Arial Narrow" charset="0"/>
              <a:cs typeface="Times New Roman"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b="1">
                <a:solidFill>
                  <a:srgbClr val="FFFFFF"/>
                </a:solidFill>
                <a:latin typeface="Arial Narrow" charset="0"/>
                <a:cs typeface="Times New Roman" charset="0"/>
              </a:rPr>
              <a:t>Imprisonments</a:t>
            </a:r>
            <a:endParaRPr lang="en-US" b="1">
              <a:solidFill>
                <a:srgbClr val="FFFFFF"/>
              </a:solidFill>
              <a:latin typeface="Arial Narrow" charset="0"/>
              <a:cs typeface="Times New Roman" charset="0"/>
            </a:endParaRPr>
          </a:p>
        </p:txBody>
      </p:sp>
    </p:spTree>
    <p:extLst>
      <p:ext uri="{BB962C8B-B14F-4D97-AF65-F5344CB8AC3E}">
        <p14:creationId xmlns:p14="http://schemas.microsoft.com/office/powerpoint/2010/main" val="2862300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573" name="Group 85"/>
          <p:cNvGraphicFramePr>
            <a:graphicFrameLocks noGrp="1"/>
          </p:cNvGraphicFramePr>
          <p:nvPr/>
        </p:nvGraphicFramePr>
        <p:xfrm>
          <a:off x="0" y="685800"/>
          <a:ext cx="9144000" cy="5527679"/>
        </p:xfrm>
        <a:graphic>
          <a:graphicData uri="http://schemas.openxmlformats.org/drawingml/2006/table">
            <a:tbl>
              <a:tblPr/>
              <a:tblGrid>
                <a:gridCol w="990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Arial" charset="0"/>
                          <a:ea typeface="ＭＳ Ｐゴシック" charset="0"/>
                          <a:cs typeface="Arial" charset="0"/>
                        </a:rPr>
                        <a:t> Date</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rgbClr val="FFFFFF"/>
                          </a:solidFill>
                          <a:effectLst/>
                          <a:latin typeface="Arial" charset="0"/>
                          <a:ea typeface="ＭＳ Ｐゴシック" charset="0"/>
                          <a:cs typeface="Arial" charset="0"/>
                        </a:rPr>
                        <a:t>Book</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FFFF"/>
                          </a:solidFill>
                          <a:effectLst/>
                          <a:latin typeface="Arial" charset="0"/>
                          <a:ea typeface="ＭＳ Ｐゴシック" charset="0"/>
                          <a:cs typeface="Arial" charset="0"/>
                        </a:rPr>
                        <a:t> Key Word</a:t>
                      </a:r>
                      <a:endParaRPr kumimoji="0" lang="en-US" sz="2000" b="1" i="0" u="none" strike="noStrike" cap="none" normalizeH="0" baseline="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dirty="0">
                          <a:ln>
                            <a:noFill/>
                          </a:ln>
                          <a:solidFill>
                            <a:srgbClr val="FFFFFF"/>
                          </a:solidFill>
                          <a:effectLst/>
                          <a:latin typeface="Arial" charset="0"/>
                          <a:ea typeface="ＭＳ Ｐゴシック" charset="0"/>
                          <a:cs typeface="Arial" charset="0"/>
                        </a:rPr>
                        <a:t>Paul</a:t>
                      </a:r>
                      <a:r>
                        <a:rPr kumimoji="0" lang="fr-FR" altLang="ja-JP" sz="2000" b="1" i="0" u="none" strike="noStrike" cap="none" normalizeH="0" baseline="0" dirty="0">
                          <a:ln>
                            <a:noFill/>
                          </a:ln>
                          <a:solidFill>
                            <a:srgbClr val="FFFFFF"/>
                          </a:solidFill>
                          <a:effectLst/>
                          <a:latin typeface="Arial" charset="0"/>
                          <a:ea typeface="ＭＳ Ｐゴシック" charset="0"/>
                          <a:cs typeface="Arial" charset="0"/>
                        </a:rPr>
                        <a:t>'</a:t>
                      </a:r>
                      <a:r>
                        <a:rPr kumimoji="0" lang="en-US" altLang="ja-JP" sz="2000" b="1" i="0" u="none" strike="noStrike" cap="none" normalizeH="0" baseline="0" dirty="0">
                          <a:ln>
                            <a:noFill/>
                          </a:ln>
                          <a:solidFill>
                            <a:srgbClr val="FFFFFF"/>
                          </a:solidFill>
                          <a:effectLst/>
                          <a:latin typeface="Arial" charset="0"/>
                          <a:ea typeface="ＭＳ Ｐゴシック" charset="0"/>
                          <a:cs typeface="Arial" charset="0"/>
                        </a:rPr>
                        <a:t>s Life</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rgbClr val="FFFFFF"/>
                          </a:solidFill>
                          <a:effectLst/>
                          <a:latin typeface="Arial" charset="0"/>
                          <a:ea typeface="ＭＳ Ｐゴシック" charset="0"/>
                          <a:cs typeface="Arial" charset="0"/>
                        </a:rPr>
                        <a:t>Key Doctrine</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40s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Matthew</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Kingdom</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44-47</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James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Works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Soteriology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49</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Galatians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Justification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1st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Soteriology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51</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 Thessalonians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Rapture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2nd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270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51</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 Thessalonians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Tribulation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2nd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56</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 Corinthians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Sanctification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3rd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56</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 Corinthians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Apostleship</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3rd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6175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56-57</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Romans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Righteousness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3rd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Soteriology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rgbClr val="000000"/>
                          </a:solidFill>
                          <a:effectLst/>
                          <a:latin typeface="Arial" charset="0"/>
                          <a:ea typeface="ＭＳ Ｐゴシック" charset="0"/>
                          <a:cs typeface="Times New Roman" charset="0"/>
                        </a:rPr>
                        <a:t>57-59</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Luke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Sovereignty I</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Missiology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185413" name="Rectangle 87"/>
          <p:cNvSpPr>
            <a:spLocks noGrp="1" noChangeArrowheads="1"/>
          </p:cNvSpPr>
          <p:nvPr>
            <p:ph type="title" idx="4294967295"/>
          </p:nvPr>
        </p:nvSpPr>
        <p:spPr>
          <a:xfrm>
            <a:off x="2771775" y="76200"/>
            <a:ext cx="3602038" cy="519113"/>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440" tIns="45720" rIns="91440" bIns="45720" anchor="t">
            <a:spAutoFit/>
          </a:bodyPr>
          <a:lstStyle/>
          <a:p>
            <a:pPr eaLnBrk="1" hangingPunct="1"/>
            <a:r>
              <a:rPr lang="en-US" altLang="zh-CN" sz="2800" b="1">
                <a:solidFill>
                  <a:schemeClr val="tx1"/>
                </a:solidFill>
                <a:effectLst/>
                <a:latin typeface="Arial" charset="0"/>
                <a:ea typeface="ＭＳ Ｐゴシック" charset="0"/>
                <a:cs typeface="Arial" charset="0"/>
              </a:rPr>
              <a:t>NT Book Key Words</a:t>
            </a:r>
            <a:endParaRPr lang="en-US" sz="2800" b="1">
              <a:solidFill>
                <a:schemeClr val="tx1"/>
              </a:solidFill>
              <a:effectLst/>
              <a:latin typeface="Arial" charset="0"/>
              <a:ea typeface="ＭＳ Ｐゴシック" charset="0"/>
              <a:cs typeface="Arial" charset="0"/>
            </a:endParaRPr>
          </a:p>
        </p:txBody>
      </p:sp>
      <p:sp>
        <p:nvSpPr>
          <p:cNvPr id="185414" name="Text Box 3"/>
          <p:cNvSpPr txBox="1">
            <a:spLocks noChangeArrowheads="1"/>
          </p:cNvSpPr>
          <p:nvPr/>
        </p:nvSpPr>
        <p:spPr bwMode="auto">
          <a:xfrm>
            <a:off x="8578850" y="444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95" name="Group 83"/>
          <p:cNvGraphicFramePr>
            <a:graphicFrameLocks noGrp="1"/>
          </p:cNvGraphicFramePr>
          <p:nvPr/>
        </p:nvGraphicFramePr>
        <p:xfrm>
          <a:off x="0" y="652463"/>
          <a:ext cx="9144000" cy="5976939"/>
        </p:xfrm>
        <a:graphic>
          <a:graphicData uri="http://schemas.openxmlformats.org/drawingml/2006/table">
            <a:tbl>
              <a:tblPr/>
              <a:tblGrid>
                <a:gridCol w="990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5794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Arial" charset="0"/>
                          <a:ea typeface="ＭＳ Ｐゴシック" charset="0"/>
                          <a:cs typeface="Arial" charset="0"/>
                        </a:rPr>
                        <a:t> Date</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rgbClr val="FFFFFF"/>
                          </a:solidFill>
                          <a:effectLst/>
                          <a:latin typeface="Arial" charset="0"/>
                          <a:ea typeface="ＭＳ Ｐゴシック" charset="0"/>
                          <a:cs typeface="Arial" charset="0"/>
                        </a:rPr>
                        <a:t>Book</a:t>
                      </a: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FFFFFF"/>
                          </a:solidFill>
                          <a:effectLst/>
                          <a:latin typeface="Arial" charset="0"/>
                          <a:ea typeface="ＭＳ Ｐゴシック" charset="0"/>
                          <a:cs typeface="Arial" charset="0"/>
                        </a:rPr>
                        <a:t> Key Word</a:t>
                      </a:r>
                      <a:endParaRPr kumimoji="0" lang="en-US" sz="2000" b="1" i="0" u="none" strike="noStrike" cap="none" normalizeH="0" baseline="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dirty="0">
                          <a:ln>
                            <a:noFill/>
                          </a:ln>
                          <a:solidFill>
                            <a:srgbClr val="FFFFFF"/>
                          </a:solidFill>
                          <a:effectLst/>
                          <a:latin typeface="Arial" charset="0"/>
                          <a:ea typeface="ＭＳ Ｐゴシック" charset="0"/>
                          <a:cs typeface="Arial" charset="0"/>
                        </a:rPr>
                        <a:t>Paul</a:t>
                      </a:r>
                      <a:r>
                        <a:rPr kumimoji="0" lang="fr-FR" altLang="ja-JP" sz="2000" b="1" i="0" u="none" strike="noStrike" cap="none" normalizeH="0" baseline="0" dirty="0">
                          <a:ln>
                            <a:noFill/>
                          </a:ln>
                          <a:solidFill>
                            <a:srgbClr val="FFFFFF"/>
                          </a:solidFill>
                          <a:effectLst/>
                          <a:latin typeface="Arial" charset="0"/>
                          <a:ea typeface="ＭＳ Ｐゴシック" charset="0"/>
                          <a:cs typeface="Arial" charset="0"/>
                        </a:rPr>
                        <a:t>'</a:t>
                      </a:r>
                      <a:r>
                        <a:rPr kumimoji="0" lang="en-US" altLang="ja-JP" sz="2000" b="1" i="0" u="none" strike="noStrike" cap="none" normalizeH="0" baseline="0" dirty="0">
                          <a:ln>
                            <a:noFill/>
                          </a:ln>
                          <a:solidFill>
                            <a:srgbClr val="FFFFFF"/>
                          </a:solidFill>
                          <a:effectLst/>
                          <a:latin typeface="Arial" charset="0"/>
                          <a:ea typeface="ＭＳ Ｐゴシック" charset="0"/>
                          <a:cs typeface="Arial" charset="0"/>
                        </a:rPr>
                        <a:t>s Life</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rgbClr val="FFFFFF"/>
                          </a:solidFill>
                          <a:effectLst/>
                          <a:latin typeface="Arial" charset="0"/>
                          <a:ea typeface="ＭＳ Ｐゴシック" charset="0"/>
                          <a:cs typeface="Arial" charset="0"/>
                        </a:rPr>
                        <a:t>Key Doctrine</a:t>
                      </a: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60</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Ephesians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Unity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1st imprisonment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Christology (Head)</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7016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61</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Colossians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Deity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1st imprisonment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Christology (God)</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61</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Philemon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Forgiveness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1st imprisonment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Christology (Reconciler)</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8445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62</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Philippians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Attitude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1st imprisonment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Christology (Example)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62</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Acts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Sovereignty II</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Missiology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62</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 Timothy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Order</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4th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64</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 Peter</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Suffering</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64</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 Peter</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Knowledge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64-68</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Mark</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Discipleship</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187461" name="Rectangle 84"/>
          <p:cNvSpPr>
            <a:spLocks noGrp="1" noChangeArrowheads="1"/>
          </p:cNvSpPr>
          <p:nvPr>
            <p:ph type="title" idx="4294967295"/>
          </p:nvPr>
        </p:nvSpPr>
        <p:spPr>
          <a:xfrm>
            <a:off x="2771775" y="0"/>
            <a:ext cx="3602038" cy="519113"/>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440" tIns="45720" rIns="91440" bIns="45720" anchor="t">
            <a:spAutoFit/>
          </a:bodyPr>
          <a:lstStyle/>
          <a:p>
            <a:pPr eaLnBrk="1" hangingPunct="1"/>
            <a:r>
              <a:rPr lang="en-US" sz="2800" b="1">
                <a:solidFill>
                  <a:schemeClr val="tx1"/>
                </a:solidFill>
                <a:effectLst/>
                <a:latin typeface="Arial" charset="0"/>
                <a:ea typeface="SimSun" charset="0"/>
                <a:cs typeface="SimSun" charset="0"/>
              </a:rPr>
              <a:t>NT Book Key Words</a:t>
            </a:r>
          </a:p>
        </p:txBody>
      </p:sp>
      <p:sp>
        <p:nvSpPr>
          <p:cNvPr id="187462" name="Text Box 3"/>
          <p:cNvSpPr txBox="1">
            <a:spLocks noChangeArrowheads="1"/>
          </p:cNvSpPr>
          <p:nvPr/>
        </p:nvSpPr>
        <p:spPr bwMode="auto">
          <a:xfrm>
            <a:off x="8578850" y="444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24</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619" name="Group 83"/>
          <p:cNvGraphicFramePr>
            <a:graphicFrameLocks noGrp="1"/>
          </p:cNvGraphicFramePr>
          <p:nvPr/>
        </p:nvGraphicFramePr>
        <p:xfrm>
          <a:off x="0" y="757238"/>
          <a:ext cx="9144000" cy="5643563"/>
        </p:xfrm>
        <a:graphic>
          <a:graphicData uri="http://schemas.openxmlformats.org/drawingml/2006/table">
            <a:tbl>
              <a:tblPr/>
              <a:tblGrid>
                <a:gridCol w="990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tx1"/>
                          </a:solidFill>
                          <a:effectLst/>
                          <a:latin typeface="Arial" charset="0"/>
                          <a:ea typeface="ＭＳ Ｐゴシック" charset="0"/>
                          <a:cs typeface="Arial" charset="0"/>
                        </a:rPr>
                        <a:t> Date</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Book</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tx1"/>
                          </a:solidFill>
                          <a:effectLst/>
                          <a:latin typeface="Arial" charset="0"/>
                          <a:ea typeface="ＭＳ Ｐゴシック" charset="0"/>
                          <a:cs typeface="Arial" charset="0"/>
                        </a:rPr>
                        <a:t> Key Word</a:t>
                      </a:r>
                      <a:endParaRPr kumimoji="0" lang="en-US" sz="2000" b="1"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dirty="0">
                          <a:ln>
                            <a:noFill/>
                          </a:ln>
                          <a:solidFill>
                            <a:schemeClr val="tx1"/>
                          </a:solidFill>
                          <a:effectLst/>
                          <a:latin typeface="Arial" charset="0"/>
                          <a:ea typeface="ＭＳ Ｐゴシック" charset="0"/>
                          <a:cs typeface="Arial" charset="0"/>
                        </a:rPr>
                        <a:t>Paul</a:t>
                      </a:r>
                      <a:r>
                        <a:rPr kumimoji="0" lang="fr-FR" altLang="ja-JP" sz="2000" b="1" i="0" u="none" strike="noStrike" cap="none" normalizeH="0" baseline="0" dirty="0">
                          <a:ln>
                            <a:noFill/>
                          </a:ln>
                          <a:solidFill>
                            <a:schemeClr val="tx1"/>
                          </a:solidFill>
                          <a:effectLst/>
                          <a:latin typeface="Arial" charset="0"/>
                          <a:ea typeface="ＭＳ Ｐゴシック" charset="0"/>
                          <a:cs typeface="Arial" charset="0"/>
                        </a:rPr>
                        <a:t>'</a:t>
                      </a:r>
                      <a:r>
                        <a:rPr kumimoji="0" lang="en-US" altLang="ja-JP" sz="2000" b="1" i="0" u="none" strike="noStrike" cap="none" normalizeH="0" baseline="0" dirty="0">
                          <a:ln>
                            <a:noFill/>
                          </a:ln>
                          <a:solidFill>
                            <a:schemeClr val="tx1"/>
                          </a:solidFill>
                          <a:effectLst/>
                          <a:latin typeface="Arial" charset="0"/>
                          <a:ea typeface="ＭＳ Ｐゴシック" charset="0"/>
                          <a:cs typeface="Arial" charset="0"/>
                        </a:rPr>
                        <a:t>s Life</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Key Doctrine</a:t>
                      </a: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66</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Titus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Conduct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4th journey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9191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67</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 Timothy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Doctrine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2nd imprisonment</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Ecclesiology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67-68</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Hebrews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Superiority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Christology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c. 69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John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Belief</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Soteriology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75</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Jude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Pretenders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5"/>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85-95</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1 John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Love</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Soteriology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6"/>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85-95</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2 John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Limits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Missiology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7"/>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85-95</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3 John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Missionaries</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Missiology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8"/>
                  </a:ext>
                </a:extLst>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95-96</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Revelation</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Triumph</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 </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Eschatology</a:t>
                      </a:r>
                      <a:endParaRPr kumimoji="0" lang="en-US" sz="2000" b="1"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189509" name="Rectangle 84"/>
          <p:cNvSpPr>
            <a:spLocks noGrp="1" noChangeArrowheads="1"/>
          </p:cNvSpPr>
          <p:nvPr>
            <p:ph type="title" idx="4294967295"/>
          </p:nvPr>
        </p:nvSpPr>
        <p:spPr>
          <a:xfrm>
            <a:off x="2771775" y="76200"/>
            <a:ext cx="3602038" cy="519113"/>
          </a:xfrm>
          <a:solidFill>
            <a:schemeClr val="bg2"/>
          </a:solidFill>
          <a:extLst>
            <a:ext uri="{91240B29-F687-4f45-9708-019B960494DF}">
              <a14:hiddenLine xmlns:a14="http://schemas.microsoft.com/office/drawing/2010/main" xmlns="" w="9525">
                <a:solidFill>
                  <a:srgbClr val="000000"/>
                </a:solidFill>
                <a:miter lim="800000"/>
                <a:headEnd/>
                <a:tailEnd/>
              </a14:hiddenLine>
            </a:ext>
          </a:extLst>
        </p:spPr>
        <p:txBody>
          <a:bodyPr wrap="none" lIns="91440" tIns="45720" rIns="91440" bIns="45720" anchor="t">
            <a:spAutoFit/>
          </a:bodyPr>
          <a:lstStyle/>
          <a:p>
            <a:pPr eaLnBrk="1" hangingPunct="1"/>
            <a:r>
              <a:rPr lang="en-US" sz="2800" b="1">
                <a:solidFill>
                  <a:schemeClr val="tx1"/>
                </a:solidFill>
                <a:effectLst/>
                <a:latin typeface="Arial" charset="0"/>
                <a:ea typeface="SimSun" charset="0"/>
                <a:cs typeface="SimSun" charset="0"/>
              </a:rPr>
              <a:t>NT Book Key Words</a:t>
            </a:r>
          </a:p>
        </p:txBody>
      </p:sp>
      <p:sp>
        <p:nvSpPr>
          <p:cNvPr id="189510" name="Text Box 3"/>
          <p:cNvSpPr txBox="1">
            <a:spLocks noChangeArrowheads="1"/>
          </p:cNvSpPr>
          <p:nvPr/>
        </p:nvSpPr>
        <p:spPr bwMode="auto">
          <a:xfrm>
            <a:off x="8578850" y="4445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1469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14691"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2532" name="AutoShape 4"/>
          <p:cNvSpPr>
            <a:spLocks noChangeArrowheads="1"/>
          </p:cNvSpPr>
          <p:nvPr/>
        </p:nvSpPr>
        <p:spPr bwMode="auto">
          <a:xfrm>
            <a:off x="4738688" y="9334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2533"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2534"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2535"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2048" tIns="41025" rIns="82048" bIns="41025" anchor="ctr"/>
          <a:lstStyle/>
          <a:p>
            <a:pPr>
              <a:defRPr/>
            </a:pPr>
            <a:endParaRPr lang="en-US">
              <a:solidFill>
                <a:srgbClr val="000000"/>
              </a:solidFill>
              <a:latin typeface="Times New Roman" pitchFamily="-107" charset="0"/>
              <a:ea typeface="+mn-ea"/>
              <a:cs typeface="+mn-cs"/>
            </a:endParaRPr>
          </a:p>
        </p:txBody>
      </p:sp>
      <p:sp>
        <p:nvSpPr>
          <p:cNvPr id="22536" name="Rectangle 8"/>
          <p:cNvSpPr>
            <a:spLocks noChangeArrowheads="1"/>
          </p:cNvSpPr>
          <p:nvPr/>
        </p:nvSpPr>
        <p:spPr bwMode="auto">
          <a:xfrm>
            <a:off x="1130300" y="777875"/>
            <a:ext cx="6823075" cy="5419725"/>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14697" name="Rectangle 9"/>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MS Gothic" charset="0"/>
                <a:cs typeface="MS Gothic" charset="0"/>
              </a:rPr>
              <a:t>2</a:t>
            </a:r>
          </a:p>
        </p:txBody>
      </p:sp>
      <p:sp>
        <p:nvSpPr>
          <p:cNvPr id="114698" name="Rectangle 10"/>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MS Gothic" charset="0"/>
                <a:cs typeface="MS Gothic" charset="0"/>
              </a:rPr>
              <a:t>3</a:t>
            </a:r>
          </a:p>
        </p:txBody>
      </p:sp>
      <p:sp>
        <p:nvSpPr>
          <p:cNvPr id="114699"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ea typeface="MS Gothic" charset="0"/>
                <a:cs typeface="MS Gothic" charset="0"/>
              </a:rPr>
              <a:t>1</a:t>
            </a:r>
          </a:p>
        </p:txBody>
      </p:sp>
      <p:grpSp>
        <p:nvGrpSpPr>
          <p:cNvPr id="114700" name="Group 12"/>
          <p:cNvGrpSpPr>
            <a:grpSpLocks/>
          </p:cNvGrpSpPr>
          <p:nvPr/>
        </p:nvGrpSpPr>
        <p:grpSpPr bwMode="auto">
          <a:xfrm>
            <a:off x="1652588" y="1647825"/>
            <a:ext cx="890587" cy="1346200"/>
            <a:chOff x="1145" y="1176"/>
            <a:chExt cx="617" cy="962"/>
          </a:xfrm>
        </p:grpSpPr>
        <p:sp>
          <p:nvSpPr>
            <p:cNvPr id="114738" name="Rectangle 13"/>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TO:</a:t>
              </a:r>
            </a:p>
          </p:txBody>
        </p:sp>
        <p:sp>
          <p:nvSpPr>
            <p:cNvPr id="114739" name="Rectangle 14"/>
            <p:cNvSpPr>
              <a:spLocks noChangeArrowheads="1"/>
            </p:cNvSpPr>
            <p:nvPr/>
          </p:nvSpPr>
          <p:spPr bwMode="auto">
            <a:xfrm>
              <a:off x="1145" y="1530"/>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AS:</a:t>
              </a:r>
            </a:p>
          </p:txBody>
        </p:sp>
        <p:sp>
          <p:nvSpPr>
            <p:cNvPr id="114740" name="Rectangle 15"/>
            <p:cNvSpPr>
              <a:spLocks noChangeArrowheads="1"/>
            </p:cNvSpPr>
            <p:nvPr/>
          </p:nvSpPr>
          <p:spPr bwMode="auto">
            <a:xfrm>
              <a:off x="1145" y="1834"/>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WHAT</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HE:</a:t>
              </a:r>
            </a:p>
          </p:txBody>
        </p:sp>
      </p:grpSp>
      <p:grpSp>
        <p:nvGrpSpPr>
          <p:cNvPr id="114701" name="Group 16"/>
          <p:cNvGrpSpPr>
            <a:grpSpLocks/>
          </p:cNvGrpSpPr>
          <p:nvPr/>
        </p:nvGrpSpPr>
        <p:grpSpPr bwMode="auto">
          <a:xfrm>
            <a:off x="5070475" y="1658938"/>
            <a:ext cx="890588" cy="1346200"/>
            <a:chOff x="3513" y="1184"/>
            <a:chExt cx="617" cy="962"/>
          </a:xfrm>
        </p:grpSpPr>
        <p:sp>
          <p:nvSpPr>
            <p:cNvPr id="114735" name="Rectangle 17"/>
            <p:cNvSpPr>
              <a:spLocks noChangeArrowheads="1"/>
            </p:cNvSpPr>
            <p:nvPr/>
          </p:nvSpPr>
          <p:spPr bwMode="auto">
            <a:xfrm>
              <a:off x="3513" y="1184"/>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TO:</a:t>
              </a:r>
            </a:p>
          </p:txBody>
        </p:sp>
        <p:sp>
          <p:nvSpPr>
            <p:cNvPr id="114736" name="Rectangle 18"/>
            <p:cNvSpPr>
              <a:spLocks noChangeArrowheads="1"/>
            </p:cNvSpPr>
            <p:nvPr/>
          </p:nvSpPr>
          <p:spPr bwMode="auto">
            <a:xfrm>
              <a:off x="3513" y="1538"/>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AS:</a:t>
              </a:r>
            </a:p>
          </p:txBody>
        </p:sp>
        <p:sp>
          <p:nvSpPr>
            <p:cNvPr id="114737" name="Rectangle 19"/>
            <p:cNvSpPr>
              <a:spLocks noChangeArrowheads="1"/>
            </p:cNvSpPr>
            <p:nvPr/>
          </p:nvSpPr>
          <p:spPr bwMode="auto">
            <a:xfrm>
              <a:off x="3513" y="1842"/>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WHAT</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HE:</a:t>
              </a:r>
            </a:p>
          </p:txBody>
        </p:sp>
      </p:grpSp>
      <p:grpSp>
        <p:nvGrpSpPr>
          <p:cNvPr id="114702" name="Group 20"/>
          <p:cNvGrpSpPr>
            <a:grpSpLocks/>
          </p:cNvGrpSpPr>
          <p:nvPr/>
        </p:nvGrpSpPr>
        <p:grpSpPr bwMode="auto">
          <a:xfrm>
            <a:off x="1674813" y="4325938"/>
            <a:ext cx="890587" cy="1346200"/>
            <a:chOff x="1161" y="3088"/>
            <a:chExt cx="617" cy="962"/>
          </a:xfrm>
        </p:grpSpPr>
        <p:sp>
          <p:nvSpPr>
            <p:cNvPr id="114732" name="Rectangle 2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TO:</a:t>
              </a:r>
            </a:p>
          </p:txBody>
        </p:sp>
        <p:sp>
          <p:nvSpPr>
            <p:cNvPr id="114733" name="Rectangle 22"/>
            <p:cNvSpPr>
              <a:spLocks noChangeArrowheads="1"/>
            </p:cNvSpPr>
            <p:nvPr/>
          </p:nvSpPr>
          <p:spPr bwMode="auto">
            <a:xfrm>
              <a:off x="1161" y="3442"/>
              <a:ext cx="587"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AS:</a:t>
              </a:r>
            </a:p>
          </p:txBody>
        </p:sp>
        <p:sp>
          <p:nvSpPr>
            <p:cNvPr id="114734" name="Rectangle 23"/>
            <p:cNvSpPr>
              <a:spLocks noChangeArrowheads="1"/>
            </p:cNvSpPr>
            <p:nvPr/>
          </p:nvSpPr>
          <p:spPr bwMode="auto">
            <a:xfrm>
              <a:off x="1161" y="3746"/>
              <a:ext cx="617" cy="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WHAT</a:t>
              </a:r>
            </a:p>
            <a:p>
              <a:pPr>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66FF"/>
                  </a:solidFill>
                  <a:latin typeface="Helvetica" charset="0"/>
                  <a:ea typeface="MS Gothic" charset="0"/>
                  <a:cs typeface="MS Gothic" charset="0"/>
                </a:rPr>
                <a:t>HE:</a:t>
              </a:r>
            </a:p>
          </p:txBody>
        </p:sp>
      </p:grpSp>
      <p:sp>
        <p:nvSpPr>
          <p:cNvPr id="114703" name="Rectangle 24"/>
          <p:cNvSpPr>
            <a:spLocks noChangeArrowheads="1"/>
          </p:cNvSpPr>
          <p:nvPr/>
        </p:nvSpPr>
        <p:spPr bwMode="auto">
          <a:xfrm>
            <a:off x="1757363" y="1004888"/>
            <a:ext cx="23558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0066FF"/>
                </a:solidFill>
                <a:latin typeface="Helvetica" charset="0"/>
                <a:ea typeface="MS Gothic" charset="0"/>
                <a:cs typeface="MS Gothic" charset="0"/>
              </a:rPr>
              <a:t>MATTHEW</a:t>
            </a:r>
          </a:p>
        </p:txBody>
      </p:sp>
      <p:sp>
        <p:nvSpPr>
          <p:cNvPr id="114704" name="Rectangle 25"/>
          <p:cNvSpPr>
            <a:spLocks noChangeArrowheads="1"/>
          </p:cNvSpPr>
          <p:nvPr/>
        </p:nvSpPr>
        <p:spPr bwMode="auto">
          <a:xfrm>
            <a:off x="5588000" y="1025525"/>
            <a:ext cx="2036763"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0066FF"/>
                </a:solidFill>
                <a:latin typeface="Helvetica" charset="0"/>
                <a:ea typeface="MS Gothic" charset="0"/>
                <a:cs typeface="MS Gothic" charset="0"/>
              </a:rPr>
              <a:t>MARK</a:t>
            </a:r>
          </a:p>
        </p:txBody>
      </p:sp>
      <p:sp>
        <p:nvSpPr>
          <p:cNvPr id="114705" name="Rectangle 26"/>
          <p:cNvSpPr>
            <a:spLocks noChangeArrowheads="1"/>
          </p:cNvSpPr>
          <p:nvPr/>
        </p:nvSpPr>
        <p:spPr bwMode="auto">
          <a:xfrm>
            <a:off x="2149475" y="3692525"/>
            <a:ext cx="2035175"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0066FF"/>
                </a:solidFill>
                <a:latin typeface="Helvetica" charset="0"/>
                <a:ea typeface="MS Gothic" charset="0"/>
                <a:cs typeface="MS Gothic" charset="0"/>
              </a:rPr>
              <a:t>LUKE</a:t>
            </a:r>
          </a:p>
        </p:txBody>
      </p:sp>
      <p:sp>
        <p:nvSpPr>
          <p:cNvPr id="114706" name="Rectangle 27"/>
          <p:cNvSpPr>
            <a:spLocks noChangeArrowheads="1"/>
          </p:cNvSpPr>
          <p:nvPr/>
        </p:nvSpPr>
        <p:spPr bwMode="auto">
          <a:xfrm>
            <a:off x="2159000" y="1560513"/>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   JEWS</a:t>
            </a:r>
          </a:p>
        </p:txBody>
      </p:sp>
      <p:sp>
        <p:nvSpPr>
          <p:cNvPr id="114707" name="Rectangle 28"/>
          <p:cNvSpPr>
            <a:spLocks noChangeArrowheads="1"/>
          </p:cNvSpPr>
          <p:nvPr/>
        </p:nvSpPr>
        <p:spPr bwMode="auto">
          <a:xfrm>
            <a:off x="5899150" y="1570038"/>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ROMANS</a:t>
            </a:r>
          </a:p>
        </p:txBody>
      </p:sp>
      <p:sp>
        <p:nvSpPr>
          <p:cNvPr id="114708" name="Rectangle 29"/>
          <p:cNvSpPr>
            <a:spLocks noChangeArrowheads="1"/>
          </p:cNvSpPr>
          <p:nvPr/>
        </p:nvSpPr>
        <p:spPr bwMode="auto">
          <a:xfrm>
            <a:off x="2462213" y="4237038"/>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GREEKS</a:t>
            </a:r>
          </a:p>
        </p:txBody>
      </p:sp>
      <p:sp>
        <p:nvSpPr>
          <p:cNvPr id="114709" name="Rectangle 30"/>
          <p:cNvSpPr>
            <a:spLocks noChangeArrowheads="1"/>
          </p:cNvSpPr>
          <p:nvPr/>
        </p:nvSpPr>
        <p:spPr bwMode="auto">
          <a:xfrm>
            <a:off x="2424113" y="2070100"/>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KING</a:t>
            </a:r>
          </a:p>
        </p:txBody>
      </p:sp>
      <p:sp>
        <p:nvSpPr>
          <p:cNvPr id="114710" name="Rectangle 31"/>
          <p:cNvSpPr>
            <a:spLocks noChangeArrowheads="1"/>
          </p:cNvSpPr>
          <p:nvPr/>
        </p:nvSpPr>
        <p:spPr bwMode="auto">
          <a:xfrm>
            <a:off x="5881688" y="2065338"/>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SERVANT</a:t>
            </a:r>
          </a:p>
        </p:txBody>
      </p:sp>
      <p:sp>
        <p:nvSpPr>
          <p:cNvPr id="114711" name="Rectangle 32"/>
          <p:cNvSpPr>
            <a:spLocks noChangeArrowheads="1"/>
          </p:cNvSpPr>
          <p:nvPr/>
        </p:nvSpPr>
        <p:spPr bwMode="auto">
          <a:xfrm>
            <a:off x="2439988" y="4735513"/>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GOD/MAN</a:t>
            </a:r>
          </a:p>
        </p:txBody>
      </p:sp>
      <p:sp>
        <p:nvSpPr>
          <p:cNvPr id="114712" name="Rectangle 33"/>
          <p:cNvSpPr>
            <a:spLocks noChangeArrowheads="1"/>
          </p:cNvSpPr>
          <p:nvPr/>
        </p:nvSpPr>
        <p:spPr bwMode="auto">
          <a:xfrm>
            <a:off x="2427288" y="2574925"/>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SAID</a:t>
            </a:r>
          </a:p>
        </p:txBody>
      </p:sp>
      <p:sp>
        <p:nvSpPr>
          <p:cNvPr id="114713" name="Rectangle 34"/>
          <p:cNvSpPr>
            <a:spLocks noChangeArrowheads="1"/>
          </p:cNvSpPr>
          <p:nvPr/>
        </p:nvSpPr>
        <p:spPr bwMode="auto">
          <a:xfrm>
            <a:off x="5905500" y="2584450"/>
            <a:ext cx="11541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DID</a:t>
            </a:r>
          </a:p>
        </p:txBody>
      </p:sp>
      <p:sp>
        <p:nvSpPr>
          <p:cNvPr id="114714" name="Rectangle 35"/>
          <p:cNvSpPr>
            <a:spLocks noChangeArrowheads="1"/>
          </p:cNvSpPr>
          <p:nvPr/>
        </p:nvSpPr>
        <p:spPr bwMode="auto">
          <a:xfrm>
            <a:off x="2439988" y="5251450"/>
            <a:ext cx="124777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66FF"/>
                </a:solidFill>
                <a:latin typeface="Helvetica" charset="0"/>
                <a:ea typeface="MS Gothic" charset="0"/>
                <a:cs typeface="MS Gothic" charset="0"/>
              </a:rPr>
              <a:t>FELT</a:t>
            </a:r>
          </a:p>
        </p:txBody>
      </p:sp>
      <p:sp>
        <p:nvSpPr>
          <p:cNvPr id="114715" name="Text Box 36"/>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grpSp>
        <p:nvGrpSpPr>
          <p:cNvPr id="114716" name="Group 37"/>
          <p:cNvGrpSpPr>
            <a:grpSpLocks/>
          </p:cNvGrpSpPr>
          <p:nvPr/>
        </p:nvGrpSpPr>
        <p:grpSpPr bwMode="auto">
          <a:xfrm>
            <a:off x="3219450" y="2127250"/>
            <a:ext cx="3017838" cy="2914650"/>
            <a:chOff x="2231" y="1519"/>
            <a:chExt cx="2091" cy="2081"/>
          </a:xfrm>
        </p:grpSpPr>
        <p:sp>
          <p:nvSpPr>
            <p:cNvPr id="22566"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blurRad="63500" dist="71785" dir="2700000" algn="ctr" rotWithShape="0">
                <a:srgbClr val="000000"/>
              </a:outerShdw>
            </a:effectLst>
          </p:spPr>
          <p:txBody>
            <a:bodyPr/>
            <a:lstStyle/>
            <a:p>
              <a:pPr>
                <a:defRPr/>
              </a:pPr>
              <a:endParaRPr lang="en-US">
                <a:solidFill>
                  <a:srgbClr val="000000"/>
                </a:solidFill>
                <a:latin typeface="Times New Roman" pitchFamily="-108" charset="0"/>
                <a:ea typeface="+mn-ea"/>
                <a:cs typeface="+mn-cs"/>
              </a:endParaRPr>
            </a:p>
          </p:txBody>
        </p:sp>
        <p:sp>
          <p:nvSpPr>
            <p:cNvPr id="22567"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blurRad="63500" dist="71785" dir="2700000" algn="ctr" rotWithShape="0">
                <a:srgbClr val="000000"/>
              </a:outerShdw>
            </a:effectLst>
          </p:spPr>
          <p:txBody>
            <a:bodyPr/>
            <a:lstStyle/>
            <a:p>
              <a:pPr>
                <a:defRPr/>
              </a:pPr>
              <a:endParaRPr lang="en-US">
                <a:solidFill>
                  <a:srgbClr val="000000"/>
                </a:solidFill>
                <a:latin typeface="Times New Roman" pitchFamily="-108" charset="0"/>
                <a:ea typeface="+mn-ea"/>
                <a:cs typeface="+mn-cs"/>
              </a:endParaRPr>
            </a:p>
          </p:txBody>
        </p:sp>
        <p:sp>
          <p:nvSpPr>
            <p:cNvPr id="22568"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blurRad="63500" dist="81185" dir="3078031" algn="ctr" rotWithShape="0">
                <a:srgbClr val="000000"/>
              </a:outerShdw>
            </a:effectLst>
          </p:spPr>
          <p:txBody>
            <a:bodyPr rot="10800000" wrap="none" anchor="ctr"/>
            <a:lstStyle/>
            <a:p>
              <a:pPr>
                <a:defRPr/>
              </a:pPr>
              <a:endParaRPr lang="en-US">
                <a:solidFill>
                  <a:srgbClr val="000000"/>
                </a:solidFill>
                <a:latin typeface="Times New Roman" pitchFamily="-107" charset="0"/>
                <a:ea typeface="+mn-ea"/>
                <a:cs typeface="+mn-cs"/>
              </a:endParaRPr>
            </a:p>
          </p:txBody>
        </p:sp>
      </p:grpSp>
      <p:grpSp>
        <p:nvGrpSpPr>
          <p:cNvPr id="6" name="Group 41"/>
          <p:cNvGrpSpPr>
            <a:grpSpLocks/>
          </p:cNvGrpSpPr>
          <p:nvPr/>
        </p:nvGrpSpPr>
        <p:grpSpPr bwMode="auto">
          <a:xfrm>
            <a:off x="2197100" y="2767013"/>
            <a:ext cx="4516438" cy="839787"/>
            <a:chOff x="1523" y="1975"/>
            <a:chExt cx="3129" cy="599"/>
          </a:xfrm>
        </p:grpSpPr>
        <p:sp>
          <p:nvSpPr>
            <p:cNvPr id="114727" name="Text Box 42"/>
            <p:cNvSpPr txBox="1">
              <a:spLocks noChangeArrowheads="1"/>
            </p:cNvSpPr>
            <p:nvPr/>
          </p:nvSpPr>
          <p:spPr bwMode="auto">
            <a:xfrm rot="-2700000">
              <a:off x="1523" y="2248"/>
              <a:ext cx="3129"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350"/>
                </a:spcBef>
                <a:buClr>
                  <a:srgbClr val="FFFFFF"/>
                </a:buClr>
              </a:pPr>
              <a:r>
                <a:rPr lang="en-GB" b="1">
                  <a:solidFill>
                    <a:srgbClr val="FFFFFF"/>
                  </a:solidFill>
                  <a:latin typeface="Lucida Handwriting" charset="0"/>
                  <a:ea typeface="MS Gothic" charset="0"/>
                  <a:cs typeface="MS Gothic" charset="0"/>
                </a:rPr>
                <a:t>“TO SEE TOGETHER”</a:t>
              </a:r>
            </a:p>
          </p:txBody>
        </p:sp>
        <p:sp>
          <p:nvSpPr>
            <p:cNvPr id="114728" name="Text Box 43"/>
            <p:cNvSpPr txBox="1">
              <a:spLocks noChangeArrowheads="1"/>
            </p:cNvSpPr>
            <p:nvPr/>
          </p:nvSpPr>
          <p:spPr bwMode="auto">
            <a:xfrm rot="-2640000">
              <a:off x="1720" y="1975"/>
              <a:ext cx="2076"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350"/>
                </a:spcBef>
                <a:buClr>
                  <a:srgbClr val="FFFFFF"/>
                </a:buClr>
              </a:pPr>
              <a:r>
                <a:rPr lang="en-GB" b="1">
                  <a:solidFill>
                    <a:srgbClr val="FFFFFF"/>
                  </a:solidFill>
                  <a:latin typeface="Lucida Handwriting" charset="0"/>
                  <a:ea typeface="MS Gothic" charset="0"/>
                  <a:cs typeface="MS Gothic" charset="0"/>
                </a:rPr>
                <a:t> SYNOPTIC:</a:t>
              </a:r>
            </a:p>
          </p:txBody>
        </p:sp>
      </p:grpSp>
      <p:sp>
        <p:nvSpPr>
          <p:cNvPr id="22572" name="Text Box 44"/>
          <p:cNvSpPr txBox="1">
            <a:spLocks noChangeArrowheads="1"/>
          </p:cNvSpPr>
          <p:nvPr/>
        </p:nvSpPr>
        <p:spPr bwMode="auto">
          <a:xfrm>
            <a:off x="3463925" y="3495675"/>
            <a:ext cx="5126038" cy="227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3025"/>
              </a:spcBef>
              <a:buClr>
                <a:srgbClr val="FAFD00"/>
              </a:buClr>
            </a:pPr>
            <a:r>
              <a:rPr lang="en-GB" sz="4800" b="1">
                <a:solidFill>
                  <a:srgbClr val="FAFD00"/>
                </a:solidFill>
                <a:latin typeface="Comic Sans MS" charset="0"/>
                <a:ea typeface="MS Gothic" charset="0"/>
                <a:cs typeface="MS Gothic" charset="0"/>
              </a:rPr>
              <a:t>“TO</a:t>
            </a:r>
            <a:br>
              <a:rPr lang="en-GB" sz="4800" b="1">
                <a:solidFill>
                  <a:srgbClr val="FAFD00"/>
                </a:solidFill>
                <a:latin typeface="Comic Sans MS" charset="0"/>
                <a:ea typeface="MS Gothic" charset="0"/>
                <a:cs typeface="MS Gothic" charset="0"/>
              </a:rPr>
            </a:br>
            <a:r>
              <a:rPr lang="en-GB" sz="4800" b="1">
                <a:solidFill>
                  <a:srgbClr val="FAFD00"/>
                </a:solidFill>
                <a:latin typeface="Comic Sans MS" charset="0"/>
                <a:ea typeface="MS Gothic" charset="0"/>
                <a:cs typeface="MS Gothic" charset="0"/>
              </a:rPr>
              <a:t>SEE TOGETHER”</a:t>
            </a:r>
          </a:p>
        </p:txBody>
      </p:sp>
      <p:sp>
        <p:nvSpPr>
          <p:cNvPr id="22573" name="Text Box 45"/>
          <p:cNvSpPr txBox="1">
            <a:spLocks noChangeArrowheads="1"/>
          </p:cNvSpPr>
          <p:nvPr/>
        </p:nvSpPr>
        <p:spPr bwMode="auto">
          <a:xfrm>
            <a:off x="1700213" y="815975"/>
            <a:ext cx="5718175" cy="1179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4488"/>
              </a:spcBef>
              <a:buClr>
                <a:srgbClr val="FAFD00"/>
              </a:buClr>
            </a:pPr>
            <a:r>
              <a:rPr lang="en-GB" sz="7200" b="1">
                <a:solidFill>
                  <a:srgbClr val="FAFD00"/>
                </a:solidFill>
                <a:latin typeface="Comic Sans MS" charset="0"/>
                <a:ea typeface="MS Gothic" charset="0"/>
                <a:cs typeface="MS Gothic" charset="0"/>
              </a:rPr>
              <a:t>SYNOPTIC:</a:t>
            </a:r>
          </a:p>
        </p:txBody>
      </p:sp>
      <p:sp>
        <p:nvSpPr>
          <p:cNvPr id="114720" name="Text Box 46"/>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14721" name="Text Box 47"/>
          <p:cNvSpPr txBox="1">
            <a:spLocks noChangeArrowheads="1"/>
          </p:cNvSpPr>
          <p:nvPr/>
        </p:nvSpPr>
        <p:spPr bwMode="auto">
          <a:xfrm>
            <a:off x="8747125" y="6132513"/>
            <a:ext cx="166688"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14722" name="Text Box 48"/>
          <p:cNvSpPr txBox="1">
            <a:spLocks noChangeArrowheads="1"/>
          </p:cNvSpPr>
          <p:nvPr/>
        </p:nvSpPr>
        <p:spPr bwMode="auto">
          <a:xfrm>
            <a:off x="8358188"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20</a:t>
            </a:r>
          </a:p>
        </p:txBody>
      </p:sp>
      <p:sp>
        <p:nvSpPr>
          <p:cNvPr id="114723" name="Text Box 49"/>
          <p:cNvSpPr txBox="1">
            <a:spLocks noChangeArrowheads="1"/>
          </p:cNvSpPr>
          <p:nvPr/>
        </p:nvSpPr>
        <p:spPr bwMode="auto">
          <a:xfrm>
            <a:off x="8705850"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3</a:t>
            </a:r>
          </a:p>
        </p:txBody>
      </p:sp>
      <p:sp>
        <p:nvSpPr>
          <p:cNvPr id="52" name="Title 51"/>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900" b="1">
                <a:solidFill>
                  <a:srgbClr val="FFEA18"/>
                </a:solidFill>
                <a:latin typeface="Comic Sans MS" charset="0"/>
                <a:cs typeface="MS Gothic" charset="0"/>
              </a:rPr>
              <a:t>THAT STRANGE SOUNDING WORD…</a:t>
            </a:r>
            <a:endParaRPr lang="en-US">
              <a:latin typeface="Times New Roman" charset="0"/>
              <a:cs typeface="MS Gothic" charset="0"/>
            </a:endParaRPr>
          </a:p>
        </p:txBody>
      </p:sp>
      <p:sp>
        <p:nvSpPr>
          <p:cNvPr id="53" name="TextBox 52"/>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a:solidFill>
                  <a:srgbClr val="FFFFFF"/>
                </a:solidFill>
                <a:effectLst>
                  <a:outerShdw blurRad="38100" dist="38100" dir="2700000" algn="tl">
                    <a:srgbClr val="DDDDDD"/>
                  </a:outerShdw>
                </a:effectLst>
                <a:latin typeface="Arial" charset="0"/>
                <a:ea typeface="MS Gothic" charset="0"/>
                <a:cs typeface="MS Gothic" charset="0"/>
              </a:rPr>
              <a:t>52</a:t>
            </a:r>
          </a:p>
        </p:txBody>
      </p:sp>
      <p:sp>
        <p:nvSpPr>
          <p:cNvPr id="54" name="Text Box 11"/>
          <p:cNvSpPr txBox="1">
            <a:spLocks noChangeArrowheads="1"/>
          </p:cNvSpPr>
          <p:nvPr/>
        </p:nvSpPr>
        <p:spPr bwMode="auto">
          <a:xfrm>
            <a:off x="1295400" y="6462713"/>
            <a:ext cx="69421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2000" b="1" i="1" dirty="0">
                <a:solidFill>
                  <a:srgbClr val="FFFFFF"/>
                </a:solidFill>
                <a:effectLst>
                  <a:outerShdw blurRad="50800" dist="101600" dir="2700000" algn="tl" rotWithShape="0">
                    <a:srgbClr val="000000"/>
                  </a:outerShdw>
                </a:effectLst>
                <a:latin typeface="Arial" charset="0"/>
                <a:cs typeface="Arial" charset="0"/>
              </a:rPr>
              <a:t>John </a:t>
            </a:r>
            <a:r>
              <a:rPr lang="en-US" sz="2000" b="1" i="1" dirty="0" err="1">
                <a:solidFill>
                  <a:srgbClr val="FFFFFF"/>
                </a:solidFill>
                <a:effectLst>
                  <a:outerShdw blurRad="50800" dist="101600" dir="2700000" algn="tl" rotWithShape="0">
                    <a:srgbClr val="000000"/>
                  </a:outerShdw>
                </a:effectLst>
                <a:latin typeface="Arial" charset="0"/>
                <a:cs typeface="Arial" charset="0"/>
              </a:rPr>
              <a:t>Fryman</a:t>
            </a:r>
            <a:r>
              <a:rPr lang="en-US" sz="2000" b="1" i="1" dirty="0">
                <a:solidFill>
                  <a:srgbClr val="FFFFFF"/>
                </a:solidFill>
                <a:effectLst>
                  <a:outerShdw blurRad="50800" dist="101600" dir="2700000" algn="tl" rotWithShape="0">
                    <a:srgbClr val="000000"/>
                  </a:outerShdw>
                </a:effectLst>
                <a:latin typeface="Arial" charset="0"/>
                <a:cs typeface="Arial" charset="0"/>
              </a:rPr>
              <a:t>, “The Bible…Basically” Seminar</a:t>
            </a:r>
            <a:endParaRPr lang="en-US" sz="2000" b="1" dirty="0">
              <a:solidFill>
                <a:srgbClr val="FFFFFF"/>
              </a:solidFill>
              <a:effectLst>
                <a:outerShdw blurRad="50800" dist="101600" dir="2700000" algn="tl" rotWithShape="0">
                  <a:srgbClr val="000000"/>
                </a:outerShdw>
              </a:effectLst>
              <a:latin typeface="Arial"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165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0" y="2667000"/>
            <a:ext cx="2590800" cy="1905000"/>
          </a:xfrm>
        </p:spPr>
        <p:txBody>
          <a:bodyPr/>
          <a:lstStyle/>
          <a:p>
            <a:pPr marL="263525" indent="-263525" eaLnBrk="1" hangingPunct="1">
              <a:defRPr/>
            </a:pPr>
            <a:r>
              <a:rPr lang="en-US" sz="2800" dirty="0">
                <a:latin typeface="Tahoma" charset="0"/>
                <a:ea typeface="ＭＳ Ｐゴシック" charset="0"/>
                <a:cs typeface="ＭＳ Ｐゴシック" charset="0"/>
              </a:rPr>
              <a:t>Civil</a:t>
            </a:r>
          </a:p>
          <a:p>
            <a:pPr marL="263525" indent="-263525" eaLnBrk="1" hangingPunct="1">
              <a:defRPr/>
            </a:pPr>
            <a:r>
              <a:rPr lang="en-US" sz="2800" dirty="0">
                <a:latin typeface="Tahoma" charset="0"/>
                <a:ea typeface="ＭＳ Ｐゴシック" charset="0"/>
                <a:cs typeface="ＭＳ Ｐゴシック" charset="0"/>
              </a:rPr>
              <a:t>Sacred</a:t>
            </a:r>
          </a:p>
          <a:p>
            <a:pPr marL="263525" indent="-263525" eaLnBrk="1" hangingPunct="1">
              <a:defRPr/>
            </a:pPr>
            <a:r>
              <a:rPr lang="en-US" sz="2800" dirty="0">
                <a:latin typeface="Tahoma" charset="0"/>
                <a:ea typeface="ＭＳ Ｐゴシック" charset="0"/>
                <a:cs typeface="ＭＳ Ｐゴシック" charset="0"/>
              </a:rPr>
              <a:t>Numbered</a:t>
            </a:r>
          </a:p>
        </p:txBody>
      </p:sp>
      <p:pic>
        <p:nvPicPr>
          <p:cNvPr id="231426" name="Picture 5" descr="Calendar front cover"/>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2286000" y="0"/>
            <a:ext cx="6858000" cy="6858000"/>
          </a:xfrm>
          <a:noFill/>
          <a:extLst>
            <a:ext uri="{909E8E84-426E-40dd-AFC4-6F175D3DCCD1}">
              <a14:hiddenFill xmlns:a14="http://schemas.microsoft.com/office/drawing/2010/main" xmlns="">
                <a:solidFill>
                  <a:srgbClr val="FFFFFF"/>
                </a:solidFill>
              </a14:hiddenFill>
            </a:ext>
          </a:extLst>
        </p:spPr>
      </p:pic>
      <p:sp>
        <p:nvSpPr>
          <p:cNvPr id="13319" name="AutoShape 7"/>
          <p:cNvSpPr>
            <a:spLocks/>
          </p:cNvSpPr>
          <p:nvPr/>
        </p:nvSpPr>
        <p:spPr bwMode="auto">
          <a:xfrm>
            <a:off x="1908175" y="3352800"/>
            <a:ext cx="381000" cy="838200"/>
          </a:xfrm>
          <a:prstGeom prst="rightBrace">
            <a:avLst>
              <a:gd name="adj1" fmla="val 18333"/>
              <a:gd name="adj2" fmla="val 50000"/>
            </a:avLst>
          </a:prstGeom>
          <a:noFill/>
          <a:ln w="76200"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wrap="none" anchor="ctr"/>
          <a:lstStyle/>
          <a:p>
            <a:pPr eaLnBrk="0" hangingPunct="0">
              <a:defRPr/>
            </a:pPr>
            <a:endParaRPr lang="en-US" sz="1800" dirty="0">
              <a:solidFill>
                <a:srgbClr val="060400"/>
              </a:solidFill>
              <a:effectLst>
                <a:outerShdw blurRad="38100" dist="38100" dir="2700000" algn="tl">
                  <a:srgbClr val="000000">
                    <a:alpha val="43137"/>
                  </a:srgbClr>
                </a:outerShdw>
              </a:effectLst>
              <a:latin typeface="Tahoma" charset="-52"/>
            </a:endParaRPr>
          </a:p>
        </p:txBody>
      </p:sp>
      <p:pic>
        <p:nvPicPr>
          <p:cNvPr id="13321" name="Picture 9" descr="shofar">
            <a:hlinkClick r:id="rId4"/>
          </p:cNvPr>
          <p:cNvPicPr>
            <a:picLocks noGrp="1" noChangeAspect="1" noChangeArrowheads="1"/>
          </p:cNvPicPr>
          <p:nvPr>
            <p:ph sz="quarter" idx="3"/>
          </p:nvPr>
        </p:nvPicPr>
        <p:blipFill>
          <a:blip r:embed="rId5">
            <a:extLst>
              <a:ext uri="{28A0092B-C50C-407E-A947-70E740481C1C}">
                <a14:useLocalDpi xmlns:a14="http://schemas.microsoft.com/office/drawing/2010/main"/>
              </a:ext>
            </a:extLst>
          </a:blip>
          <a:srcRect/>
          <a:stretch>
            <a:fillRect/>
          </a:stretch>
        </p:blipFill>
        <p:spPr>
          <a:xfrm>
            <a:off x="1371600" y="2286000"/>
            <a:ext cx="1219200" cy="812800"/>
          </a:xfrm>
        </p:spPr>
      </p:pic>
      <p:sp>
        <p:nvSpPr>
          <p:cNvPr id="13314" name="Rectangle 2"/>
          <p:cNvSpPr>
            <a:spLocks noGrp="1" noChangeArrowheads="1"/>
          </p:cNvSpPr>
          <p:nvPr>
            <p:ph type="title"/>
          </p:nvPr>
        </p:nvSpPr>
        <p:spPr>
          <a:xfrm>
            <a:off x="0" y="-76200"/>
            <a:ext cx="4648200" cy="865188"/>
          </a:xfrm>
        </p:spPr>
        <p:txBody>
          <a:bodyPr/>
          <a:lstStyle/>
          <a:p>
            <a:pPr eaLnBrk="1" hangingPunct="1">
              <a:defRPr/>
            </a:pPr>
            <a:r>
              <a:rPr lang="en-US">
                <a:latin typeface="Arial" charset="0"/>
                <a:ea typeface="ＭＳ Ｐゴシック" charset="0"/>
                <a:cs typeface="ＭＳ Ｐゴシック" charset="0"/>
              </a:rPr>
              <a:t>Jewish Calendars</a:t>
            </a:r>
          </a:p>
        </p:txBody>
      </p:sp>
      <p:sp>
        <p:nvSpPr>
          <p:cNvPr id="13322" name="Text Box 10"/>
          <p:cNvSpPr txBox="1">
            <a:spLocks noChangeArrowheads="1"/>
          </p:cNvSpPr>
          <p:nvPr/>
        </p:nvSpPr>
        <p:spPr bwMode="auto">
          <a:xfrm>
            <a:off x="8240713" y="73025"/>
            <a:ext cx="817562" cy="830263"/>
          </a:xfrm>
          <a:prstGeom prst="rect">
            <a:avLst/>
          </a:prstGeom>
          <a:solidFill>
            <a:srgbClr val="000000"/>
          </a:solid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0" hangingPunct="0">
              <a:defRPr/>
            </a:pPr>
            <a:r>
              <a:rPr lang="en-US" b="1" dirty="0">
                <a:solidFill>
                  <a:srgbClr val="FFFFFF"/>
                </a:solidFill>
                <a:latin typeface="Arial"/>
                <a:cs typeface="Arial"/>
              </a:rPr>
              <a:t>OTS</a:t>
            </a:r>
            <a:br>
              <a:rPr lang="en-US" b="1" dirty="0">
                <a:solidFill>
                  <a:srgbClr val="FFFFFF"/>
                </a:solidFill>
                <a:latin typeface="Arial"/>
                <a:cs typeface="Arial"/>
              </a:rPr>
            </a:br>
            <a:r>
              <a:rPr lang="en-US" b="1" dirty="0">
                <a:solidFill>
                  <a:srgbClr val="FFFFFF"/>
                </a:solidFill>
                <a:latin typeface="Arial"/>
                <a:cs typeface="Arial"/>
              </a:rPr>
              <a:t>221</a:t>
            </a:r>
            <a:endParaRPr lang="en-US" sz="1800" dirty="0">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anim calcmode="lin" valueType="num">
                                      <p:cBhvr>
                                        <p:cTn id="8" dur="2000" fill="hold"/>
                                        <p:tgtEl>
                                          <p:spTgt spid="1331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3315">
                                            <p:txEl>
                                              <p:pRg st="0" end="0"/>
                                            </p:txEl>
                                          </p:spTgt>
                                        </p:tgtEl>
                                        <p:attrNameLst>
                                          <p:attrName>ppt_w</p:attrName>
                                        </p:attrNameLst>
                                      </p:cBhvr>
                                      <p:tavLst>
                                        <p:tav tm="0">
                                          <p:val>
                                            <p:fltVal val="0"/>
                                          </p:val>
                                        </p:tav>
                                        <p:tav tm="100000">
                                          <p:val>
                                            <p:strVal val="#ppt_w"/>
                                          </p:val>
                                        </p:tav>
                                      </p:tavLst>
                                    </p:anim>
                                  </p:childTnLst>
                                </p:cTn>
                              </p:par>
                              <p:par>
                                <p:cTn id="11" presetID="13" presetClass="entr" presetSubtype="16" fill="hold" nodeType="withEffect">
                                  <p:stCondLst>
                                    <p:cond delay="0"/>
                                  </p:stCondLst>
                                  <p:childTnLst>
                                    <p:set>
                                      <p:cBhvr>
                                        <p:cTn id="12" dur="1" fill="hold">
                                          <p:stCondLst>
                                            <p:cond delay="0"/>
                                          </p:stCondLst>
                                        </p:cTn>
                                        <p:tgtEl>
                                          <p:spTgt spid="13321"/>
                                        </p:tgtEl>
                                        <p:attrNameLst>
                                          <p:attrName>style.visibility</p:attrName>
                                        </p:attrNameLst>
                                      </p:cBhvr>
                                      <p:to>
                                        <p:strVal val="visible"/>
                                      </p:to>
                                    </p:set>
                                    <p:animEffect transition="in" filter="plus(in)">
                                      <p:cBhvr>
                                        <p:cTn id="13" dur="2000"/>
                                        <p:tgtEl>
                                          <p:spTgt spid="13321"/>
                                        </p:tgtEl>
                                      </p:cBhvr>
                                    </p:animEffect>
                                  </p:childTnLst>
                                </p:cTn>
                              </p:par>
                            </p:childTnLst>
                          </p:cTn>
                        </p:par>
                        <p:par>
                          <p:cTn id="14" fill="hold" nodeType="afterGroup">
                            <p:stCondLst>
                              <p:cond delay="2000"/>
                            </p:stCondLst>
                            <p:childTnLst>
                              <p:par>
                                <p:cTn id="15" presetID="35" presetClass="entr" presetSubtype="0" fill="hold" nodeType="after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fade">
                                      <p:cBhvr>
                                        <p:cTn id="17" dur="2000"/>
                                        <p:tgtEl>
                                          <p:spTgt spid="13315">
                                            <p:txEl>
                                              <p:pRg st="1" end="1"/>
                                            </p:txEl>
                                          </p:spTgt>
                                        </p:tgtEl>
                                      </p:cBhvr>
                                    </p:animEffect>
                                    <p:anim calcmode="lin" valueType="num">
                                      <p:cBhvr>
                                        <p:cTn id="18" dur="2000" fill="hold"/>
                                        <p:tgtEl>
                                          <p:spTgt spid="13315">
                                            <p:txEl>
                                              <p:pRg st="1" end="1"/>
                                            </p:txEl>
                                          </p:spTgt>
                                        </p:tgtEl>
                                        <p:attrNameLst>
                                          <p:attrName>style.rotation</p:attrName>
                                        </p:attrNameLst>
                                      </p:cBhvr>
                                      <p:tavLst>
                                        <p:tav tm="0">
                                          <p:val>
                                            <p:fltVal val="720"/>
                                          </p:val>
                                        </p:tav>
                                        <p:tav tm="100000">
                                          <p:val>
                                            <p:fltVal val="0"/>
                                          </p:val>
                                        </p:tav>
                                      </p:tavLst>
                                    </p:anim>
                                    <p:anim calcmode="lin" valueType="num">
                                      <p:cBhvr>
                                        <p:cTn id="19" dur="20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20" dur="2000" fill="hold"/>
                                        <p:tgtEl>
                                          <p:spTgt spid="13315">
                                            <p:txEl>
                                              <p:pRg st="1" end="1"/>
                                            </p:txEl>
                                          </p:spTgt>
                                        </p:tgtEl>
                                        <p:attrNameLst>
                                          <p:attrName>ppt_w</p:attrName>
                                        </p:attrNameLst>
                                      </p:cBhvr>
                                      <p:tavLst>
                                        <p:tav tm="0">
                                          <p:val>
                                            <p:fltVal val="0"/>
                                          </p:val>
                                        </p:tav>
                                        <p:tav tm="100000">
                                          <p:val>
                                            <p:strVal val="#ppt_w"/>
                                          </p:val>
                                        </p:tav>
                                      </p:tavLst>
                                    </p:anim>
                                  </p:childTnLst>
                                </p:cTn>
                              </p:par>
                            </p:childTnLst>
                          </p:cTn>
                        </p:par>
                        <p:par>
                          <p:cTn id="21" fill="hold" nodeType="afterGroup">
                            <p:stCondLst>
                              <p:cond delay="4000"/>
                            </p:stCondLst>
                            <p:childTnLst>
                              <p:par>
                                <p:cTn id="22" presetID="35" presetClass="entr" presetSubtype="0" fill="hold" nodeType="afterEffect">
                                  <p:stCondLst>
                                    <p:cond delay="0"/>
                                  </p:stCondLst>
                                  <p:childTnLst>
                                    <p:set>
                                      <p:cBhvr>
                                        <p:cTn id="23" dur="1" fill="hold">
                                          <p:stCondLst>
                                            <p:cond delay="0"/>
                                          </p:stCondLst>
                                        </p:cTn>
                                        <p:tgtEl>
                                          <p:spTgt spid="13315">
                                            <p:txEl>
                                              <p:pRg st="2" end="2"/>
                                            </p:txEl>
                                          </p:spTgt>
                                        </p:tgtEl>
                                        <p:attrNameLst>
                                          <p:attrName>style.visibility</p:attrName>
                                        </p:attrNameLst>
                                      </p:cBhvr>
                                      <p:to>
                                        <p:strVal val="visible"/>
                                      </p:to>
                                    </p:set>
                                    <p:animEffect transition="in" filter="fade">
                                      <p:cBhvr>
                                        <p:cTn id="24" dur="2000"/>
                                        <p:tgtEl>
                                          <p:spTgt spid="13315">
                                            <p:txEl>
                                              <p:pRg st="2" end="2"/>
                                            </p:txEl>
                                          </p:spTgt>
                                        </p:tgtEl>
                                      </p:cBhvr>
                                    </p:animEffect>
                                    <p:anim calcmode="lin" valueType="num">
                                      <p:cBhvr>
                                        <p:cTn id="25" dur="2000" fill="hold"/>
                                        <p:tgtEl>
                                          <p:spTgt spid="13315">
                                            <p:txEl>
                                              <p:pRg st="2" end="2"/>
                                            </p:txEl>
                                          </p:spTgt>
                                        </p:tgtEl>
                                        <p:attrNameLst>
                                          <p:attrName>style.rotation</p:attrName>
                                        </p:attrNameLst>
                                      </p:cBhvr>
                                      <p:tavLst>
                                        <p:tav tm="0">
                                          <p:val>
                                            <p:fltVal val="720"/>
                                          </p:val>
                                        </p:tav>
                                        <p:tav tm="100000">
                                          <p:val>
                                            <p:fltVal val="0"/>
                                          </p:val>
                                        </p:tav>
                                      </p:tavLst>
                                    </p:anim>
                                    <p:anim calcmode="lin" valueType="num">
                                      <p:cBhvr>
                                        <p:cTn id="26" dur="2000" fill="hold"/>
                                        <p:tgtEl>
                                          <p:spTgt spid="13315">
                                            <p:txEl>
                                              <p:pRg st="2" end="2"/>
                                            </p:txEl>
                                          </p:spTgt>
                                        </p:tgtEl>
                                        <p:attrNameLst>
                                          <p:attrName>ppt_h</p:attrName>
                                        </p:attrNameLst>
                                      </p:cBhvr>
                                      <p:tavLst>
                                        <p:tav tm="0">
                                          <p:val>
                                            <p:fltVal val="0"/>
                                          </p:val>
                                        </p:tav>
                                        <p:tav tm="100000">
                                          <p:val>
                                            <p:strVal val="#ppt_h"/>
                                          </p:val>
                                        </p:tav>
                                      </p:tavLst>
                                    </p:anim>
                                    <p:anim calcmode="lin" valueType="num">
                                      <p:cBhvr>
                                        <p:cTn id="27" dur="2000" fill="hold"/>
                                        <p:tgtEl>
                                          <p:spTgt spid="13315">
                                            <p:txEl>
                                              <p:pRg st="2" end="2"/>
                                            </p:txEl>
                                          </p:spTgt>
                                        </p:tgtEl>
                                        <p:attrNameLst>
                                          <p:attrName>ppt_w</p:attrName>
                                        </p:attrNameLst>
                                      </p:cBhvr>
                                      <p:tavLst>
                                        <p:tav tm="0">
                                          <p:val>
                                            <p:fltVal val="0"/>
                                          </p:val>
                                        </p:tav>
                                        <p:tav tm="100000">
                                          <p:val>
                                            <p:strVal val="#ppt_w"/>
                                          </p:val>
                                        </p:tav>
                                      </p:tavLst>
                                    </p:anim>
                                  </p:childTnLst>
                                </p:cTn>
                              </p:par>
                            </p:childTnLst>
                          </p:cTn>
                        </p:par>
                        <p:par>
                          <p:cTn id="28" fill="hold" nodeType="afterGroup">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wipe(left)">
                                      <p:cBhvr>
                                        <p:cTn id="31"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49" name="Picture 24" descr="Romans 200 Blu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0" name="Diagram 49"/>
          <p:cNvGraphicFramePr/>
          <p:nvPr/>
        </p:nvGraphicFramePr>
        <p:xfrm>
          <a:off x="838200" y="3810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a:grpSpLocks/>
          </p:cNvGrpSpPr>
          <p:nvPr/>
        </p:nvGrpSpPr>
        <p:grpSpPr bwMode="auto">
          <a:xfrm>
            <a:off x="3827463" y="1028700"/>
            <a:ext cx="3048000" cy="2039938"/>
            <a:chOff x="3828256" y="1028328"/>
            <a:chExt cx="3048000" cy="2040632"/>
          </a:xfrm>
        </p:grpSpPr>
        <p:sp>
          <p:nvSpPr>
            <p:cNvPr id="232460"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Sacred Calendar Begins</a:t>
              </a:r>
              <a:endParaRPr lang="en-US" sz="28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232458"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Civil Calendar Begins</a:t>
              </a:r>
              <a:endParaRPr lang="en-US" sz="28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grpSp>
      <p:sp>
        <p:nvSpPr>
          <p:cNvPr id="43" name="Rectangle 2"/>
          <p:cNvSpPr txBox="1">
            <a:spLocks noChangeArrowheads="1"/>
          </p:cNvSpPr>
          <p:nvPr/>
        </p:nvSpPr>
        <p:spPr bwMode="auto">
          <a:xfrm>
            <a:off x="-14288" y="0"/>
            <a:ext cx="3816351" cy="4248150"/>
          </a:xfrm>
          <a:prstGeom prst="rect">
            <a:avLst/>
          </a:prstGeom>
          <a:solidFill>
            <a:srgbClr val="000090"/>
          </a:solid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a:lstStyle>
          <a:p>
            <a:pPr eaLnBrk="1" hangingPunct="1">
              <a:defRPr/>
            </a:pPr>
            <a:r>
              <a:rPr lang="en-US" sz="2400" b="1" kern="0" dirty="0">
                <a:solidFill>
                  <a:srgbClr val="FFFF00"/>
                </a:solidFill>
                <a:latin typeface="Arial" charset="0"/>
                <a:ea typeface="ＭＳ Ｐゴシック" charset="0"/>
                <a:cs typeface="ＭＳ Ｐゴシック" charset="0"/>
              </a:rPr>
              <a:t>The Exodus Night:</a:t>
            </a:r>
          </a:p>
          <a:p>
            <a:pPr eaLnBrk="1" hangingPunct="1">
              <a:defRPr/>
            </a:pPr>
            <a:endParaRPr lang="en-US" sz="2400" b="1" kern="0" dirty="0">
              <a:solidFill>
                <a:srgbClr val="FFFFFF"/>
              </a:solidFill>
              <a:latin typeface="Arial" charset="0"/>
              <a:ea typeface="ＭＳ Ｐゴシック" charset="0"/>
              <a:cs typeface="ＭＳ Ｐゴシック" charset="0"/>
            </a:endParaRPr>
          </a:p>
          <a:p>
            <a:pPr eaLnBrk="1" hangingPunct="1">
              <a:defRPr/>
            </a:pPr>
            <a:r>
              <a:rPr lang="en-US" sz="2400" b="1" kern="0" dirty="0">
                <a:solidFill>
                  <a:srgbClr val="FFFFFF"/>
                </a:solidFill>
                <a:latin typeface="Arial" charset="0"/>
                <a:ea typeface="ＭＳ Ｐゴシック" charset="0"/>
                <a:cs typeface="ＭＳ Ｐゴシック" charset="0"/>
              </a:rPr>
              <a:t>While the Israelites were still in the land of Egypt, the L</a:t>
            </a:r>
            <a:r>
              <a:rPr lang="en-US" sz="2000" b="1" kern="0" dirty="0">
                <a:solidFill>
                  <a:srgbClr val="FFFFFF"/>
                </a:solidFill>
                <a:latin typeface="Arial" charset="0"/>
                <a:ea typeface="ＭＳ Ｐゴシック" charset="0"/>
                <a:cs typeface="ＭＳ Ｐゴシック" charset="0"/>
              </a:rPr>
              <a:t>ORD</a:t>
            </a:r>
            <a:r>
              <a:rPr lang="en-US" sz="2400" b="1" kern="0" dirty="0">
                <a:solidFill>
                  <a:srgbClr val="FFFFFF"/>
                </a:solidFill>
                <a:latin typeface="Arial" charset="0"/>
                <a:ea typeface="ＭＳ Ｐゴシック" charset="0"/>
                <a:cs typeface="ＭＳ Ｐゴシック" charset="0"/>
              </a:rPr>
              <a:t> gave the following instructions to Moses and Aaron:  </a:t>
            </a:r>
            <a:r>
              <a:rPr lang="en-US" sz="2400" b="1" kern="0" baseline="30000" dirty="0">
                <a:solidFill>
                  <a:srgbClr val="FFFFFF"/>
                </a:solidFill>
                <a:latin typeface="Arial" charset="0"/>
                <a:ea typeface="ＭＳ Ｐゴシック" charset="0"/>
                <a:cs typeface="ＭＳ Ｐゴシック" charset="0"/>
              </a:rPr>
              <a:t>2</a:t>
            </a:r>
            <a:r>
              <a:rPr lang="en-US" sz="2400" b="1" kern="0" dirty="0">
                <a:solidFill>
                  <a:srgbClr val="FFFFFF"/>
                </a:solidFill>
                <a:latin typeface="Arial" charset="0"/>
                <a:ea typeface="ＭＳ Ｐゴシック" charset="0"/>
                <a:cs typeface="ＭＳ Ｐゴシック" charset="0"/>
              </a:rPr>
              <a:t>"</a:t>
            </a:r>
            <a:r>
              <a:rPr lang="en-US" sz="2400" b="1" kern="0" dirty="0">
                <a:solidFill>
                  <a:srgbClr val="FFFF00"/>
                </a:solidFill>
                <a:latin typeface="Arial" charset="0"/>
                <a:ea typeface="ＭＳ Ｐゴシック" charset="0"/>
                <a:cs typeface="ＭＳ Ｐゴシック" charset="0"/>
              </a:rPr>
              <a:t>From now on, this month will be the first month of the year</a:t>
            </a:r>
            <a:r>
              <a:rPr lang="en-US" sz="2400" b="1" kern="0" dirty="0">
                <a:solidFill>
                  <a:srgbClr val="FFFFFF"/>
                </a:solidFill>
                <a:latin typeface="Arial" charset="0"/>
                <a:ea typeface="ＭＳ Ｐゴシック" charset="0"/>
                <a:cs typeface="ＭＳ Ｐゴシック" charset="0"/>
              </a:rPr>
              <a:t> for you" (Exod. 12:1-2)</a:t>
            </a:r>
          </a:p>
        </p:txBody>
      </p:sp>
      <p:sp>
        <p:nvSpPr>
          <p:cNvPr id="4" name="Title 3"/>
          <p:cNvSpPr>
            <a:spLocks noGrp="1"/>
          </p:cNvSpPr>
          <p:nvPr>
            <p:ph type="title"/>
          </p:nvPr>
        </p:nvSpPr>
        <p:spPr>
          <a:xfrm>
            <a:off x="3203575" y="2781300"/>
            <a:ext cx="3048000" cy="1409700"/>
          </a:xfrm>
        </p:spPr>
        <p:txBody>
          <a:bodyPr/>
          <a:lstStyle/>
          <a:p>
            <a:pPr>
              <a:defRPr/>
            </a:pPr>
            <a:r>
              <a:rPr kumimoji="1" 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Hebrew Calendars</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Mar-Apr</a:t>
            </a:r>
            <a:endParaRPr lang="en-US" sz="24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5" name="Title 3"/>
          <p:cNvSpPr txBox="1">
            <a:spLocks/>
          </p:cNvSpPr>
          <p:nvPr/>
        </p:nvSpPr>
        <p:spPr bwMode="auto">
          <a:xfrm rot="1487614">
            <a:off x="2163763" y="6021388"/>
            <a:ext cx="17907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Sep-Oct</a:t>
            </a:r>
            <a:endParaRPr lang="en-US" sz="24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16" name="Text Box 10"/>
          <p:cNvSpPr txBox="1">
            <a:spLocks noChangeArrowheads="1"/>
          </p:cNvSpPr>
          <p:nvPr/>
        </p:nvSpPr>
        <p:spPr bwMode="auto">
          <a:xfrm>
            <a:off x="8240713" y="73025"/>
            <a:ext cx="817562" cy="830263"/>
          </a:xfrm>
          <a:prstGeom prst="rect">
            <a:avLst/>
          </a:prstGeom>
          <a:solidFill>
            <a:srgbClr val="000000"/>
          </a:solid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0" hangingPunct="0">
              <a:defRPr/>
            </a:pPr>
            <a:r>
              <a:rPr lang="en-US" b="1" dirty="0">
                <a:solidFill>
                  <a:srgbClr val="FFFFFF"/>
                </a:solidFill>
                <a:latin typeface="Arial"/>
                <a:cs typeface="Arial"/>
              </a:rPr>
              <a:t>OTS</a:t>
            </a:r>
            <a:br>
              <a:rPr lang="en-US" b="1" dirty="0">
                <a:solidFill>
                  <a:srgbClr val="FFFFFF"/>
                </a:solidFill>
                <a:latin typeface="Arial"/>
                <a:cs typeface="Arial"/>
              </a:rPr>
            </a:br>
            <a:r>
              <a:rPr lang="en-US" b="1" dirty="0">
                <a:solidFill>
                  <a:srgbClr val="FFFFFF"/>
                </a:solidFill>
                <a:latin typeface="Arial"/>
                <a:cs typeface="Arial"/>
              </a:rPr>
              <a:t>221</a:t>
            </a:r>
            <a:endParaRPr lang="en-US" sz="1800" dirty="0">
              <a:solidFill>
                <a:srgbClr val="FFFFFF"/>
              </a:solidFill>
              <a:latin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3" name="Picture 24" descr="Romans 200 Blu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0" name="Diagram 49"/>
          <p:cNvGraphicFramePr/>
          <p:nvPr/>
        </p:nvGraphicFramePr>
        <p:xfrm>
          <a:off x="838200" y="3810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a:grpSpLocks/>
          </p:cNvGrpSpPr>
          <p:nvPr/>
        </p:nvGrpSpPr>
        <p:grpSpPr bwMode="auto">
          <a:xfrm>
            <a:off x="3827463" y="1028700"/>
            <a:ext cx="3048000" cy="2039938"/>
            <a:chOff x="3828256" y="1028328"/>
            <a:chExt cx="3048000" cy="2040632"/>
          </a:xfrm>
        </p:grpSpPr>
        <p:sp>
          <p:nvSpPr>
            <p:cNvPr id="233489"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Sacred Calendar Begins</a:t>
              </a:r>
              <a:endParaRPr lang="en-US" sz="28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233487"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Civil Calendar Begins</a:t>
              </a:r>
              <a:endParaRPr lang="en-US" sz="28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grpSp>
      <p:sp>
        <p:nvSpPr>
          <p:cNvPr id="4" name="Title 3"/>
          <p:cNvSpPr>
            <a:spLocks noGrp="1"/>
          </p:cNvSpPr>
          <p:nvPr>
            <p:ph type="title"/>
          </p:nvPr>
        </p:nvSpPr>
        <p:spPr>
          <a:xfrm>
            <a:off x="3203575" y="2781300"/>
            <a:ext cx="3048000" cy="1409700"/>
          </a:xfrm>
        </p:spPr>
        <p:txBody>
          <a:bodyPr/>
          <a:lstStyle/>
          <a:p>
            <a:pPr>
              <a:defRPr/>
            </a:pPr>
            <a:r>
              <a:rPr kumimoji="1" 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Hebrew Calendars</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Mar-Apr</a:t>
            </a:r>
            <a:endParaRPr lang="en-US" sz="24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5" name="Title 3"/>
          <p:cNvSpPr txBox="1">
            <a:spLocks/>
          </p:cNvSpPr>
          <p:nvPr/>
        </p:nvSpPr>
        <p:spPr bwMode="auto">
          <a:xfrm rot="1487614">
            <a:off x="2163763" y="6021388"/>
            <a:ext cx="17907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Sep-Oct</a:t>
            </a:r>
            <a:endParaRPr lang="en-US" sz="2400" b="1" dirty="0">
              <a:solidFill>
                <a:srgbClr val="FFFFFF"/>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23" name="AutoShape 7"/>
          <p:cNvSpPr>
            <a:spLocks noChangeArrowheads="1"/>
          </p:cNvSpPr>
          <p:nvPr/>
        </p:nvSpPr>
        <p:spPr bwMode="auto">
          <a:xfrm>
            <a:off x="350838" y="5562600"/>
            <a:ext cx="2133600" cy="1295400"/>
          </a:xfrm>
          <a:prstGeom prst="wedgeRoundRectCallout">
            <a:avLst>
              <a:gd name="adj1" fmla="val 110734"/>
              <a:gd name="adj2" fmla="val -12602"/>
              <a:gd name="adj3" fmla="val 16667"/>
            </a:avLst>
          </a:prstGeom>
          <a:solidFill>
            <a:srgbClr val="BBE0E3"/>
          </a:solidFill>
          <a:ln w="28575">
            <a:solidFill>
              <a:srgbClr val="000000"/>
            </a:solidFill>
            <a:miter lim="800000"/>
            <a:headEnd/>
            <a:tailEnd/>
          </a:ln>
        </p:spPr>
        <p:txBody>
          <a:bodyPr wrap="none" anchor="ctr"/>
          <a:lstStyle/>
          <a:p>
            <a:pPr algn="ctr">
              <a:defRPr/>
            </a:pPr>
            <a:r>
              <a:rPr lang="en-US" sz="2000" b="1" kern="0" dirty="0">
                <a:solidFill>
                  <a:srgbClr val="000000"/>
                </a:solidFill>
                <a:latin typeface="Arial" charset="0"/>
                <a:cs typeface="Arial" charset="0"/>
              </a:rPr>
              <a:t>Judah began</a:t>
            </a:r>
          </a:p>
          <a:p>
            <a:pPr algn="ctr">
              <a:defRPr/>
            </a:pPr>
            <a:r>
              <a:rPr lang="en-US" sz="2000" b="1" kern="0" dirty="0">
                <a:solidFill>
                  <a:srgbClr val="000000"/>
                </a:solidFill>
                <a:latin typeface="Arial" charset="0"/>
                <a:cs typeface="Arial" charset="0"/>
              </a:rPr>
              <a:t>with Tishri</a:t>
            </a:r>
          </a:p>
          <a:p>
            <a:pPr algn="ctr">
              <a:defRPr/>
            </a:pPr>
            <a:r>
              <a:rPr lang="en-US" sz="2000" b="1" kern="0" dirty="0">
                <a:solidFill>
                  <a:srgbClr val="000000"/>
                </a:solidFill>
                <a:latin typeface="Arial" charset="0"/>
                <a:cs typeface="Arial" charset="0"/>
              </a:rPr>
              <a:t>&amp; counted </a:t>
            </a:r>
          </a:p>
          <a:p>
            <a:pPr algn="ctr">
              <a:defRPr/>
            </a:pPr>
            <a:r>
              <a:rPr lang="en-US" sz="2000" b="1" kern="0" dirty="0">
                <a:solidFill>
                  <a:srgbClr val="000000"/>
                </a:solidFill>
                <a:latin typeface="Arial" charset="0"/>
                <a:cs typeface="Arial" charset="0"/>
              </a:rPr>
              <a:t>accession year</a:t>
            </a:r>
          </a:p>
        </p:txBody>
      </p:sp>
      <p:sp>
        <p:nvSpPr>
          <p:cNvPr id="26" name="AutoShape 5"/>
          <p:cNvSpPr>
            <a:spLocks noChangeArrowheads="1"/>
          </p:cNvSpPr>
          <p:nvPr/>
        </p:nvSpPr>
        <p:spPr bwMode="auto">
          <a:xfrm>
            <a:off x="7010400" y="5683250"/>
            <a:ext cx="2133600" cy="1295400"/>
          </a:xfrm>
          <a:prstGeom prst="wedgeRoundRectCallout">
            <a:avLst>
              <a:gd name="adj1" fmla="val -92856"/>
              <a:gd name="adj2" fmla="val -27083"/>
              <a:gd name="adj3" fmla="val 16667"/>
            </a:avLst>
          </a:prstGeom>
          <a:solidFill>
            <a:srgbClr val="BBE0E3"/>
          </a:solidFill>
          <a:ln w="28575">
            <a:solidFill>
              <a:srgbClr val="000000"/>
            </a:solidFill>
            <a:miter lim="800000"/>
            <a:headEnd/>
            <a:tailEnd/>
          </a:ln>
        </p:spPr>
        <p:txBody>
          <a:bodyPr wrap="none" anchor="ctr"/>
          <a:lstStyle/>
          <a:p>
            <a:pPr algn="ctr">
              <a:defRPr/>
            </a:pPr>
            <a:r>
              <a:rPr lang="en-US" sz="2000" b="1" kern="0">
                <a:solidFill>
                  <a:srgbClr val="000000"/>
                </a:solidFill>
                <a:latin typeface="Arial" charset="0"/>
                <a:cs typeface="Arial" charset="0"/>
              </a:rPr>
              <a:t>What if the </a:t>
            </a:r>
          </a:p>
          <a:p>
            <a:pPr algn="ctr">
              <a:defRPr/>
            </a:pPr>
            <a:r>
              <a:rPr lang="en-US" sz="2000" b="1" kern="0">
                <a:solidFill>
                  <a:srgbClr val="000000"/>
                </a:solidFill>
                <a:latin typeface="Arial" charset="0"/>
                <a:cs typeface="Arial" charset="0"/>
              </a:rPr>
              <a:t>king</a:t>
            </a:r>
            <a:r>
              <a:rPr lang="fr-FR" altLang="ja-JP" sz="2000" b="1" kern="0">
                <a:solidFill>
                  <a:srgbClr val="000000"/>
                </a:solidFill>
                <a:latin typeface="Arial" charset="0"/>
                <a:cs typeface="Arial" charset="0"/>
              </a:rPr>
              <a:t>'</a:t>
            </a:r>
            <a:r>
              <a:rPr lang="en-US" sz="2000" b="1" kern="0">
                <a:solidFill>
                  <a:srgbClr val="000000"/>
                </a:solidFill>
                <a:latin typeface="Arial" charset="0"/>
                <a:cs typeface="Arial" charset="0"/>
              </a:rPr>
              <a:t>s reign </a:t>
            </a:r>
          </a:p>
          <a:p>
            <a:pPr algn="ctr">
              <a:defRPr/>
            </a:pPr>
            <a:r>
              <a:rPr lang="en-US" sz="2000" b="1" kern="0">
                <a:solidFill>
                  <a:srgbClr val="000000"/>
                </a:solidFill>
                <a:latin typeface="Arial" charset="0"/>
                <a:cs typeface="Arial" charset="0"/>
              </a:rPr>
              <a:t>began here?</a:t>
            </a:r>
          </a:p>
        </p:txBody>
      </p:sp>
      <p:sp>
        <p:nvSpPr>
          <p:cNvPr id="27" name="AutoShape 4"/>
          <p:cNvSpPr>
            <a:spLocks noChangeArrowheads="1"/>
          </p:cNvSpPr>
          <p:nvPr/>
        </p:nvSpPr>
        <p:spPr bwMode="auto">
          <a:xfrm>
            <a:off x="2667000" y="20638"/>
            <a:ext cx="2133600" cy="1295400"/>
          </a:xfrm>
          <a:prstGeom prst="wedgeRoundRectCallout">
            <a:avLst>
              <a:gd name="adj1" fmla="val 70225"/>
              <a:gd name="adj2" fmla="val 18086"/>
              <a:gd name="adj3" fmla="val 16667"/>
            </a:avLst>
          </a:prstGeom>
          <a:solidFill>
            <a:srgbClr val="BBE0E3"/>
          </a:solidFill>
          <a:ln w="28575">
            <a:solidFill>
              <a:srgbClr val="000000"/>
            </a:solidFill>
            <a:miter lim="800000"/>
            <a:headEnd/>
            <a:tailEnd/>
          </a:ln>
        </p:spPr>
        <p:txBody>
          <a:bodyPr wrap="none" anchor="ctr"/>
          <a:lstStyle/>
          <a:p>
            <a:pPr algn="ctr">
              <a:defRPr/>
            </a:pPr>
            <a:r>
              <a:rPr lang="en-US" sz="2000" b="1" kern="0">
                <a:solidFill>
                  <a:srgbClr val="000000"/>
                </a:solidFill>
                <a:latin typeface="Arial" charset="0"/>
                <a:cs typeface="Arial" charset="0"/>
              </a:rPr>
              <a:t>Israel began</a:t>
            </a:r>
          </a:p>
          <a:p>
            <a:pPr algn="ctr">
              <a:defRPr/>
            </a:pPr>
            <a:r>
              <a:rPr lang="en-US" sz="2000" b="1" kern="0">
                <a:solidFill>
                  <a:srgbClr val="000000"/>
                </a:solidFill>
                <a:latin typeface="Arial" charset="0"/>
                <a:cs typeface="Arial" charset="0"/>
              </a:rPr>
              <a:t>with Nisan</a:t>
            </a:r>
          </a:p>
          <a:p>
            <a:pPr algn="ctr">
              <a:defRPr/>
            </a:pPr>
            <a:r>
              <a:rPr lang="en-US" sz="2000" b="1" kern="0">
                <a:solidFill>
                  <a:srgbClr val="000000"/>
                </a:solidFill>
                <a:latin typeface="Arial" charset="0"/>
                <a:cs typeface="Arial" charset="0"/>
              </a:rPr>
              <a:t>&amp; didn</a:t>
            </a:r>
            <a:r>
              <a:rPr lang="fr-FR" altLang="ja-JP" sz="2000" b="1" kern="0">
                <a:solidFill>
                  <a:srgbClr val="000000"/>
                </a:solidFill>
                <a:latin typeface="Arial" charset="0"/>
                <a:cs typeface="Arial" charset="0"/>
              </a:rPr>
              <a:t>'</a:t>
            </a:r>
            <a:r>
              <a:rPr lang="en-US" sz="2000" b="1" kern="0">
                <a:solidFill>
                  <a:srgbClr val="000000"/>
                </a:solidFill>
                <a:latin typeface="Arial" charset="0"/>
                <a:cs typeface="Arial" charset="0"/>
              </a:rPr>
              <a:t>t count </a:t>
            </a:r>
          </a:p>
          <a:p>
            <a:pPr algn="ctr">
              <a:defRPr/>
            </a:pPr>
            <a:r>
              <a:rPr lang="en-US" sz="2000" b="1" kern="0">
                <a:solidFill>
                  <a:srgbClr val="000000"/>
                </a:solidFill>
                <a:latin typeface="Arial" charset="0"/>
                <a:cs typeface="Arial" charset="0"/>
              </a:rPr>
              <a:t>accession year</a:t>
            </a:r>
          </a:p>
        </p:txBody>
      </p:sp>
      <p:sp>
        <p:nvSpPr>
          <p:cNvPr id="233483" name="Rectangle 2"/>
          <p:cNvSpPr>
            <a:spLocks noChangeArrowheads="1"/>
          </p:cNvSpPr>
          <p:nvPr/>
        </p:nvSpPr>
        <p:spPr bwMode="auto">
          <a:xfrm>
            <a:off x="2571750" y="3062288"/>
            <a:ext cx="4191000" cy="990600"/>
          </a:xfrm>
          <a:prstGeom prst="rect">
            <a:avLst/>
          </a:prstGeom>
          <a:gradFill rotWithShape="0">
            <a:gsLst>
              <a:gs pos="0">
                <a:srgbClr val="006B03"/>
              </a:gs>
              <a:gs pos="100000">
                <a:srgbClr val="00320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4000">
                <a:solidFill>
                  <a:srgbClr val="FFFFFF"/>
                </a:solidFill>
                <a:latin typeface="Arial" charset="0"/>
                <a:cs typeface="Arial" charset="0"/>
              </a:rPr>
              <a:t>Two Key Issues:</a:t>
            </a:r>
          </a:p>
        </p:txBody>
      </p:sp>
      <p:sp>
        <p:nvSpPr>
          <p:cNvPr id="22" name="Rectangle 9"/>
          <p:cNvSpPr txBox="1">
            <a:spLocks noChangeArrowheads="1"/>
          </p:cNvSpPr>
          <p:nvPr/>
        </p:nvSpPr>
        <p:spPr bwMode="auto">
          <a:xfrm>
            <a:off x="6781800" y="914400"/>
            <a:ext cx="2438400" cy="28194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pitchFamily="-111" charset="0"/>
              </a:defRPr>
            </a:lvl6pPr>
            <a:lvl7pPr marL="914400" algn="ctr" rtl="0" fontAlgn="base">
              <a:spcBef>
                <a:spcPct val="0"/>
              </a:spcBef>
              <a:spcAft>
                <a:spcPct val="0"/>
              </a:spcAft>
              <a:defRPr sz="4400">
                <a:solidFill>
                  <a:schemeClr val="tx2"/>
                </a:solidFill>
                <a:latin typeface="Times" pitchFamily="-111" charset="0"/>
              </a:defRPr>
            </a:lvl7pPr>
            <a:lvl8pPr marL="1371600" algn="ctr" rtl="0" fontAlgn="base">
              <a:spcBef>
                <a:spcPct val="0"/>
              </a:spcBef>
              <a:spcAft>
                <a:spcPct val="0"/>
              </a:spcAft>
              <a:defRPr sz="4400">
                <a:solidFill>
                  <a:schemeClr val="tx2"/>
                </a:solidFill>
                <a:latin typeface="Times" pitchFamily="-111" charset="0"/>
              </a:defRPr>
            </a:lvl8pPr>
            <a:lvl9pPr marL="1828800" algn="ctr" rtl="0" fontAlgn="base">
              <a:spcBef>
                <a:spcPct val="0"/>
              </a:spcBef>
              <a:spcAft>
                <a:spcPct val="0"/>
              </a:spcAft>
              <a:defRPr sz="4400">
                <a:solidFill>
                  <a:schemeClr val="tx2"/>
                </a:solidFill>
                <a:latin typeface="Times" pitchFamily="-111" charset="0"/>
              </a:defRPr>
            </a:lvl9pPr>
          </a:lstStyle>
          <a:p>
            <a:pPr eaLnBrk="1" hangingPunct="1">
              <a:defRPr/>
            </a:pPr>
            <a:r>
              <a:rPr lang="en-US" sz="3200" b="1" kern="0">
                <a:solidFill>
                  <a:srgbClr val="FFFFFF"/>
                </a:solidFill>
                <a:latin typeface="Arial" charset="0"/>
                <a:ea typeface="ＭＳ Ｐゴシック" charset="0"/>
                <a:cs typeface="Arial" charset="0"/>
              </a:rPr>
              <a:t>Did they count the accession year?</a:t>
            </a:r>
          </a:p>
        </p:txBody>
      </p:sp>
      <p:sp>
        <p:nvSpPr>
          <p:cNvPr id="28" name="Rectangle 3"/>
          <p:cNvSpPr>
            <a:spLocks noChangeArrowheads="1"/>
          </p:cNvSpPr>
          <p:nvPr/>
        </p:nvSpPr>
        <p:spPr bwMode="auto">
          <a:xfrm>
            <a:off x="0" y="0"/>
            <a:ext cx="2667000" cy="50292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3200" b="1">
                <a:solidFill>
                  <a:srgbClr val="FFFFFF"/>
                </a:solidFill>
                <a:latin typeface="Arial" charset="0"/>
                <a:cs typeface="Arial" charset="0"/>
              </a:rPr>
              <a:t>Which system did they use to determine the king</a:t>
            </a:r>
            <a:r>
              <a:rPr lang="fr-FR" altLang="ja-JP" sz="3200" b="1">
                <a:solidFill>
                  <a:srgbClr val="FFFFFF"/>
                </a:solidFill>
                <a:latin typeface="Arial" charset="0"/>
                <a:cs typeface="Arial" charset="0"/>
              </a:rPr>
              <a:t>'</a:t>
            </a:r>
            <a:r>
              <a:rPr lang="en-US" sz="3200" b="1">
                <a:solidFill>
                  <a:srgbClr val="FFFFFF"/>
                </a:solidFill>
                <a:latin typeface="Arial" charset="0"/>
                <a:cs typeface="Arial" charset="0"/>
              </a:rPr>
              <a:t>s reign?</a:t>
            </a:r>
          </a:p>
        </p:txBody>
      </p:sp>
      <p:sp>
        <p:nvSpPr>
          <p:cNvPr id="21" name="Text Box 10"/>
          <p:cNvSpPr txBox="1">
            <a:spLocks noChangeArrowheads="1"/>
          </p:cNvSpPr>
          <p:nvPr/>
        </p:nvSpPr>
        <p:spPr bwMode="auto">
          <a:xfrm>
            <a:off x="8240713" y="73025"/>
            <a:ext cx="817562" cy="830263"/>
          </a:xfrm>
          <a:prstGeom prst="rect">
            <a:avLst/>
          </a:prstGeom>
          <a:solidFill>
            <a:srgbClr val="000000"/>
          </a:solid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0" hangingPunct="0">
              <a:defRPr/>
            </a:pPr>
            <a:r>
              <a:rPr lang="en-US" b="1" dirty="0">
                <a:solidFill>
                  <a:srgbClr val="FFFFFF"/>
                </a:solidFill>
                <a:latin typeface="Arial"/>
                <a:cs typeface="Arial"/>
              </a:rPr>
              <a:t>OTS</a:t>
            </a:r>
            <a:br>
              <a:rPr lang="en-US" b="1" dirty="0">
                <a:solidFill>
                  <a:srgbClr val="FFFFFF"/>
                </a:solidFill>
                <a:latin typeface="Arial"/>
                <a:cs typeface="Arial"/>
              </a:rPr>
            </a:br>
            <a:r>
              <a:rPr lang="en-US" b="1" dirty="0">
                <a:solidFill>
                  <a:srgbClr val="FFFFFF"/>
                </a:solidFill>
                <a:latin typeface="Arial"/>
                <a:cs typeface="Arial"/>
              </a:rPr>
              <a:t>221</a:t>
            </a:r>
            <a:endParaRPr lang="en-US" sz="1800" dirty="0">
              <a:solidFill>
                <a:srgbClr val="FFFFFF"/>
              </a:solidFill>
              <a:latin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3"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3"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1+#ppt_w/2"/>
                                          </p:val>
                                        </p:tav>
                                        <p:tav tm="100000">
                                          <p:val>
                                            <p:strVal val="#ppt_x"/>
                                          </p:val>
                                        </p:tav>
                                      </p:tavLst>
                                    </p:anim>
                                    <p:anim calcmode="lin" valueType="num">
                                      <p:cBhvr additive="base">
                                        <p:cTn id="6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6" grpId="0" animBg="1" autoUpdateAnimBg="0"/>
      <p:bldP spid="27" grpId="0" animBg="1" autoUpdateAnimBg="0"/>
      <p:bldP spid="22" grpId="0" animBg="1" autoUpdateAnimBg="0"/>
      <p:bldP spid="28"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NT Survey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941743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16738"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16739"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116740"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16741"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16742"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16743"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116744" name="Group 8"/>
          <p:cNvGrpSpPr>
            <a:grpSpLocks/>
          </p:cNvGrpSpPr>
          <p:nvPr/>
        </p:nvGrpSpPr>
        <p:grpSpPr bwMode="auto">
          <a:xfrm>
            <a:off x="1412875" y="946150"/>
            <a:ext cx="3860800" cy="3332163"/>
            <a:chOff x="979" y="675"/>
            <a:chExt cx="2675" cy="2379"/>
          </a:xfrm>
        </p:grpSpPr>
        <p:sp>
          <p:nvSpPr>
            <p:cNvPr id="116755"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16756"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16757"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116758"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18445" name="Rectangle 13"/>
          <p:cNvSpPr>
            <a:spLocks noChangeArrowheads="1"/>
          </p:cNvSpPr>
          <p:nvPr/>
        </p:nvSpPr>
        <p:spPr bwMode="auto">
          <a:xfrm>
            <a:off x="2287588" y="3692525"/>
            <a:ext cx="2036762"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LUKE</a:t>
            </a:r>
          </a:p>
        </p:txBody>
      </p:sp>
      <p:sp>
        <p:nvSpPr>
          <p:cNvPr id="18446" name="Rectangle 14"/>
          <p:cNvSpPr>
            <a:spLocks noChangeArrowheads="1"/>
          </p:cNvSpPr>
          <p:nvPr/>
        </p:nvSpPr>
        <p:spPr bwMode="auto">
          <a:xfrm>
            <a:off x="1757363" y="1004888"/>
            <a:ext cx="23558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MATTHEW</a:t>
            </a:r>
          </a:p>
        </p:txBody>
      </p:sp>
      <p:sp>
        <p:nvSpPr>
          <p:cNvPr id="18447" name="Rectangle 15"/>
          <p:cNvSpPr>
            <a:spLocks noChangeArrowheads="1"/>
          </p:cNvSpPr>
          <p:nvPr/>
        </p:nvSpPr>
        <p:spPr bwMode="auto">
          <a:xfrm>
            <a:off x="5588000" y="1025525"/>
            <a:ext cx="2036763"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MARK</a:t>
            </a:r>
          </a:p>
        </p:txBody>
      </p:sp>
      <p:sp>
        <p:nvSpPr>
          <p:cNvPr id="18448" name="Rectangle 16"/>
          <p:cNvSpPr>
            <a:spLocks noChangeArrowheads="1"/>
          </p:cNvSpPr>
          <p:nvPr/>
        </p:nvSpPr>
        <p:spPr bwMode="auto">
          <a:xfrm>
            <a:off x="5762625" y="3684588"/>
            <a:ext cx="147637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JOHN</a:t>
            </a:r>
          </a:p>
        </p:txBody>
      </p:sp>
      <p:sp>
        <p:nvSpPr>
          <p:cNvPr id="116749" name="Text Box 17"/>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116750"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16751" name="Text Box 19"/>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16</a:t>
            </a:r>
          </a:p>
        </p:txBody>
      </p:sp>
      <p:sp>
        <p:nvSpPr>
          <p:cNvPr id="116752" name="Text Box 20"/>
          <p:cNvSpPr txBox="1">
            <a:spLocks noChangeArrowheads="1"/>
          </p:cNvSpPr>
          <p:nvPr/>
        </p:nvSpPr>
        <p:spPr bwMode="auto">
          <a:xfrm>
            <a:off x="8702675"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3</a:t>
            </a:r>
          </a:p>
        </p:txBody>
      </p:sp>
      <p:sp>
        <p:nvSpPr>
          <p:cNvPr id="24" name="Title 2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sz="2900" b="1">
                <a:solidFill>
                  <a:srgbClr val="FFEA18"/>
                </a:solidFill>
                <a:latin typeface="Comic Sans MS" charset="0"/>
                <a:cs typeface="MS Gothic" charset="0"/>
              </a:rPr>
              <a:t>FRAMING THE GOSPELS…</a:t>
            </a:r>
            <a:endParaRPr lang="en-US">
              <a:latin typeface="Times New Roman" charset="0"/>
              <a:cs typeface="MS Gothic" charset="0"/>
            </a:endParaRPr>
          </a:p>
        </p:txBody>
      </p:sp>
      <p:sp>
        <p:nvSpPr>
          <p:cNvPr id="25" name="TextBox 24"/>
          <p:cNvSpPr txBox="1"/>
          <p:nvPr/>
        </p:nvSpPr>
        <p:spPr>
          <a:xfrm>
            <a:off x="8459788" y="0"/>
            <a:ext cx="69850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1878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1878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118788"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18789"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18790"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18791"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118792" name="Group 8"/>
          <p:cNvGrpSpPr>
            <a:grpSpLocks/>
          </p:cNvGrpSpPr>
          <p:nvPr/>
        </p:nvGrpSpPr>
        <p:grpSpPr bwMode="auto">
          <a:xfrm>
            <a:off x="1412875" y="946150"/>
            <a:ext cx="3860800" cy="3332163"/>
            <a:chOff x="979" y="675"/>
            <a:chExt cx="2675" cy="2379"/>
          </a:xfrm>
        </p:grpSpPr>
        <p:sp>
          <p:nvSpPr>
            <p:cNvPr id="118828"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18829"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18830"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118831"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118793" name="Rectangle 13"/>
          <p:cNvSpPr>
            <a:spLocks noChangeArrowheads="1"/>
          </p:cNvSpPr>
          <p:nvPr/>
        </p:nvSpPr>
        <p:spPr bwMode="auto">
          <a:xfrm>
            <a:off x="2287588" y="3692525"/>
            <a:ext cx="2036762"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LUKE</a:t>
            </a:r>
          </a:p>
        </p:txBody>
      </p:sp>
      <p:sp>
        <p:nvSpPr>
          <p:cNvPr id="118794" name="Rectangle 14"/>
          <p:cNvSpPr>
            <a:spLocks noChangeArrowheads="1"/>
          </p:cNvSpPr>
          <p:nvPr/>
        </p:nvSpPr>
        <p:spPr bwMode="auto">
          <a:xfrm>
            <a:off x="1757363" y="1004888"/>
            <a:ext cx="23558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MATTHEW</a:t>
            </a:r>
          </a:p>
        </p:txBody>
      </p:sp>
      <p:sp>
        <p:nvSpPr>
          <p:cNvPr id="118795" name="Rectangle 15"/>
          <p:cNvSpPr>
            <a:spLocks noChangeArrowheads="1"/>
          </p:cNvSpPr>
          <p:nvPr/>
        </p:nvSpPr>
        <p:spPr bwMode="auto">
          <a:xfrm>
            <a:off x="5588000" y="1025525"/>
            <a:ext cx="2036763"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MARK</a:t>
            </a:r>
          </a:p>
        </p:txBody>
      </p:sp>
      <p:sp>
        <p:nvSpPr>
          <p:cNvPr id="118796" name="Rectangle 16"/>
          <p:cNvSpPr>
            <a:spLocks noChangeArrowheads="1"/>
          </p:cNvSpPr>
          <p:nvPr/>
        </p:nvSpPr>
        <p:spPr bwMode="auto">
          <a:xfrm>
            <a:off x="5756275" y="3684588"/>
            <a:ext cx="186372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JOHN</a:t>
            </a:r>
          </a:p>
        </p:txBody>
      </p:sp>
      <p:grpSp>
        <p:nvGrpSpPr>
          <p:cNvPr id="3" name="Group 17"/>
          <p:cNvGrpSpPr>
            <a:grpSpLocks/>
          </p:cNvGrpSpPr>
          <p:nvPr/>
        </p:nvGrpSpPr>
        <p:grpSpPr bwMode="auto">
          <a:xfrm>
            <a:off x="1652588" y="1560513"/>
            <a:ext cx="2273300" cy="1181100"/>
            <a:chOff x="1145" y="1114"/>
            <a:chExt cx="1575" cy="843"/>
          </a:xfrm>
        </p:grpSpPr>
        <p:grpSp>
          <p:nvGrpSpPr>
            <p:cNvPr id="118823" name="Group 18"/>
            <p:cNvGrpSpPr>
              <a:grpSpLocks/>
            </p:cNvGrpSpPr>
            <p:nvPr/>
          </p:nvGrpSpPr>
          <p:grpSpPr bwMode="auto">
            <a:xfrm>
              <a:off x="1145" y="1176"/>
              <a:ext cx="617" cy="781"/>
              <a:chOff x="1145" y="1176"/>
              <a:chExt cx="617" cy="781"/>
            </a:xfrm>
          </p:grpSpPr>
          <p:sp>
            <p:nvSpPr>
              <p:cNvPr id="118825" name="Rectangle 19"/>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TO:</a:t>
                </a:r>
              </a:p>
            </p:txBody>
          </p:sp>
          <p:sp>
            <p:nvSpPr>
              <p:cNvPr id="118826" name="Rectangle 20"/>
              <p:cNvSpPr>
                <a:spLocks noChangeArrowheads="1"/>
              </p:cNvSpPr>
              <p:nvPr/>
            </p:nvSpPr>
            <p:spPr bwMode="auto">
              <a:xfrm>
                <a:off x="1145" y="1530"/>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118827" name="Rectangle 21"/>
              <p:cNvSpPr>
                <a:spLocks noChangeArrowheads="1"/>
              </p:cNvSpPr>
              <p:nvPr/>
            </p:nvSpPr>
            <p:spPr bwMode="auto">
              <a:xfrm>
                <a:off x="1145" y="1834"/>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118824" name="Rectangle 22"/>
            <p:cNvSpPr>
              <a:spLocks noChangeArrowheads="1"/>
            </p:cNvSpPr>
            <p:nvPr/>
          </p:nvSpPr>
          <p:spPr bwMode="auto">
            <a:xfrm>
              <a:off x="1496" y="1114"/>
              <a:ext cx="1224"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   JEWS</a:t>
              </a:r>
            </a:p>
          </p:txBody>
        </p:sp>
      </p:grpSp>
      <p:grpSp>
        <p:nvGrpSpPr>
          <p:cNvPr id="5" name="Group 23"/>
          <p:cNvGrpSpPr>
            <a:grpSpLocks/>
          </p:cNvGrpSpPr>
          <p:nvPr/>
        </p:nvGrpSpPr>
        <p:grpSpPr bwMode="auto">
          <a:xfrm>
            <a:off x="5070475" y="1570038"/>
            <a:ext cx="2595563" cy="1182687"/>
            <a:chOff x="3513" y="1121"/>
            <a:chExt cx="1799" cy="844"/>
          </a:xfrm>
        </p:grpSpPr>
        <p:grpSp>
          <p:nvGrpSpPr>
            <p:cNvPr id="118818" name="Group 24"/>
            <p:cNvGrpSpPr>
              <a:grpSpLocks/>
            </p:cNvGrpSpPr>
            <p:nvPr/>
          </p:nvGrpSpPr>
          <p:grpSpPr bwMode="auto">
            <a:xfrm>
              <a:off x="3513" y="1184"/>
              <a:ext cx="617" cy="781"/>
              <a:chOff x="3513" y="1184"/>
              <a:chExt cx="617" cy="781"/>
            </a:xfrm>
          </p:grpSpPr>
          <p:sp>
            <p:nvSpPr>
              <p:cNvPr id="118820" name="Rectangle 25"/>
              <p:cNvSpPr>
                <a:spLocks noChangeArrowheads="1"/>
              </p:cNvSpPr>
              <p:nvPr/>
            </p:nvSpPr>
            <p:spPr bwMode="auto">
              <a:xfrm>
                <a:off x="3513" y="1184"/>
                <a:ext cx="588"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TO:</a:t>
                </a:r>
              </a:p>
            </p:txBody>
          </p:sp>
          <p:sp>
            <p:nvSpPr>
              <p:cNvPr id="118821" name="Rectangle 26"/>
              <p:cNvSpPr>
                <a:spLocks noChangeArrowheads="1"/>
              </p:cNvSpPr>
              <p:nvPr/>
            </p:nvSpPr>
            <p:spPr bwMode="auto">
              <a:xfrm>
                <a:off x="3513" y="1538"/>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118822" name="Rectangle 27"/>
              <p:cNvSpPr>
                <a:spLocks noChangeArrowheads="1"/>
              </p:cNvSpPr>
              <p:nvPr/>
            </p:nvSpPr>
            <p:spPr bwMode="auto">
              <a:xfrm>
                <a:off x="3513" y="1842"/>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118819" name="Rectangle 28"/>
            <p:cNvSpPr>
              <a:spLocks noChangeArrowheads="1"/>
            </p:cNvSpPr>
            <p:nvPr/>
          </p:nvSpPr>
          <p:spPr bwMode="auto">
            <a:xfrm>
              <a:off x="4088" y="1121"/>
              <a:ext cx="1224"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ROMANS</a:t>
              </a:r>
            </a:p>
          </p:txBody>
        </p:sp>
      </p:grpSp>
      <p:grpSp>
        <p:nvGrpSpPr>
          <p:cNvPr id="7" name="Group 29"/>
          <p:cNvGrpSpPr>
            <a:grpSpLocks/>
          </p:cNvGrpSpPr>
          <p:nvPr/>
        </p:nvGrpSpPr>
        <p:grpSpPr bwMode="auto">
          <a:xfrm>
            <a:off x="1674813" y="4237038"/>
            <a:ext cx="2554287" cy="1182687"/>
            <a:chOff x="1161" y="3025"/>
            <a:chExt cx="1769" cy="844"/>
          </a:xfrm>
        </p:grpSpPr>
        <p:grpSp>
          <p:nvGrpSpPr>
            <p:cNvPr id="118813" name="Group 30"/>
            <p:cNvGrpSpPr>
              <a:grpSpLocks/>
            </p:cNvGrpSpPr>
            <p:nvPr/>
          </p:nvGrpSpPr>
          <p:grpSpPr bwMode="auto">
            <a:xfrm>
              <a:off x="1161" y="3088"/>
              <a:ext cx="617" cy="781"/>
              <a:chOff x="1161" y="3088"/>
              <a:chExt cx="617" cy="781"/>
            </a:xfrm>
          </p:grpSpPr>
          <p:sp>
            <p:nvSpPr>
              <p:cNvPr id="118815" name="Rectangle 3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TO:</a:t>
                </a:r>
              </a:p>
            </p:txBody>
          </p:sp>
          <p:sp>
            <p:nvSpPr>
              <p:cNvPr id="118816" name="Rectangle 32"/>
              <p:cNvSpPr>
                <a:spLocks noChangeArrowheads="1"/>
              </p:cNvSpPr>
              <p:nvPr/>
            </p:nvSpPr>
            <p:spPr bwMode="auto">
              <a:xfrm>
                <a:off x="1161"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118817" name="Rectangle 33"/>
              <p:cNvSpPr>
                <a:spLocks noChangeArrowheads="1"/>
              </p:cNvSpPr>
              <p:nvPr/>
            </p:nvSpPr>
            <p:spPr bwMode="auto">
              <a:xfrm>
                <a:off x="1161"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118814" name="Rectangle 34"/>
            <p:cNvSpPr>
              <a:spLocks noChangeArrowheads="1"/>
            </p:cNvSpPr>
            <p:nvPr/>
          </p:nvSpPr>
          <p:spPr bwMode="auto">
            <a:xfrm>
              <a:off x="1706" y="3025"/>
              <a:ext cx="1224"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GREEKS</a:t>
              </a:r>
            </a:p>
          </p:txBody>
        </p:sp>
      </p:grpSp>
      <p:grpSp>
        <p:nvGrpSpPr>
          <p:cNvPr id="9" name="Group 48"/>
          <p:cNvGrpSpPr>
            <a:grpSpLocks/>
          </p:cNvGrpSpPr>
          <p:nvPr/>
        </p:nvGrpSpPr>
        <p:grpSpPr bwMode="auto">
          <a:xfrm>
            <a:off x="4848225" y="4241800"/>
            <a:ext cx="3187700" cy="1177925"/>
            <a:chOff x="3359" y="3028"/>
            <a:chExt cx="2209" cy="841"/>
          </a:xfrm>
        </p:grpSpPr>
        <p:grpSp>
          <p:nvGrpSpPr>
            <p:cNvPr id="118808" name="Group 36"/>
            <p:cNvGrpSpPr>
              <a:grpSpLocks/>
            </p:cNvGrpSpPr>
            <p:nvPr/>
          </p:nvGrpSpPr>
          <p:grpSpPr bwMode="auto">
            <a:xfrm>
              <a:off x="3359" y="3088"/>
              <a:ext cx="710" cy="781"/>
              <a:chOff x="3473" y="3088"/>
              <a:chExt cx="617" cy="781"/>
            </a:xfrm>
          </p:grpSpPr>
          <p:sp>
            <p:nvSpPr>
              <p:cNvPr id="118810" name="Rectangle 37"/>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TO:</a:t>
                </a:r>
              </a:p>
            </p:txBody>
          </p:sp>
          <p:sp>
            <p:nvSpPr>
              <p:cNvPr id="118811" name="Rectangle 38"/>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118812" name="Rectangle 39"/>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118809" name="Rectangle 40"/>
            <p:cNvSpPr>
              <a:spLocks noChangeArrowheads="1"/>
            </p:cNvSpPr>
            <p:nvPr/>
          </p:nvSpPr>
          <p:spPr bwMode="auto">
            <a:xfrm>
              <a:off x="3792" y="3028"/>
              <a:ext cx="1776"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CHURCH</a:t>
              </a:r>
            </a:p>
          </p:txBody>
        </p:sp>
      </p:grpSp>
      <p:sp>
        <p:nvSpPr>
          <p:cNvPr id="118801" name="Text Box 41"/>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118802" name="Text Box 42"/>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18803" name="Text Box 43"/>
          <p:cNvSpPr txBox="1">
            <a:spLocks noChangeArrowheads="1"/>
          </p:cNvSpPr>
          <p:nvPr/>
        </p:nvSpPr>
        <p:spPr bwMode="auto">
          <a:xfrm>
            <a:off x="8651875" y="6124575"/>
            <a:ext cx="166688" cy="32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18804" name="Text Box 44"/>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17</a:t>
            </a:r>
          </a:p>
        </p:txBody>
      </p:sp>
      <p:sp>
        <p:nvSpPr>
          <p:cNvPr id="118805" name="Text Box 45"/>
          <p:cNvSpPr txBox="1">
            <a:spLocks noChangeArrowheads="1"/>
          </p:cNvSpPr>
          <p:nvPr/>
        </p:nvSpPr>
        <p:spPr bwMode="auto">
          <a:xfrm>
            <a:off x="8694738"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48" name="Title 47"/>
          <p:cNvSpPr>
            <a:spLocks noGrp="1"/>
          </p:cNvSpPr>
          <p:nvPr>
            <p:ph type="title" idx="4294967295"/>
          </p:nvPr>
        </p:nvSpPr>
        <p:spPr bwMode="auto">
          <a:xfrm>
            <a:off x="457200" y="228600"/>
            <a:ext cx="80772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900" b="1">
                <a:solidFill>
                  <a:srgbClr val="FFEA18"/>
                </a:solidFill>
                <a:latin typeface="Comic Sans MS" charset="0"/>
                <a:cs typeface="MS Gothic" charset="0"/>
              </a:rPr>
              <a:t>THE AUDIENCES FOR THE GOSPELS…</a:t>
            </a:r>
            <a:endParaRPr lang="en-US">
              <a:latin typeface="Times New Roman" charset="0"/>
              <a:cs typeface="MS Gothic" charset="0"/>
            </a:endParaRPr>
          </a:p>
        </p:txBody>
      </p:sp>
      <p:sp>
        <p:nvSpPr>
          <p:cNvPr id="50" name="TextBox 49"/>
          <p:cNvSpPr txBox="1"/>
          <p:nvPr/>
        </p:nvSpPr>
        <p:spPr>
          <a:xfrm>
            <a:off x="8459788" y="0"/>
            <a:ext cx="69850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AutoShape 1"/>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pic>
        <p:nvPicPr>
          <p:cNvPr id="1208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20835" name="Rectangle 3"/>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0836" name="Rectangle 4"/>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120837" name="AutoShape 5"/>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20838" name="AutoShape 6"/>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20839"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120840" name="Group 8"/>
          <p:cNvGrpSpPr>
            <a:grpSpLocks/>
          </p:cNvGrpSpPr>
          <p:nvPr/>
        </p:nvGrpSpPr>
        <p:grpSpPr bwMode="auto">
          <a:xfrm>
            <a:off x="1412875" y="946150"/>
            <a:ext cx="3860800" cy="3332163"/>
            <a:chOff x="979" y="675"/>
            <a:chExt cx="2675" cy="2379"/>
          </a:xfrm>
        </p:grpSpPr>
        <p:sp>
          <p:nvSpPr>
            <p:cNvPr id="120893"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20894"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20895"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120896"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120841" name="Rectangle 13"/>
          <p:cNvSpPr>
            <a:spLocks noChangeArrowheads="1"/>
          </p:cNvSpPr>
          <p:nvPr/>
        </p:nvSpPr>
        <p:spPr bwMode="auto">
          <a:xfrm>
            <a:off x="2287588" y="3692525"/>
            <a:ext cx="2036762"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LUKE</a:t>
            </a:r>
          </a:p>
        </p:txBody>
      </p:sp>
      <p:sp>
        <p:nvSpPr>
          <p:cNvPr id="120842" name="Rectangle 14"/>
          <p:cNvSpPr>
            <a:spLocks noChangeArrowheads="1"/>
          </p:cNvSpPr>
          <p:nvPr/>
        </p:nvSpPr>
        <p:spPr bwMode="auto">
          <a:xfrm>
            <a:off x="1757363" y="1004888"/>
            <a:ext cx="23558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MATTHEW</a:t>
            </a:r>
          </a:p>
        </p:txBody>
      </p:sp>
      <p:sp>
        <p:nvSpPr>
          <p:cNvPr id="120843" name="Rectangle 15"/>
          <p:cNvSpPr>
            <a:spLocks noChangeArrowheads="1"/>
          </p:cNvSpPr>
          <p:nvPr/>
        </p:nvSpPr>
        <p:spPr bwMode="auto">
          <a:xfrm>
            <a:off x="5588000" y="1025525"/>
            <a:ext cx="2036763"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MARK</a:t>
            </a:r>
          </a:p>
        </p:txBody>
      </p:sp>
      <p:sp>
        <p:nvSpPr>
          <p:cNvPr id="120844" name="Rectangle 16"/>
          <p:cNvSpPr>
            <a:spLocks noChangeArrowheads="1"/>
          </p:cNvSpPr>
          <p:nvPr/>
        </p:nvSpPr>
        <p:spPr bwMode="auto">
          <a:xfrm>
            <a:off x="5759450" y="3684588"/>
            <a:ext cx="147637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JOHN</a:t>
            </a:r>
          </a:p>
        </p:txBody>
      </p:sp>
      <p:sp>
        <p:nvSpPr>
          <p:cNvPr id="120845" name="Rectangle 17"/>
          <p:cNvSpPr>
            <a:spLocks noChangeArrowheads="1"/>
          </p:cNvSpPr>
          <p:nvPr/>
        </p:nvSpPr>
        <p:spPr bwMode="auto">
          <a:xfrm>
            <a:off x="2159000" y="1560513"/>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   JEWS</a:t>
            </a:r>
          </a:p>
        </p:txBody>
      </p:sp>
      <p:sp>
        <p:nvSpPr>
          <p:cNvPr id="120846" name="Rectangle 18"/>
          <p:cNvSpPr>
            <a:spLocks noChangeArrowheads="1"/>
          </p:cNvSpPr>
          <p:nvPr/>
        </p:nvSpPr>
        <p:spPr bwMode="auto">
          <a:xfrm>
            <a:off x="5899150" y="1570038"/>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ROMANS</a:t>
            </a:r>
          </a:p>
        </p:txBody>
      </p:sp>
      <p:sp>
        <p:nvSpPr>
          <p:cNvPr id="120847" name="Rectangle 19"/>
          <p:cNvSpPr>
            <a:spLocks noChangeArrowheads="1"/>
          </p:cNvSpPr>
          <p:nvPr/>
        </p:nvSpPr>
        <p:spPr bwMode="auto">
          <a:xfrm>
            <a:off x="2462213" y="4237038"/>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GREEKS</a:t>
            </a:r>
          </a:p>
        </p:txBody>
      </p:sp>
      <p:sp>
        <p:nvSpPr>
          <p:cNvPr id="120848" name="Rectangle 20"/>
          <p:cNvSpPr>
            <a:spLocks noChangeArrowheads="1"/>
          </p:cNvSpPr>
          <p:nvPr/>
        </p:nvSpPr>
        <p:spPr bwMode="auto">
          <a:xfrm>
            <a:off x="5895975" y="4241800"/>
            <a:ext cx="17653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CHURCH</a:t>
            </a:r>
          </a:p>
        </p:txBody>
      </p:sp>
      <p:sp>
        <p:nvSpPr>
          <p:cNvPr id="120849" name="Rectangle 21"/>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0850" name="Rectangle 22"/>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0851" name="Rectangle 23"/>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0852" name="Rectangle 24"/>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3" name="Group 25"/>
          <p:cNvGrpSpPr>
            <a:grpSpLocks/>
          </p:cNvGrpSpPr>
          <p:nvPr/>
        </p:nvGrpSpPr>
        <p:grpSpPr bwMode="auto">
          <a:xfrm>
            <a:off x="1652588" y="2070100"/>
            <a:ext cx="2538412" cy="469900"/>
            <a:chOff x="1145" y="1478"/>
            <a:chExt cx="1759" cy="336"/>
          </a:xfrm>
        </p:grpSpPr>
        <p:sp>
          <p:nvSpPr>
            <p:cNvPr id="120891" name="Rectangle 26"/>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AS:</a:t>
              </a:r>
            </a:p>
          </p:txBody>
        </p:sp>
        <p:sp>
          <p:nvSpPr>
            <p:cNvPr id="120892" name="Rectangle 27"/>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KING</a:t>
              </a:r>
            </a:p>
          </p:txBody>
        </p:sp>
      </p:grpSp>
      <p:grpSp>
        <p:nvGrpSpPr>
          <p:cNvPr id="4" name="Group 28"/>
          <p:cNvGrpSpPr>
            <a:grpSpLocks/>
          </p:cNvGrpSpPr>
          <p:nvPr/>
        </p:nvGrpSpPr>
        <p:grpSpPr bwMode="auto">
          <a:xfrm>
            <a:off x="5070475" y="2065338"/>
            <a:ext cx="2578100" cy="469900"/>
            <a:chOff x="3513" y="1474"/>
            <a:chExt cx="1787" cy="336"/>
          </a:xfrm>
        </p:grpSpPr>
        <p:sp>
          <p:nvSpPr>
            <p:cNvPr id="120889" name="Rectangle 29"/>
            <p:cNvSpPr>
              <a:spLocks noChangeArrowheads="1"/>
            </p:cNvSpPr>
            <p:nvPr/>
          </p:nvSpPr>
          <p:spPr bwMode="auto">
            <a:xfrm>
              <a:off x="3513" y="1538"/>
              <a:ext cx="586"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AS:</a:t>
              </a:r>
            </a:p>
          </p:txBody>
        </p:sp>
        <p:sp>
          <p:nvSpPr>
            <p:cNvPr id="120890" name="Rectangle 30"/>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SERVANT</a:t>
              </a:r>
            </a:p>
          </p:txBody>
        </p:sp>
      </p:grpSp>
      <p:sp>
        <p:nvSpPr>
          <p:cNvPr id="120855" name="Rectangle 31"/>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0856" name="Rectangle 32"/>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5" name="Group 33"/>
          <p:cNvGrpSpPr>
            <a:grpSpLocks/>
          </p:cNvGrpSpPr>
          <p:nvPr/>
        </p:nvGrpSpPr>
        <p:grpSpPr bwMode="auto">
          <a:xfrm>
            <a:off x="1674813" y="4735513"/>
            <a:ext cx="2532062" cy="469900"/>
            <a:chOff x="1161" y="3381"/>
            <a:chExt cx="1754" cy="336"/>
          </a:xfrm>
        </p:grpSpPr>
        <p:sp>
          <p:nvSpPr>
            <p:cNvPr id="120887" name="Rectangle 34"/>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AS:</a:t>
              </a:r>
            </a:p>
          </p:txBody>
        </p:sp>
        <p:sp>
          <p:nvSpPr>
            <p:cNvPr id="120888" name="Rectangle 35"/>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GOD/MAN</a:t>
              </a:r>
            </a:p>
          </p:txBody>
        </p:sp>
      </p:grpSp>
      <p:sp>
        <p:nvSpPr>
          <p:cNvPr id="120858" name="Rectangle 3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0859" name="Rectangle 37"/>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120860" name="Group 38"/>
          <p:cNvGrpSpPr>
            <a:grpSpLocks/>
          </p:cNvGrpSpPr>
          <p:nvPr/>
        </p:nvGrpSpPr>
        <p:grpSpPr bwMode="auto">
          <a:xfrm>
            <a:off x="5011738" y="4325938"/>
            <a:ext cx="890587" cy="1093787"/>
            <a:chOff x="3473" y="3088"/>
            <a:chExt cx="617" cy="781"/>
          </a:xfrm>
        </p:grpSpPr>
        <p:sp>
          <p:nvSpPr>
            <p:cNvPr id="120884" name="Rectangle 39"/>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0885" name="Rectangle 40"/>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120886" name="Rectangle 41"/>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120861" name="AutoShape 42"/>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120862" name="Group 43"/>
          <p:cNvGrpSpPr>
            <a:grpSpLocks/>
          </p:cNvGrpSpPr>
          <p:nvPr/>
        </p:nvGrpSpPr>
        <p:grpSpPr bwMode="auto">
          <a:xfrm>
            <a:off x="1412875" y="946150"/>
            <a:ext cx="3860800" cy="3332163"/>
            <a:chOff x="979" y="675"/>
            <a:chExt cx="2675" cy="2379"/>
          </a:xfrm>
        </p:grpSpPr>
        <p:sp>
          <p:nvSpPr>
            <p:cNvPr id="120880" name="Rectangle 44"/>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20881" name="Rectangle 45"/>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20882" name="Rectangle 46"/>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120883" name="Rectangle 47"/>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120863" name="Rectangle 48"/>
          <p:cNvSpPr>
            <a:spLocks noChangeArrowheads="1"/>
          </p:cNvSpPr>
          <p:nvPr/>
        </p:nvSpPr>
        <p:spPr bwMode="auto">
          <a:xfrm>
            <a:off x="5759450" y="3684588"/>
            <a:ext cx="147637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JOHN</a:t>
            </a:r>
          </a:p>
        </p:txBody>
      </p:sp>
      <p:grpSp>
        <p:nvGrpSpPr>
          <p:cNvPr id="120864" name="Group 65"/>
          <p:cNvGrpSpPr>
            <a:grpSpLocks/>
          </p:cNvGrpSpPr>
          <p:nvPr/>
        </p:nvGrpSpPr>
        <p:grpSpPr bwMode="auto">
          <a:xfrm>
            <a:off x="5008563" y="4241800"/>
            <a:ext cx="3403600" cy="1177925"/>
            <a:chOff x="3471" y="3028"/>
            <a:chExt cx="2358" cy="841"/>
          </a:xfrm>
        </p:grpSpPr>
        <p:grpSp>
          <p:nvGrpSpPr>
            <p:cNvPr id="120875" name="Group 50"/>
            <p:cNvGrpSpPr>
              <a:grpSpLocks/>
            </p:cNvGrpSpPr>
            <p:nvPr/>
          </p:nvGrpSpPr>
          <p:grpSpPr bwMode="auto">
            <a:xfrm>
              <a:off x="3471" y="3088"/>
              <a:ext cx="881" cy="781"/>
              <a:chOff x="3473" y="3088"/>
              <a:chExt cx="617" cy="781"/>
            </a:xfrm>
          </p:grpSpPr>
          <p:sp>
            <p:nvSpPr>
              <p:cNvPr id="120877" name="Rectangle 51"/>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CECECE"/>
                    </a:solidFill>
                    <a:latin typeface="Helvetica" charset="0"/>
                    <a:ea typeface="MS Gothic" charset="0"/>
                    <a:cs typeface="MS Gothic" charset="0"/>
                  </a:rPr>
                  <a:t>TO:</a:t>
                </a:r>
              </a:p>
            </p:txBody>
          </p:sp>
          <p:sp>
            <p:nvSpPr>
              <p:cNvPr id="120878" name="Rectangle 52"/>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120879" name="Rectangle 53"/>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120876" name="Rectangle 54"/>
            <p:cNvSpPr>
              <a:spLocks noChangeArrowheads="1"/>
            </p:cNvSpPr>
            <p:nvPr/>
          </p:nvSpPr>
          <p:spPr bwMode="auto">
            <a:xfrm>
              <a:off x="4080" y="3028"/>
              <a:ext cx="1749"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CHURCH</a:t>
              </a:r>
            </a:p>
          </p:txBody>
        </p:sp>
      </p:grpSp>
      <p:grpSp>
        <p:nvGrpSpPr>
          <p:cNvPr id="10" name="Group 55"/>
          <p:cNvGrpSpPr>
            <a:grpSpLocks/>
          </p:cNvGrpSpPr>
          <p:nvPr/>
        </p:nvGrpSpPr>
        <p:grpSpPr bwMode="auto">
          <a:xfrm>
            <a:off x="5011738" y="4729163"/>
            <a:ext cx="1965325" cy="469900"/>
            <a:chOff x="3473" y="3376"/>
            <a:chExt cx="1362" cy="336"/>
          </a:xfrm>
        </p:grpSpPr>
        <p:sp>
          <p:nvSpPr>
            <p:cNvPr id="120873" name="Rectangle 56"/>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AS:</a:t>
              </a:r>
            </a:p>
          </p:txBody>
        </p:sp>
        <p:sp>
          <p:nvSpPr>
            <p:cNvPr id="120874" name="Rectangle 57"/>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GOD</a:t>
              </a:r>
            </a:p>
          </p:txBody>
        </p:sp>
      </p:grpSp>
      <p:sp>
        <p:nvSpPr>
          <p:cNvPr id="120866" name="Text Box 58"/>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120867" name="Text Box 59"/>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20868" name="Text Box 60"/>
          <p:cNvSpPr txBox="1">
            <a:spLocks noChangeArrowheads="1"/>
          </p:cNvSpPr>
          <p:nvPr/>
        </p:nvSpPr>
        <p:spPr bwMode="auto">
          <a:xfrm>
            <a:off x="8789988" y="6129338"/>
            <a:ext cx="168275"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20869" name="Text Box 61"/>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18</a:t>
            </a:r>
          </a:p>
        </p:txBody>
      </p:sp>
      <p:sp>
        <p:nvSpPr>
          <p:cNvPr id="120870" name="Text Box 62"/>
          <p:cNvSpPr txBox="1">
            <a:spLocks noChangeArrowheads="1"/>
          </p:cNvSpPr>
          <p:nvPr/>
        </p:nvSpPr>
        <p:spPr bwMode="auto">
          <a:xfrm>
            <a:off x="8691563" y="6484938"/>
            <a:ext cx="2698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120871" name="Title 64"/>
          <p:cNvSpPr>
            <a:spLocks noGrp="1"/>
          </p:cNvSpPr>
          <p:nvPr>
            <p:ph type="title" idx="4294967295"/>
          </p:nvPr>
        </p:nvSpPr>
        <p:spPr bwMode="auto">
          <a:xfrm>
            <a:off x="457200" y="228600"/>
            <a:ext cx="8229600" cy="685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900" b="1">
                <a:solidFill>
                  <a:srgbClr val="FFEA18"/>
                </a:solidFill>
                <a:latin typeface="Comic Sans MS" charset="0"/>
                <a:cs typeface="MS Gothic" charset="0"/>
              </a:rPr>
              <a:t>…PORTRAYING JESUS AS…</a:t>
            </a:r>
            <a:endParaRPr lang="en-US">
              <a:latin typeface="Times New Roman" charset="0"/>
              <a:cs typeface="MS Gothic" charset="0"/>
            </a:endParaRPr>
          </a:p>
        </p:txBody>
      </p:sp>
      <p:sp>
        <p:nvSpPr>
          <p:cNvPr id="67" name="TextBox 66"/>
          <p:cNvSpPr txBox="1"/>
          <p:nvPr/>
        </p:nvSpPr>
        <p:spPr>
          <a:xfrm>
            <a:off x="8459788" y="0"/>
            <a:ext cx="69850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100000">
                                          <p:val>
                                            <p:fltVal val="0"/>
                                          </p:val>
                                        </p:tav>
                                        <p:tav>
                                          <p:val>
                                            <p:strVal val="#ppt_w"/>
                                          </p:val>
                                        </p:tav>
                                      </p:tavLst>
                                    </p:anim>
                                    <p:anim calcmode="lin" valueType="num">
                                      <p:cBhvr>
                                        <p:cTn id="8" dur="500" fill="hold"/>
                                        <p:tgtEl>
                                          <p:spTgt spid="3"/>
                                        </p:tgtEl>
                                        <p:attrNameLst>
                                          <p:attrName>ppt_h</p:attrName>
                                        </p:attrNameLst>
                                      </p:cBhvr>
                                      <p:tavLst>
                                        <p:tav tm="100000">
                                          <p:val>
                                            <p:fltVal val="0"/>
                                          </p:val>
                                        </p:tav>
                                        <p:tav>
                                          <p:val>
                                            <p:strVal val="#ppt_h"/>
                                          </p:val>
                                        </p:tav>
                                      </p:tavLst>
                                    </p:anim>
                                    <p:anim calcmode="lin" valueType="num">
                                      <p:cBhvr>
                                        <p:cTn id="9" dur="500" fill="hold"/>
                                        <p:tgtEl>
                                          <p:spTgt spid="3"/>
                                        </p:tgtEl>
                                        <p:attrNameLst>
                                          <p:attrName>ppt_x</p:attrName>
                                        </p:attrNameLst>
                                      </p:cBhvr>
                                      <p:tavLst>
                                        <p:tav tm="100000">
                                          <p:val>
                                            <p:fltVal val="0.5"/>
                                          </p:val>
                                        </p:tav>
                                        <p:tav>
                                          <p:val>
                                            <p:strVal val="#ppt_x"/>
                                          </p:val>
                                        </p:tav>
                                      </p:tavLst>
                                    </p:anim>
                                    <p:anim calcmode="lin" valueType="num">
                                      <p:cBhvr>
                                        <p:cTn id="10"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fltVal val="0"/>
                                          </p:val>
                                        </p:tav>
                                        <p:tav>
                                          <p:val>
                                            <p:strVal val="#ppt_w"/>
                                          </p:val>
                                        </p:tav>
                                      </p:tavLst>
                                    </p:anim>
                                    <p:anim calcmode="lin" valueType="num">
                                      <p:cBhvr>
                                        <p:cTn id="16" dur="500" fill="hold"/>
                                        <p:tgtEl>
                                          <p:spTgt spid="4"/>
                                        </p:tgtEl>
                                        <p:attrNameLst>
                                          <p:attrName>ppt_h</p:attrName>
                                        </p:attrNameLst>
                                      </p:cBhvr>
                                      <p:tavLst>
                                        <p:tav tm="100000">
                                          <p:val>
                                            <p:fltVal val="0"/>
                                          </p:val>
                                        </p:tav>
                                        <p:tav>
                                          <p:val>
                                            <p:strVal val="#ppt_h"/>
                                          </p:val>
                                        </p:tav>
                                      </p:tavLst>
                                    </p:anim>
                                    <p:anim calcmode="lin" valueType="num">
                                      <p:cBhvr>
                                        <p:cTn id="17" dur="500" fill="hold"/>
                                        <p:tgtEl>
                                          <p:spTgt spid="4"/>
                                        </p:tgtEl>
                                        <p:attrNameLst>
                                          <p:attrName>ppt_x</p:attrName>
                                        </p:attrNameLst>
                                      </p:cBhvr>
                                      <p:tavLst>
                                        <p:tav tm="100000">
                                          <p:val>
                                            <p:fltVal val="0.5"/>
                                          </p:val>
                                        </p:tav>
                                        <p:tav>
                                          <p:val>
                                            <p:strVal val="#ppt_x"/>
                                          </p:val>
                                        </p:tav>
                                      </p:tavLst>
                                    </p:anim>
                                    <p:anim calcmode="lin" valueType="num">
                                      <p:cBhvr>
                                        <p:cTn id="18" dur="500" fill="hold"/>
                                        <p:tgtEl>
                                          <p:spTgt spid="4"/>
                                        </p:tgtEl>
                                        <p:attrNameLst>
                                          <p:attrName>ppt_y</p:attrName>
                                        </p:attrNameLst>
                                      </p:cBhvr>
                                      <p:tavLst>
                                        <p:tav tm="100000">
                                          <p:val>
                                            <p:fltVal val="0.5"/>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p:val>
                                            <p:strVal val="#ppt_w"/>
                                          </p:val>
                                        </p:tav>
                                      </p:tavLst>
                                    </p:anim>
                                    <p:anim calcmode="lin" valueType="num">
                                      <p:cBhvr>
                                        <p:cTn id="24" dur="500" fill="hold"/>
                                        <p:tgtEl>
                                          <p:spTgt spid="5"/>
                                        </p:tgtEl>
                                        <p:attrNameLst>
                                          <p:attrName>ppt_h</p:attrName>
                                        </p:attrNameLst>
                                      </p:cBhvr>
                                      <p:tavLst>
                                        <p:tav tm="100000">
                                          <p:val>
                                            <p:fltVal val="0"/>
                                          </p:val>
                                        </p:tav>
                                        <p:tav>
                                          <p:val>
                                            <p:strVal val="#ppt_h"/>
                                          </p:val>
                                        </p:tav>
                                      </p:tavLst>
                                    </p:anim>
                                    <p:anim calcmode="lin" valueType="num">
                                      <p:cBhvr>
                                        <p:cTn id="25" dur="500" fill="hold"/>
                                        <p:tgtEl>
                                          <p:spTgt spid="5"/>
                                        </p:tgtEl>
                                        <p:attrNameLst>
                                          <p:attrName>ppt_x</p:attrName>
                                        </p:attrNameLst>
                                      </p:cBhvr>
                                      <p:tavLst>
                                        <p:tav tm="100000">
                                          <p:val>
                                            <p:fltVal val="0.5"/>
                                          </p:val>
                                        </p:tav>
                                        <p:tav>
                                          <p:val>
                                            <p:strVal val="#ppt_x"/>
                                          </p:val>
                                        </p:tav>
                                      </p:tavLst>
                                    </p:anim>
                                    <p:anim calcmode="lin" valueType="num">
                                      <p:cBhvr>
                                        <p:cTn id="26"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100000">
                                          <p:val>
                                            <p:fltVal val="0"/>
                                          </p:val>
                                        </p:tav>
                                        <p:tav>
                                          <p:val>
                                            <p:strVal val="#ppt_w"/>
                                          </p:val>
                                        </p:tav>
                                      </p:tavLst>
                                    </p:anim>
                                    <p:anim calcmode="lin" valueType="num">
                                      <p:cBhvr>
                                        <p:cTn id="32" dur="500" fill="hold"/>
                                        <p:tgtEl>
                                          <p:spTgt spid="10"/>
                                        </p:tgtEl>
                                        <p:attrNameLst>
                                          <p:attrName>ppt_h</p:attrName>
                                        </p:attrNameLst>
                                      </p:cBhvr>
                                      <p:tavLst>
                                        <p:tav tm="100000">
                                          <p:val>
                                            <p:fltVal val="0"/>
                                          </p:val>
                                        </p:tav>
                                        <p:tav>
                                          <p:val>
                                            <p:strVal val="#ppt_h"/>
                                          </p:val>
                                        </p:tav>
                                      </p:tavLst>
                                    </p:anim>
                                    <p:anim calcmode="lin" valueType="num">
                                      <p:cBhvr>
                                        <p:cTn id="33" dur="500" fill="hold"/>
                                        <p:tgtEl>
                                          <p:spTgt spid="10"/>
                                        </p:tgtEl>
                                        <p:attrNameLst>
                                          <p:attrName>ppt_x</p:attrName>
                                        </p:attrNameLst>
                                      </p:cBhvr>
                                      <p:tavLst>
                                        <p:tav tm="100000">
                                          <p:val>
                                            <p:fltVal val="0.5"/>
                                          </p:val>
                                        </p:tav>
                                        <p:tav>
                                          <p:val>
                                            <p:strVal val="#ppt_x"/>
                                          </p:val>
                                        </p:tav>
                                      </p:tavLst>
                                    </p:anim>
                                    <p:anim calcmode="lin" valueType="num">
                                      <p:cBhvr>
                                        <p:cTn id="34"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22882"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2883"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122884"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22885"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22886" name="AutoShape 6"/>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122887" name="Rectangle 7"/>
          <p:cNvSpPr>
            <a:spLocks noChangeArrowheads="1"/>
          </p:cNvSpPr>
          <p:nvPr/>
        </p:nvSpPr>
        <p:spPr bwMode="auto">
          <a:xfrm>
            <a:off x="2287588" y="3692525"/>
            <a:ext cx="2036762"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LUKE</a:t>
            </a:r>
          </a:p>
        </p:txBody>
      </p:sp>
      <p:sp>
        <p:nvSpPr>
          <p:cNvPr id="122888" name="Rectangle 8"/>
          <p:cNvSpPr>
            <a:spLocks noChangeArrowheads="1"/>
          </p:cNvSpPr>
          <p:nvPr/>
        </p:nvSpPr>
        <p:spPr bwMode="auto">
          <a:xfrm>
            <a:off x="1757363" y="1004888"/>
            <a:ext cx="2355850"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MATTHEW</a:t>
            </a:r>
          </a:p>
        </p:txBody>
      </p:sp>
      <p:sp>
        <p:nvSpPr>
          <p:cNvPr id="122889" name="Rectangle 9"/>
          <p:cNvSpPr>
            <a:spLocks noChangeArrowheads="1"/>
          </p:cNvSpPr>
          <p:nvPr/>
        </p:nvSpPr>
        <p:spPr bwMode="auto">
          <a:xfrm>
            <a:off x="5588000" y="1025525"/>
            <a:ext cx="2036763"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MARK</a:t>
            </a:r>
          </a:p>
        </p:txBody>
      </p:sp>
      <p:sp>
        <p:nvSpPr>
          <p:cNvPr id="122890" name="Rectangle 10"/>
          <p:cNvSpPr>
            <a:spLocks noChangeArrowheads="1"/>
          </p:cNvSpPr>
          <p:nvPr/>
        </p:nvSpPr>
        <p:spPr bwMode="auto">
          <a:xfrm>
            <a:off x="2159000" y="1560513"/>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   JEWS</a:t>
            </a:r>
          </a:p>
        </p:txBody>
      </p:sp>
      <p:sp>
        <p:nvSpPr>
          <p:cNvPr id="122891" name="Rectangle 11"/>
          <p:cNvSpPr>
            <a:spLocks noChangeArrowheads="1"/>
          </p:cNvSpPr>
          <p:nvPr/>
        </p:nvSpPr>
        <p:spPr bwMode="auto">
          <a:xfrm>
            <a:off x="5899150" y="1570038"/>
            <a:ext cx="17668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ROMANS</a:t>
            </a:r>
          </a:p>
        </p:txBody>
      </p:sp>
      <p:sp>
        <p:nvSpPr>
          <p:cNvPr id="122892" name="Rectangle 12"/>
          <p:cNvSpPr>
            <a:spLocks noChangeArrowheads="1"/>
          </p:cNvSpPr>
          <p:nvPr/>
        </p:nvSpPr>
        <p:spPr bwMode="auto">
          <a:xfrm>
            <a:off x="2462213" y="4237038"/>
            <a:ext cx="176688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GREEKS</a:t>
            </a:r>
          </a:p>
        </p:txBody>
      </p:sp>
      <p:sp>
        <p:nvSpPr>
          <p:cNvPr id="122893" name="Rectangle 13"/>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2894"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122895" name="Rectangle 15"/>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2896" name="Rectangle 16"/>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122897" name="Group 17"/>
          <p:cNvGrpSpPr>
            <a:grpSpLocks/>
          </p:cNvGrpSpPr>
          <p:nvPr/>
        </p:nvGrpSpPr>
        <p:grpSpPr bwMode="auto">
          <a:xfrm>
            <a:off x="1652588" y="2070100"/>
            <a:ext cx="2538412" cy="469900"/>
            <a:chOff x="1145" y="1478"/>
            <a:chExt cx="1759" cy="336"/>
          </a:xfrm>
        </p:grpSpPr>
        <p:sp>
          <p:nvSpPr>
            <p:cNvPr id="122937" name="Rectangle 18"/>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2938" name="Rectangle 19"/>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KING</a:t>
              </a:r>
            </a:p>
          </p:txBody>
        </p:sp>
      </p:grpSp>
      <p:grpSp>
        <p:nvGrpSpPr>
          <p:cNvPr id="122898" name="Group 20"/>
          <p:cNvGrpSpPr>
            <a:grpSpLocks/>
          </p:cNvGrpSpPr>
          <p:nvPr/>
        </p:nvGrpSpPr>
        <p:grpSpPr bwMode="auto">
          <a:xfrm>
            <a:off x="5070475" y="2065338"/>
            <a:ext cx="2578100" cy="469900"/>
            <a:chOff x="3513" y="1474"/>
            <a:chExt cx="1787" cy="336"/>
          </a:xfrm>
        </p:grpSpPr>
        <p:sp>
          <p:nvSpPr>
            <p:cNvPr id="122935" name="Rectangle 21"/>
            <p:cNvSpPr>
              <a:spLocks noChangeArrowheads="1"/>
            </p:cNvSpPr>
            <p:nvPr/>
          </p:nvSpPr>
          <p:spPr bwMode="auto">
            <a:xfrm>
              <a:off x="3513" y="1538"/>
              <a:ext cx="586"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2936" name="Rectangle 22"/>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SERVANT</a:t>
              </a:r>
            </a:p>
          </p:txBody>
        </p:sp>
      </p:grpSp>
      <p:sp>
        <p:nvSpPr>
          <p:cNvPr id="122899" name="Rectangle 23"/>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122900" name="Rectangle 24"/>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122901" name="Group 25"/>
          <p:cNvGrpSpPr>
            <a:grpSpLocks/>
          </p:cNvGrpSpPr>
          <p:nvPr/>
        </p:nvGrpSpPr>
        <p:grpSpPr bwMode="auto">
          <a:xfrm>
            <a:off x="1674813" y="4735513"/>
            <a:ext cx="2532062" cy="469900"/>
            <a:chOff x="1161" y="3381"/>
            <a:chExt cx="1754" cy="336"/>
          </a:xfrm>
        </p:grpSpPr>
        <p:sp>
          <p:nvSpPr>
            <p:cNvPr id="122933" name="Rectangle 26"/>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2934" name="Rectangle 27"/>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GOD/MAN</a:t>
              </a:r>
            </a:p>
          </p:txBody>
        </p:sp>
      </p:grpSp>
      <p:sp>
        <p:nvSpPr>
          <p:cNvPr id="122902" name="Rectangle 28"/>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5" name="Group 29"/>
          <p:cNvGrpSpPr>
            <a:grpSpLocks/>
          </p:cNvGrpSpPr>
          <p:nvPr/>
        </p:nvGrpSpPr>
        <p:grpSpPr bwMode="auto">
          <a:xfrm>
            <a:off x="1652588" y="2557463"/>
            <a:ext cx="2541587" cy="677862"/>
            <a:chOff x="1145" y="1826"/>
            <a:chExt cx="1761" cy="484"/>
          </a:xfrm>
        </p:grpSpPr>
        <p:sp>
          <p:nvSpPr>
            <p:cNvPr id="122931" name="Rectangle 30"/>
            <p:cNvSpPr>
              <a:spLocks noChangeArrowheads="1"/>
            </p:cNvSpPr>
            <p:nvPr/>
          </p:nvSpPr>
          <p:spPr bwMode="auto">
            <a:xfrm>
              <a:off x="1145" y="182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WHAT</a:t>
              </a: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HE:</a:t>
              </a:r>
            </a:p>
          </p:txBody>
        </p:sp>
        <p:sp>
          <p:nvSpPr>
            <p:cNvPr id="122932" name="Rectangle 31"/>
            <p:cNvSpPr>
              <a:spLocks noChangeArrowheads="1"/>
            </p:cNvSpPr>
            <p:nvPr/>
          </p:nvSpPr>
          <p:spPr bwMode="auto">
            <a:xfrm>
              <a:off x="1682" y="197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SAID</a:t>
              </a:r>
            </a:p>
          </p:txBody>
        </p:sp>
      </p:grpSp>
      <p:grpSp>
        <p:nvGrpSpPr>
          <p:cNvPr id="6" name="Group 32"/>
          <p:cNvGrpSpPr>
            <a:grpSpLocks/>
          </p:cNvGrpSpPr>
          <p:nvPr/>
        </p:nvGrpSpPr>
        <p:grpSpPr bwMode="auto">
          <a:xfrm>
            <a:off x="1674813" y="5205413"/>
            <a:ext cx="2070100" cy="661987"/>
            <a:chOff x="1161" y="3716"/>
            <a:chExt cx="1434" cy="473"/>
          </a:xfrm>
        </p:grpSpPr>
        <p:sp>
          <p:nvSpPr>
            <p:cNvPr id="122929" name="Rectangle 33"/>
            <p:cNvSpPr>
              <a:spLocks noChangeArrowheads="1"/>
            </p:cNvSpPr>
            <p:nvPr/>
          </p:nvSpPr>
          <p:spPr bwMode="auto">
            <a:xfrm>
              <a:off x="1731" y="3853"/>
              <a:ext cx="86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FELT</a:t>
              </a:r>
            </a:p>
          </p:txBody>
        </p:sp>
        <p:sp>
          <p:nvSpPr>
            <p:cNvPr id="122930" name="Rectangle 34"/>
            <p:cNvSpPr>
              <a:spLocks noChangeArrowheads="1"/>
            </p:cNvSpPr>
            <p:nvPr/>
          </p:nvSpPr>
          <p:spPr bwMode="auto">
            <a:xfrm>
              <a:off x="1161" y="371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WHAT</a:t>
              </a: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HE:</a:t>
              </a:r>
            </a:p>
          </p:txBody>
        </p:sp>
      </p:grpSp>
      <p:grpSp>
        <p:nvGrpSpPr>
          <p:cNvPr id="7" name="Group 35"/>
          <p:cNvGrpSpPr>
            <a:grpSpLocks/>
          </p:cNvGrpSpPr>
          <p:nvPr/>
        </p:nvGrpSpPr>
        <p:grpSpPr bwMode="auto">
          <a:xfrm>
            <a:off x="5070475" y="2557463"/>
            <a:ext cx="1998663" cy="655637"/>
            <a:chOff x="3513" y="1826"/>
            <a:chExt cx="1385" cy="468"/>
          </a:xfrm>
        </p:grpSpPr>
        <p:sp>
          <p:nvSpPr>
            <p:cNvPr id="122927" name="Rectangle 36"/>
            <p:cNvSpPr>
              <a:spLocks noChangeArrowheads="1"/>
            </p:cNvSpPr>
            <p:nvPr/>
          </p:nvSpPr>
          <p:spPr bwMode="auto">
            <a:xfrm>
              <a:off x="3513" y="1826"/>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WHAT</a:t>
              </a: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HE:</a:t>
              </a:r>
            </a:p>
          </p:txBody>
        </p:sp>
        <p:sp>
          <p:nvSpPr>
            <p:cNvPr id="122928" name="Rectangle 37"/>
            <p:cNvSpPr>
              <a:spLocks noChangeArrowheads="1"/>
            </p:cNvSpPr>
            <p:nvPr/>
          </p:nvSpPr>
          <p:spPr bwMode="auto">
            <a:xfrm>
              <a:off x="4091" y="1959"/>
              <a:ext cx="807"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DID</a:t>
              </a:r>
            </a:p>
          </p:txBody>
        </p:sp>
      </p:grpSp>
      <p:sp>
        <p:nvSpPr>
          <p:cNvPr id="122906" name="AutoShape 38"/>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122907" name="Group 39"/>
          <p:cNvGrpSpPr>
            <a:grpSpLocks/>
          </p:cNvGrpSpPr>
          <p:nvPr/>
        </p:nvGrpSpPr>
        <p:grpSpPr bwMode="auto">
          <a:xfrm>
            <a:off x="1412875" y="946150"/>
            <a:ext cx="3860800" cy="3332163"/>
            <a:chOff x="979" y="675"/>
            <a:chExt cx="2675" cy="2379"/>
          </a:xfrm>
        </p:grpSpPr>
        <p:sp>
          <p:nvSpPr>
            <p:cNvPr id="122923"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122924"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122925"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122926"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122908" name="Rectangle 44"/>
          <p:cNvSpPr>
            <a:spLocks noChangeArrowheads="1"/>
          </p:cNvSpPr>
          <p:nvPr/>
        </p:nvSpPr>
        <p:spPr bwMode="auto">
          <a:xfrm>
            <a:off x="5759450" y="3684588"/>
            <a:ext cx="147637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JOHN</a:t>
            </a:r>
          </a:p>
        </p:txBody>
      </p:sp>
      <p:sp>
        <p:nvSpPr>
          <p:cNvPr id="122909" name="Rectangle 45"/>
          <p:cNvSpPr>
            <a:spLocks noChangeArrowheads="1"/>
          </p:cNvSpPr>
          <p:nvPr/>
        </p:nvSpPr>
        <p:spPr bwMode="auto">
          <a:xfrm>
            <a:off x="5895975" y="4241800"/>
            <a:ext cx="26939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CHURCH</a:t>
            </a:r>
          </a:p>
        </p:txBody>
      </p:sp>
      <p:sp>
        <p:nvSpPr>
          <p:cNvPr id="122910" name="Rectangle 4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grpSp>
        <p:nvGrpSpPr>
          <p:cNvPr id="122911" name="Group 47"/>
          <p:cNvGrpSpPr>
            <a:grpSpLocks/>
          </p:cNvGrpSpPr>
          <p:nvPr/>
        </p:nvGrpSpPr>
        <p:grpSpPr bwMode="auto">
          <a:xfrm>
            <a:off x="5011738" y="4729163"/>
            <a:ext cx="1965325" cy="469900"/>
            <a:chOff x="3473" y="3376"/>
            <a:chExt cx="1362" cy="336"/>
          </a:xfrm>
        </p:grpSpPr>
        <p:sp>
          <p:nvSpPr>
            <p:cNvPr id="122921" name="Rectangle 48"/>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AS:</a:t>
              </a:r>
            </a:p>
          </p:txBody>
        </p:sp>
        <p:sp>
          <p:nvSpPr>
            <p:cNvPr id="122922" name="Rectangle 49"/>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GOD</a:t>
              </a:r>
            </a:p>
          </p:txBody>
        </p:sp>
      </p:grpSp>
      <p:grpSp>
        <p:nvGrpSpPr>
          <p:cNvPr id="10" name="Group 50"/>
          <p:cNvGrpSpPr>
            <a:grpSpLocks/>
          </p:cNvGrpSpPr>
          <p:nvPr/>
        </p:nvGrpSpPr>
        <p:grpSpPr bwMode="auto">
          <a:xfrm>
            <a:off x="4992688" y="5203825"/>
            <a:ext cx="2681287" cy="679450"/>
            <a:chOff x="3460" y="3715"/>
            <a:chExt cx="1857" cy="485"/>
          </a:xfrm>
        </p:grpSpPr>
        <p:sp>
          <p:nvSpPr>
            <p:cNvPr id="122919" name="Rectangle 51"/>
            <p:cNvSpPr>
              <a:spLocks noChangeArrowheads="1"/>
            </p:cNvSpPr>
            <p:nvPr/>
          </p:nvSpPr>
          <p:spPr bwMode="auto">
            <a:xfrm>
              <a:off x="4093" y="3864"/>
              <a:ext cx="1224"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MEANT</a:t>
              </a:r>
            </a:p>
          </p:txBody>
        </p:sp>
        <p:sp>
          <p:nvSpPr>
            <p:cNvPr id="122920" name="Rectangle 52"/>
            <p:cNvSpPr>
              <a:spLocks noChangeArrowheads="1"/>
            </p:cNvSpPr>
            <p:nvPr/>
          </p:nvSpPr>
          <p:spPr bwMode="auto">
            <a:xfrm>
              <a:off x="3460" y="3715"/>
              <a:ext cx="617" cy="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WHAT</a:t>
              </a: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FEA18"/>
                  </a:solidFill>
                  <a:latin typeface="Helvetica" charset="0"/>
                  <a:ea typeface="MS Gothic" charset="0"/>
                  <a:cs typeface="MS Gothic" charset="0"/>
                </a:rPr>
                <a:t>HE:</a:t>
              </a:r>
            </a:p>
          </p:txBody>
        </p:sp>
      </p:grpSp>
      <p:sp>
        <p:nvSpPr>
          <p:cNvPr id="122913" name="Text Box 53"/>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122914" name="Text Box 54"/>
          <p:cNvSpPr txBox="1">
            <a:spLocks noChangeArrowheads="1"/>
          </p:cNvSpPr>
          <p:nvPr/>
        </p:nvSpPr>
        <p:spPr bwMode="auto">
          <a:xfrm>
            <a:off x="8612188" y="6261100"/>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122915" name="Text Box 55"/>
          <p:cNvSpPr txBox="1">
            <a:spLocks noChangeArrowheads="1"/>
          </p:cNvSpPr>
          <p:nvPr/>
        </p:nvSpPr>
        <p:spPr bwMode="auto">
          <a:xfrm>
            <a:off x="8359775" y="6542088"/>
            <a:ext cx="3016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19</a:t>
            </a:r>
          </a:p>
        </p:txBody>
      </p:sp>
      <p:sp>
        <p:nvSpPr>
          <p:cNvPr id="122916" name="Text Box 56"/>
          <p:cNvSpPr txBox="1">
            <a:spLocks noChangeArrowheads="1"/>
          </p:cNvSpPr>
          <p:nvPr/>
        </p:nvSpPr>
        <p:spPr bwMode="auto">
          <a:xfrm>
            <a:off x="8704263" y="6500813"/>
            <a:ext cx="261937" cy="28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788"/>
              </a:spcBef>
              <a:buClr>
                <a:srgbClr val="FFFFFF"/>
              </a:buClr>
            </a:pPr>
            <a:r>
              <a:rPr lang="en-GB" sz="1300" b="1">
                <a:solidFill>
                  <a:srgbClr val="FFFFFF"/>
                </a:solidFill>
                <a:latin typeface="Comic Sans MS" charset="0"/>
                <a:ea typeface="MS Gothic" charset="0"/>
                <a:cs typeface="MS Gothic" charset="0"/>
              </a:rPr>
              <a:t>5</a:t>
            </a:r>
          </a:p>
        </p:txBody>
      </p:sp>
      <p:sp>
        <p:nvSpPr>
          <p:cNvPr id="59" name="Title 58"/>
          <p:cNvSpPr>
            <a:spLocks noGrp="1"/>
          </p:cNvSpPr>
          <p:nvPr>
            <p:ph type="title" idx="4294967295"/>
          </p:nvPr>
        </p:nvSpPr>
        <p:spPr bwMode="auto">
          <a:xfrm>
            <a:off x="457200" y="1524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900" b="1">
                <a:solidFill>
                  <a:srgbClr val="FFEA18"/>
                </a:solidFill>
                <a:latin typeface="Comic Sans MS" charset="0"/>
                <a:cs typeface="MS Gothic" charset="0"/>
              </a:rPr>
              <a:t>THE MESSAGE IN A NUTSHELL…</a:t>
            </a:r>
            <a:endParaRPr lang="en-US">
              <a:latin typeface="Times New Roman" charset="0"/>
              <a:cs typeface="MS Gothic" charset="0"/>
            </a:endParaRPr>
          </a:p>
        </p:txBody>
      </p:sp>
      <p:sp>
        <p:nvSpPr>
          <p:cNvPr id="61" name="TextBox 60"/>
          <p:cNvSpPr txBox="1"/>
          <p:nvPr/>
        </p:nvSpPr>
        <p:spPr>
          <a:xfrm>
            <a:off x="8459788" y="0"/>
            <a:ext cx="69850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100000">
                                          <p:val>
                                            <p:fltVal val="0"/>
                                          </p:val>
                                        </p:tav>
                                        <p:tav>
                                          <p:val>
                                            <p:strVal val="#ppt_w"/>
                                          </p:val>
                                        </p:tav>
                                      </p:tavLst>
                                    </p:anim>
                                    <p:anim calcmode="lin" valueType="num">
                                      <p:cBhvr>
                                        <p:cTn id="17" dur="500" fill="hold"/>
                                        <p:tgtEl>
                                          <p:spTgt spid="5"/>
                                        </p:tgtEl>
                                        <p:attrNameLst>
                                          <p:attrName>ppt_h</p:attrName>
                                        </p:attrNameLst>
                                      </p:cBhvr>
                                      <p:tavLst>
                                        <p:tav tm="100000">
                                          <p:val>
                                            <p:fltVal val="0"/>
                                          </p:val>
                                        </p:tav>
                                        <p:tav>
                                          <p:val>
                                            <p:strVal val="#ppt_h"/>
                                          </p:val>
                                        </p:tav>
                                      </p:tavLst>
                                    </p:anim>
                                    <p:anim calcmode="lin" valueType="num">
                                      <p:cBhvr>
                                        <p:cTn id="18" dur="500" fill="hold"/>
                                        <p:tgtEl>
                                          <p:spTgt spid="5"/>
                                        </p:tgtEl>
                                        <p:attrNameLst>
                                          <p:attrName>ppt_x</p:attrName>
                                        </p:attrNameLst>
                                      </p:cBhvr>
                                      <p:tavLst>
                                        <p:tav tm="100000">
                                          <p:val>
                                            <p:fltVal val="0.5"/>
                                          </p:val>
                                        </p:tav>
                                        <p:tav>
                                          <p:val>
                                            <p:strVal val="#ppt_x"/>
                                          </p:val>
                                        </p:tav>
                                      </p:tavLst>
                                    </p:anim>
                                    <p:anim calcmode="lin" valueType="num">
                                      <p:cBhvr>
                                        <p:cTn id="19"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100000">
                                          <p:val>
                                            <p:fltVal val="0"/>
                                          </p:val>
                                        </p:tav>
                                        <p:tav>
                                          <p:val>
                                            <p:strVal val="#ppt_w"/>
                                          </p:val>
                                        </p:tav>
                                      </p:tavLst>
                                    </p:anim>
                                    <p:anim calcmode="lin" valueType="num">
                                      <p:cBhvr>
                                        <p:cTn id="25" dur="500" fill="hold"/>
                                        <p:tgtEl>
                                          <p:spTgt spid="7"/>
                                        </p:tgtEl>
                                        <p:attrNameLst>
                                          <p:attrName>ppt_h</p:attrName>
                                        </p:attrNameLst>
                                      </p:cBhvr>
                                      <p:tavLst>
                                        <p:tav tm="100000">
                                          <p:val>
                                            <p:fltVal val="0"/>
                                          </p:val>
                                        </p:tav>
                                        <p:tav>
                                          <p:val>
                                            <p:strVal val="#ppt_h"/>
                                          </p:val>
                                        </p:tav>
                                      </p:tavLst>
                                    </p:anim>
                                    <p:anim calcmode="lin" valueType="num">
                                      <p:cBhvr>
                                        <p:cTn id="26" dur="500" fill="hold"/>
                                        <p:tgtEl>
                                          <p:spTgt spid="7"/>
                                        </p:tgtEl>
                                        <p:attrNameLst>
                                          <p:attrName>ppt_x</p:attrName>
                                        </p:attrNameLst>
                                      </p:cBhvr>
                                      <p:tavLst>
                                        <p:tav tm="100000">
                                          <p:val>
                                            <p:fltVal val="0.5"/>
                                          </p:val>
                                        </p:tav>
                                        <p:tav>
                                          <p:val>
                                            <p:strVal val="#ppt_x"/>
                                          </p:val>
                                        </p:tav>
                                      </p:tavLst>
                                    </p:anim>
                                    <p:anim calcmode="lin" valueType="num">
                                      <p:cBhvr>
                                        <p:cTn id="27"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100000">
                                          <p:val>
                                            <p:fltVal val="0"/>
                                          </p:val>
                                        </p:tav>
                                        <p:tav>
                                          <p:val>
                                            <p:strVal val="#ppt_w"/>
                                          </p:val>
                                        </p:tav>
                                      </p:tavLst>
                                    </p:anim>
                                    <p:anim calcmode="lin" valueType="num">
                                      <p:cBhvr>
                                        <p:cTn id="33" dur="500" fill="hold"/>
                                        <p:tgtEl>
                                          <p:spTgt spid="6"/>
                                        </p:tgtEl>
                                        <p:attrNameLst>
                                          <p:attrName>ppt_h</p:attrName>
                                        </p:attrNameLst>
                                      </p:cBhvr>
                                      <p:tavLst>
                                        <p:tav tm="100000">
                                          <p:val>
                                            <p:fltVal val="0"/>
                                          </p:val>
                                        </p:tav>
                                        <p:tav>
                                          <p:val>
                                            <p:strVal val="#ppt_h"/>
                                          </p:val>
                                        </p:tav>
                                      </p:tavLst>
                                    </p:anim>
                                    <p:anim calcmode="lin" valueType="num">
                                      <p:cBhvr>
                                        <p:cTn id="34" dur="500" fill="hold"/>
                                        <p:tgtEl>
                                          <p:spTgt spid="6"/>
                                        </p:tgtEl>
                                        <p:attrNameLst>
                                          <p:attrName>ppt_x</p:attrName>
                                        </p:attrNameLst>
                                      </p:cBhvr>
                                      <p:tavLst>
                                        <p:tav tm="100000">
                                          <p:val>
                                            <p:fltVal val="0.5"/>
                                          </p:val>
                                        </p:tav>
                                        <p:tav>
                                          <p:val>
                                            <p:strVal val="#ppt_x"/>
                                          </p:val>
                                        </p:tav>
                                      </p:tavLst>
                                    </p:anim>
                                    <p:anim calcmode="lin" valueType="num">
                                      <p:cBhvr>
                                        <p:cTn id="35" dur="500" fill="hold"/>
                                        <p:tgtEl>
                                          <p:spTgt spid="6"/>
                                        </p:tgtEl>
                                        <p:attrNameLst>
                                          <p:attrName>ppt_y</p:attrName>
                                        </p:attrNameLst>
                                      </p:cBhvr>
                                      <p:tavLst>
                                        <p:tav tm="100000">
                                          <p:val>
                                            <p:fltVal val="0.5"/>
                                          </p:val>
                                        </p:tav>
                                        <p:tav>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100000">
                                          <p:val>
                                            <p:fltVal val="0"/>
                                          </p:val>
                                        </p:tav>
                                        <p:tav>
                                          <p:val>
                                            <p:strVal val="#ppt_w"/>
                                          </p:val>
                                        </p:tav>
                                      </p:tavLst>
                                    </p:anim>
                                    <p:anim calcmode="lin" valueType="num">
                                      <p:cBhvr>
                                        <p:cTn id="41" dur="500" fill="hold"/>
                                        <p:tgtEl>
                                          <p:spTgt spid="10"/>
                                        </p:tgtEl>
                                        <p:attrNameLst>
                                          <p:attrName>ppt_h</p:attrName>
                                        </p:attrNameLst>
                                      </p:cBhvr>
                                      <p:tavLst>
                                        <p:tav tm="100000">
                                          <p:val>
                                            <p:fltVal val="0"/>
                                          </p:val>
                                        </p:tav>
                                        <p:tav>
                                          <p:val>
                                            <p:strVal val="#ppt_h"/>
                                          </p:val>
                                        </p:tav>
                                      </p:tavLst>
                                    </p:anim>
                                    <p:anim calcmode="lin" valueType="num">
                                      <p:cBhvr>
                                        <p:cTn id="42" dur="500" fill="hold"/>
                                        <p:tgtEl>
                                          <p:spTgt spid="10"/>
                                        </p:tgtEl>
                                        <p:attrNameLst>
                                          <p:attrName>ppt_x</p:attrName>
                                        </p:attrNameLst>
                                      </p:cBhvr>
                                      <p:tavLst>
                                        <p:tav tm="100000">
                                          <p:val>
                                            <p:fltVal val="0.5"/>
                                          </p:val>
                                        </p:tav>
                                        <p:tav>
                                          <p:val>
                                            <p:strVal val="#ppt_x"/>
                                          </p:val>
                                        </p:tav>
                                      </p:tavLst>
                                    </p:anim>
                                    <p:anim calcmode="lin" valueType="num">
                                      <p:cBhvr>
                                        <p:cTn id="43"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5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6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7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5613</TotalTime>
  <Words>6434</Words>
  <Application>Microsoft Macintosh PowerPoint</Application>
  <PresentationFormat>On-screen Show (4:3)</PresentationFormat>
  <Paragraphs>1324</Paragraphs>
  <Slides>54</Slides>
  <Notes>39</Notes>
  <HiddenSlides>0</HiddenSlides>
  <MMClips>0</MMClips>
  <ScaleCrop>false</ScaleCrop>
  <HeadingPairs>
    <vt:vector size="6" baseType="variant">
      <vt:variant>
        <vt:lpstr>Fonts Used</vt:lpstr>
      </vt:variant>
      <vt:variant>
        <vt:i4>15</vt:i4>
      </vt:variant>
      <vt:variant>
        <vt:lpstr>Theme</vt:lpstr>
      </vt:variant>
      <vt:variant>
        <vt:i4>25</vt:i4>
      </vt:variant>
      <vt:variant>
        <vt:lpstr>Slide Titles</vt:lpstr>
      </vt:variant>
      <vt:variant>
        <vt:i4>54</vt:i4>
      </vt:variant>
    </vt:vector>
  </HeadingPairs>
  <TitlesOfParts>
    <vt:vector size="94" baseType="lpstr">
      <vt:lpstr>Arioal;</vt:lpstr>
      <vt:lpstr>MS Gothic</vt:lpstr>
      <vt:lpstr>ＭＳ Ｐゴシック</vt:lpstr>
      <vt:lpstr>Times</vt:lpstr>
      <vt:lpstr>Arial</vt:lpstr>
      <vt:lpstr>Arial Narrow</vt:lpstr>
      <vt:lpstr>Calibri</vt:lpstr>
      <vt:lpstr>Chalkboard</vt:lpstr>
      <vt:lpstr>Comic Sans MS</vt:lpstr>
      <vt:lpstr>Garamond</vt:lpstr>
      <vt:lpstr>Helvetica</vt:lpstr>
      <vt:lpstr>Lucida Handwriting</vt:lpstr>
      <vt:lpstr>Tahoma</vt:lpstr>
      <vt:lpstr>Times New Roman</vt:lpstr>
      <vt:lpstr>Wingdings</vt:lpstr>
      <vt:lpstr>Fireball</vt:lpstr>
      <vt:lpstr>Orbit</vt:lpstr>
      <vt:lpstr>Soaring</vt:lpstr>
      <vt:lpstr>Default Design</vt:lpstr>
      <vt:lpstr>1_Default Design</vt:lpstr>
      <vt:lpstr>1_Soaring</vt:lpstr>
      <vt:lpstr>2_Blank Presentation</vt:lpstr>
      <vt:lpstr>1_Orbit</vt:lpstr>
      <vt:lpstr>2_Fireball</vt:lpstr>
      <vt:lpstr>1_Blank Presentation</vt:lpstr>
      <vt:lpstr>2_Orbit</vt:lpstr>
      <vt:lpstr>3_Fireball</vt:lpstr>
      <vt:lpstr>3_Blank Presentation</vt:lpstr>
      <vt:lpstr>4_Fireball</vt:lpstr>
      <vt:lpstr>2_Soaring</vt:lpstr>
      <vt:lpstr>Capsules</vt:lpstr>
      <vt:lpstr>2_Default Design</vt:lpstr>
      <vt:lpstr>Blue Diagonal</vt:lpstr>
      <vt:lpstr>1_Balance</vt:lpstr>
      <vt:lpstr>8_Default Design</vt:lpstr>
      <vt:lpstr>5_Fireball</vt:lpstr>
      <vt:lpstr>9_Slit</vt:lpstr>
      <vt:lpstr>6_Fireball</vt:lpstr>
      <vt:lpstr>7_Fireball</vt:lpstr>
      <vt:lpstr>29_Blank Presentation</vt:lpstr>
      <vt:lpstr>New Testament Chronology </vt:lpstr>
      <vt:lpstr>The Gospels</vt:lpstr>
      <vt:lpstr>The Synoptics</vt:lpstr>
      <vt:lpstr>Synoptic Similarities</vt:lpstr>
      <vt:lpstr>THAT STRANGE SOUNDING WORD…</vt:lpstr>
      <vt:lpstr>FRAMING THE GOSPELS…</vt:lpstr>
      <vt:lpstr>THE AUDIENCES FOR THE GOSPELS…</vt:lpstr>
      <vt:lpstr>…PORTRAYING JESUS AS…</vt:lpstr>
      <vt:lpstr>THE MESSAGE IN A NUTSHELL…</vt:lpstr>
      <vt:lpstr>THE SYNOPTICS: “TO SEE TOGETHER”</vt:lpstr>
      <vt:lpstr>UNIQUE MATERIAL…</vt:lpstr>
      <vt:lpstr>The Synoptic Problem</vt:lpstr>
      <vt:lpstr>Marcan Priority Diagrammed</vt:lpstr>
      <vt:lpstr>Dating the Synoptic Gospels</vt:lpstr>
      <vt:lpstr>Solutions to the Synoptic Problem</vt:lpstr>
      <vt:lpstr>Solutions to the Synoptic Problem</vt:lpstr>
      <vt:lpstr>Two-Source Hypothesis</vt:lpstr>
      <vt:lpstr>Four-Source Hypothesis</vt:lpstr>
      <vt:lpstr>When I Think They Were Written…</vt:lpstr>
      <vt:lpstr>Date Options for John’s Gospel</vt:lpstr>
      <vt:lpstr>The Temple Stood Until AD 70</vt:lpstr>
      <vt:lpstr>Antonia Fortress</vt:lpstr>
      <vt:lpstr>Temple Assault </vt:lpstr>
      <vt:lpstr>The Pool of Israel</vt:lpstr>
      <vt:lpstr>Pool of Bethesda</vt:lpstr>
      <vt:lpstr>Pool of Bethesda</vt:lpstr>
      <vt:lpstr>Pool of Bethesda Ruins</vt:lpstr>
      <vt:lpstr>The Four Gospels Compared</vt:lpstr>
      <vt:lpstr>The Four Gospels Compared</vt:lpstr>
      <vt:lpstr>The Four Gospels Compared</vt:lpstr>
      <vt:lpstr>How Well Do You Know the Life of Christ?</vt:lpstr>
      <vt:lpstr>PowerPoint Presentation</vt:lpstr>
      <vt:lpstr>Great Periods in the Life of Christ</vt:lpstr>
      <vt:lpstr>A Definitive Work</vt:lpstr>
      <vt:lpstr>Dating the Birth of Christ</vt:lpstr>
      <vt:lpstr>Dating the Start of Christ's Ministry</vt:lpstr>
      <vt:lpstr>The Duration of Christ's Ministry</vt:lpstr>
      <vt:lpstr>A Prophetic Weekend</vt:lpstr>
      <vt:lpstr>The Parables of Christ</vt:lpstr>
      <vt:lpstr>Miracles of Jesus</vt:lpstr>
      <vt:lpstr>Passion Week</vt:lpstr>
      <vt:lpstr>The Jewish Trials of Jesus</vt:lpstr>
      <vt:lpstr>The Roman Trials of Jesus</vt:lpstr>
      <vt:lpstr>Walk Thru the Pauline Epistles</vt:lpstr>
      <vt:lpstr>Walk Thru the Pauline Epistles</vt:lpstr>
      <vt:lpstr>NT Overview</vt:lpstr>
      <vt:lpstr>NT Book Key Words</vt:lpstr>
      <vt:lpstr>NT Book Key Words</vt:lpstr>
      <vt:lpstr>NT Book Key Words</vt:lpstr>
      <vt:lpstr>Jewish Calendars</vt:lpstr>
      <vt:lpstr>Hebrew Calendars</vt:lpstr>
      <vt:lpstr>Hebrew Calendars</vt:lpstr>
      <vt:lpstr>NT Survey link at BibleStudyDownloads.org</vt:lpstr>
      <vt:lpstr>Black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100</cp:revision>
  <cp:lastPrinted>2025-11-22T18:15:34Z</cp:lastPrinted>
  <dcterms:created xsi:type="dcterms:W3CDTF">2002-12-24T14:19:06Z</dcterms:created>
  <dcterms:modified xsi:type="dcterms:W3CDTF">2025-11-22T23:50:48Z</dcterms:modified>
</cp:coreProperties>
</file>