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806" r:id="rId2"/>
    <p:sldMasterId id="2147483820" r:id="rId3"/>
    <p:sldMasterId id="2147483822" r:id="rId4"/>
    <p:sldMasterId id="2147483847" r:id="rId5"/>
    <p:sldMasterId id="2147483859" r:id="rId6"/>
    <p:sldMasterId id="2147483872" r:id="rId7"/>
    <p:sldMasterId id="2147483874" r:id="rId8"/>
    <p:sldMasterId id="2147483876" r:id="rId9"/>
    <p:sldMasterId id="2147483878" r:id="rId10"/>
  </p:sldMasterIdLst>
  <p:notesMasterIdLst>
    <p:notesMasterId r:id="rId21"/>
  </p:notesMasterIdLst>
  <p:sldIdLst>
    <p:sldId id="263" r:id="rId11"/>
    <p:sldId id="264" r:id="rId12"/>
    <p:sldId id="314" r:id="rId13"/>
    <p:sldId id="315" r:id="rId14"/>
    <p:sldId id="5551" r:id="rId15"/>
    <p:sldId id="317" r:id="rId16"/>
    <p:sldId id="318" r:id="rId17"/>
    <p:sldId id="5361" r:id="rId18"/>
    <p:sldId id="267" r:id="rId19"/>
    <p:sldId id="266"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287" autoAdjust="0"/>
    <p:restoredTop sz="61693" autoAdjust="0"/>
  </p:normalViewPr>
  <p:slideViewPr>
    <p:cSldViewPr snapToGrid="0" snapToObjects="1">
      <p:cViewPr varScale="1">
        <p:scale>
          <a:sx n="75" d="100"/>
          <a:sy n="75" d="100"/>
        </p:scale>
        <p:origin x="168"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D25C5518-6D3A-9441-8204-D437382271EA}" type="datetime1">
              <a:rPr lang="en-US"/>
              <a:pPr>
                <a:defRPr/>
              </a:pPr>
              <a:t>11/22/25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52973D7-A23B-A44B-A4E4-6786506C5AC0}" type="slidenum">
              <a:rPr lang="en-US"/>
              <a:pPr>
                <a:defRPr/>
              </a:pPr>
              <a:t>‹#›</a:t>
            </a:fld>
            <a:endParaRPr lang="en-US"/>
          </a:p>
        </p:txBody>
      </p:sp>
    </p:spTree>
    <p:extLst>
      <p:ext uri="{BB962C8B-B14F-4D97-AF65-F5344CB8AC3E}">
        <p14:creationId xmlns:p14="http://schemas.microsoft.com/office/powerpoint/2010/main" val="950982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The historian Josephus records an eclipse of the moon associated with Herod's death, placing it between the above two dates.</a:t>
            </a:r>
          </a:p>
          <a:p>
            <a:pPr eaLnBrk="1" hangingPunct="1">
              <a:spcBef>
                <a:spcPct val="0"/>
              </a:spcBef>
            </a:pPr>
            <a:r>
              <a:rPr lang="en-US" b="0" dirty="0">
                <a:latin typeface="Arial" charset="0"/>
                <a:ea typeface="ＭＳ Ｐゴシック" charset="0"/>
                <a:cs typeface="ＭＳ Ｐゴシック" charset="0"/>
              </a:rPr>
              <a:t>_______________</a:t>
            </a:r>
          </a:p>
          <a:p>
            <a:pPr eaLnBrk="1" hangingPunct="1">
              <a:spcBef>
                <a:spcPct val="0"/>
              </a:spcBef>
            </a:pPr>
            <a:r>
              <a:rPr lang="en-US" b="0" dirty="0">
                <a:latin typeface="Arial" charset="0"/>
                <a:ea typeface="ＭＳ Ｐゴシック" charset="0"/>
                <a:cs typeface="ＭＳ Ｐゴシック" charset="0"/>
              </a:rPr>
              <a:t>Common-421</a:t>
            </a:r>
          </a:p>
          <a:p>
            <a:pPr eaLnBrk="1" hangingPunct="1">
              <a:spcBef>
                <a:spcPct val="0"/>
              </a:spcBef>
            </a:pPr>
            <a:r>
              <a:rPr lang="en-US" b="0" dirty="0">
                <a:latin typeface="Arial" charset="0"/>
                <a:ea typeface="ＭＳ Ｐゴシック" charset="0"/>
                <a:cs typeface="ＭＳ Ｐゴシック" charset="0"/>
              </a:rPr>
              <a:t>BE-42-Luke-34</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LC-00-Chronology of Christ-4</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aseline="0" dirty="0">
                <a:latin typeface="Arial" panose="020B0604020202020204" pitchFamily="34" charset="0"/>
                <a:cs typeface="Arial" panose="020B0604020202020204" pitchFamily="34" charset="0"/>
              </a:rPr>
              <a:t>LC-09-Rejection-221</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Acts-8</a:t>
            </a:r>
          </a:p>
          <a:p>
            <a:pPr eaLnBrk="1" hangingPunct="1">
              <a:spcBef>
                <a:spcPct val="0"/>
              </a:spcBef>
            </a:pPr>
            <a:r>
              <a:rPr lang="en-US" b="0" dirty="0">
                <a:latin typeface="Arial" charset="0"/>
                <a:ea typeface="ＭＳ Ｐゴシック" charset="0"/>
                <a:cs typeface="ＭＳ Ｐゴシック" charset="0"/>
              </a:rPr>
              <a:t>NS-00-NT Introduction-62</a:t>
            </a:r>
          </a:p>
          <a:p>
            <a:pPr eaLnBrk="1" hangingPunct="1">
              <a:spcBef>
                <a:spcPct val="0"/>
              </a:spcBef>
            </a:pPr>
            <a:r>
              <a:rPr lang="en-US" b="0" dirty="0">
                <a:latin typeface="Arial" charset="0"/>
                <a:ea typeface="ＭＳ Ｐゴシック" charset="0"/>
                <a:cs typeface="ＭＳ Ｐゴシック" charset="0"/>
              </a:rPr>
              <a:t>NS-00-NTChronology-35</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162</a:t>
            </a:r>
            <a:endParaRPr lang="en-US" dirty="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C1607-A8B7-6E40-9648-C81BEC6341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12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The emperor Tiberius succeeded the emperor Augustus upon the latter's death in AD 14. Luke adds 15 years to AD 14 to reveal a 1.5-year window of time for John to commence his ministry in the Judean wilderness. </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Common-422</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LC-00-Chronology of Christ-5</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NS-00-NTChronology-36</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aseline="0" dirty="0">
                <a:latin typeface="Arial" panose="020B0604020202020204" pitchFamily="34" charset="0"/>
                <a:cs typeface="Arial" panose="020B0604020202020204" pitchFamily="34" charset="0"/>
              </a:rPr>
              <a:t>LC-09-Rejection-222</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Acts-9</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197</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4817AE6-2AD1-6342-9A47-5FCA98C94FA0}"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6848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DE62A9-5141-8B44-9BB6-57A60F95D443}"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332802" name="AutoShape 2"/>
          <p:cNvSpPr>
            <a:spLocks noGrp="1" noRot="1" noChangeAspect="1" noChangeArrowheads="1" noTextEdit="1"/>
          </p:cNvSpPr>
          <p:nvPr>
            <p:ph type="sldImg"/>
          </p:nvPr>
        </p:nvSpPr>
        <p:spPr>
          <a:xfrm>
            <a:off x="841375" y="241300"/>
            <a:ext cx="5233988" cy="3925888"/>
          </a:xfrm>
          <a:ln/>
        </p:spPr>
      </p:sp>
      <p:sp>
        <p:nvSpPr>
          <p:cNvPr id="332803" name="Rectangle 3"/>
          <p:cNvSpPr>
            <a:spLocks noGrp="1" noChangeArrowheads="1"/>
          </p:cNvSpPr>
          <p:nvPr>
            <p:ph type="body" idx="1"/>
          </p:nvPr>
        </p:nvSpPr>
        <p:spPr>
          <a:xfrm>
            <a:off x="396875" y="4305300"/>
            <a:ext cx="5988050" cy="4184650"/>
          </a:xfrm>
          <a:solidFill>
            <a:srgbClr val="FFFFFF"/>
          </a:solidFill>
          <a:ln>
            <a:solidFill>
              <a:srgbClr val="000000"/>
            </a:solidFill>
          </a:ln>
        </p:spPr>
        <p:txBody>
          <a:bodyPr/>
          <a:lstStyle/>
          <a:p>
            <a:pPr marL="112713" indent="-112713" defTabSz="1020763" eaLnBrk="1" hangingPunct="1">
              <a:spcBef>
                <a:spcPct val="0"/>
              </a:spcBef>
            </a:pPr>
            <a:r>
              <a:rPr lang="en-US" dirty="0">
                <a:ea typeface="ＭＳ Ｐゴシック" charset="0"/>
                <a:cs typeface="ＭＳ Ｐゴシック" charset="0"/>
              </a:rPr>
              <a:t>Christ</a:t>
            </a:r>
            <a:r>
              <a:rPr lang="fr-FR" altLang="ja-JP" dirty="0">
                <a:ea typeface="ＭＳ Ｐゴシック" charset="0"/>
                <a:cs typeface="ＭＳ Ｐゴシック" charset="0"/>
              </a:rPr>
              <a:t>'</a:t>
            </a:r>
            <a:r>
              <a:rPr lang="en-US" dirty="0">
                <a:ea typeface="ＭＳ Ｐゴシック" charset="0"/>
                <a:cs typeface="ＭＳ Ｐゴシック" charset="0"/>
              </a:rPr>
              <a:t>s 3½-year-ministry spanned four Passovers.  However, the Synoptics mention only one Passover (#2 on this timeline), which could give the impression of only a year-old ministry.  John fills in the details, though, by showing three other Passovers not mentioned by Matthew, Mark, or Luke.</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Common-423</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LC-00-Chronology of Christ-6</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aseline="0" dirty="0">
                <a:latin typeface="Arial" panose="020B0604020202020204" pitchFamily="34" charset="0"/>
                <a:cs typeface="Arial" panose="020B0604020202020204" pitchFamily="34" charset="0"/>
              </a:rPr>
              <a:t>LC-09-Rejection-223</a:t>
            </a:r>
            <a:endParaRPr lang="en-US" b="0" dirty="0">
              <a:latin typeface="Arial" charset="0"/>
              <a:ea typeface="ＭＳ Ｐゴシック" charset="0"/>
              <a:cs typeface="ＭＳ Ｐゴシック" charset="0"/>
            </a:endParaRPr>
          </a:p>
          <a:p>
            <a:pPr eaLnBrk="1" hangingPunct="1">
              <a:spcBef>
                <a:spcPct val="0"/>
              </a:spcBef>
            </a:pPr>
            <a:r>
              <a:rPr lang="en-US" b="0" dirty="0">
                <a:latin typeface="Arial" charset="0"/>
                <a:ea typeface="ＭＳ Ｐゴシック" charset="0"/>
                <a:cs typeface="ＭＳ Ｐゴシック" charset="0"/>
              </a:rPr>
              <a:t>NC-10-Reliability of Acts-10</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NS-00-NTChronology-37</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198</a:t>
            </a:r>
            <a:endParaRPr lang="en-US" dirty="0">
              <a:latin typeface="Arial" charset="0"/>
              <a:ea typeface="ＭＳ Ｐゴシック" charset="0"/>
              <a:cs typeface="ＭＳ Ｐゴシック" charset="0"/>
            </a:endParaRPr>
          </a:p>
          <a:p>
            <a:pPr marL="112713" indent="-112713" defTabSz="1020763"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CB1E58-C9F4-3B47-BDC1-32B878E4F595}"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334850" name="Rectangle 2"/>
          <p:cNvSpPr>
            <a:spLocks noGrp="1" noRot="1" noChangeAspect="1" noChangeArrowheads="1"/>
          </p:cNvSpPr>
          <p:nvPr>
            <p:ph type="sldImg"/>
          </p:nvPr>
        </p:nvSpPr>
        <p:spPr>
          <a:solidFill>
            <a:srgbClr val="FFFFFF"/>
          </a:solidFill>
          <a:ln/>
        </p:spPr>
      </p:sp>
      <p:sp>
        <p:nvSpPr>
          <p:cNvPr id="3348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normAutofit fontScale="92500" lnSpcReduction="10000"/>
          </a:bodyPr>
          <a:lstStyle/>
          <a:p>
            <a:pPr eaLnBrk="1" hangingPunct="1"/>
            <a:r>
              <a:rPr lang="en-US" b="0" dirty="0">
                <a:latin typeface="Times" charset="0"/>
                <a:ea typeface="ＭＳ Ｐゴシック" charset="0"/>
                <a:cs typeface="ＭＳ Ｐゴシック" charset="0"/>
              </a:rPr>
              <a:t>Scholars debate whether Jesus died in AD 30 or AD 33. Both years had Passover on a Friday, but John's ministry had to begin in AD 29 as this was the 15</a:t>
            </a:r>
            <a:r>
              <a:rPr lang="en-US" b="0" baseline="30000" dirty="0">
                <a:latin typeface="Times" charset="0"/>
                <a:ea typeface="ＭＳ Ｐゴシック" charset="0"/>
                <a:cs typeface="ＭＳ Ｐゴシック" charset="0"/>
              </a:rPr>
              <a:t>th</a:t>
            </a:r>
            <a:r>
              <a:rPr lang="en-US" b="0" dirty="0">
                <a:latin typeface="Times" charset="0"/>
                <a:ea typeface="ＭＳ Ｐゴシック" charset="0"/>
                <a:cs typeface="ＭＳ Ｐゴシック" charset="0"/>
              </a:rPr>
              <a:t> year of Tiberius in Rome (Luke 3:1). John's gospel has three Passovers in the ministry of Jesus, putting his crucifixion in AD 33. </a:t>
            </a:r>
          </a:p>
          <a:p>
            <a:pPr eaLnBrk="1" hangingPunct="1"/>
            <a:endParaRPr lang="en-US" b="0" dirty="0">
              <a:latin typeface="Times" charset="0"/>
              <a:ea typeface="ＭＳ Ｐゴシック" charset="0"/>
              <a:cs typeface="ＭＳ Ｐゴシック" charset="0"/>
            </a:endParaRPr>
          </a:p>
          <a:p>
            <a:pPr eaLnBrk="1" hangingPunct="1"/>
            <a:r>
              <a:rPr lang="en-US" b="0" dirty="0">
                <a:latin typeface="Times" charset="0"/>
                <a:ea typeface="ＭＳ Ｐゴシック" charset="0"/>
                <a:cs typeface="ＭＳ Ｐゴシック" charset="0"/>
              </a:rPr>
              <a:t>But two questions arise:</a:t>
            </a:r>
          </a:p>
          <a:p>
            <a:pPr marL="228600" indent="-228600" eaLnBrk="1" hangingPunct="1">
              <a:buAutoNum type="arabicParenBoth"/>
            </a:pPr>
            <a:r>
              <a:rPr lang="en-US" b="0" dirty="0">
                <a:latin typeface="Times" charset="0"/>
                <a:ea typeface="ＭＳ Ｐゴシック" charset="0"/>
                <a:cs typeface="ＭＳ Ｐゴシック" charset="0"/>
              </a:rPr>
              <a:t>Didn't Jesus begin his ministry at age 30? His birth in 4 BC would then favor a crucifixion in AD 30. Yet note that Luke wrote that Jesus was </a:t>
            </a:r>
            <a:r>
              <a:rPr lang="en-US" b="1" i="1" dirty="0">
                <a:latin typeface="Times" charset="0"/>
                <a:ea typeface="ＭＳ Ｐゴシック" charset="0"/>
                <a:cs typeface="ＭＳ Ｐゴシック" charset="0"/>
              </a:rPr>
              <a:t>about</a:t>
            </a:r>
            <a:r>
              <a:rPr lang="en-US" b="0" i="0" dirty="0">
                <a:latin typeface="Times" charset="0"/>
                <a:ea typeface="ＭＳ Ｐゴシック" charset="0"/>
                <a:cs typeface="ＭＳ Ｐゴシック" charset="0"/>
              </a:rPr>
              <a:t> age 30. This type of general wording is unusual in Luke's gospel which records many exact dates. Perhaps Luke is saying that Jesus was like the normal man of the time who began work on his own at age 30, yet with a twist in that Jesus was "about" 30 instead exactly 30, so an age of 32 would do. </a:t>
            </a:r>
          </a:p>
          <a:p>
            <a:pPr marL="228600" indent="-228600" eaLnBrk="1" hangingPunct="1">
              <a:buAutoNum type="arabicParenBoth"/>
            </a:pPr>
            <a:r>
              <a:rPr lang="en-US" b="0" dirty="0">
                <a:latin typeface="Times" charset="0"/>
                <a:ea typeface="ＭＳ Ｐゴシック" charset="0"/>
                <a:cs typeface="ＭＳ Ｐゴシック" charset="0"/>
              </a:rPr>
              <a:t>Didn't Jesus die at age 33? This has been often taught but no verse of Scripture supports it. Rather, it is a deduction assuming a 4 BC birth and an AD 30 death. Instead, Luke 3:1 leads us to the conclusion that Jesus was more around age 36 or 37.</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Common-424</a:t>
            </a:r>
          </a:p>
          <a:p>
            <a:pPr eaLnBrk="1" hangingPunct="1">
              <a:spcBef>
                <a:spcPct val="0"/>
              </a:spcBef>
            </a:pPr>
            <a:r>
              <a:rPr lang="en-US" b="0" dirty="0">
                <a:latin typeface="Arial" charset="0"/>
                <a:ea typeface="ＭＳ Ｐゴシック" charset="0"/>
                <a:cs typeface="ＭＳ Ｐゴシック" charset="0"/>
              </a:rPr>
              <a:t>BE-42-Luke-41</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LC-00-Chronology of Christ-7</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aseline="0" dirty="0">
                <a:latin typeface="Arial" panose="020B0604020202020204" pitchFamily="34" charset="0"/>
                <a:cs typeface="Arial" panose="020B0604020202020204" pitchFamily="34" charset="0"/>
              </a:rPr>
              <a:t>LC-09-Rejection-224</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Acts-11</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NS-00-NTChronology-38</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167, 199</a:t>
            </a:r>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176425-591C-AC48-B0C7-A64D434D4846}"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336898" name="Rectangle 1026"/>
          <p:cNvSpPr>
            <a:spLocks noGrp="1" noRot="1" noChangeAspect="1" noChangeArrowheads="1"/>
          </p:cNvSpPr>
          <p:nvPr>
            <p:ph type="sldImg"/>
          </p:nvPr>
        </p:nvSpPr>
        <p:spPr>
          <a:solidFill>
            <a:srgbClr val="FFFFFF"/>
          </a:solidFill>
          <a:ln/>
        </p:spPr>
      </p:sp>
      <p:sp>
        <p:nvSpPr>
          <p:cNvPr id="33689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0" dirty="0">
                <a:latin typeface="Times" charset="0"/>
                <a:ea typeface="ＭＳ Ｐゴシック" charset="0"/>
                <a:cs typeface="ＭＳ Ｐゴシック" charset="0"/>
              </a:rPr>
              <a:t>Luke states the age of Jesus upon his ministry in an ambiguous way, giving room for a few years before or after age 30. </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Common-425</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LC-00-Chronology of Christ-8</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aseline="0" dirty="0">
                <a:latin typeface="Arial" panose="020B0604020202020204" pitchFamily="34" charset="0"/>
                <a:cs typeface="Arial" panose="020B0604020202020204" pitchFamily="34" charset="0"/>
              </a:rPr>
              <a:t>LC-09-Rejection-225</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Acts-12</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200</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a:latin typeface="Arial" panose="020B0604020202020204" pitchFamily="34" charset="0"/>
                <a:cs typeface="Arial" panose="020B0604020202020204" pitchFamily="34" charset="0"/>
              </a:rPr>
              <a:t>Leviticus</a:t>
            </a:r>
            <a:r>
              <a:rPr lang="en-US" baseline="0" dirty="0">
                <a:latin typeface="Arial" panose="020B0604020202020204" pitchFamily="34" charset="0"/>
                <a:cs typeface="Arial" panose="020B0604020202020204" pitchFamily="34" charset="0"/>
              </a:rPr>
              <a:t> 23 gives the order of three key feasts of Israel: • Passover, • Unleavened Bread, and • Firstfruits.</a:t>
            </a:r>
          </a:p>
          <a:p>
            <a:r>
              <a:rPr lang="en-US" dirty="0">
                <a:latin typeface="Arial" panose="020B0604020202020204" pitchFamily="34" charset="0"/>
                <a:cs typeface="Arial" panose="020B0604020202020204" pitchFamily="34" charset="0"/>
              </a:rPr>
              <a:t>• But</a:t>
            </a:r>
            <a:r>
              <a:rPr lang="en-US" baseline="0" dirty="0">
                <a:latin typeface="Arial" panose="020B0604020202020204" pitchFamily="34" charset="0"/>
                <a:cs typeface="Arial" panose="020B0604020202020204" pitchFamily="34" charset="0"/>
              </a:rPr>
              <a:t> h</a:t>
            </a:r>
            <a:r>
              <a:rPr lang="en-US" dirty="0">
                <a:latin typeface="Arial" panose="020B0604020202020204" pitchFamily="34" charset="0"/>
                <a:cs typeface="Arial" panose="020B0604020202020204" pitchFamily="34" charset="0"/>
              </a:rPr>
              <a:t>ow</a:t>
            </a:r>
            <a:r>
              <a:rPr lang="en-US" baseline="0" dirty="0">
                <a:latin typeface="Arial" panose="020B0604020202020204" pitchFamily="34" charset="0"/>
                <a:cs typeface="Arial" panose="020B0604020202020204" pitchFamily="34" charset="0"/>
              </a:rPr>
              <a:t> could Jesus have Passover Thursday night but then die at 3 PM the next day on Friday when the Passover lambs were being slaughtered? And why did the Jewish leaders want the bodies off the cross quickly as Passover was approaching when Jesus had already celebrated Passover the night before? </a:t>
            </a:r>
          </a:p>
          <a:p>
            <a:r>
              <a:rPr lang="en-US" baseline="0" dirty="0">
                <a:latin typeface="Arial" panose="020B0604020202020204" pitchFamily="34" charset="0"/>
                <a:cs typeface="Arial" panose="020B0604020202020204" pitchFamily="34" charset="0"/>
              </a:rPr>
              <a:t>• The answer is that Galilean Jews celebrated Passover the day before • Judean Jews. Since his disciples were Galileans, Jesus naturally celebrated on their timetable.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The Feast of Unleavened Bread always began the day after Passover (Lev 23:5-6). </a:t>
            </a:r>
          </a:p>
          <a:p>
            <a:r>
              <a:rPr lang="en-US" baseline="0" dirty="0">
                <a:latin typeface="Arial" panose="020B0604020202020204" pitchFamily="34" charset="0"/>
                <a:cs typeface="Arial" panose="020B0604020202020204" pitchFamily="34" charset="0"/>
              </a:rPr>
              <a:t>• Then Firstfruits followed sometime later on the first Sabbath after the first crops began to ripen (Lev 23:11).  It indicated that millions of additional sheaves would follow until the entire harvest came in at Pentecost. In AD 33, these three celebrations occurred one after another on three consecutive days!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significance is astonishing. • Christ predicted his death at the Last Supper Thursday night. • Then Jesus died on the Judean Passover • so that believers can live a life without yeast (Unleavened Bread), • which immediately followed with his resurrection on Firstfruits as he is the first and only human ever to obtain a glorified body as an installment for millions more to follow (1 Cor 15:20)!</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We know these dates to be • 2 April 33 for the Thursday night Passover, • 3 April 33 was the day of his crucifixion, and • Jesus rose from the dead on the Feast of Firstfruits on 5 April 33.</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Another view by Mark Moore:</a:t>
            </a:r>
          </a:p>
          <a:p>
            <a:pPr>
              <a:spcBef>
                <a:spcPts val="1350"/>
              </a:spcBef>
              <a:buNone/>
            </a:pPr>
            <a:r>
              <a:rPr lang="en-US" baseline="0" dirty="0">
                <a:latin typeface="Arial" panose="020B0604020202020204" pitchFamily="34" charset="0"/>
                <a:cs typeface="Arial" panose="020B0604020202020204" pitchFamily="34" charset="0"/>
              </a:rPr>
              <a:t>"</a:t>
            </a:r>
            <a:r>
              <a:rPr lang="en-US" b="1">
                <a:effectLst/>
                <a:latin typeface="Times"/>
              </a:rPr>
              <a:t>§ 143 Preparation for the Passover Meal</a:t>
            </a:r>
            <a:r>
              <a:rPr lang="en-US">
                <a:effectLst/>
                <a:latin typeface="Times"/>
              </a:rPr>
              <a:t> (Mt 26:17–19; Mk 14:12–16; Lk 22:7–13)</a:t>
            </a:r>
          </a:p>
          <a:p>
            <a:pPr>
              <a:spcBef>
                <a:spcPts val="675"/>
              </a:spcBef>
              <a:buNone/>
            </a:pPr>
            <a:r>
              <a:rPr lang="en-US">
                <a:effectLst/>
                <a:latin typeface="Helvetica" pitchFamily="2" charset="0"/>
              </a:rPr>
              <a:t>The Synoptics indicate that Jesus ate the actual Passover meal on Nisan 14 before he was crucified on Nisan 15 (roughly equivalent to our April). Some, however, have interpreted John 18:28 and 19:14 to say that Jesus died at the very time the Passover lambs were being slain on Nisan 14. If that is true then we have an obvious contradiction between John and the Synoptics.</a:t>
            </a:r>
          </a:p>
          <a:p>
            <a:pPr>
              <a:buNone/>
            </a:pPr>
            <a:r>
              <a:rPr lang="en-US">
                <a:effectLst/>
                <a:latin typeface="Helvetica" pitchFamily="2" charset="0"/>
              </a:rPr>
              <a:t>Though some are always eager to charge the Evangelists with theological editing or outright error, a better solution seems to be the suggestion that two separate calendars were followed. For example, Jaubert argues that Jesus followed the Essene solar calendar,</a:t>
            </a:r>
            <a:r>
              <a:rPr lang="en-US" baseline="30000">
                <a:effectLst/>
                <a:latin typeface="Helvetica" pitchFamily="2" charset="0"/>
              </a:rPr>
              <a:t>21</a:t>
            </a:r>
            <a:r>
              <a:rPr lang="en-US">
                <a:effectLst/>
                <a:latin typeface="Helvetica" pitchFamily="2" charset="0"/>
              </a:rPr>
              <a:t> or that the Passover sacrifices and meals were spread over two days because of the flood of visitors to Jerusalem.</a:t>
            </a:r>
            <a:r>
              <a:rPr lang="en-US" baseline="30000">
                <a:effectLst/>
                <a:latin typeface="Helvetica" pitchFamily="2" charset="0"/>
              </a:rPr>
              <a:t>22</a:t>
            </a:r>
            <a:r>
              <a:rPr lang="en-US">
                <a:effectLst/>
                <a:latin typeface="Helvetica" pitchFamily="2" charset="0"/>
              </a:rPr>
              <a:t> This would put the Passover on Thursday for the disciples but on Friday for the Sadducees. Hoehner argues that there was a difference in how the Galileans and Judeans reckoned their days (from sunrise or sunset).</a:t>
            </a:r>
            <a:r>
              <a:rPr lang="en-US" baseline="30000">
                <a:effectLst/>
                <a:latin typeface="Helvetica" pitchFamily="2" charset="0"/>
              </a:rPr>
              <a:t>23</a:t>
            </a:r>
            <a:r>
              <a:rPr lang="en-US">
                <a:effectLst/>
                <a:latin typeface="Helvetica" pitchFamily="2" charset="0"/>
              </a:rPr>
              <a:t> Hence Jesus and the other Galileans ate the Passover a day before the Judeans did. Others have suggested that the discrepancy stemmed from an argument between the Pharisees and Sadducees. However, none of these arguments based on a calendar have strong documentary support.</a:t>
            </a:r>
          </a:p>
          <a:p>
            <a:pPr>
              <a:buNone/>
            </a:pPr>
            <a:r>
              <a:rPr lang="en-US">
                <a:effectLst/>
                <a:latin typeface="Helvetica" pitchFamily="2" charset="0"/>
              </a:rPr>
              <a:t>There is a third solution that is better still and much simpler. Jesus and his disciples celebrated the actual Passover. John knew that. After all, he was familiar with synoptic chronology. In fact, John 13 also describes the Passover Jesus celebrated. (1) It was in Jerusalem rather than Bethany, which had been their haunt the entire week. (2) They are pictured as reclining at the table at night, which is indicative of a festival meal. And (3) when the disciples saw Judas exit urgently they believed he was going out to get last minute supplies for the Passover meal or to give alms to the poor. These are indications of a Passover meal. Consequently, what John calls the Passover (18:28), is actually the </a:t>
            </a:r>
            <a:r>
              <a:rPr lang="en-US" i="1">
                <a:effectLst/>
                <a:latin typeface="Helvetica" pitchFamily="2" charset="0"/>
              </a:rPr>
              <a:t>chagigah</a:t>
            </a:r>
            <a:r>
              <a:rPr lang="en-US">
                <a:effectLst/>
                <a:latin typeface="Helvetica" pitchFamily="2" charset="0"/>
              </a:rPr>
              <a:t> (Num 28:18–19), which opened the Feast of Unleavened Bread. Was John confused about what it was actually called? No. In John’s day, there was little distinction between the Passover (Nisan 14) and the Feast of Unleavened Bread (Nisan 15–21). Both terms were used interchangeably (Mt 26:17; Mk 14:1, 12; Lk 2:41; 22:1; Josephus, </a:t>
            </a:r>
            <a:r>
              <a:rPr lang="en-US" i="1">
                <a:effectLst/>
                <a:latin typeface="Helvetica" pitchFamily="2" charset="0"/>
              </a:rPr>
              <a:t>Ant</a:t>
            </a:r>
            <a:r>
              <a:rPr lang="en-US">
                <a:effectLst/>
                <a:latin typeface="Helvetica" pitchFamily="2" charset="0"/>
              </a:rPr>
              <a:t> 2.317; </a:t>
            </a:r>
            <a:r>
              <a:rPr lang="en-US" i="1">
                <a:effectLst/>
                <a:latin typeface="Helvetica" pitchFamily="2" charset="0"/>
              </a:rPr>
              <a:t>JW</a:t>
            </a:r>
            <a:r>
              <a:rPr lang="en-US">
                <a:effectLst/>
                <a:latin typeface="Helvetica" pitchFamily="2" charset="0"/>
              </a:rPr>
              <a:t> 5.98). So it was perfectly acceptable for John to identify this special meal as the Passover. Besides, every other time John uses the term “Passover” he refers to the entire feast, not the single meal (Jn 2:13, 23; 6:4; 11:55; 12:1; 13:1). Therefore, we suggest that Jesus and the disciples ate the actual Passover meal, celebrated on Nisan 14. Furthermore, the Jews of John 18:12 refused to enter Pilate’s praetorium so they would not be disqualified from the rest of the seven day Feast of Unleavened Bread, not the actual Passover meal.</a:t>
            </a:r>
            <a:r>
              <a:rPr lang="en-US" baseline="30000">
                <a:effectLst/>
                <a:latin typeface="Helvetica" pitchFamily="2" charset="0"/>
              </a:rPr>
              <a:t>24</a:t>
            </a:r>
            <a:br>
              <a:rPr lang="en-US">
                <a:effectLst/>
                <a:latin typeface="Helvetica" pitchFamily="2" charset="0"/>
              </a:rPr>
            </a:br>
            <a:endParaRPr lang="en-US">
              <a:effectLst/>
              <a:latin typeface="Helvetica" pitchFamily="2" charset="0"/>
            </a:endParaRPr>
          </a:p>
          <a:p>
            <a:pPr>
              <a:buNone/>
            </a:pPr>
            <a:r>
              <a:rPr lang="en-US" baseline="30000">
                <a:effectLst/>
                <a:latin typeface="Calibri" panose="020F0502020204030204" pitchFamily="34" charset="0"/>
              </a:rPr>
              <a:t>21</a:t>
            </a:r>
            <a:r>
              <a:rPr lang="en-US">
                <a:effectLst/>
                <a:latin typeface="Calibri" panose="020F0502020204030204" pitchFamily="34" charset="0"/>
              </a:rPr>
              <a:t> Annie Jaubert, </a:t>
            </a:r>
            <a:r>
              <a:rPr lang="en-US" i="1">
                <a:effectLst/>
                <a:latin typeface="Calibri" panose="020F0502020204030204" pitchFamily="34" charset="0"/>
              </a:rPr>
              <a:t>The Date of the Last Supper</a:t>
            </a:r>
            <a:r>
              <a:rPr lang="en-US">
                <a:effectLst/>
                <a:latin typeface="Calibri" panose="020F0502020204030204" pitchFamily="34" charset="0"/>
              </a:rPr>
              <a:t> (New York: Alba House, 1965). One great weakness of her view is that her evidence for the Essene solar calendar comes from a third century document.</a:t>
            </a:r>
          </a:p>
          <a:p>
            <a:pPr>
              <a:buNone/>
            </a:pPr>
            <a:r>
              <a:rPr lang="en-US" baseline="30000">
                <a:effectLst/>
                <a:latin typeface="Calibri" panose="020F0502020204030204" pitchFamily="34" charset="0"/>
              </a:rPr>
              <a:t>22</a:t>
            </a:r>
            <a:r>
              <a:rPr lang="en-US">
                <a:effectLst/>
                <a:latin typeface="Calibri" panose="020F0502020204030204" pitchFamily="34" charset="0"/>
              </a:rPr>
              <a:t> Cf. Maurice Casey, “The Date of the Passover Sacrifices and Mark 14:12,” </a:t>
            </a:r>
            <a:r>
              <a:rPr lang="en-US" i="1">
                <a:effectLst/>
                <a:latin typeface="Calibri" panose="020F0502020204030204" pitchFamily="34" charset="0"/>
              </a:rPr>
              <a:t>TB</a:t>
            </a:r>
            <a:r>
              <a:rPr lang="en-US">
                <a:effectLst/>
                <a:latin typeface="Calibri" panose="020F0502020204030204" pitchFamily="34" charset="0"/>
              </a:rPr>
              <a:t> 48/2 (1997): 245–247.</a:t>
            </a:r>
          </a:p>
          <a:p>
            <a:pPr>
              <a:buNone/>
            </a:pPr>
            <a:r>
              <a:rPr lang="en-US" baseline="30000">
                <a:effectLst/>
                <a:latin typeface="Calibri" panose="020F0502020204030204" pitchFamily="34" charset="0"/>
              </a:rPr>
              <a:t>23</a:t>
            </a:r>
            <a:r>
              <a:rPr lang="en-US">
                <a:effectLst/>
                <a:latin typeface="Calibri" panose="020F0502020204030204" pitchFamily="34" charset="0"/>
              </a:rPr>
              <a:t> H.W. Hoehner, </a:t>
            </a:r>
            <a:r>
              <a:rPr lang="en-US" i="1">
                <a:effectLst/>
                <a:latin typeface="Calibri" panose="020F0502020204030204" pitchFamily="34" charset="0"/>
              </a:rPr>
              <a:t>Chronological Aspects of the Life of Christ</a:t>
            </a:r>
            <a:r>
              <a:rPr lang="en-US">
                <a:effectLst/>
                <a:latin typeface="Calibri" panose="020F0502020204030204" pitchFamily="34" charset="0"/>
              </a:rPr>
              <a:t> (Grand Rapids: Zondervan, 1977).</a:t>
            </a:r>
          </a:p>
          <a:p>
            <a:pPr>
              <a:buNone/>
            </a:pPr>
            <a:r>
              <a:rPr lang="en-US" i="1">
                <a:effectLst/>
                <a:latin typeface="Calibri" panose="020F0502020204030204" pitchFamily="34" charset="0"/>
              </a:rPr>
              <a:t>Ant</a:t>
            </a:r>
            <a:r>
              <a:rPr lang="en-US">
                <a:effectLst/>
                <a:latin typeface="Calibri" panose="020F0502020204030204" pitchFamily="34" charset="0"/>
              </a:rPr>
              <a:t> Antiquities of the Jews</a:t>
            </a:r>
          </a:p>
          <a:p>
            <a:pPr>
              <a:buNone/>
            </a:pPr>
            <a:r>
              <a:rPr lang="en-US" i="1">
                <a:effectLst/>
                <a:latin typeface="Calibri" panose="020F0502020204030204" pitchFamily="34" charset="0"/>
              </a:rPr>
              <a:t>JW</a:t>
            </a:r>
            <a:r>
              <a:rPr lang="en-US">
                <a:effectLst/>
                <a:latin typeface="Calibri" panose="020F0502020204030204" pitchFamily="34" charset="0"/>
              </a:rPr>
              <a:t> Jewish Wars</a:t>
            </a:r>
          </a:p>
          <a:p>
            <a:pPr>
              <a:buNone/>
            </a:pPr>
            <a:r>
              <a:rPr lang="en-US" baseline="30000">
                <a:effectLst/>
                <a:latin typeface="Calibri" panose="020F0502020204030204" pitchFamily="34" charset="0"/>
              </a:rPr>
              <a:t>24</a:t>
            </a:r>
            <a:r>
              <a:rPr lang="en-US">
                <a:effectLst/>
                <a:latin typeface="Calibri" panose="020F0502020204030204" pitchFamily="34" charset="0"/>
              </a:rPr>
              <a:t> Cf. Carson, pp. 528–532; and B. Smith, “The Chronology of the Last Supper,” </a:t>
            </a:r>
            <a:r>
              <a:rPr lang="en-US" i="1">
                <a:effectLst/>
                <a:latin typeface="Calibri" panose="020F0502020204030204" pitchFamily="34" charset="0"/>
              </a:rPr>
              <a:t>WTJ</a:t>
            </a:r>
            <a:r>
              <a:rPr lang="en-US">
                <a:effectLst/>
                <a:latin typeface="Calibri" panose="020F0502020204030204" pitchFamily="34" charset="0"/>
              </a:rPr>
              <a:t> 53 (1991): 29–45. F. Chenderlin, “Distributed Observance of the Passover: A Preliminary Test of the Hypothesis,” </a:t>
            </a:r>
            <a:r>
              <a:rPr lang="en-US" i="1">
                <a:effectLst/>
                <a:latin typeface="Calibri" panose="020F0502020204030204" pitchFamily="34" charset="0"/>
              </a:rPr>
              <a:t>Biblica</a:t>
            </a:r>
            <a:r>
              <a:rPr lang="en-US">
                <a:effectLst/>
                <a:latin typeface="Calibri" panose="020F0502020204030204" pitchFamily="34" charset="0"/>
              </a:rPr>
              <a:t> 57 (1976): 1–24, adds a couple of additional keen points. First, there were probably too many Passover participants to have all the lambs killed and eaten in a single day. Hence, he argues for a “distributed observance” in which the Passover would be celebrated on successive days. Second, if that were the case, the Jewish leaders may have preferred to eat the Passover on the holy high Sabbath during Passover week rather than strictly on Nisan 14."</a:t>
            </a:r>
          </a:p>
          <a:p>
            <a:pPr>
              <a:buNone/>
            </a:pPr>
            <a:endParaRPr lang="en-US">
              <a:effectLst/>
              <a:latin typeface="Calibri" panose="020F0502020204030204" pitchFamily="34" charset="0"/>
            </a:endParaRPr>
          </a:p>
          <a:p>
            <a:r>
              <a:rPr lang="en-US">
                <a:effectLst/>
                <a:latin typeface="Calibri" panose="020F0502020204030204" pitchFamily="34" charset="0"/>
              </a:rPr>
              <a:t>— Mark E. Moore, </a:t>
            </a:r>
            <a:r>
              <a:rPr lang="en-US" i="1">
                <a:effectLst/>
                <a:latin typeface="Calibri" panose="020F0502020204030204" pitchFamily="34" charset="0"/>
              </a:rPr>
              <a:t>The Chronological Life of Christ</a:t>
            </a:r>
            <a:r>
              <a:rPr lang="en-US">
                <a:effectLst/>
                <a:latin typeface="Calibri" panose="020F0502020204030204" pitchFamily="34" charset="0"/>
              </a:rPr>
              <a:t> (Joplin, MO: College Press Publishing Company, 2011), 557–558.</a:t>
            </a:r>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a:t>
            </a:r>
          </a:p>
          <a:p>
            <a:r>
              <a:rPr lang="en-US" dirty="0"/>
              <a:t>Common-435</a:t>
            </a:r>
          </a:p>
          <a:p>
            <a:r>
              <a:rPr lang="en-US" dirty="0"/>
              <a:t>OB-25-Feasts-35</a:t>
            </a:r>
          </a:p>
          <a:p>
            <a:r>
              <a:rPr lang="en-US" dirty="0"/>
              <a:t>OS-03-Leviticus-303</a:t>
            </a:r>
          </a:p>
          <a:p>
            <a:r>
              <a:rPr lang="en-US" baseline="0" dirty="0">
                <a:latin typeface="Arial" panose="020B0604020202020204" pitchFamily="34" charset="0"/>
                <a:cs typeface="Arial" panose="020B0604020202020204" pitchFamily="34" charset="0"/>
              </a:rPr>
              <a:t>OS-26-Ezek40-43-Slide105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LC-00-Chronology of Christ-8</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LC-08-Preparation-98</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a:latin typeface="Arial" panose="020B0604020202020204" pitchFamily="34" charset="0"/>
                <a:cs typeface="Arial" panose="020B0604020202020204" pitchFamily="34" charset="0"/>
              </a:rPr>
              <a:t>LC-09-Rejection-226</a:t>
            </a:r>
            <a:endParaRPr lang="en-US" dirty="0">
              <a:latin typeface="Times New Roman" charset="0"/>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LC-10-Resurrection-35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NB-11-Feasts-35</a:t>
            </a:r>
            <a:endParaRPr lang="en-US" baseline="0" dirty="0">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Acts-13</a:t>
            </a:r>
          </a:p>
          <a:p>
            <a:r>
              <a:rPr lang="en-US" baseline="0" dirty="0">
                <a:latin typeface="Arial" panose="020B0604020202020204" pitchFamily="34" charset="0"/>
                <a:cs typeface="Arial" panose="020B0604020202020204" pitchFamily="34" charset="0"/>
              </a:rPr>
              <a:t>NS-00-NTS Chronology-slide 40</a:t>
            </a:r>
          </a:p>
          <a:p>
            <a:r>
              <a:rPr lang="en-US" baseline="0" dirty="0">
                <a:latin typeface="Arial" panose="020B0604020202020204" pitchFamily="34" charset="0"/>
                <a:cs typeface="Arial" panose="020B0604020202020204" pitchFamily="34" charset="0"/>
              </a:rPr>
              <a:t>NS-00-Chronology of Christ-8</a:t>
            </a:r>
          </a:p>
          <a:p>
            <a:pPr eaLnBrk="1" hangingPunct="1"/>
            <a:r>
              <a:rPr lang="en-US" dirty="0">
                <a:latin typeface="Times New Roman" charset="0"/>
                <a:ea typeface="ＭＳ Ｐゴシック" charset="0"/>
                <a:cs typeface="ＭＳ Ｐゴシック" charset="0"/>
              </a:rPr>
              <a:t>NS-01-Matt15-28-slide 386</a:t>
            </a:r>
          </a:p>
          <a:p>
            <a:pPr eaLnBrk="1" hangingPunct="1"/>
            <a:r>
              <a:rPr lang="en-US" dirty="0">
                <a:latin typeface="Times New Roman" charset="0"/>
                <a:ea typeface="ＭＳ Ｐゴシック" charset="0"/>
                <a:cs typeface="ＭＳ Ｐゴシック" charset="0"/>
              </a:rPr>
              <a:t>NS-02-Mark9-16-slide 299</a:t>
            </a:r>
          </a:p>
          <a:p>
            <a:pPr eaLnBrk="1" hangingPunct="1"/>
            <a:r>
              <a:rPr lang="en-US" dirty="0">
                <a:latin typeface="Times New Roman" charset="0"/>
                <a:ea typeface="ＭＳ Ｐゴシック" charset="0"/>
                <a:cs typeface="ＭＳ Ｐゴシック" charset="0"/>
              </a:rPr>
              <a:t>NS-03-Luke13-24-slide 292</a:t>
            </a:r>
          </a:p>
          <a:p>
            <a:pPr eaLnBrk="1" hangingPunct="1"/>
            <a:r>
              <a:rPr lang="en-US" dirty="0">
                <a:latin typeface="Times New Roman" charset="0"/>
                <a:ea typeface="ＭＳ Ｐゴシック" charset="0"/>
                <a:cs typeface="ＭＳ Ｐゴシック" charset="0"/>
              </a:rPr>
              <a:t>NS-04-John12-21-slide 401</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D311A2-CC67-457E-8B87-1390BDD8269E}" type="slidenum">
              <a:rPr kumimoji="0" lang="en-US" altLang="en-US"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20829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1031"/>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1032"/>
          <p:cNvSpPr>
            <a:spLocks noGrp="1" noChangeArrowheads="1"/>
          </p:cNvSpPr>
          <p:nvPr>
            <p:ph type="sldNum" sz="quarter" idx="12"/>
          </p:nvPr>
        </p:nvSpPr>
        <p:spPr/>
        <p:txBody>
          <a:bodyPr/>
          <a:lstStyle>
            <a:lvl1pPr>
              <a:defRPr/>
            </a:lvl1pPr>
          </a:lstStyle>
          <a:p>
            <a:pPr>
              <a:defRPr/>
            </a:pPr>
            <a:fld id="{D59224F9-31EE-954A-A5FE-6C6CEC454E12}" type="slidenum">
              <a:rPr lang="en-US"/>
              <a:pPr>
                <a:defRPr/>
              </a:pPr>
              <a:t>‹#›</a:t>
            </a:fld>
            <a:endParaRPr lang="en-US"/>
          </a:p>
        </p:txBody>
      </p:sp>
    </p:spTree>
    <p:extLst>
      <p:ext uri="{BB962C8B-B14F-4D97-AF65-F5344CB8AC3E}">
        <p14:creationId xmlns:p14="http://schemas.microsoft.com/office/powerpoint/2010/main" val="133714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64172302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6986596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905521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495500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9294199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Tahoma" pitchFamily="-107" charset="-52"/>
                <a:ea typeface="+mn-ea"/>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p>
        </p:txBody>
      </p:sp>
      <p:sp>
        <p:nvSpPr>
          <p:cNvPr id="8" name="Rectangle 7"/>
          <p:cNvSpPr>
            <a:spLocks noGrp="1" noChangeArrowheads="1"/>
          </p:cNvSpPr>
          <p:nvPr>
            <p:ph type="ftr" sz="quarter" idx="11"/>
          </p:nvPr>
        </p:nvSpPr>
        <p:spPr/>
        <p:txBody>
          <a:bodyPr/>
          <a:lstStyle>
            <a:lvl1pPr>
              <a:defRPr/>
            </a:lvl1pPr>
          </a:lstStyle>
          <a:p>
            <a:endParaRPr lang="en-US" altLang="en-US"/>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pPr/>
              <a:t>‹#›</a:t>
            </a:fld>
            <a:endParaRPr lang="en-US" altLang="en-US"/>
          </a:p>
        </p:txBody>
      </p:sp>
    </p:spTree>
    <p:extLst>
      <p:ext uri="{BB962C8B-B14F-4D97-AF65-F5344CB8AC3E}">
        <p14:creationId xmlns:p14="http://schemas.microsoft.com/office/powerpoint/2010/main" val="3944574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pPr/>
              <a:t>‹#›</a:t>
            </a:fld>
            <a:endParaRPr lang="en-US" altLang="en-US"/>
          </a:p>
        </p:txBody>
      </p:sp>
    </p:spTree>
    <p:extLst>
      <p:ext uri="{BB962C8B-B14F-4D97-AF65-F5344CB8AC3E}">
        <p14:creationId xmlns:p14="http://schemas.microsoft.com/office/powerpoint/2010/main" val="3549827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pPr/>
              <a:t>‹#›</a:t>
            </a:fld>
            <a:endParaRPr lang="en-US" altLang="en-US"/>
          </a:p>
        </p:txBody>
      </p:sp>
    </p:spTree>
    <p:extLst>
      <p:ext uri="{BB962C8B-B14F-4D97-AF65-F5344CB8AC3E}">
        <p14:creationId xmlns:p14="http://schemas.microsoft.com/office/powerpoint/2010/main" val="1370365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pPr/>
              <a:t>‹#›</a:t>
            </a:fld>
            <a:endParaRPr lang="en-US" altLang="en-US"/>
          </a:p>
        </p:txBody>
      </p:sp>
    </p:spTree>
    <p:extLst>
      <p:ext uri="{BB962C8B-B14F-4D97-AF65-F5344CB8AC3E}">
        <p14:creationId xmlns:p14="http://schemas.microsoft.com/office/powerpoint/2010/main" val="237067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p>
        </p:txBody>
      </p:sp>
      <p:sp>
        <p:nvSpPr>
          <p:cNvPr id="8" name="Rectangle 8"/>
          <p:cNvSpPr>
            <a:spLocks noGrp="1" noChangeArrowheads="1"/>
          </p:cNvSpPr>
          <p:nvPr>
            <p:ph type="ftr" sz="quarter" idx="11"/>
          </p:nvPr>
        </p:nvSpPr>
        <p:spPr>
          <a:ln/>
        </p:spPr>
        <p:txBody>
          <a:bodyPr/>
          <a:lstStyle>
            <a:lvl1pPr>
              <a:defRPr/>
            </a:lvl1pPr>
          </a:lstStyle>
          <a:p>
            <a:endParaRPr lang="en-US" altLang="en-US"/>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pPr/>
              <a:t>‹#›</a:t>
            </a:fld>
            <a:endParaRPr lang="en-US" altLang="en-US"/>
          </a:p>
        </p:txBody>
      </p:sp>
    </p:spTree>
    <p:extLst>
      <p:ext uri="{BB962C8B-B14F-4D97-AF65-F5344CB8AC3E}">
        <p14:creationId xmlns:p14="http://schemas.microsoft.com/office/powerpoint/2010/main" val="1251135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2854810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p>
        </p:txBody>
      </p:sp>
      <p:sp>
        <p:nvSpPr>
          <p:cNvPr id="4" name="Rectangle 8"/>
          <p:cNvSpPr>
            <a:spLocks noGrp="1" noChangeArrowheads="1"/>
          </p:cNvSpPr>
          <p:nvPr>
            <p:ph type="ftr" sz="quarter" idx="11"/>
          </p:nvPr>
        </p:nvSpPr>
        <p:spPr>
          <a:ln/>
        </p:spPr>
        <p:txBody>
          <a:bodyPr/>
          <a:lstStyle>
            <a:lvl1pPr>
              <a:defRPr/>
            </a:lvl1pPr>
          </a:lstStyle>
          <a:p>
            <a:endParaRPr lang="en-US" altLang="en-US"/>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pPr/>
              <a:t>‹#›</a:t>
            </a:fld>
            <a:endParaRPr lang="en-US" altLang="en-US"/>
          </a:p>
        </p:txBody>
      </p:sp>
    </p:spTree>
    <p:extLst>
      <p:ext uri="{BB962C8B-B14F-4D97-AF65-F5344CB8AC3E}">
        <p14:creationId xmlns:p14="http://schemas.microsoft.com/office/powerpoint/2010/main" val="2094847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p>
        </p:txBody>
      </p:sp>
      <p:sp>
        <p:nvSpPr>
          <p:cNvPr id="3" name="Rectangle 8"/>
          <p:cNvSpPr>
            <a:spLocks noGrp="1" noChangeArrowheads="1"/>
          </p:cNvSpPr>
          <p:nvPr>
            <p:ph type="ftr" sz="quarter" idx="11"/>
          </p:nvPr>
        </p:nvSpPr>
        <p:spPr>
          <a:ln/>
        </p:spPr>
        <p:txBody>
          <a:bodyPr/>
          <a:lstStyle>
            <a:lvl1pPr>
              <a:defRPr/>
            </a:lvl1pPr>
          </a:lstStyle>
          <a:p>
            <a:endParaRPr lang="en-US" altLang="en-US"/>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pPr/>
              <a:t>‹#›</a:t>
            </a:fld>
            <a:endParaRPr lang="en-US" altLang="en-US"/>
          </a:p>
        </p:txBody>
      </p:sp>
    </p:spTree>
    <p:extLst>
      <p:ext uri="{BB962C8B-B14F-4D97-AF65-F5344CB8AC3E}">
        <p14:creationId xmlns:p14="http://schemas.microsoft.com/office/powerpoint/2010/main" val="542772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pPr/>
              <a:t>‹#›</a:t>
            </a:fld>
            <a:endParaRPr lang="en-US" altLang="en-US"/>
          </a:p>
        </p:txBody>
      </p:sp>
    </p:spTree>
    <p:extLst>
      <p:ext uri="{BB962C8B-B14F-4D97-AF65-F5344CB8AC3E}">
        <p14:creationId xmlns:p14="http://schemas.microsoft.com/office/powerpoint/2010/main" val="84634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pPr/>
              <a:t>‹#›</a:t>
            </a:fld>
            <a:endParaRPr lang="en-US" altLang="en-US"/>
          </a:p>
        </p:txBody>
      </p:sp>
    </p:spTree>
    <p:extLst>
      <p:ext uri="{BB962C8B-B14F-4D97-AF65-F5344CB8AC3E}">
        <p14:creationId xmlns:p14="http://schemas.microsoft.com/office/powerpoint/2010/main" val="322901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pPr/>
              <a:t>‹#›</a:t>
            </a:fld>
            <a:endParaRPr lang="en-US" altLang="en-US"/>
          </a:p>
        </p:txBody>
      </p:sp>
    </p:spTree>
    <p:extLst>
      <p:ext uri="{BB962C8B-B14F-4D97-AF65-F5344CB8AC3E}">
        <p14:creationId xmlns:p14="http://schemas.microsoft.com/office/powerpoint/2010/main" val="1123063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pPr/>
              <a:t>‹#›</a:t>
            </a:fld>
            <a:endParaRPr lang="en-US" altLang="en-US"/>
          </a:p>
        </p:txBody>
      </p:sp>
    </p:spTree>
    <p:extLst>
      <p:ext uri="{BB962C8B-B14F-4D97-AF65-F5344CB8AC3E}">
        <p14:creationId xmlns:p14="http://schemas.microsoft.com/office/powerpoint/2010/main" val="99266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eaLnBrk="0" hangingPunct="0">
              <a:defRPr/>
            </a:lvl1pPr>
          </a:lstStyle>
          <a:p>
            <a:pPr>
              <a:defRPr/>
            </a:pPr>
            <a:endParaRPr lang="en-US"/>
          </a:p>
        </p:txBody>
      </p:sp>
      <p:sp>
        <p:nvSpPr>
          <p:cNvPr id="10"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11" name="Rectangle 11"/>
          <p:cNvSpPr>
            <a:spLocks noGrp="1" noChangeArrowheads="1"/>
          </p:cNvSpPr>
          <p:nvPr>
            <p:ph type="sldNum" sz="quarter" idx="12"/>
          </p:nvPr>
        </p:nvSpPr>
        <p:spPr/>
        <p:txBody>
          <a:bodyPr/>
          <a:lstStyle>
            <a:lvl1pPr eaLnBrk="0" hangingPunct="0">
              <a:defRPr/>
            </a:lvl1pPr>
          </a:lstStyle>
          <a:p>
            <a:pPr>
              <a:defRPr/>
            </a:pPr>
            <a:fld id="{9AA92CBB-B7F6-B946-8BA8-22CDCFDF707C}" type="slidenum">
              <a:rPr lang="en-US"/>
              <a:pPr>
                <a:defRPr/>
              </a:pPr>
              <a:t>‹#›</a:t>
            </a:fld>
            <a:endParaRPr lang="en-US"/>
          </a:p>
        </p:txBody>
      </p:sp>
    </p:spTree>
    <p:extLst>
      <p:ext uri="{BB962C8B-B14F-4D97-AF65-F5344CB8AC3E}">
        <p14:creationId xmlns:p14="http://schemas.microsoft.com/office/powerpoint/2010/main" val="1633579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0653074B-220F-3646-AD3E-5CA6754866C7}" type="slidenum">
              <a:rPr lang="en-US"/>
              <a:pPr>
                <a:defRPr/>
              </a:pPr>
              <a:t>‹#›</a:t>
            </a:fld>
            <a:endParaRPr lang="en-US"/>
          </a:p>
        </p:txBody>
      </p:sp>
    </p:spTree>
    <p:extLst>
      <p:ext uri="{BB962C8B-B14F-4D97-AF65-F5344CB8AC3E}">
        <p14:creationId xmlns:p14="http://schemas.microsoft.com/office/powerpoint/2010/main" val="165726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042" indent="0">
              <a:buNone/>
              <a:defRPr sz="1800"/>
            </a:lvl2pPr>
            <a:lvl3pPr marL="914085" indent="0">
              <a:buNone/>
              <a:defRPr sz="1600"/>
            </a:lvl3pPr>
            <a:lvl4pPr marL="1371124" indent="0">
              <a:buNone/>
              <a:defRPr sz="1400"/>
            </a:lvl4pPr>
            <a:lvl5pPr marL="1828170" indent="0">
              <a:buNone/>
              <a:defRPr sz="1400"/>
            </a:lvl5pPr>
            <a:lvl6pPr marL="2285205" indent="0">
              <a:buNone/>
              <a:defRPr sz="1400"/>
            </a:lvl6pPr>
            <a:lvl7pPr marL="2742248" indent="0">
              <a:buNone/>
              <a:defRPr sz="1400"/>
            </a:lvl7pPr>
            <a:lvl8pPr marL="3199289" indent="0">
              <a:buNone/>
              <a:defRPr sz="1400"/>
            </a:lvl8pPr>
            <a:lvl9pPr marL="3656328"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FC79A4FF-8D12-7C49-94CB-A9A7458E6710}" type="slidenum">
              <a:rPr lang="en-US"/>
              <a:pPr>
                <a:defRPr/>
              </a:pPr>
              <a:t>‹#›</a:t>
            </a:fld>
            <a:endParaRPr lang="en-US"/>
          </a:p>
        </p:txBody>
      </p:sp>
    </p:spTree>
    <p:extLst>
      <p:ext uri="{BB962C8B-B14F-4D97-AF65-F5344CB8AC3E}">
        <p14:creationId xmlns:p14="http://schemas.microsoft.com/office/powerpoint/2010/main" val="384749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84CBDBB3-B321-A542-AF31-71B0CD4D9263}" type="slidenum">
              <a:rPr lang="en-US"/>
              <a:pPr>
                <a:defRPr/>
              </a:pPr>
              <a:t>‹#›</a:t>
            </a:fld>
            <a:endParaRPr lang="en-US"/>
          </a:p>
        </p:txBody>
      </p:sp>
    </p:spTree>
    <p:extLst>
      <p:ext uri="{BB962C8B-B14F-4D97-AF65-F5344CB8AC3E}">
        <p14:creationId xmlns:p14="http://schemas.microsoft.com/office/powerpoint/2010/main" val="334894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431692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42" indent="0">
              <a:buNone/>
              <a:defRPr sz="2000" b="1"/>
            </a:lvl2pPr>
            <a:lvl3pPr marL="914085" indent="0">
              <a:buNone/>
              <a:defRPr sz="1800" b="1"/>
            </a:lvl3pPr>
            <a:lvl4pPr marL="1371124" indent="0">
              <a:buNone/>
              <a:defRPr sz="1600" b="1"/>
            </a:lvl4pPr>
            <a:lvl5pPr marL="1828170" indent="0">
              <a:buNone/>
              <a:defRPr sz="1600" b="1"/>
            </a:lvl5pPr>
            <a:lvl6pPr marL="2285205" indent="0">
              <a:buNone/>
              <a:defRPr sz="1600" b="1"/>
            </a:lvl6pPr>
            <a:lvl7pPr marL="2742248" indent="0">
              <a:buNone/>
              <a:defRPr sz="1600" b="1"/>
            </a:lvl7pPr>
            <a:lvl8pPr marL="3199289" indent="0">
              <a:buNone/>
              <a:defRPr sz="1600" b="1"/>
            </a:lvl8pPr>
            <a:lvl9pPr marL="365632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042" indent="0">
              <a:buNone/>
              <a:defRPr sz="2000" b="1"/>
            </a:lvl2pPr>
            <a:lvl3pPr marL="914085" indent="0">
              <a:buNone/>
              <a:defRPr sz="1800" b="1"/>
            </a:lvl3pPr>
            <a:lvl4pPr marL="1371124" indent="0">
              <a:buNone/>
              <a:defRPr sz="1600" b="1"/>
            </a:lvl4pPr>
            <a:lvl5pPr marL="1828170" indent="0">
              <a:buNone/>
              <a:defRPr sz="1600" b="1"/>
            </a:lvl5pPr>
            <a:lvl6pPr marL="2285205" indent="0">
              <a:buNone/>
              <a:defRPr sz="1600" b="1"/>
            </a:lvl6pPr>
            <a:lvl7pPr marL="2742248" indent="0">
              <a:buNone/>
              <a:defRPr sz="1600" b="1"/>
            </a:lvl7pPr>
            <a:lvl8pPr marL="3199289" indent="0">
              <a:buNone/>
              <a:defRPr sz="1600" b="1"/>
            </a:lvl8pPr>
            <a:lvl9pPr marL="36563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1"/>
          <p:cNvSpPr>
            <a:spLocks noGrp="1" noChangeArrowheads="1"/>
          </p:cNvSpPr>
          <p:nvPr>
            <p:ph type="sldNum" sz="quarter" idx="12"/>
          </p:nvPr>
        </p:nvSpPr>
        <p:spPr/>
        <p:txBody>
          <a:bodyPr/>
          <a:lstStyle>
            <a:lvl1pPr eaLnBrk="0" hangingPunct="0">
              <a:defRPr/>
            </a:lvl1pPr>
          </a:lstStyle>
          <a:p>
            <a:pPr>
              <a:defRPr/>
            </a:pPr>
            <a:fld id="{FEC756F1-6139-7042-BEE3-7E64F569389F}" type="slidenum">
              <a:rPr lang="en-US"/>
              <a:pPr>
                <a:defRPr/>
              </a:pPr>
              <a:t>‹#›</a:t>
            </a:fld>
            <a:endParaRPr lang="en-US"/>
          </a:p>
        </p:txBody>
      </p:sp>
    </p:spTree>
    <p:extLst>
      <p:ext uri="{BB962C8B-B14F-4D97-AF65-F5344CB8AC3E}">
        <p14:creationId xmlns:p14="http://schemas.microsoft.com/office/powerpoint/2010/main" val="2489703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1"/>
          <p:cNvSpPr>
            <a:spLocks noGrp="1" noChangeArrowheads="1"/>
          </p:cNvSpPr>
          <p:nvPr>
            <p:ph type="sldNum" sz="quarter" idx="12"/>
          </p:nvPr>
        </p:nvSpPr>
        <p:spPr/>
        <p:txBody>
          <a:bodyPr/>
          <a:lstStyle>
            <a:lvl1pPr eaLnBrk="0" hangingPunct="0">
              <a:defRPr/>
            </a:lvl1pPr>
          </a:lstStyle>
          <a:p>
            <a:pPr>
              <a:defRPr/>
            </a:pPr>
            <a:fld id="{92B8E280-6A40-F246-985D-97E4C4B07882}" type="slidenum">
              <a:rPr lang="en-US"/>
              <a:pPr>
                <a:defRPr/>
              </a:pPr>
              <a:t>‹#›</a:t>
            </a:fld>
            <a:endParaRPr lang="en-US"/>
          </a:p>
        </p:txBody>
      </p:sp>
    </p:spTree>
    <p:extLst>
      <p:ext uri="{BB962C8B-B14F-4D97-AF65-F5344CB8AC3E}">
        <p14:creationId xmlns:p14="http://schemas.microsoft.com/office/powerpoint/2010/main" val="2805529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1"/>
          <p:cNvSpPr>
            <a:spLocks noGrp="1" noChangeArrowheads="1"/>
          </p:cNvSpPr>
          <p:nvPr>
            <p:ph type="sldNum" sz="quarter" idx="12"/>
          </p:nvPr>
        </p:nvSpPr>
        <p:spPr/>
        <p:txBody>
          <a:bodyPr/>
          <a:lstStyle>
            <a:lvl1pPr eaLnBrk="0" hangingPunct="0">
              <a:defRPr/>
            </a:lvl1pPr>
          </a:lstStyle>
          <a:p>
            <a:pPr>
              <a:defRPr/>
            </a:pPr>
            <a:fld id="{F5884CA9-3173-FE4D-9F10-02FDBDA82346}" type="slidenum">
              <a:rPr lang="en-US"/>
              <a:pPr>
                <a:defRPr/>
              </a:pPr>
              <a:t>‹#›</a:t>
            </a:fld>
            <a:endParaRPr lang="en-US"/>
          </a:p>
        </p:txBody>
      </p:sp>
    </p:spTree>
    <p:extLst>
      <p:ext uri="{BB962C8B-B14F-4D97-AF65-F5344CB8AC3E}">
        <p14:creationId xmlns:p14="http://schemas.microsoft.com/office/powerpoint/2010/main" val="2814760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435101"/>
            <a:ext cx="3008313" cy="4691063"/>
          </a:xfrm>
        </p:spPr>
        <p:txBody>
          <a:bodyPr/>
          <a:lstStyle>
            <a:lvl1pPr marL="0" indent="0">
              <a:buNone/>
              <a:defRPr sz="1400"/>
            </a:lvl1pPr>
            <a:lvl2pPr marL="457042" indent="0">
              <a:buNone/>
              <a:defRPr sz="1200"/>
            </a:lvl2pPr>
            <a:lvl3pPr marL="914085" indent="0">
              <a:buNone/>
              <a:defRPr sz="1000"/>
            </a:lvl3pPr>
            <a:lvl4pPr marL="1371124" indent="0">
              <a:buNone/>
              <a:defRPr sz="900"/>
            </a:lvl4pPr>
            <a:lvl5pPr marL="1828170" indent="0">
              <a:buNone/>
              <a:defRPr sz="900"/>
            </a:lvl5pPr>
            <a:lvl6pPr marL="2285205" indent="0">
              <a:buNone/>
              <a:defRPr sz="900"/>
            </a:lvl6pPr>
            <a:lvl7pPr marL="2742248" indent="0">
              <a:buNone/>
              <a:defRPr sz="900"/>
            </a:lvl7pPr>
            <a:lvl8pPr marL="3199289" indent="0">
              <a:buNone/>
              <a:defRPr sz="900"/>
            </a:lvl8pPr>
            <a:lvl9pPr marL="3656328"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8500E7F3-D5D8-A240-BC78-0BE247FE1B78}" type="slidenum">
              <a:rPr lang="en-US"/>
              <a:pPr>
                <a:defRPr/>
              </a:pPr>
              <a:t>‹#›</a:t>
            </a:fld>
            <a:endParaRPr lang="en-US"/>
          </a:p>
        </p:txBody>
      </p:sp>
    </p:spTree>
    <p:extLst>
      <p:ext uri="{BB962C8B-B14F-4D97-AF65-F5344CB8AC3E}">
        <p14:creationId xmlns:p14="http://schemas.microsoft.com/office/powerpoint/2010/main" val="2786316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42" indent="0">
              <a:buNone/>
              <a:defRPr sz="2800"/>
            </a:lvl2pPr>
            <a:lvl3pPr marL="914085" indent="0">
              <a:buNone/>
              <a:defRPr sz="2400"/>
            </a:lvl3pPr>
            <a:lvl4pPr marL="1371124" indent="0">
              <a:buNone/>
              <a:defRPr sz="2000"/>
            </a:lvl4pPr>
            <a:lvl5pPr marL="1828170" indent="0">
              <a:buNone/>
              <a:defRPr sz="2000"/>
            </a:lvl5pPr>
            <a:lvl6pPr marL="2285205" indent="0">
              <a:buNone/>
              <a:defRPr sz="2000"/>
            </a:lvl6pPr>
            <a:lvl7pPr marL="2742248" indent="0">
              <a:buNone/>
              <a:defRPr sz="2000"/>
            </a:lvl7pPr>
            <a:lvl8pPr marL="3199289" indent="0">
              <a:buNone/>
              <a:defRPr sz="2000"/>
            </a:lvl8pPr>
            <a:lvl9pPr marL="365632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42" indent="0">
              <a:buNone/>
              <a:defRPr sz="1200"/>
            </a:lvl2pPr>
            <a:lvl3pPr marL="914085" indent="0">
              <a:buNone/>
              <a:defRPr sz="1000"/>
            </a:lvl3pPr>
            <a:lvl4pPr marL="1371124" indent="0">
              <a:buNone/>
              <a:defRPr sz="900"/>
            </a:lvl4pPr>
            <a:lvl5pPr marL="1828170" indent="0">
              <a:buNone/>
              <a:defRPr sz="900"/>
            </a:lvl5pPr>
            <a:lvl6pPr marL="2285205" indent="0">
              <a:buNone/>
              <a:defRPr sz="900"/>
            </a:lvl6pPr>
            <a:lvl7pPr marL="2742248" indent="0">
              <a:buNone/>
              <a:defRPr sz="900"/>
            </a:lvl7pPr>
            <a:lvl8pPr marL="3199289" indent="0">
              <a:buNone/>
              <a:defRPr sz="900"/>
            </a:lvl8pPr>
            <a:lvl9pPr marL="3656328"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646B083D-B489-B64C-85FE-D91AF3439471}" type="slidenum">
              <a:rPr lang="en-US"/>
              <a:pPr>
                <a:defRPr/>
              </a:pPr>
              <a:t>‹#›</a:t>
            </a:fld>
            <a:endParaRPr lang="en-US"/>
          </a:p>
        </p:txBody>
      </p:sp>
    </p:spTree>
    <p:extLst>
      <p:ext uri="{BB962C8B-B14F-4D97-AF65-F5344CB8AC3E}">
        <p14:creationId xmlns:p14="http://schemas.microsoft.com/office/powerpoint/2010/main" val="2134170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E82718E9-6EB9-5649-8399-84EB94CFC8D8}" type="slidenum">
              <a:rPr lang="en-US"/>
              <a:pPr>
                <a:defRPr/>
              </a:pPr>
              <a:t>‹#›</a:t>
            </a:fld>
            <a:endParaRPr lang="en-US"/>
          </a:p>
        </p:txBody>
      </p:sp>
    </p:spTree>
    <p:extLst>
      <p:ext uri="{BB962C8B-B14F-4D97-AF65-F5344CB8AC3E}">
        <p14:creationId xmlns:p14="http://schemas.microsoft.com/office/powerpoint/2010/main" val="1420037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1"/>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1"/>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6BFCD313-F8A6-2E42-9ADC-7BA19E3D71E5}" type="slidenum">
              <a:rPr lang="en-US"/>
              <a:pPr>
                <a:defRPr/>
              </a:pPr>
              <a:t>‹#›</a:t>
            </a:fld>
            <a:endParaRPr lang="en-US"/>
          </a:p>
        </p:txBody>
      </p:sp>
    </p:spTree>
    <p:extLst>
      <p:ext uri="{BB962C8B-B14F-4D97-AF65-F5344CB8AC3E}">
        <p14:creationId xmlns:p14="http://schemas.microsoft.com/office/powerpoint/2010/main" val="41533466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C342BB41-F54A-AC48-98B3-7978A616C53D}" type="slidenum">
              <a:rPr lang="en-US"/>
              <a:pPr>
                <a:defRPr/>
              </a:pPr>
              <a:t>‹#›</a:t>
            </a:fld>
            <a:endParaRPr lang="en-US"/>
          </a:p>
        </p:txBody>
      </p:sp>
    </p:spTree>
    <p:extLst>
      <p:ext uri="{BB962C8B-B14F-4D97-AF65-F5344CB8AC3E}">
        <p14:creationId xmlns:p14="http://schemas.microsoft.com/office/powerpoint/2010/main" val="298251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914085" eaLnBrk="0" fontAlgn="auto" hangingPunct="0">
              <a:spcBef>
                <a:spcPts val="0"/>
              </a:spcBef>
              <a:spcAft>
                <a:spcPts val="0"/>
              </a:spcAft>
              <a:defRPr>
                <a:latin typeface="Times New Roman" charset="0"/>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defTabSz="914085" eaLnBrk="0" fontAlgn="auto" hangingPunct="0">
              <a:spcBef>
                <a:spcPts val="0"/>
              </a:spcBef>
              <a:spcAft>
                <a:spcPts val="0"/>
              </a:spcAft>
              <a:defRPr>
                <a:latin typeface="Times New Roman" charset="0"/>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defTabSz="914085" eaLnBrk="0" hangingPunct="0">
              <a:defRPr>
                <a:latin typeface="Times New Roman" charset="0"/>
              </a:defRPr>
            </a:lvl1pPr>
          </a:lstStyle>
          <a:p>
            <a:pPr>
              <a:defRPr/>
            </a:pPr>
            <a:fld id="{5136631C-9623-8848-AD16-7DF80C59B66E}" type="slidenum">
              <a:rPr lang="en-US"/>
              <a:pPr>
                <a:defRPr/>
              </a:pPr>
              <a:t>‹#›</a:t>
            </a:fld>
            <a:endParaRPr lang="en-US"/>
          </a:p>
        </p:txBody>
      </p:sp>
    </p:spTree>
    <p:extLst>
      <p:ext uri="{BB962C8B-B14F-4D97-AF65-F5344CB8AC3E}">
        <p14:creationId xmlns:p14="http://schemas.microsoft.com/office/powerpoint/2010/main" val="4250305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408" tIns="45704" rIns="91408" bIns="45704"/>
          <a:lstStyle/>
          <a:p>
            <a:r>
              <a:rPr lang="en-US"/>
              <a:t>Click to edit Master title style</a:t>
            </a:r>
          </a:p>
        </p:txBody>
      </p:sp>
      <p:sp>
        <p:nvSpPr>
          <p:cNvPr id="3" name="Content Placeholder 2"/>
          <p:cNvSpPr>
            <a:spLocks noGrp="1"/>
          </p:cNvSpPr>
          <p:nvPr>
            <p:ph idx="1"/>
          </p:nvPr>
        </p:nvSpPr>
        <p:spPr>
          <a:xfrm>
            <a:off x="1295401" y="1676400"/>
            <a:ext cx="7467600" cy="4449763"/>
          </a:xfrm>
          <a:prstGeom prst="rect">
            <a:avLst/>
          </a:prstGeom>
        </p:spPr>
        <p:txBody>
          <a:bodyPr lIns="91408" tIns="45704" rIns="91408" bIns="457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1" y="6245226"/>
            <a:ext cx="2133600" cy="476250"/>
          </a:xfrm>
          <a:prstGeom prst="rect">
            <a:avLst/>
          </a:prstGeom>
        </p:spPr>
        <p:txBody>
          <a:bodyPr vert="horz" wrap="square" lIns="91408" tIns="45704" rIns="91408" bIns="45704" numCol="1" anchor="t" anchorCtr="0" compatLnSpc="1">
            <a:prstTxWarp prst="textNoShape">
              <a:avLst/>
            </a:prstTxWarp>
          </a:bodyPr>
          <a:lstStyle>
            <a:lvl1pPr defTabSz="457042" eaLnBrk="1" hangingPunct="1">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6"/>
            <a:ext cx="2895600" cy="476250"/>
          </a:xfrm>
          <a:prstGeom prst="rect">
            <a:avLst/>
          </a:prstGeom>
        </p:spPr>
        <p:txBody>
          <a:bodyPr vert="horz" wrap="square" lIns="91408" tIns="45704" rIns="91408" bIns="45704" numCol="1" anchor="t" anchorCtr="0" compatLnSpc="1">
            <a:prstTxWarp prst="textNoShape">
              <a:avLst/>
            </a:prstTxWarp>
          </a:bodyPr>
          <a:lstStyle>
            <a:lvl1pPr defTabSz="457042" eaLnBrk="1" hangingPunct="1">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6"/>
            <a:ext cx="2133600" cy="476250"/>
          </a:xfrm>
          <a:prstGeom prst="rect">
            <a:avLst/>
          </a:prstGeom>
        </p:spPr>
        <p:txBody>
          <a:bodyPr vert="horz" wrap="square" lIns="91408" tIns="45704" rIns="91408" bIns="45704" numCol="1" anchor="t" anchorCtr="0" compatLnSpc="1">
            <a:prstTxWarp prst="textNoShape">
              <a:avLst/>
            </a:prstTxWarp>
          </a:bodyPr>
          <a:lstStyle>
            <a:lvl1pPr defTabSz="457042" eaLnBrk="1" hangingPunct="1">
              <a:defRPr>
                <a:solidFill>
                  <a:srgbClr val="000000"/>
                </a:solidFill>
                <a:latin typeface="Times New Roman" charset="0"/>
                <a:ea typeface="MS Gothic" charset="0"/>
                <a:cs typeface="MS Gothic" charset="0"/>
              </a:defRPr>
            </a:lvl1pPr>
          </a:lstStyle>
          <a:p>
            <a:pPr>
              <a:defRPr/>
            </a:pPr>
            <a:fld id="{7C76F1ED-2F65-9548-BF2D-4032520487C9}" type="slidenum">
              <a:rPr lang="en-US"/>
              <a:pPr>
                <a:defRPr/>
              </a:pPr>
              <a:t>‹#›</a:t>
            </a:fld>
            <a:endParaRPr lang="en-US"/>
          </a:p>
        </p:txBody>
      </p:sp>
    </p:spTree>
    <p:extLst>
      <p:ext uri="{BB962C8B-B14F-4D97-AF65-F5344CB8AC3E}">
        <p14:creationId xmlns:p14="http://schemas.microsoft.com/office/powerpoint/2010/main" val="78275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8413187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defTabSz="914085" fontAlgn="auto">
              <a:spcBef>
                <a:spcPts val="0"/>
              </a:spcBef>
              <a:spcAft>
                <a:spcPts val="0"/>
              </a:spcAft>
              <a:defRPr>
                <a:latin typeface="Arial"/>
                <a:ea typeface="ＭＳ Ｐゴシック"/>
                <a:cs typeface="ＭＳ Ｐゴシック"/>
              </a:defRPr>
            </a:lvl1pPr>
          </a:lstStyle>
          <a:p>
            <a:pPr>
              <a:defRPr/>
            </a:pPr>
            <a:endParaRPr lang="en-US"/>
          </a:p>
        </p:txBody>
      </p:sp>
      <p:sp>
        <p:nvSpPr>
          <p:cNvPr id="3" name="Rectangle 1031"/>
          <p:cNvSpPr>
            <a:spLocks noGrp="1" noChangeArrowheads="1"/>
          </p:cNvSpPr>
          <p:nvPr>
            <p:ph type="ftr" sz="quarter" idx="11"/>
          </p:nvPr>
        </p:nvSpPr>
        <p:spPr/>
        <p:txBody>
          <a:bodyPr/>
          <a:lstStyle>
            <a:lvl1pPr defTabSz="914085" fontAlgn="auto">
              <a:spcBef>
                <a:spcPts val="0"/>
              </a:spcBef>
              <a:spcAft>
                <a:spcPts val="0"/>
              </a:spcAft>
              <a:defRPr>
                <a:latin typeface="Arial"/>
                <a:ea typeface="ＭＳ Ｐゴシック"/>
                <a:cs typeface="ＭＳ Ｐゴシック"/>
              </a:defRPr>
            </a:lvl1pPr>
          </a:lstStyle>
          <a:p>
            <a:pPr>
              <a:defRPr/>
            </a:pPr>
            <a:endParaRPr lang="en-US"/>
          </a:p>
        </p:txBody>
      </p:sp>
      <p:sp>
        <p:nvSpPr>
          <p:cNvPr id="4" name="Rectangle 1032"/>
          <p:cNvSpPr>
            <a:spLocks noGrp="1" noChangeArrowheads="1"/>
          </p:cNvSpPr>
          <p:nvPr>
            <p:ph type="sldNum" sz="quarter" idx="12"/>
          </p:nvPr>
        </p:nvSpPr>
        <p:spPr/>
        <p:txBody>
          <a:bodyPr/>
          <a:lstStyle>
            <a:lvl1pPr defTabSz="914085">
              <a:defRPr>
                <a:latin typeface="Times New Roman" charset="0"/>
              </a:defRPr>
            </a:lvl1pPr>
          </a:lstStyle>
          <a:p>
            <a:pPr>
              <a:defRPr/>
            </a:pPr>
            <a:fld id="{5113A104-9E03-EE43-AAB7-B0F0CA37DC49}" type="slidenum">
              <a:rPr lang="en-US"/>
              <a:pPr>
                <a:defRPr/>
              </a:pPr>
              <a:t>‹#›</a:t>
            </a:fld>
            <a:endParaRPr lang="en-US"/>
          </a:p>
        </p:txBody>
      </p:sp>
    </p:spTree>
    <p:extLst>
      <p:ext uri="{BB962C8B-B14F-4D97-AF65-F5344CB8AC3E}">
        <p14:creationId xmlns:p14="http://schemas.microsoft.com/office/powerpoint/2010/main" val="2506400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p:txBody>
          <a:bodyPr/>
          <a:lstStyle>
            <a:lvl1pPr defTabSz="914085" eaLnBrk="0" fontAlgn="auto" hangingPunct="0">
              <a:spcBef>
                <a:spcPts val="0"/>
              </a:spcBef>
              <a:spcAft>
                <a:spcPts val="0"/>
              </a:spcAft>
              <a:defRPr>
                <a:latin typeface="Arial"/>
                <a:ea typeface="+mn-ea"/>
                <a:cs typeface="+mn-cs"/>
              </a:defRPr>
            </a:lvl1pPr>
          </a:lstStyle>
          <a:p>
            <a:pPr>
              <a:defRPr/>
            </a:pPr>
            <a:endParaRPr lang="en-US"/>
          </a:p>
        </p:txBody>
      </p:sp>
      <p:sp>
        <p:nvSpPr>
          <p:cNvPr id="3" name="Rectangle 1036"/>
          <p:cNvSpPr>
            <a:spLocks noGrp="1" noChangeArrowheads="1"/>
          </p:cNvSpPr>
          <p:nvPr>
            <p:ph type="ftr" sz="quarter" idx="11"/>
          </p:nvPr>
        </p:nvSpPr>
        <p:spPr/>
        <p:txBody>
          <a:bodyPr/>
          <a:lstStyle>
            <a:lvl1pPr defTabSz="914085" eaLnBrk="0" fontAlgn="auto" hangingPunct="0">
              <a:spcBef>
                <a:spcPts val="0"/>
              </a:spcBef>
              <a:spcAft>
                <a:spcPts val="0"/>
              </a:spcAft>
              <a:defRPr>
                <a:latin typeface="Arial"/>
                <a:ea typeface="+mn-ea"/>
                <a:cs typeface="+mn-cs"/>
              </a:defRPr>
            </a:lvl1pPr>
          </a:lstStyle>
          <a:p>
            <a:pPr>
              <a:defRPr/>
            </a:pPr>
            <a:endParaRPr lang="en-US"/>
          </a:p>
        </p:txBody>
      </p:sp>
      <p:sp>
        <p:nvSpPr>
          <p:cNvPr id="4" name="Rectangle 1037"/>
          <p:cNvSpPr>
            <a:spLocks noGrp="1" noChangeArrowheads="1"/>
          </p:cNvSpPr>
          <p:nvPr>
            <p:ph type="sldNum" sz="quarter" idx="12"/>
          </p:nvPr>
        </p:nvSpPr>
        <p:spPr/>
        <p:txBody>
          <a:bodyPr/>
          <a:lstStyle>
            <a:lvl1pPr defTabSz="914085" eaLnBrk="0" hangingPunct="0">
              <a:defRPr>
                <a:latin typeface="Times New Roman" charset="0"/>
              </a:defRPr>
            </a:lvl1pPr>
          </a:lstStyle>
          <a:p>
            <a:pPr>
              <a:defRPr/>
            </a:pPr>
            <a:fld id="{26740417-7B8E-9B47-9293-FC999BFDD206}" type="slidenum">
              <a:rPr lang="en-US"/>
              <a:pPr>
                <a:defRPr/>
              </a:pPr>
              <a:t>‹#›</a:t>
            </a:fld>
            <a:endParaRPr lang="en-US"/>
          </a:p>
        </p:txBody>
      </p:sp>
    </p:spTree>
    <p:extLst>
      <p:ext uri="{BB962C8B-B14F-4D97-AF65-F5344CB8AC3E}">
        <p14:creationId xmlns:p14="http://schemas.microsoft.com/office/powerpoint/2010/main" val="35355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3118311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150928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88356942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3648587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98667305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40.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0"/>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212164"/>
                </a:solidFill>
              </a:defRPr>
            </a:lvl1pPr>
          </a:lstStyle>
          <a:p>
            <a:pPr>
              <a:defRPr/>
            </a:pPr>
            <a:fld id="{92FA3CDD-6A6D-E64B-955A-580A6D194D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1026"/>
          <p:cNvSpPr>
            <a:spLocks noChangeArrowheads="1"/>
          </p:cNvSpPr>
          <p:nvPr/>
        </p:nvSpPr>
        <p:spPr bwMode="ltGray">
          <a:xfrm>
            <a:off x="417514" y="1098551"/>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08" tIns="45704" rIns="91408" bIns="45704" anchor="ctr"/>
          <a:lstStyle/>
          <a:p>
            <a:pPr algn="ctr" eaLnBrk="1" hangingPunct="1"/>
            <a:endParaRPr kumimoji="1" lang="en-US">
              <a:solidFill>
                <a:srgbClr val="000000"/>
              </a:solidFill>
            </a:endParaRPr>
          </a:p>
        </p:txBody>
      </p:sp>
      <p:sp>
        <p:nvSpPr>
          <p:cNvPr id="98307" name="Rectangle 1027"/>
          <p:cNvSpPr>
            <a:spLocks noChangeArrowheads="1"/>
          </p:cNvSpPr>
          <p:nvPr/>
        </p:nvSpPr>
        <p:spPr bwMode="ltGray">
          <a:xfrm>
            <a:off x="800101" y="1098551"/>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08" tIns="45704" rIns="91408" bIns="45704" anchor="ctr"/>
          <a:lstStyle/>
          <a:p>
            <a:pPr algn="ctr" eaLnBrk="1" hangingPunct="1"/>
            <a:endParaRPr kumimoji="1" lang="en-US">
              <a:solidFill>
                <a:srgbClr val="000000"/>
              </a:solidFill>
            </a:endParaRPr>
          </a:p>
        </p:txBody>
      </p:sp>
      <p:sp>
        <p:nvSpPr>
          <p:cNvPr id="98308"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08" tIns="45704" rIns="91408" bIns="45704" anchor="ctr"/>
          <a:lstStyle/>
          <a:p>
            <a:pPr algn="ctr" eaLnBrk="1" hangingPunct="1"/>
            <a:endParaRPr kumimoji="1" lang="en-US">
              <a:solidFill>
                <a:srgbClr val="000000"/>
              </a:solidFill>
            </a:endParaRPr>
          </a:p>
        </p:txBody>
      </p:sp>
      <p:sp>
        <p:nvSpPr>
          <p:cNvPr id="98309"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08" tIns="45704" rIns="91408" bIns="45704" anchor="ctr"/>
          <a:lstStyle/>
          <a:p>
            <a:pPr algn="ctr" eaLnBrk="1" hangingPunct="1"/>
            <a:endParaRPr kumimoji="1" lang="en-US">
              <a:solidFill>
                <a:srgbClr val="000000"/>
              </a:solidFill>
            </a:endParaRPr>
          </a:p>
        </p:txBody>
      </p:sp>
      <p:sp>
        <p:nvSpPr>
          <p:cNvPr id="98310" name="Rectangle 1030"/>
          <p:cNvSpPr>
            <a:spLocks noChangeArrowheads="1"/>
          </p:cNvSpPr>
          <p:nvPr/>
        </p:nvSpPr>
        <p:spPr bwMode="ltGray">
          <a:xfrm>
            <a:off x="127000" y="1447807"/>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08" tIns="45704" rIns="91408" bIns="45704" anchor="ctr"/>
          <a:lstStyle/>
          <a:p>
            <a:pPr algn="ctr" eaLnBrk="1" hangingPunct="1"/>
            <a:endParaRPr kumimoji="1" lang="en-US">
              <a:solidFill>
                <a:srgbClr val="000000"/>
              </a:solidFill>
            </a:endParaRPr>
          </a:p>
        </p:txBody>
      </p:sp>
      <p:sp>
        <p:nvSpPr>
          <p:cNvPr id="98311" name="Rectangle 1031"/>
          <p:cNvSpPr>
            <a:spLocks noChangeArrowheads="1"/>
          </p:cNvSpPr>
          <p:nvPr/>
        </p:nvSpPr>
        <p:spPr bwMode="gray">
          <a:xfrm>
            <a:off x="762000" y="990601"/>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08" tIns="45704" rIns="91408" bIns="45704" anchor="ctr"/>
          <a:lstStyle/>
          <a:p>
            <a:pPr algn="ctr" eaLnBrk="1" hangingPunct="1"/>
            <a:endParaRPr kumimoji="1" lang="en-US">
              <a:solidFill>
                <a:srgbClr val="000000"/>
              </a:solidFill>
            </a:endParaRPr>
          </a:p>
        </p:txBody>
      </p:sp>
      <p:sp>
        <p:nvSpPr>
          <p:cNvPr id="98312" name="Rectangle 1032"/>
          <p:cNvSpPr>
            <a:spLocks noChangeArrowheads="1"/>
          </p:cNvSpPr>
          <p:nvPr/>
        </p:nvSpPr>
        <p:spPr bwMode="gray">
          <a:xfrm flipV="1">
            <a:off x="460382"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lIns="91408" tIns="45704" rIns="91408" bIns="45704" anchor="ctr"/>
          <a:lstStyle/>
          <a:p>
            <a:pPr algn="ctr" eaLnBrk="1" hangingPunct="1"/>
            <a:endParaRPr kumimoji="1" lang="en-US">
              <a:solidFill>
                <a:srgbClr val="000000"/>
              </a:solidFill>
            </a:endParaRPr>
          </a:p>
        </p:txBody>
      </p:sp>
      <p:sp>
        <p:nvSpPr>
          <p:cNvPr id="98313" name="Rectangle 1033"/>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8" tIns="45704" rIns="91408" bIns="45704" numCol="1" anchor="b" anchorCtr="0" compatLnSpc="1">
            <a:prstTxWarp prst="textNoShape">
              <a:avLst/>
            </a:prstTxWarp>
          </a:bodyPr>
          <a:lstStyle/>
          <a:p>
            <a:pPr lvl="0"/>
            <a:r>
              <a:rPr lang="en-US"/>
              <a:t>Click to edit Master title style</a:t>
            </a:r>
          </a:p>
        </p:txBody>
      </p:sp>
      <p:sp>
        <p:nvSpPr>
          <p:cNvPr id="98314"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1"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08" tIns="45704" rIns="91408" bIns="45704" numCol="1" anchor="b" anchorCtr="0" compatLnSpc="1">
            <a:prstTxWarp prst="textNoShape">
              <a:avLst/>
            </a:prstTxWarp>
          </a:bodyPr>
          <a:lstStyle>
            <a:lvl1pPr defTabSz="457042" eaLnBrk="1" hangingPunct="1">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2"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08" tIns="45704" rIns="91408" bIns="45704" numCol="1" anchor="b" anchorCtr="0" compatLnSpc="1">
            <a:prstTxWarp prst="textNoShape">
              <a:avLst/>
            </a:prstTxWarp>
          </a:bodyPr>
          <a:lstStyle>
            <a:lvl1pPr algn="ctr" defTabSz="457042" eaLnBrk="1" hangingPunct="1">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3"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08" tIns="45704" rIns="91408" bIns="45704" numCol="1" anchor="b" anchorCtr="0" compatLnSpc="1">
            <a:prstTxWarp prst="textNoShape">
              <a:avLst/>
            </a:prstTxWarp>
          </a:bodyPr>
          <a:lstStyle>
            <a:lvl1pPr algn="r" defTabSz="457042" eaLnBrk="1" hangingPunct="1">
              <a:defRPr sz="1400">
                <a:solidFill>
                  <a:srgbClr val="000000"/>
                </a:solidFill>
                <a:latin typeface="Arial" charset="0"/>
              </a:defRPr>
            </a:lvl1pPr>
          </a:lstStyle>
          <a:p>
            <a:pPr>
              <a:defRPr/>
            </a:pPr>
            <a:fld id="{DB992618-AD51-6F4B-93F0-97C6F6B54140}" type="slidenum">
              <a:rPr lang="en-US"/>
              <a:pPr>
                <a:defRPr/>
              </a:pPr>
              <a:t>‹#›</a:t>
            </a:fld>
            <a:endParaRPr lang="en-US"/>
          </a:p>
        </p:txBody>
      </p:sp>
    </p:spTree>
    <p:extLst>
      <p:ext uri="{BB962C8B-B14F-4D97-AF65-F5344CB8AC3E}">
        <p14:creationId xmlns:p14="http://schemas.microsoft.com/office/powerpoint/2010/main" val="1058720066"/>
      </p:ext>
    </p:extLst>
  </p:cSld>
  <p:clrMap bg1="lt1" tx1="dk1" bg2="lt2" tx2="dk2" accent1="accent1" accent2="accent2" accent3="accent3" accent4="accent4" accent5="accent5" accent6="accent6" hlink="hlink" folHlink="folHlink"/>
  <p:sldLayoutIdLst>
    <p:sldLayoutId id="2147483879"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042" algn="l" rtl="0" fontAlgn="base">
        <a:spcBef>
          <a:spcPct val="0"/>
        </a:spcBef>
        <a:spcAft>
          <a:spcPct val="0"/>
        </a:spcAft>
        <a:defRPr sz="4400">
          <a:solidFill>
            <a:schemeClr val="tx2"/>
          </a:solidFill>
          <a:latin typeface="Arial" charset="0"/>
        </a:defRPr>
      </a:lvl6pPr>
      <a:lvl7pPr marL="914085" algn="l" rtl="0" fontAlgn="base">
        <a:spcBef>
          <a:spcPct val="0"/>
        </a:spcBef>
        <a:spcAft>
          <a:spcPct val="0"/>
        </a:spcAft>
        <a:defRPr sz="4400">
          <a:solidFill>
            <a:schemeClr val="tx2"/>
          </a:solidFill>
          <a:latin typeface="Arial" charset="0"/>
        </a:defRPr>
      </a:lvl7pPr>
      <a:lvl8pPr marL="1371124" algn="l" rtl="0" fontAlgn="base">
        <a:spcBef>
          <a:spcPct val="0"/>
        </a:spcBef>
        <a:spcAft>
          <a:spcPct val="0"/>
        </a:spcAft>
        <a:defRPr sz="4400">
          <a:solidFill>
            <a:schemeClr val="tx2"/>
          </a:solidFill>
          <a:latin typeface="Arial" charset="0"/>
        </a:defRPr>
      </a:lvl8pPr>
      <a:lvl9pPr marL="1828170" algn="l" rtl="0" fontAlgn="base">
        <a:spcBef>
          <a:spcPct val="0"/>
        </a:spcBef>
        <a:spcAft>
          <a:spcPct val="0"/>
        </a:spcAft>
        <a:defRPr sz="4400">
          <a:solidFill>
            <a:schemeClr val="tx2"/>
          </a:solidFill>
          <a:latin typeface="Arial" charset="0"/>
        </a:defRPr>
      </a:lvl9pPr>
    </p:titleStyle>
    <p:bodyStyle>
      <a:lvl1pPr marL="342781" indent="-342781"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Geneva" charset="0"/>
        </a:defRPr>
      </a:lvl1pPr>
      <a:lvl2pPr marL="742691" indent="-285652"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Geneva" charset="-128"/>
          <a:cs typeface="Geneva" charset="0"/>
        </a:defRPr>
      </a:lvl2pPr>
      <a:lvl3pPr marL="1142602" indent="-228522"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Geneva" charset="-128"/>
          <a:cs typeface="Geneva" charset="0"/>
        </a:defRPr>
      </a:lvl3pPr>
      <a:lvl4pPr marL="1599645" indent="-228522"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Geneva" charset="-128"/>
          <a:cs typeface="Geneva" charset="0"/>
        </a:defRPr>
      </a:lvl4pPr>
      <a:lvl5pPr marL="2056686" indent="-228522"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Geneva" charset="-128"/>
          <a:cs typeface="Geneva" charset="0"/>
        </a:defRPr>
      </a:lvl5pPr>
      <a:lvl6pPr marL="2513726" indent="-228522"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6pPr>
      <a:lvl7pPr marL="2970770" indent="-228522"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7pPr>
      <a:lvl8pPr marL="3427810" indent="-228522"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8pPr>
      <a:lvl9pPr marL="3884852" indent="-228522"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9pPr>
    </p:bodyStyle>
    <p:otherStyle>
      <a:defPPr>
        <a:defRPr lang="en-US"/>
      </a:defPPr>
      <a:lvl1pPr marL="0" algn="l" defTabSz="457042" rtl="0" eaLnBrk="1" latinLnBrk="0" hangingPunct="1">
        <a:defRPr sz="1800" kern="1200">
          <a:solidFill>
            <a:schemeClr val="tx1"/>
          </a:solidFill>
          <a:latin typeface="+mn-lt"/>
          <a:ea typeface="+mn-ea"/>
          <a:cs typeface="+mn-cs"/>
        </a:defRPr>
      </a:lvl1pPr>
      <a:lvl2pPr marL="457042" algn="l" defTabSz="457042" rtl="0" eaLnBrk="1" latinLnBrk="0" hangingPunct="1">
        <a:defRPr sz="1800" kern="1200">
          <a:solidFill>
            <a:schemeClr val="tx1"/>
          </a:solidFill>
          <a:latin typeface="+mn-lt"/>
          <a:ea typeface="+mn-ea"/>
          <a:cs typeface="+mn-cs"/>
        </a:defRPr>
      </a:lvl2pPr>
      <a:lvl3pPr marL="914085" algn="l" defTabSz="457042" rtl="0" eaLnBrk="1" latinLnBrk="0" hangingPunct="1">
        <a:defRPr sz="1800" kern="1200">
          <a:solidFill>
            <a:schemeClr val="tx1"/>
          </a:solidFill>
          <a:latin typeface="+mn-lt"/>
          <a:ea typeface="+mn-ea"/>
          <a:cs typeface="+mn-cs"/>
        </a:defRPr>
      </a:lvl3pPr>
      <a:lvl4pPr marL="1371124" algn="l" defTabSz="457042" rtl="0" eaLnBrk="1" latinLnBrk="0" hangingPunct="1">
        <a:defRPr sz="1800" kern="1200">
          <a:solidFill>
            <a:schemeClr val="tx1"/>
          </a:solidFill>
          <a:latin typeface="+mn-lt"/>
          <a:ea typeface="+mn-ea"/>
          <a:cs typeface="+mn-cs"/>
        </a:defRPr>
      </a:lvl4pPr>
      <a:lvl5pPr marL="1828170" algn="l" defTabSz="457042" rtl="0" eaLnBrk="1" latinLnBrk="0" hangingPunct="1">
        <a:defRPr sz="1800" kern="1200">
          <a:solidFill>
            <a:schemeClr val="tx1"/>
          </a:solidFill>
          <a:latin typeface="+mn-lt"/>
          <a:ea typeface="+mn-ea"/>
          <a:cs typeface="+mn-cs"/>
        </a:defRPr>
      </a:lvl5pPr>
      <a:lvl6pPr marL="2285205" algn="l" defTabSz="457042" rtl="0" eaLnBrk="1" latinLnBrk="0" hangingPunct="1">
        <a:defRPr sz="1800" kern="1200">
          <a:solidFill>
            <a:schemeClr val="tx1"/>
          </a:solidFill>
          <a:latin typeface="+mn-lt"/>
          <a:ea typeface="+mn-ea"/>
          <a:cs typeface="+mn-cs"/>
        </a:defRPr>
      </a:lvl6pPr>
      <a:lvl7pPr marL="2742248" algn="l" defTabSz="457042" rtl="0" eaLnBrk="1" latinLnBrk="0" hangingPunct="1">
        <a:defRPr sz="1800" kern="1200">
          <a:solidFill>
            <a:schemeClr val="tx1"/>
          </a:solidFill>
          <a:latin typeface="+mn-lt"/>
          <a:ea typeface="+mn-ea"/>
          <a:cs typeface="+mn-cs"/>
        </a:defRPr>
      </a:lvl7pPr>
      <a:lvl8pPr marL="3199289" algn="l" defTabSz="457042" rtl="0" eaLnBrk="1" latinLnBrk="0" hangingPunct="1">
        <a:defRPr sz="1800" kern="1200">
          <a:solidFill>
            <a:schemeClr val="tx1"/>
          </a:solidFill>
          <a:latin typeface="+mn-lt"/>
          <a:ea typeface="+mn-ea"/>
          <a:cs typeface="+mn-cs"/>
        </a:defRPr>
      </a:lvl8pPr>
      <a:lvl9pPr marL="3656328" algn="l" defTabSz="4570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2334391107"/>
      </p:ext>
    </p:extLst>
  </p:cSld>
  <p:clrMap bg1="lt1" tx1="dk1" bg2="lt2" tx2="dk2" accent1="accent1" accent2="accent2" accent3="accent3" accent4="accent4" accent5="accent5" accent6="accent6" hlink="hlink" folHlink="folHlink"/>
  <p:sldLayoutIdLst>
    <p:sldLayoutId id="2147483807"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518987824"/>
      </p:ext>
    </p:extLst>
  </p:cSld>
  <p:clrMap bg1="lt1" tx1="dk1" bg2="lt2" tx2="dk2" accent1="accent1" accent2="accent2" accent3="accent3" accent4="accent4" accent5="accent5" accent6="accent6" hlink="hlink" folHlink="folHlink"/>
  <p:sldLayoutIdLst>
    <p:sldLayoutId id="214748382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a:defRPr/>
            </a:pPr>
            <a:fld id="{61F442D0-A11F-2640-8129-5D1BEF7A3C1E}" type="slidenum">
              <a:rPr lang="en-US"/>
              <a:pPr defTabSz="914400">
                <a:defRPr/>
              </a:pPr>
              <a:t>‹#›</a:t>
            </a:fld>
            <a:endParaRPr lang="en-US"/>
          </a:p>
        </p:txBody>
      </p:sp>
    </p:spTree>
    <p:extLst>
      <p:ext uri="{BB962C8B-B14F-4D97-AF65-F5344CB8AC3E}">
        <p14:creationId xmlns:p14="http://schemas.microsoft.com/office/powerpoint/2010/main" val="442362677"/>
      </p:ext>
    </p:extLst>
  </p:cSld>
  <p:clrMap bg1="dk2" tx1="lt1" bg2="dk1"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Tahoma" pitchFamily="-107" charset="-52"/>
                <a:ea typeface="+mn-ea"/>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5483AB95-8A6B-437B-B35D-3F3F801EBC6C}" type="slidenum">
              <a:rPr lang="en-US" altLang="en-US"/>
              <a:pPr/>
              <a:t>‹#›</a:t>
            </a:fld>
            <a:endParaRPr lang="en-US" altLang="en-US"/>
          </a:p>
        </p:txBody>
      </p:sp>
    </p:spTree>
    <p:extLst>
      <p:ext uri="{BB962C8B-B14F-4D97-AF65-F5344CB8AC3E}">
        <p14:creationId xmlns:p14="http://schemas.microsoft.com/office/powerpoint/2010/main" val="2663076027"/>
      </p:ext>
    </p:extLst>
  </p:cSld>
  <p:clrMap bg1="dk2" tx1="lt1" bg2="dk1"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457200" y="992188"/>
            <a:ext cx="8153400" cy="1600200"/>
            <a:chOff x="288" y="625"/>
            <a:chExt cx="5136" cy="1008"/>
          </a:xfrm>
        </p:grpSpPr>
        <p:sp>
          <p:nvSpPr>
            <p:cNvPr id="7885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885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885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885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7885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43" tIns="46022" rIns="92043" bIns="46022" numCol="1" anchor="b" anchorCtr="0" compatLnSpc="1">
            <a:prstTxWarp prst="textNoShape">
              <a:avLst/>
            </a:prstTxWarp>
          </a:bodyPr>
          <a:lstStyle/>
          <a:p>
            <a:pPr lvl="0"/>
            <a:r>
              <a:rPr lang="en-US"/>
              <a:t>Click to edit Master title style</a:t>
            </a:r>
          </a:p>
        </p:txBody>
      </p:sp>
      <p:sp>
        <p:nvSpPr>
          <p:cNvPr id="7885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43" tIns="46022" rIns="92043" bIns="460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eaLnBrk="1" hangingPunct="1">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ctr" eaLnBrk="1" hangingPunct="1">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r" eaLnBrk="1" hangingPunct="1">
              <a:defRPr sz="1400">
                <a:solidFill>
                  <a:srgbClr val="FFFFCC"/>
                </a:solidFill>
                <a:latin typeface="Arial" charset="0"/>
              </a:defRPr>
            </a:lvl1pPr>
          </a:lstStyle>
          <a:p>
            <a:pPr>
              <a:defRPr/>
            </a:pPr>
            <a:fld id="{4A658144-75C2-DD46-91DD-83E1EF7ED8C8}" type="slidenum">
              <a:rPr lang="en-US"/>
              <a:pPr>
                <a:defRPr/>
              </a:pPr>
              <a:t>‹#›</a:t>
            </a:fld>
            <a:endParaRPr lang="en-US"/>
          </a:p>
        </p:txBody>
      </p:sp>
    </p:spTree>
    <p:extLst>
      <p:ext uri="{BB962C8B-B14F-4D97-AF65-F5344CB8AC3E}">
        <p14:creationId xmlns:p14="http://schemas.microsoft.com/office/powerpoint/2010/main" val="1548741239"/>
      </p:ext>
    </p:extLst>
  </p:cSld>
  <p:clrMap bg1="dk2" tx1="lt1" bg2="dk1"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txStyles>
    <p:titleStyle>
      <a:lvl1pPr algn="r" rtl="0" eaLnBrk="0" fontAlgn="base" hangingPunct="0">
        <a:spcBef>
          <a:spcPct val="0"/>
        </a:spcBef>
        <a:spcAft>
          <a:spcPct val="0"/>
        </a:spcAft>
        <a:defRPr sz="4400" i="1">
          <a:solidFill>
            <a:schemeClr val="tx2"/>
          </a:solidFill>
          <a:latin typeface="Arial"/>
          <a:ea typeface="ＭＳ Ｐゴシック" charset="0"/>
          <a:cs typeface="Arial"/>
        </a:defRPr>
      </a:lvl1pPr>
      <a:lvl2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5pPr>
      <a:lvl6pPr marL="457042" algn="r" rtl="0" fontAlgn="base">
        <a:spcBef>
          <a:spcPct val="0"/>
        </a:spcBef>
        <a:spcAft>
          <a:spcPct val="0"/>
        </a:spcAft>
        <a:defRPr sz="4400" i="1">
          <a:solidFill>
            <a:schemeClr val="tx2"/>
          </a:solidFill>
          <a:latin typeface="Times New Roman" charset="0"/>
        </a:defRPr>
      </a:lvl6pPr>
      <a:lvl7pPr marL="914085" algn="r" rtl="0" fontAlgn="base">
        <a:spcBef>
          <a:spcPct val="0"/>
        </a:spcBef>
        <a:spcAft>
          <a:spcPct val="0"/>
        </a:spcAft>
        <a:defRPr sz="4400" i="1">
          <a:solidFill>
            <a:schemeClr val="tx2"/>
          </a:solidFill>
          <a:latin typeface="Times New Roman" charset="0"/>
        </a:defRPr>
      </a:lvl7pPr>
      <a:lvl8pPr marL="1371124" algn="r" rtl="0" fontAlgn="base">
        <a:spcBef>
          <a:spcPct val="0"/>
        </a:spcBef>
        <a:spcAft>
          <a:spcPct val="0"/>
        </a:spcAft>
        <a:defRPr sz="4400" i="1">
          <a:solidFill>
            <a:schemeClr val="tx2"/>
          </a:solidFill>
          <a:latin typeface="Times New Roman" charset="0"/>
        </a:defRPr>
      </a:lvl8pPr>
      <a:lvl9pPr marL="1828170" algn="r" rtl="0" fontAlgn="base">
        <a:spcBef>
          <a:spcPct val="0"/>
        </a:spcBef>
        <a:spcAft>
          <a:spcPct val="0"/>
        </a:spcAft>
        <a:defRPr sz="4400" i="1">
          <a:solidFill>
            <a:schemeClr val="tx2"/>
          </a:solidFill>
          <a:latin typeface="Times New Roman" charset="0"/>
        </a:defRPr>
      </a:lvl9pPr>
    </p:titleStyle>
    <p:bodyStyle>
      <a:lvl1pPr marL="342781" indent="-342781" algn="l" rtl="0" eaLnBrk="0" fontAlgn="base" hangingPunct="0">
        <a:spcBef>
          <a:spcPct val="20000"/>
        </a:spcBef>
        <a:spcAft>
          <a:spcPct val="0"/>
        </a:spcAft>
        <a:buClr>
          <a:schemeClr val="tx2"/>
        </a:buClr>
        <a:buChar char="•"/>
        <a:defRPr sz="3200">
          <a:solidFill>
            <a:schemeClr val="tx1"/>
          </a:solidFill>
          <a:latin typeface="Arial"/>
          <a:ea typeface="ＭＳ Ｐゴシック" charset="0"/>
          <a:cs typeface="Arial"/>
        </a:defRPr>
      </a:lvl1pPr>
      <a:lvl2pPr marL="742691" indent="-285652" algn="l" rtl="0" eaLnBrk="0" fontAlgn="base" hangingPunct="0">
        <a:spcBef>
          <a:spcPct val="20000"/>
        </a:spcBef>
        <a:spcAft>
          <a:spcPct val="0"/>
        </a:spcAft>
        <a:buClr>
          <a:schemeClr val="tx2"/>
        </a:buClr>
        <a:buChar char="–"/>
        <a:defRPr sz="2800">
          <a:solidFill>
            <a:schemeClr val="tx1"/>
          </a:solidFill>
          <a:latin typeface="Arial"/>
          <a:ea typeface="Geneva" charset="-128"/>
          <a:cs typeface="Arial"/>
        </a:defRPr>
      </a:lvl2pPr>
      <a:lvl3pPr marL="1142602" indent="-228522" algn="l" rtl="0" eaLnBrk="0" fontAlgn="base" hangingPunct="0">
        <a:spcBef>
          <a:spcPct val="20000"/>
        </a:spcBef>
        <a:spcAft>
          <a:spcPct val="0"/>
        </a:spcAft>
        <a:buClr>
          <a:schemeClr val="tx2"/>
        </a:buClr>
        <a:buChar char="•"/>
        <a:defRPr sz="2400">
          <a:solidFill>
            <a:schemeClr val="tx1"/>
          </a:solidFill>
          <a:latin typeface="Arial"/>
          <a:ea typeface="ＭＳ Ｐゴシック" charset="-128"/>
          <a:cs typeface="Arial"/>
        </a:defRPr>
      </a:lvl3pPr>
      <a:lvl4pPr marL="1599645" indent="-228522" algn="l" rtl="0" eaLnBrk="0" fontAlgn="base" hangingPunct="0">
        <a:spcBef>
          <a:spcPct val="20000"/>
        </a:spcBef>
        <a:spcAft>
          <a:spcPct val="0"/>
        </a:spcAft>
        <a:buClr>
          <a:schemeClr val="tx2"/>
        </a:buClr>
        <a:buChar char="–"/>
        <a:defRPr sz="2000">
          <a:solidFill>
            <a:schemeClr val="tx1"/>
          </a:solidFill>
          <a:latin typeface="Arial"/>
          <a:ea typeface="ＭＳ Ｐゴシック" charset="-128"/>
          <a:cs typeface="Arial"/>
        </a:defRPr>
      </a:lvl4pPr>
      <a:lvl5pPr marL="2056686" indent="-228522" algn="l" rtl="0" eaLnBrk="0" fontAlgn="base" hangingPunct="0">
        <a:spcBef>
          <a:spcPct val="20000"/>
        </a:spcBef>
        <a:spcAft>
          <a:spcPct val="0"/>
        </a:spcAft>
        <a:buClr>
          <a:schemeClr val="tx2"/>
        </a:buClr>
        <a:buChar char="•"/>
        <a:defRPr sz="2000">
          <a:solidFill>
            <a:schemeClr val="tx1"/>
          </a:solidFill>
          <a:latin typeface="Arial"/>
          <a:ea typeface="ＭＳ Ｐゴシック" charset="-128"/>
          <a:cs typeface="Arial"/>
        </a:defRPr>
      </a:lvl5pPr>
      <a:lvl6pPr marL="2513726" indent="-228522" algn="l" rtl="0" fontAlgn="base">
        <a:spcBef>
          <a:spcPct val="20000"/>
        </a:spcBef>
        <a:spcAft>
          <a:spcPct val="0"/>
        </a:spcAft>
        <a:buClr>
          <a:schemeClr val="tx2"/>
        </a:buClr>
        <a:buChar char="•"/>
        <a:defRPr sz="2000">
          <a:solidFill>
            <a:schemeClr val="tx1"/>
          </a:solidFill>
          <a:latin typeface="+mn-lt"/>
          <a:ea typeface="Geneva" charset="-128"/>
        </a:defRPr>
      </a:lvl6pPr>
      <a:lvl7pPr marL="2970770" indent="-228522" algn="l" rtl="0" fontAlgn="base">
        <a:spcBef>
          <a:spcPct val="20000"/>
        </a:spcBef>
        <a:spcAft>
          <a:spcPct val="0"/>
        </a:spcAft>
        <a:buClr>
          <a:schemeClr val="tx2"/>
        </a:buClr>
        <a:buChar char="•"/>
        <a:defRPr sz="2000">
          <a:solidFill>
            <a:schemeClr val="tx1"/>
          </a:solidFill>
          <a:latin typeface="+mn-lt"/>
          <a:ea typeface="Geneva" charset="-128"/>
        </a:defRPr>
      </a:lvl7pPr>
      <a:lvl8pPr marL="3427810" indent="-228522" algn="l" rtl="0" fontAlgn="base">
        <a:spcBef>
          <a:spcPct val="20000"/>
        </a:spcBef>
        <a:spcAft>
          <a:spcPct val="0"/>
        </a:spcAft>
        <a:buClr>
          <a:schemeClr val="tx2"/>
        </a:buClr>
        <a:buChar char="•"/>
        <a:defRPr sz="2000">
          <a:solidFill>
            <a:schemeClr val="tx1"/>
          </a:solidFill>
          <a:latin typeface="+mn-lt"/>
          <a:ea typeface="Geneva" charset="-128"/>
        </a:defRPr>
      </a:lvl8pPr>
      <a:lvl9pPr marL="3884852" indent="-228522"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042" rtl="0" eaLnBrk="1" latinLnBrk="0" hangingPunct="1">
        <a:defRPr sz="1800" kern="1200">
          <a:solidFill>
            <a:schemeClr val="tx1"/>
          </a:solidFill>
          <a:latin typeface="+mn-lt"/>
          <a:ea typeface="+mn-ea"/>
          <a:cs typeface="+mn-cs"/>
        </a:defRPr>
      </a:lvl1pPr>
      <a:lvl2pPr marL="457042" algn="l" defTabSz="457042" rtl="0" eaLnBrk="1" latinLnBrk="0" hangingPunct="1">
        <a:defRPr sz="1800" kern="1200">
          <a:solidFill>
            <a:schemeClr val="tx1"/>
          </a:solidFill>
          <a:latin typeface="+mn-lt"/>
          <a:ea typeface="+mn-ea"/>
          <a:cs typeface="+mn-cs"/>
        </a:defRPr>
      </a:lvl2pPr>
      <a:lvl3pPr marL="914085" algn="l" defTabSz="457042" rtl="0" eaLnBrk="1" latinLnBrk="0" hangingPunct="1">
        <a:defRPr sz="1800" kern="1200">
          <a:solidFill>
            <a:schemeClr val="tx1"/>
          </a:solidFill>
          <a:latin typeface="+mn-lt"/>
          <a:ea typeface="+mn-ea"/>
          <a:cs typeface="+mn-cs"/>
        </a:defRPr>
      </a:lvl3pPr>
      <a:lvl4pPr marL="1371124" algn="l" defTabSz="457042" rtl="0" eaLnBrk="1" latinLnBrk="0" hangingPunct="1">
        <a:defRPr sz="1800" kern="1200">
          <a:solidFill>
            <a:schemeClr val="tx1"/>
          </a:solidFill>
          <a:latin typeface="+mn-lt"/>
          <a:ea typeface="+mn-ea"/>
          <a:cs typeface="+mn-cs"/>
        </a:defRPr>
      </a:lvl4pPr>
      <a:lvl5pPr marL="1828170" algn="l" defTabSz="457042" rtl="0" eaLnBrk="1" latinLnBrk="0" hangingPunct="1">
        <a:defRPr sz="1800" kern="1200">
          <a:solidFill>
            <a:schemeClr val="tx1"/>
          </a:solidFill>
          <a:latin typeface="+mn-lt"/>
          <a:ea typeface="+mn-ea"/>
          <a:cs typeface="+mn-cs"/>
        </a:defRPr>
      </a:lvl5pPr>
      <a:lvl6pPr marL="2285205" algn="l" defTabSz="457042" rtl="0" eaLnBrk="1" latinLnBrk="0" hangingPunct="1">
        <a:defRPr sz="1800" kern="1200">
          <a:solidFill>
            <a:schemeClr val="tx1"/>
          </a:solidFill>
          <a:latin typeface="+mn-lt"/>
          <a:ea typeface="+mn-ea"/>
          <a:cs typeface="+mn-cs"/>
        </a:defRPr>
      </a:lvl6pPr>
      <a:lvl7pPr marL="2742248" algn="l" defTabSz="457042" rtl="0" eaLnBrk="1" latinLnBrk="0" hangingPunct="1">
        <a:defRPr sz="1800" kern="1200">
          <a:solidFill>
            <a:schemeClr val="tx1"/>
          </a:solidFill>
          <a:latin typeface="+mn-lt"/>
          <a:ea typeface="+mn-ea"/>
          <a:cs typeface="+mn-cs"/>
        </a:defRPr>
      </a:lvl7pPr>
      <a:lvl8pPr marL="3199289" algn="l" defTabSz="457042" rtl="0" eaLnBrk="1" latinLnBrk="0" hangingPunct="1">
        <a:defRPr sz="1800" kern="1200">
          <a:solidFill>
            <a:schemeClr val="tx1"/>
          </a:solidFill>
          <a:latin typeface="+mn-lt"/>
          <a:ea typeface="+mn-ea"/>
          <a:cs typeface="+mn-cs"/>
        </a:defRPr>
      </a:lvl8pPr>
      <a:lvl9pPr marL="3656328" algn="l" defTabSz="45704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62" name="Group 2"/>
          <p:cNvGrpSpPr>
            <a:grpSpLocks/>
          </p:cNvGrpSpPr>
          <p:nvPr/>
        </p:nvGrpSpPr>
        <p:grpSpPr bwMode="auto">
          <a:xfrm>
            <a:off x="457200" y="992188"/>
            <a:ext cx="8153400" cy="1600200"/>
            <a:chOff x="288" y="625"/>
            <a:chExt cx="5136" cy="1008"/>
          </a:xfrm>
        </p:grpSpPr>
        <p:sp>
          <p:nvSpPr>
            <p:cNvPr id="92168"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69"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70"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71"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92163"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43" tIns="46022" rIns="92043" bIns="46022" numCol="1" anchor="b" anchorCtr="0" compatLnSpc="1">
            <a:prstTxWarp prst="textNoShape">
              <a:avLst/>
            </a:prstTxWarp>
          </a:bodyPr>
          <a:lstStyle/>
          <a:p>
            <a:pPr lvl="0"/>
            <a:r>
              <a:rPr lang="en-US"/>
              <a:t>Click to edit Master title style</a:t>
            </a:r>
          </a:p>
        </p:txBody>
      </p:sp>
      <p:sp>
        <p:nvSpPr>
          <p:cNvPr id="92164"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43" tIns="46022" rIns="92043" bIns="460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defTabSz="457042" eaLnBrk="1" hangingPunct="1">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ctr" defTabSz="457042" eaLnBrk="1" hangingPunct="1">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r" defTabSz="457042" eaLnBrk="1" hangingPunct="1">
              <a:defRPr sz="1400">
                <a:solidFill>
                  <a:srgbClr val="FFFFCC"/>
                </a:solidFill>
                <a:latin typeface="Arial" charset="0"/>
              </a:defRPr>
            </a:lvl1pPr>
          </a:lstStyle>
          <a:p>
            <a:pPr>
              <a:defRPr/>
            </a:pPr>
            <a:fld id="{9F5C4099-A41A-6541-8714-D215765E0DBD}" type="slidenum">
              <a:rPr lang="en-US"/>
              <a:pPr>
                <a:defRPr/>
              </a:pPr>
              <a:t>‹#›</a:t>
            </a:fld>
            <a:endParaRPr lang="en-US"/>
          </a:p>
        </p:txBody>
      </p:sp>
    </p:spTree>
    <p:extLst>
      <p:ext uri="{BB962C8B-B14F-4D97-AF65-F5344CB8AC3E}">
        <p14:creationId xmlns:p14="http://schemas.microsoft.com/office/powerpoint/2010/main" val="1747547351"/>
      </p:ext>
    </p:extLst>
  </p:cSld>
  <p:clrMap bg1="dk2" tx1="lt1" bg2="dk1" tx2="lt2" accent1="accent1" accent2="accent2" accent3="accent3" accent4="accent4" accent5="accent5" accent6="accent6" hlink="hlink" folHlink="folHlink"/>
  <p:sldLayoutIdLst>
    <p:sldLayoutId id="2147483873"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042" algn="r" rtl="0" fontAlgn="base">
        <a:spcBef>
          <a:spcPct val="0"/>
        </a:spcBef>
        <a:spcAft>
          <a:spcPct val="0"/>
        </a:spcAft>
        <a:defRPr sz="4400" i="1">
          <a:solidFill>
            <a:schemeClr val="tx2"/>
          </a:solidFill>
          <a:latin typeface="Times New Roman" charset="0"/>
        </a:defRPr>
      </a:lvl6pPr>
      <a:lvl7pPr marL="914085" algn="r" rtl="0" fontAlgn="base">
        <a:spcBef>
          <a:spcPct val="0"/>
        </a:spcBef>
        <a:spcAft>
          <a:spcPct val="0"/>
        </a:spcAft>
        <a:defRPr sz="4400" i="1">
          <a:solidFill>
            <a:schemeClr val="tx2"/>
          </a:solidFill>
          <a:latin typeface="Times New Roman" charset="0"/>
        </a:defRPr>
      </a:lvl7pPr>
      <a:lvl8pPr marL="1371124" algn="r" rtl="0" fontAlgn="base">
        <a:spcBef>
          <a:spcPct val="0"/>
        </a:spcBef>
        <a:spcAft>
          <a:spcPct val="0"/>
        </a:spcAft>
        <a:defRPr sz="4400" i="1">
          <a:solidFill>
            <a:schemeClr val="tx2"/>
          </a:solidFill>
          <a:latin typeface="Times New Roman" charset="0"/>
        </a:defRPr>
      </a:lvl8pPr>
      <a:lvl9pPr marL="1828170" algn="r" rtl="0" fontAlgn="base">
        <a:spcBef>
          <a:spcPct val="0"/>
        </a:spcBef>
        <a:spcAft>
          <a:spcPct val="0"/>
        </a:spcAft>
        <a:defRPr sz="4400" i="1">
          <a:solidFill>
            <a:schemeClr val="tx2"/>
          </a:solidFill>
          <a:latin typeface="Times New Roman" charset="0"/>
        </a:defRPr>
      </a:lvl9pPr>
    </p:titleStyle>
    <p:bodyStyle>
      <a:lvl1pPr marL="342781" indent="-342781"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691" indent="-285652"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602" indent="-228522"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645" indent="-228522"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6686" indent="-228522"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3726" indent="-228522" algn="l" rtl="0" fontAlgn="base">
        <a:spcBef>
          <a:spcPct val="20000"/>
        </a:spcBef>
        <a:spcAft>
          <a:spcPct val="0"/>
        </a:spcAft>
        <a:buClr>
          <a:schemeClr val="tx2"/>
        </a:buClr>
        <a:buChar char="•"/>
        <a:defRPr sz="2000">
          <a:solidFill>
            <a:schemeClr val="tx1"/>
          </a:solidFill>
          <a:latin typeface="+mn-lt"/>
          <a:ea typeface="Geneva" charset="-128"/>
        </a:defRPr>
      </a:lvl6pPr>
      <a:lvl7pPr marL="2970770" indent="-228522" algn="l" rtl="0" fontAlgn="base">
        <a:spcBef>
          <a:spcPct val="20000"/>
        </a:spcBef>
        <a:spcAft>
          <a:spcPct val="0"/>
        </a:spcAft>
        <a:buClr>
          <a:schemeClr val="tx2"/>
        </a:buClr>
        <a:buChar char="•"/>
        <a:defRPr sz="2000">
          <a:solidFill>
            <a:schemeClr val="tx1"/>
          </a:solidFill>
          <a:latin typeface="+mn-lt"/>
          <a:ea typeface="Geneva" charset="-128"/>
        </a:defRPr>
      </a:lvl7pPr>
      <a:lvl8pPr marL="3427810" indent="-228522" algn="l" rtl="0" fontAlgn="base">
        <a:spcBef>
          <a:spcPct val="20000"/>
        </a:spcBef>
        <a:spcAft>
          <a:spcPct val="0"/>
        </a:spcAft>
        <a:buClr>
          <a:schemeClr val="tx2"/>
        </a:buClr>
        <a:buChar char="•"/>
        <a:defRPr sz="2000">
          <a:solidFill>
            <a:schemeClr val="tx1"/>
          </a:solidFill>
          <a:latin typeface="+mn-lt"/>
          <a:ea typeface="Geneva" charset="-128"/>
        </a:defRPr>
      </a:lvl8pPr>
      <a:lvl9pPr marL="3884852" indent="-228522"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042" rtl="0" eaLnBrk="1" latinLnBrk="0" hangingPunct="1">
        <a:defRPr sz="1800" kern="1200">
          <a:solidFill>
            <a:schemeClr val="tx1"/>
          </a:solidFill>
          <a:latin typeface="+mn-lt"/>
          <a:ea typeface="+mn-ea"/>
          <a:cs typeface="+mn-cs"/>
        </a:defRPr>
      </a:lvl1pPr>
      <a:lvl2pPr marL="457042" algn="l" defTabSz="457042" rtl="0" eaLnBrk="1" latinLnBrk="0" hangingPunct="1">
        <a:defRPr sz="1800" kern="1200">
          <a:solidFill>
            <a:schemeClr val="tx1"/>
          </a:solidFill>
          <a:latin typeface="+mn-lt"/>
          <a:ea typeface="+mn-ea"/>
          <a:cs typeface="+mn-cs"/>
        </a:defRPr>
      </a:lvl2pPr>
      <a:lvl3pPr marL="914085" algn="l" defTabSz="457042" rtl="0" eaLnBrk="1" latinLnBrk="0" hangingPunct="1">
        <a:defRPr sz="1800" kern="1200">
          <a:solidFill>
            <a:schemeClr val="tx1"/>
          </a:solidFill>
          <a:latin typeface="+mn-lt"/>
          <a:ea typeface="+mn-ea"/>
          <a:cs typeface="+mn-cs"/>
        </a:defRPr>
      </a:lvl3pPr>
      <a:lvl4pPr marL="1371124" algn="l" defTabSz="457042" rtl="0" eaLnBrk="1" latinLnBrk="0" hangingPunct="1">
        <a:defRPr sz="1800" kern="1200">
          <a:solidFill>
            <a:schemeClr val="tx1"/>
          </a:solidFill>
          <a:latin typeface="+mn-lt"/>
          <a:ea typeface="+mn-ea"/>
          <a:cs typeface="+mn-cs"/>
        </a:defRPr>
      </a:lvl4pPr>
      <a:lvl5pPr marL="1828170" algn="l" defTabSz="457042" rtl="0" eaLnBrk="1" latinLnBrk="0" hangingPunct="1">
        <a:defRPr sz="1800" kern="1200">
          <a:solidFill>
            <a:schemeClr val="tx1"/>
          </a:solidFill>
          <a:latin typeface="+mn-lt"/>
          <a:ea typeface="+mn-ea"/>
          <a:cs typeface="+mn-cs"/>
        </a:defRPr>
      </a:lvl5pPr>
      <a:lvl6pPr marL="2285205" algn="l" defTabSz="457042" rtl="0" eaLnBrk="1" latinLnBrk="0" hangingPunct="1">
        <a:defRPr sz="1800" kern="1200">
          <a:solidFill>
            <a:schemeClr val="tx1"/>
          </a:solidFill>
          <a:latin typeface="+mn-lt"/>
          <a:ea typeface="+mn-ea"/>
          <a:cs typeface="+mn-cs"/>
        </a:defRPr>
      </a:lvl6pPr>
      <a:lvl7pPr marL="2742248" algn="l" defTabSz="457042" rtl="0" eaLnBrk="1" latinLnBrk="0" hangingPunct="1">
        <a:defRPr sz="1800" kern="1200">
          <a:solidFill>
            <a:schemeClr val="tx1"/>
          </a:solidFill>
          <a:latin typeface="+mn-lt"/>
          <a:ea typeface="+mn-ea"/>
          <a:cs typeface="+mn-cs"/>
        </a:defRPr>
      </a:lvl7pPr>
      <a:lvl8pPr marL="3199289" algn="l" defTabSz="457042" rtl="0" eaLnBrk="1" latinLnBrk="0" hangingPunct="1">
        <a:defRPr sz="1800" kern="1200">
          <a:solidFill>
            <a:schemeClr val="tx1"/>
          </a:solidFill>
          <a:latin typeface="+mn-lt"/>
          <a:ea typeface="+mn-ea"/>
          <a:cs typeface="+mn-cs"/>
        </a:defRPr>
      </a:lvl8pPr>
      <a:lvl9pPr marL="3656328" algn="l" defTabSz="45704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30" tIns="41015" rIns="82030" bIns="41015" anchor="ctr"/>
          <a:lstStyle/>
          <a:p>
            <a:pPr eaLnBrk="1" hangingPunct="1"/>
            <a:endParaRPr lang="en-US">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577" y="6562208"/>
            <a:ext cx="877216" cy="223287"/>
          </a:xfrm>
          <a:prstGeom prst="rect">
            <a:avLst/>
          </a:prstGeom>
          <a:noFill/>
          <a:ln w="9525">
            <a:noFill/>
            <a:round/>
            <a:headEnd/>
            <a:tailEnd/>
          </a:ln>
          <a:effectLst/>
        </p:spPr>
        <p:txBody>
          <a:bodyPr wrap="none" lIns="80738" tIns="41984" rIns="80738" bIns="41984"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ea typeface="MS Gothic" charset="0"/>
                <a:cs typeface="MS Gothic" charset="0"/>
              </a:rPr>
              <a:t>© </a:t>
            </a:r>
            <a:r>
              <a:rPr lang="en-GB" sz="900" b="1">
                <a:solidFill>
                  <a:srgbClr val="FFFFFF"/>
                </a:solidFill>
                <a:ea typeface="MS Gothic" charset="0"/>
                <a:cs typeface="MS Gothic" charset="0"/>
              </a:rPr>
              <a:t>2006</a:t>
            </a:r>
            <a:r>
              <a:rPr lang="en-GB" sz="800" b="1">
                <a:solidFill>
                  <a:srgbClr val="FFFFFF"/>
                </a:solidFill>
                <a:ea typeface="MS Gothic" charset="0"/>
                <a:cs typeface="MS Gothic" charset="0"/>
              </a:rPr>
              <a:t> TBBMI</a:t>
            </a:r>
          </a:p>
        </p:txBody>
      </p:sp>
      <p:sp>
        <p:nvSpPr>
          <p:cNvPr id="94212" name="Rectangle 3"/>
          <p:cNvSpPr>
            <a:spLocks noChangeArrowheads="1"/>
          </p:cNvSpPr>
          <p:nvPr/>
        </p:nvSpPr>
        <p:spPr bwMode="auto">
          <a:xfrm>
            <a:off x="7844504" y="6546024"/>
            <a:ext cx="673369" cy="225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38" tIns="41984" rIns="80738" bIns="41984" anchor="ctr">
            <a:spAutoFit/>
          </a:bodyPr>
          <a:lstStyle/>
          <a:p>
            <a:pPr algn="ctr" eaLnBrk="1" hangingPunct="1">
              <a:buClr>
                <a:srgbClr val="FFFFFF"/>
              </a:buClr>
              <a:buFont typeface="Comic Sans MS" charset="0"/>
              <a:buNone/>
              <a:tabLst>
                <a:tab pos="0" algn="l"/>
                <a:tab pos="818867" algn="l"/>
                <a:tab pos="1639319" algn="l"/>
                <a:tab pos="2459771" algn="l"/>
                <a:tab pos="3280224" algn="l"/>
                <a:tab pos="4100674" algn="l"/>
                <a:tab pos="4921130" algn="l"/>
                <a:tab pos="5741580" algn="l"/>
                <a:tab pos="6562035" algn="l"/>
                <a:tab pos="7382488" algn="l"/>
                <a:tab pos="8202939" algn="l"/>
                <a:tab pos="9021804" algn="l"/>
              </a:tabLst>
            </a:pPr>
            <a:r>
              <a:rPr lang="en-GB" sz="900" b="1">
                <a:solidFill>
                  <a:srgbClr val="FFFFFF"/>
                </a:solidFill>
                <a:latin typeface="Comic Sans MS" charset="0"/>
                <a:ea typeface="MS Gothic" charset="0"/>
                <a:cs typeface="MS Gothic" charset="0"/>
              </a:rPr>
              <a:t>9.65.08.</a:t>
            </a:r>
          </a:p>
        </p:txBody>
      </p:sp>
      <p:sp>
        <p:nvSpPr>
          <p:cNvPr id="94213" name="Rectangle 4"/>
          <p:cNvSpPr>
            <a:spLocks noChangeArrowheads="1"/>
          </p:cNvSpPr>
          <p:nvPr/>
        </p:nvSpPr>
        <p:spPr bwMode="auto">
          <a:xfrm>
            <a:off x="461970" y="106365"/>
            <a:ext cx="4060825" cy="996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71" tIns="45536" rIns="91071" bIns="45536">
            <a:spAutoFit/>
          </a:bodyPr>
          <a:lstStyle/>
          <a:p>
            <a:pPr eaLnBrk="1" hangingPunct="1">
              <a:lnSpc>
                <a:spcPct val="125000"/>
              </a:lnSpc>
              <a:spcBef>
                <a:spcPts val="1350"/>
              </a:spcBef>
              <a:buClr>
                <a:srgbClr val="FFFF00"/>
              </a:buClr>
              <a:buFont typeface="Helvetica" charset="0"/>
              <a:buNone/>
              <a:tabLst>
                <a:tab pos="0" algn="l"/>
                <a:tab pos="818867" algn="l"/>
                <a:tab pos="1639319" algn="l"/>
                <a:tab pos="2459771" algn="l"/>
                <a:tab pos="3280224" algn="l"/>
                <a:tab pos="4100674" algn="l"/>
                <a:tab pos="4921130" algn="l"/>
                <a:tab pos="5741580" algn="l"/>
                <a:tab pos="6562035" algn="l"/>
                <a:tab pos="7382488" algn="l"/>
                <a:tab pos="8202939" algn="l"/>
                <a:tab pos="9021804"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3004400711"/>
      </p:ext>
    </p:extLst>
  </p:cSld>
  <p:clrMap bg1="lt1" tx1="dk1" bg2="lt2" tx2="dk2" accent1="accent1" accent2="accent2" accent3="accent3" accent4="accent4" accent5="accent5" accent6="accent6" hlink="hlink" folHlink="folHlink"/>
  <p:sldLayoutIdLst>
    <p:sldLayoutId id="2147483875" r:id="rId1"/>
  </p:sldLayoutIdLst>
  <p:txStyles>
    <p:titleStyle>
      <a:lvl1pPr algn="ctr" defTabSz="409433"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433"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433"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433"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433"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150" algn="ctr" defTabSz="410150"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298" algn="ctr" defTabSz="410150"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447" algn="ctr" defTabSz="410150"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596" algn="ctr" defTabSz="410150"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433" indent="-336433" algn="l" defTabSz="409433"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584" indent="-280890" algn="l" defTabSz="409433"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147" indent="-223761" algn="l" defTabSz="409433"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427" indent="-223761" algn="l" defTabSz="409433"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122" indent="-223761" algn="l" defTabSz="409433"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9532" indent="-225013" algn="l" defTabSz="410150"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9679" indent="-225013" algn="l" defTabSz="410150"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9831" indent="-225013" algn="l" defTabSz="410150"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9979" indent="-225013" algn="l" defTabSz="410150"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150" rtl="0" eaLnBrk="1" latinLnBrk="0" hangingPunct="1">
        <a:defRPr sz="1600" kern="1200">
          <a:solidFill>
            <a:schemeClr val="tx1"/>
          </a:solidFill>
          <a:latin typeface="+mn-lt"/>
          <a:ea typeface="+mn-ea"/>
          <a:cs typeface="+mn-cs"/>
        </a:defRPr>
      </a:lvl1pPr>
      <a:lvl2pPr marL="410150" algn="l" defTabSz="410150" rtl="0" eaLnBrk="1" latinLnBrk="0" hangingPunct="1">
        <a:defRPr sz="1600" kern="1200">
          <a:solidFill>
            <a:schemeClr val="tx1"/>
          </a:solidFill>
          <a:latin typeface="+mn-lt"/>
          <a:ea typeface="+mn-ea"/>
          <a:cs typeface="+mn-cs"/>
        </a:defRPr>
      </a:lvl2pPr>
      <a:lvl3pPr marL="820298" algn="l" defTabSz="410150" rtl="0" eaLnBrk="1" latinLnBrk="0" hangingPunct="1">
        <a:defRPr sz="1600" kern="1200">
          <a:solidFill>
            <a:schemeClr val="tx1"/>
          </a:solidFill>
          <a:latin typeface="+mn-lt"/>
          <a:ea typeface="+mn-ea"/>
          <a:cs typeface="+mn-cs"/>
        </a:defRPr>
      </a:lvl3pPr>
      <a:lvl4pPr marL="1230447" algn="l" defTabSz="410150" rtl="0" eaLnBrk="1" latinLnBrk="0" hangingPunct="1">
        <a:defRPr sz="1600" kern="1200">
          <a:solidFill>
            <a:schemeClr val="tx1"/>
          </a:solidFill>
          <a:latin typeface="+mn-lt"/>
          <a:ea typeface="+mn-ea"/>
          <a:cs typeface="+mn-cs"/>
        </a:defRPr>
      </a:lvl4pPr>
      <a:lvl5pPr marL="1640596" algn="l" defTabSz="410150" rtl="0" eaLnBrk="1" latinLnBrk="0" hangingPunct="1">
        <a:defRPr sz="1600" kern="1200">
          <a:solidFill>
            <a:schemeClr val="tx1"/>
          </a:solidFill>
          <a:latin typeface="+mn-lt"/>
          <a:ea typeface="+mn-ea"/>
          <a:cs typeface="+mn-cs"/>
        </a:defRPr>
      </a:lvl5pPr>
      <a:lvl6pPr marL="2050742" algn="l" defTabSz="410150" rtl="0" eaLnBrk="1" latinLnBrk="0" hangingPunct="1">
        <a:defRPr sz="1600" kern="1200">
          <a:solidFill>
            <a:schemeClr val="tx1"/>
          </a:solidFill>
          <a:latin typeface="+mn-lt"/>
          <a:ea typeface="+mn-ea"/>
          <a:cs typeface="+mn-cs"/>
        </a:defRPr>
      </a:lvl6pPr>
      <a:lvl7pPr marL="2460894" algn="l" defTabSz="410150" rtl="0" eaLnBrk="1" latinLnBrk="0" hangingPunct="1">
        <a:defRPr sz="1600" kern="1200">
          <a:solidFill>
            <a:schemeClr val="tx1"/>
          </a:solidFill>
          <a:latin typeface="+mn-lt"/>
          <a:ea typeface="+mn-ea"/>
          <a:cs typeface="+mn-cs"/>
        </a:defRPr>
      </a:lvl7pPr>
      <a:lvl8pPr marL="2871043" algn="l" defTabSz="410150" rtl="0" eaLnBrk="1" latinLnBrk="0" hangingPunct="1">
        <a:defRPr sz="1600" kern="1200">
          <a:solidFill>
            <a:schemeClr val="tx1"/>
          </a:solidFill>
          <a:latin typeface="+mn-lt"/>
          <a:ea typeface="+mn-ea"/>
          <a:cs typeface="+mn-cs"/>
        </a:defRPr>
      </a:lvl8pPr>
      <a:lvl9pPr marL="3281190" algn="l" defTabSz="410150"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6258"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259"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0"/>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0"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8" tIns="45704" rIns="91408" bIns="45704" numCol="1" anchor="b" anchorCtr="0" compatLnSpc="1">
            <a:prstTxWarp prst="textNoShape">
              <a:avLst/>
            </a:prstTxWarp>
          </a:bodyPr>
          <a:lstStyle/>
          <a:p>
            <a:pPr lvl="0"/>
            <a:r>
              <a:rPr lang="en-US"/>
              <a:t>Click to edit Master title style</a:t>
            </a:r>
          </a:p>
        </p:txBody>
      </p:sp>
      <p:sp>
        <p:nvSpPr>
          <p:cNvPr id="96261"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defTabSz="457042"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algn="ctr" defTabSz="457042"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algn="r" defTabSz="457042" eaLnBrk="0" hangingPunct="0">
              <a:defRPr sz="1400">
                <a:solidFill>
                  <a:srgbClr val="212164"/>
                </a:solidFill>
                <a:latin typeface="Arial" charset="0"/>
              </a:defRPr>
            </a:lvl1pPr>
          </a:lstStyle>
          <a:p>
            <a:pPr>
              <a:defRPr/>
            </a:pPr>
            <a:fld id="{78AE4FD0-939D-6842-8EA4-8519CC2C6630}" type="slidenum">
              <a:rPr lang="en-US"/>
              <a:pPr>
                <a:defRPr/>
              </a:pPr>
              <a:t>‹#›</a:t>
            </a:fld>
            <a:endParaRPr lang="en-US"/>
          </a:p>
        </p:txBody>
      </p:sp>
    </p:spTree>
    <p:extLst>
      <p:ext uri="{BB962C8B-B14F-4D97-AF65-F5344CB8AC3E}">
        <p14:creationId xmlns:p14="http://schemas.microsoft.com/office/powerpoint/2010/main" val="864029573"/>
      </p:ext>
    </p:extLst>
  </p:cSld>
  <p:clrMap bg1="lt1" tx1="dk1" bg2="lt2" tx2="dk2" accent1="accent1" accent2="accent2" accent3="accent3" accent4="accent4" accent5="accent5" accent6="accent6" hlink="hlink" folHlink="folHlink"/>
  <p:sldLayoutIdLst>
    <p:sldLayoutId id="2147483877"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7042"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4085"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1124"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817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781" indent="-342781" algn="l" rtl="0" eaLnBrk="0" fontAlgn="base" hangingPunct="0">
        <a:spcBef>
          <a:spcPct val="20000"/>
        </a:spcBef>
        <a:spcAft>
          <a:spcPct val="0"/>
        </a:spcAft>
        <a:buChar char="•"/>
        <a:defRPr kumimoji="1" sz="3200">
          <a:solidFill>
            <a:schemeClr val="tx1"/>
          </a:solidFill>
          <a:latin typeface="+mn-lt"/>
          <a:ea typeface="+mn-ea"/>
          <a:cs typeface="+mn-cs"/>
        </a:defRPr>
      </a:lvl1pPr>
      <a:lvl2pPr marL="742691" indent="-285652" algn="l" rtl="0" eaLnBrk="0" fontAlgn="base" hangingPunct="0">
        <a:spcBef>
          <a:spcPct val="20000"/>
        </a:spcBef>
        <a:spcAft>
          <a:spcPct val="0"/>
        </a:spcAft>
        <a:buChar char="–"/>
        <a:defRPr kumimoji="1" sz="2800">
          <a:solidFill>
            <a:schemeClr val="tx1"/>
          </a:solidFill>
          <a:latin typeface="+mn-lt"/>
          <a:ea typeface="+mn-ea"/>
          <a:cs typeface="+mn-cs"/>
        </a:defRPr>
      </a:lvl2pPr>
      <a:lvl3pPr marL="1142602" indent="-228522" algn="l" rtl="0" eaLnBrk="0" fontAlgn="base" hangingPunct="0">
        <a:spcBef>
          <a:spcPct val="20000"/>
        </a:spcBef>
        <a:spcAft>
          <a:spcPct val="0"/>
        </a:spcAft>
        <a:buChar char="•"/>
        <a:defRPr kumimoji="1" sz="2400">
          <a:solidFill>
            <a:schemeClr val="tx1"/>
          </a:solidFill>
          <a:latin typeface="+mn-lt"/>
          <a:ea typeface="+mn-ea"/>
          <a:cs typeface="+mn-cs"/>
        </a:defRPr>
      </a:lvl3pPr>
      <a:lvl4pPr marL="1599645" indent="-228522" algn="l" rtl="0" eaLnBrk="0" fontAlgn="base" hangingPunct="0">
        <a:spcBef>
          <a:spcPct val="20000"/>
        </a:spcBef>
        <a:spcAft>
          <a:spcPct val="0"/>
        </a:spcAft>
        <a:buChar char="–"/>
        <a:defRPr kumimoji="1" sz="2000">
          <a:solidFill>
            <a:schemeClr val="tx1"/>
          </a:solidFill>
          <a:latin typeface="+mn-lt"/>
          <a:ea typeface="+mn-ea"/>
          <a:cs typeface="+mn-cs"/>
        </a:defRPr>
      </a:lvl4pPr>
      <a:lvl5pPr marL="2056686" indent="-228522" algn="l" rtl="0" eaLnBrk="0" fontAlgn="base" hangingPunct="0">
        <a:spcBef>
          <a:spcPct val="20000"/>
        </a:spcBef>
        <a:spcAft>
          <a:spcPct val="0"/>
        </a:spcAft>
        <a:buChar char="»"/>
        <a:defRPr kumimoji="1" sz="2000">
          <a:solidFill>
            <a:schemeClr val="tx1"/>
          </a:solidFill>
          <a:latin typeface="+mn-lt"/>
          <a:ea typeface="+mn-ea"/>
          <a:cs typeface="+mn-cs"/>
        </a:defRPr>
      </a:lvl5pPr>
      <a:lvl6pPr marL="2513726" indent="-228522" algn="l" rtl="0" fontAlgn="base">
        <a:spcBef>
          <a:spcPct val="20000"/>
        </a:spcBef>
        <a:spcAft>
          <a:spcPct val="0"/>
        </a:spcAft>
        <a:buChar char="»"/>
        <a:defRPr kumimoji="1" sz="2000">
          <a:solidFill>
            <a:schemeClr val="tx1"/>
          </a:solidFill>
          <a:latin typeface="+mn-lt"/>
          <a:ea typeface="+mn-ea"/>
          <a:cs typeface="+mn-cs"/>
        </a:defRPr>
      </a:lvl6pPr>
      <a:lvl7pPr marL="2970770" indent="-228522" algn="l" rtl="0" fontAlgn="base">
        <a:spcBef>
          <a:spcPct val="20000"/>
        </a:spcBef>
        <a:spcAft>
          <a:spcPct val="0"/>
        </a:spcAft>
        <a:buChar char="»"/>
        <a:defRPr kumimoji="1" sz="2000">
          <a:solidFill>
            <a:schemeClr val="tx1"/>
          </a:solidFill>
          <a:latin typeface="+mn-lt"/>
          <a:ea typeface="+mn-ea"/>
          <a:cs typeface="+mn-cs"/>
        </a:defRPr>
      </a:lvl7pPr>
      <a:lvl8pPr marL="3427810" indent="-228522" algn="l" rtl="0" fontAlgn="base">
        <a:spcBef>
          <a:spcPct val="20000"/>
        </a:spcBef>
        <a:spcAft>
          <a:spcPct val="0"/>
        </a:spcAft>
        <a:buChar char="»"/>
        <a:defRPr kumimoji="1" sz="2000">
          <a:solidFill>
            <a:schemeClr val="tx1"/>
          </a:solidFill>
          <a:latin typeface="+mn-lt"/>
          <a:ea typeface="+mn-ea"/>
          <a:cs typeface="+mn-cs"/>
        </a:defRPr>
      </a:lvl8pPr>
      <a:lvl9pPr marL="3884852" indent="-228522"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042" rtl="0" eaLnBrk="1" latinLnBrk="0" hangingPunct="1">
        <a:defRPr sz="1800" kern="1200">
          <a:solidFill>
            <a:schemeClr val="tx1"/>
          </a:solidFill>
          <a:latin typeface="+mn-lt"/>
          <a:ea typeface="+mn-ea"/>
          <a:cs typeface="+mn-cs"/>
        </a:defRPr>
      </a:lvl1pPr>
      <a:lvl2pPr marL="457042" algn="l" defTabSz="457042" rtl="0" eaLnBrk="1" latinLnBrk="0" hangingPunct="1">
        <a:defRPr sz="1800" kern="1200">
          <a:solidFill>
            <a:schemeClr val="tx1"/>
          </a:solidFill>
          <a:latin typeface="+mn-lt"/>
          <a:ea typeface="+mn-ea"/>
          <a:cs typeface="+mn-cs"/>
        </a:defRPr>
      </a:lvl2pPr>
      <a:lvl3pPr marL="914085" algn="l" defTabSz="457042" rtl="0" eaLnBrk="1" latinLnBrk="0" hangingPunct="1">
        <a:defRPr sz="1800" kern="1200">
          <a:solidFill>
            <a:schemeClr val="tx1"/>
          </a:solidFill>
          <a:latin typeface="+mn-lt"/>
          <a:ea typeface="+mn-ea"/>
          <a:cs typeface="+mn-cs"/>
        </a:defRPr>
      </a:lvl3pPr>
      <a:lvl4pPr marL="1371124" algn="l" defTabSz="457042" rtl="0" eaLnBrk="1" latinLnBrk="0" hangingPunct="1">
        <a:defRPr sz="1800" kern="1200">
          <a:solidFill>
            <a:schemeClr val="tx1"/>
          </a:solidFill>
          <a:latin typeface="+mn-lt"/>
          <a:ea typeface="+mn-ea"/>
          <a:cs typeface="+mn-cs"/>
        </a:defRPr>
      </a:lvl4pPr>
      <a:lvl5pPr marL="1828170" algn="l" defTabSz="457042" rtl="0" eaLnBrk="1" latinLnBrk="0" hangingPunct="1">
        <a:defRPr sz="1800" kern="1200">
          <a:solidFill>
            <a:schemeClr val="tx1"/>
          </a:solidFill>
          <a:latin typeface="+mn-lt"/>
          <a:ea typeface="+mn-ea"/>
          <a:cs typeface="+mn-cs"/>
        </a:defRPr>
      </a:lvl5pPr>
      <a:lvl6pPr marL="2285205" algn="l" defTabSz="457042" rtl="0" eaLnBrk="1" latinLnBrk="0" hangingPunct="1">
        <a:defRPr sz="1800" kern="1200">
          <a:solidFill>
            <a:schemeClr val="tx1"/>
          </a:solidFill>
          <a:latin typeface="+mn-lt"/>
          <a:ea typeface="+mn-ea"/>
          <a:cs typeface="+mn-cs"/>
        </a:defRPr>
      </a:lvl6pPr>
      <a:lvl7pPr marL="2742248" algn="l" defTabSz="457042" rtl="0" eaLnBrk="1" latinLnBrk="0" hangingPunct="1">
        <a:defRPr sz="1800" kern="1200">
          <a:solidFill>
            <a:schemeClr val="tx1"/>
          </a:solidFill>
          <a:latin typeface="+mn-lt"/>
          <a:ea typeface="+mn-ea"/>
          <a:cs typeface="+mn-cs"/>
        </a:defRPr>
      </a:lvl7pPr>
      <a:lvl8pPr marL="3199289" algn="l" defTabSz="457042" rtl="0" eaLnBrk="1" latinLnBrk="0" hangingPunct="1">
        <a:defRPr sz="1800" kern="1200">
          <a:solidFill>
            <a:schemeClr val="tx1"/>
          </a:solidFill>
          <a:latin typeface="+mn-lt"/>
          <a:ea typeface="+mn-ea"/>
          <a:cs typeface="+mn-cs"/>
        </a:defRPr>
      </a:lvl8pPr>
      <a:lvl9pPr marL="3656328" algn="l" defTabSz="4570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71525"/>
            <a:ext cx="9144000" cy="6086475"/>
          </a:xfrm>
          <a:prstGeom prst="rect">
            <a:avLst/>
          </a:prstGeom>
        </p:spPr>
      </p:pic>
      <p:sp>
        <p:nvSpPr>
          <p:cNvPr id="2" name="Title 1"/>
          <p:cNvSpPr>
            <a:spLocks noGrp="1"/>
          </p:cNvSpPr>
          <p:nvPr>
            <p:ph type="title" idx="4294967295"/>
          </p:nvPr>
        </p:nvSpPr>
        <p:spPr>
          <a:xfrm>
            <a:off x="0" y="0"/>
            <a:ext cx="9144000" cy="1028700"/>
          </a:xfrm>
          <a:solidFill>
            <a:schemeClr val="bg1">
              <a:lumMod val="10000"/>
            </a:schemeClr>
          </a:solidFill>
        </p:spPr>
        <p:txBody>
          <a:bodyPr/>
          <a:lstStyle/>
          <a:p>
            <a:r>
              <a:rPr lang="en-US" sz="5400" dirty="0">
                <a:solidFill>
                  <a:srgbClr val="FFFFFF"/>
                </a:solidFill>
              </a:rPr>
              <a:t>The Chronology of Christ</a:t>
            </a:r>
          </a:p>
        </p:txBody>
      </p:sp>
      <p:sp>
        <p:nvSpPr>
          <p:cNvPr id="6" name="Rectangle 5">
            <a:extLst>
              <a:ext uri="{FF2B5EF4-FFF2-40B4-BE49-F238E27FC236}">
                <a16:creationId xmlns:a16="http://schemas.microsoft.com/office/drawing/2014/main" id="{DB1318B2-CDEE-7341-AB8F-BB9B9E5C97EB}"/>
              </a:ext>
            </a:extLst>
          </p:cNvPr>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32621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185420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1981200"/>
          </a:xfrm>
        </p:spPr>
        <p:txBody>
          <a:bodyPr/>
          <a:lstStyle/>
          <a:p>
            <a:r>
              <a:rPr lang="en-US" b="1" dirty="0">
                <a:solidFill>
                  <a:srgbClr val="FFFFFF"/>
                </a:solidFill>
                <a:latin typeface="Arial" charset="0"/>
                <a:ea typeface="ＭＳ Ｐゴシック" charset="0"/>
                <a:cs typeface="ＭＳ Ｐゴシック" charset="0"/>
              </a:rPr>
              <a:t>A Definitive Work</a:t>
            </a: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106184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408" tIns="45704" rIns="91408" bIns="4570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CC"/>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5" name="Text Box 10"/>
          <p:cNvSpPr txBox="1">
            <a:spLocks noChangeArrowheads="1"/>
          </p:cNvSpPr>
          <p:nvPr/>
        </p:nvSpPr>
        <p:spPr bwMode="auto">
          <a:xfrm>
            <a:off x="8615368" y="4768"/>
            <a:ext cx="526943"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408" tIns="45704" rIns="91408" bIns="4570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rPr>
              <a:t>56</a:t>
            </a: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eaLnBrk="1" hangingPunct="1">
              <a:defRPr/>
            </a:pPr>
            <a:r>
              <a:rPr lang="en-US" sz="3600" b="1" dirty="0">
                <a:solidFill>
                  <a:schemeClr val="bg1"/>
                </a:solidFill>
                <a:latin typeface="Arial" charset="0"/>
                <a:cs typeface="Arial" charset="0"/>
              </a:rPr>
              <a:t>Dating the Birth of Christ</a:t>
            </a: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Date of Birth: ca. December 5 BC/January 4 BC</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Jesus was born between these two dates:</a:t>
            </a:r>
          </a:p>
        </p:txBody>
      </p:sp>
      <p:sp>
        <p:nvSpPr>
          <p:cNvPr id="10" name="Title 7"/>
          <p:cNvSpPr txBox="1">
            <a:spLocks/>
          </p:cNvSpPr>
          <p:nvPr/>
        </p:nvSpPr>
        <p:spPr bwMode="auto">
          <a:xfrm>
            <a:off x="419936" y="4976820"/>
            <a:ext cx="29591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6 BC</a:t>
            </a:r>
          </a:p>
        </p:txBody>
      </p:sp>
      <p:sp>
        <p:nvSpPr>
          <p:cNvPr id="12" name="Title 7"/>
          <p:cNvSpPr txBox="1">
            <a:spLocks/>
          </p:cNvSpPr>
          <p:nvPr/>
        </p:nvSpPr>
        <p:spPr bwMode="auto">
          <a:xfrm>
            <a:off x="5402264" y="4976820"/>
            <a:ext cx="35718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29 March-11 April</a:t>
            </a:r>
          </a:p>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4 BC</a:t>
            </a:r>
          </a:p>
        </p:txBody>
      </p:sp>
      <p:cxnSp>
        <p:nvCxnSpPr>
          <p:cNvPr id="3" name="Straight Connector 2"/>
          <p:cNvCxnSpPr>
            <a:cxnSpLocks noChangeShapeType="1"/>
          </p:cNvCxnSpPr>
          <p:nvPr/>
        </p:nvCxnSpPr>
        <p:spPr bwMode="auto">
          <a:xfrm>
            <a:off x="1825632" y="4635500"/>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Harold W. Hoehner, </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Chronological Aspects of the Life of Christ </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(Zondervan, 1977), 114</a:t>
            </a:r>
          </a:p>
        </p:txBody>
      </p:sp>
      <p:sp>
        <p:nvSpPr>
          <p:cNvPr id="16" name="Title 7"/>
          <p:cNvSpPr txBox="1">
            <a:spLocks/>
          </p:cNvSpPr>
          <p:nvPr/>
        </p:nvSpPr>
        <p:spPr bwMode="auto">
          <a:xfrm>
            <a:off x="214313" y="3217863"/>
            <a:ext cx="29591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Census of </a:t>
            </a:r>
            <a:r>
              <a:rPr kumimoji="0" lang="en-US" sz="2400" b="1" i="0" u="none" strike="noStrike" kern="1200" cap="none" spc="0" normalizeH="0" baseline="0" noProof="0" dirty="0" err="1">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Quirinius</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t>
            </a:r>
            <a:r>
              <a:rPr kumimoji="0" lang="en-US" sz="2400" b="1" i="0" u="none" strike="noStrike" kern="1200" cap="none" spc="0" normalizeH="0" baseline="0" noProof="0" dirty="0" err="1">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Cyrenius</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(Luke 2:1-5)</a:t>
            </a:r>
          </a:p>
        </p:txBody>
      </p:sp>
      <p:sp>
        <p:nvSpPr>
          <p:cNvPr id="17" name="Title 7"/>
          <p:cNvSpPr txBox="1">
            <a:spLocks/>
          </p:cNvSpPr>
          <p:nvPr/>
        </p:nvSpPr>
        <p:spPr bwMode="auto">
          <a:xfrm>
            <a:off x="5410202" y="3217863"/>
            <a:ext cx="357346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Death of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Herod the Great</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(Matt. 2:1; Luke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408" tIns="45704" rIns="91408" bIns="4570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CC"/>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5" name="Text Box 10"/>
          <p:cNvSpPr txBox="1">
            <a:spLocks noChangeArrowheads="1"/>
          </p:cNvSpPr>
          <p:nvPr/>
        </p:nvSpPr>
        <p:spPr bwMode="auto">
          <a:xfrm>
            <a:off x="8615368" y="4768"/>
            <a:ext cx="526943"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408" tIns="45704" rIns="91408" bIns="4570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rPr>
              <a:t>56</a:t>
            </a: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en-US" sz="3600" b="1" dirty="0">
                <a:solidFill>
                  <a:srgbClr val="F2FCFF"/>
                </a:solidFill>
                <a:effectLst>
                  <a:outerShdw blurRad="38100" dist="38100" dir="2700000" algn="tl">
                    <a:srgbClr val="000000">
                      <a:alpha val="43137"/>
                    </a:srgbClr>
                  </a:outerShdw>
                </a:effectLst>
                <a:latin typeface="Arial" charset="0"/>
                <a:cs typeface="Arial" charset="0"/>
              </a:rPr>
              <a:t>Dating the Start of Christ</a:t>
            </a:r>
            <a:r>
              <a:rPr lang="fr-FR" altLang="ja-JP" sz="3600" b="1" dirty="0">
                <a:solidFill>
                  <a:srgbClr val="F2FCFF"/>
                </a:solidFill>
                <a:effectLst>
                  <a:outerShdw blurRad="38100" dist="38100" dir="2700000" algn="tl">
                    <a:srgbClr val="000000">
                      <a:alpha val="43137"/>
                    </a:srgbClr>
                  </a:outerShdw>
                </a:effectLst>
                <a:latin typeface="Arial" charset="0"/>
                <a:cs typeface="Arial" charset="0"/>
              </a:rPr>
              <a:t>'</a:t>
            </a:r>
            <a:r>
              <a:rPr lang="en-US" sz="3600" b="1" dirty="0">
                <a:solidFill>
                  <a:srgbClr val="F2FCFF"/>
                </a:solidFill>
                <a:effectLst>
                  <a:outerShdw blurRad="38100" dist="38100" dir="2700000" algn="tl">
                    <a:srgbClr val="000000">
                      <a:alpha val="43137"/>
                    </a:srgbClr>
                  </a:outerShdw>
                </a:effectLst>
                <a:latin typeface="Arial" charset="0"/>
                <a:cs typeface="Arial" charset="0"/>
              </a:rPr>
              <a:t>s Ministry</a:t>
            </a: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Commencement of Ministry: ca. Autumn AD 29</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Jesus probably began his ministry between these two dates:</a:t>
            </a:r>
          </a:p>
        </p:txBody>
      </p:sp>
      <p:sp>
        <p:nvSpPr>
          <p:cNvPr id="9" name="Title 7"/>
          <p:cNvSpPr txBox="1">
            <a:spLocks/>
          </p:cNvSpPr>
          <p:nvPr/>
        </p:nvSpPr>
        <p:spPr bwMode="auto">
          <a:xfrm>
            <a:off x="1231907" y="2995614"/>
            <a:ext cx="6659563"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15</a:t>
            </a:r>
            <a:r>
              <a:rPr kumimoji="0" lang="en-US" sz="2400" b="1" i="0" u="none" strike="noStrike" kern="1200" cap="none" spc="0" normalizeH="0" baseline="3000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th</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YEAR OF THE REIGN OF TIBERIUS*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(Luke 3:1-3)</a:t>
            </a:r>
          </a:p>
        </p:txBody>
      </p:sp>
      <p:sp>
        <p:nvSpPr>
          <p:cNvPr id="10" name="Title 7"/>
          <p:cNvSpPr txBox="1">
            <a:spLocks/>
          </p:cNvSpPr>
          <p:nvPr/>
        </p:nvSpPr>
        <p:spPr bwMode="auto">
          <a:xfrm>
            <a:off x="204788" y="4427538"/>
            <a:ext cx="29591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19 August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AD 28</a:t>
            </a:r>
          </a:p>
        </p:txBody>
      </p:sp>
      <p:sp>
        <p:nvSpPr>
          <p:cNvPr id="12" name="Title 7"/>
          <p:cNvSpPr txBox="1">
            <a:spLocks/>
          </p:cNvSpPr>
          <p:nvPr/>
        </p:nvSpPr>
        <p:spPr bwMode="auto">
          <a:xfrm>
            <a:off x="5402264" y="4427538"/>
            <a:ext cx="357187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31 December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AD 29</a:t>
            </a:r>
          </a:p>
        </p:txBody>
      </p:sp>
      <p:sp>
        <p:nvSpPr>
          <p:cNvPr id="13" name="Title 7"/>
          <p:cNvSpPr txBox="1">
            <a:spLocks/>
          </p:cNvSpPr>
          <p:nvPr/>
        </p:nvSpPr>
        <p:spPr bwMode="auto">
          <a:xfrm>
            <a:off x="-6349" y="5589588"/>
            <a:ext cx="913606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*Reckoned from either the Julian Calendar or Tiberius Regnal Year</a:t>
            </a:r>
          </a:p>
        </p:txBody>
      </p:sp>
      <p:cxnSp>
        <p:nvCxnSpPr>
          <p:cNvPr id="3" name="Straight Connector 2"/>
          <p:cNvCxnSpPr>
            <a:cxnSpLocks noChangeShapeType="1"/>
          </p:cNvCxnSpPr>
          <p:nvPr/>
        </p:nvCxnSpPr>
        <p:spPr bwMode="auto">
          <a:xfrm>
            <a:off x="1825632" y="4084638"/>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Harold W. Hoehner, </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Chronological Aspects of the Life of Christ </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(Zondervan, 1977), 114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lIns="91408" tIns="45704" rIns="91408" bIns="45704"/>
          <a:lstStyle/>
          <a:p>
            <a:pPr marL="0" marR="0" lvl="0" indent="0" algn="l" defTabSz="457042"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331778" name="Rounded Rectangle 34"/>
          <p:cNvSpPr>
            <a:spLocks noChangeArrowheads="1"/>
          </p:cNvSpPr>
          <p:nvPr/>
        </p:nvSpPr>
        <p:spPr bwMode="auto">
          <a:xfrm>
            <a:off x="34925" y="76200"/>
            <a:ext cx="9074150" cy="1447800"/>
          </a:xfrm>
          <a:prstGeom prst="roundRect">
            <a:avLst>
              <a:gd name="adj" fmla="val 16667"/>
            </a:avLst>
          </a:prstGeom>
          <a:solidFill>
            <a:schemeClr val="tx2"/>
          </a:solidFill>
          <a:ln w="9525">
            <a:solidFill>
              <a:srgbClr val="FFFFFF"/>
            </a:solidFill>
            <a:round/>
            <a:headEnd/>
            <a:tailEnd/>
          </a:ln>
        </p:spPr>
        <p:txBody>
          <a:bodyPr lIns="91408" tIns="45704" rIns="91408" bIns="45704"/>
          <a:lstStyle/>
          <a:p>
            <a:pPr marL="0" marR="0" lvl="0" indent="0" algn="l" defTabSz="457042"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331779" name="Rectangle 8"/>
          <p:cNvSpPr>
            <a:spLocks noGrp="1" noChangeArrowheads="1"/>
          </p:cNvSpPr>
          <p:nvPr>
            <p:ph type="title"/>
          </p:nvPr>
        </p:nvSpPr>
        <p:spPr bwMode="auto">
          <a:xfrm>
            <a:off x="-152400" y="0"/>
            <a:ext cx="9448800" cy="841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096" tIns="41047" rIns="82096" bIns="41047" numCol="1" anchor="b" anchorCtr="0" compatLnSpc="1">
            <a:prstTxWarp prst="textNoShape">
              <a:avLst/>
            </a:prstTxWarp>
          </a:bodyPr>
          <a:lstStyle/>
          <a:p>
            <a:pPr eaLnBrk="1" hangingPunct="1"/>
            <a:r>
              <a:rPr lang="en-US" altLang="zh-CN" sz="4400" dirty="0">
                <a:solidFill>
                  <a:schemeClr val="bg1"/>
                </a:solidFill>
                <a:latin typeface="Arial" charset="0"/>
                <a:cs typeface="Arial" charset="0"/>
              </a:rPr>
              <a:t>The Duration of Christ</a:t>
            </a:r>
            <a:r>
              <a:rPr lang="fr-FR" altLang="zh-CN" sz="4400" dirty="0">
                <a:solidFill>
                  <a:schemeClr val="bg1"/>
                </a:solidFill>
                <a:latin typeface="Arial" charset="0"/>
                <a:cs typeface="Arial" charset="0"/>
              </a:rPr>
              <a:t>'</a:t>
            </a:r>
            <a:r>
              <a:rPr lang="en-US" altLang="zh-CN" sz="4400" dirty="0">
                <a:solidFill>
                  <a:schemeClr val="bg1"/>
                </a:solidFill>
                <a:latin typeface="Arial" charset="0"/>
                <a:cs typeface="Arial" charset="0"/>
              </a:rPr>
              <a:t>s Ministry</a:t>
            </a:r>
            <a:endParaRPr lang="en-US" altLang="zh-CN" sz="4000" dirty="0">
              <a:latin typeface="Arial" charset="0"/>
              <a:cs typeface="Arial" charset="0"/>
            </a:endParaRPr>
          </a:p>
        </p:txBody>
      </p:sp>
      <p:sp>
        <p:nvSpPr>
          <p:cNvPr id="331780" name="Text Box 9"/>
          <p:cNvSpPr txBox="1">
            <a:spLocks noChangeArrowheads="1"/>
          </p:cNvSpPr>
          <p:nvPr/>
        </p:nvSpPr>
        <p:spPr bwMode="auto">
          <a:xfrm>
            <a:off x="-47625" y="838207"/>
            <a:ext cx="92408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MS Gothic" charset="0"/>
                <a:cs typeface="MS Gothic" charset="0"/>
              </a:rPr>
              <a:t>Autumn AD 29 – 3 April AD 33 (3.5 Years)</a:t>
            </a:r>
          </a:p>
        </p:txBody>
      </p:sp>
      <p:sp>
        <p:nvSpPr>
          <p:cNvPr id="331781" name="Text Box 9"/>
          <p:cNvSpPr txBox="1">
            <a:spLocks noChangeArrowheads="1"/>
          </p:cNvSpPr>
          <p:nvPr/>
        </p:nvSpPr>
        <p:spPr bwMode="auto">
          <a:xfrm>
            <a:off x="0" y="2743202"/>
            <a:ext cx="1981200" cy="839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rPr>
              <a:t>Commencement of Christ</a:t>
            </a:r>
            <a:r>
              <a:rPr kumimoji="0" lang="fr-FR" altLang="ja-JP" sz="1600" b="1" i="0" u="none" strike="noStrike" kern="1200" cap="none" spc="0" normalizeH="0" baseline="0" noProof="0" dirty="0">
                <a:ln>
                  <a:noFill/>
                </a:ln>
                <a:solidFill>
                  <a:srgbClr val="FFFFFF"/>
                </a:solidFill>
                <a:effectLst/>
                <a:uLnTx/>
                <a:uFillTx/>
                <a:latin typeface="Arial" charset="0"/>
                <a:ea typeface="MS Gothic" charset="0"/>
                <a:cs typeface="MS Gothic" charset="0"/>
              </a:rPr>
              <a:t>'</a:t>
            </a:r>
            <a:r>
              <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rPr>
              <a:t>s Ministry</a:t>
            </a:r>
          </a:p>
        </p:txBody>
      </p:sp>
      <p:sp>
        <p:nvSpPr>
          <p:cNvPr id="331782" name="Text Box 9"/>
          <p:cNvSpPr txBox="1">
            <a:spLocks noChangeArrowheads="1"/>
          </p:cNvSpPr>
          <p:nvPr/>
        </p:nvSpPr>
        <p:spPr bwMode="auto">
          <a:xfrm>
            <a:off x="152400" y="4648200"/>
            <a:ext cx="1447800" cy="590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Autumn</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AD 29</a:t>
            </a:r>
          </a:p>
        </p:txBody>
      </p:sp>
      <p:cxnSp>
        <p:nvCxnSpPr>
          <p:cNvPr id="331783" name="Straight Connector 15"/>
          <p:cNvCxnSpPr>
            <a:cxnSpLocks noChangeShapeType="1"/>
          </p:cNvCxnSpPr>
          <p:nvPr/>
        </p:nvCxnSpPr>
        <p:spPr bwMode="auto">
          <a:xfrm rot="5400000">
            <a:off x="419894" y="4075906"/>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331784"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331785" name="Straight Connector 21"/>
          <p:cNvCxnSpPr>
            <a:cxnSpLocks noChangeShapeType="1"/>
          </p:cNvCxnSpPr>
          <p:nvPr/>
        </p:nvCxnSpPr>
        <p:spPr bwMode="auto">
          <a:xfrm rot="5400000">
            <a:off x="7735094" y="4075906"/>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331786" name="Straight Connector 22"/>
          <p:cNvCxnSpPr>
            <a:cxnSpLocks noChangeShapeType="1"/>
          </p:cNvCxnSpPr>
          <p:nvPr/>
        </p:nvCxnSpPr>
        <p:spPr bwMode="auto">
          <a:xfrm rot="5400000">
            <a:off x="2248694" y="4075906"/>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331787" name="Straight Connector 23"/>
          <p:cNvCxnSpPr>
            <a:cxnSpLocks noChangeShapeType="1"/>
          </p:cNvCxnSpPr>
          <p:nvPr/>
        </p:nvCxnSpPr>
        <p:spPr bwMode="auto">
          <a:xfrm rot="5400000">
            <a:off x="4077494" y="4075906"/>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331788" name="Straight Connector 24"/>
          <p:cNvCxnSpPr>
            <a:cxnSpLocks noChangeShapeType="1"/>
          </p:cNvCxnSpPr>
          <p:nvPr/>
        </p:nvCxnSpPr>
        <p:spPr bwMode="auto">
          <a:xfrm rot="5400000">
            <a:off x="5906294" y="4075906"/>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sp>
        <p:nvSpPr>
          <p:cNvPr id="331789" name="Text Box 9"/>
          <p:cNvSpPr txBox="1">
            <a:spLocks noChangeArrowheads="1"/>
          </p:cNvSpPr>
          <p:nvPr/>
        </p:nvSpPr>
        <p:spPr bwMode="auto">
          <a:xfrm>
            <a:off x="2057400" y="2743202"/>
            <a:ext cx="1447800" cy="839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Passover #1</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April 7,</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AD 30</a:t>
            </a:r>
          </a:p>
        </p:txBody>
      </p:sp>
      <p:sp>
        <p:nvSpPr>
          <p:cNvPr id="331790" name="Text Box 9"/>
          <p:cNvSpPr txBox="1">
            <a:spLocks noChangeArrowheads="1"/>
          </p:cNvSpPr>
          <p:nvPr/>
        </p:nvSpPr>
        <p:spPr bwMode="auto">
          <a:xfrm>
            <a:off x="1828800" y="4648201"/>
            <a:ext cx="1752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John 2:13, 23</a:t>
            </a:r>
          </a:p>
        </p:txBody>
      </p:sp>
      <p:sp>
        <p:nvSpPr>
          <p:cNvPr id="331791" name="Text Box 9"/>
          <p:cNvSpPr txBox="1">
            <a:spLocks noChangeArrowheads="1"/>
          </p:cNvSpPr>
          <p:nvPr/>
        </p:nvSpPr>
        <p:spPr bwMode="auto">
          <a:xfrm>
            <a:off x="3924300" y="2743201"/>
            <a:ext cx="1447800" cy="590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Passover #2</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endPar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331792" name="Text Box 9"/>
          <p:cNvSpPr txBox="1">
            <a:spLocks noChangeArrowheads="1"/>
          </p:cNvSpPr>
          <p:nvPr/>
        </p:nvSpPr>
        <p:spPr bwMode="auto">
          <a:xfrm>
            <a:off x="3429000" y="4648201"/>
            <a:ext cx="2362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Unstated by John</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Mark 2:23-28</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Luke 6:1-5</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Matthew 12:1-8</a:t>
            </a:r>
          </a:p>
        </p:txBody>
      </p:sp>
      <p:sp>
        <p:nvSpPr>
          <p:cNvPr id="331793" name="Text Box 9"/>
          <p:cNvSpPr txBox="1">
            <a:spLocks noChangeArrowheads="1"/>
          </p:cNvSpPr>
          <p:nvPr/>
        </p:nvSpPr>
        <p:spPr bwMode="auto">
          <a:xfrm>
            <a:off x="5619750" y="2743202"/>
            <a:ext cx="1447800" cy="839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Passover #3</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April 25,</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AD 32</a:t>
            </a:r>
          </a:p>
        </p:txBody>
      </p:sp>
      <p:sp>
        <p:nvSpPr>
          <p:cNvPr id="331794" name="Text Box 9"/>
          <p:cNvSpPr txBox="1">
            <a:spLocks noChangeArrowheads="1"/>
          </p:cNvSpPr>
          <p:nvPr/>
        </p:nvSpPr>
        <p:spPr bwMode="auto">
          <a:xfrm>
            <a:off x="5638800" y="4648201"/>
            <a:ext cx="1447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John 6:4</a:t>
            </a:r>
          </a:p>
        </p:txBody>
      </p:sp>
      <p:sp>
        <p:nvSpPr>
          <p:cNvPr id="331795" name="Text Box 9"/>
          <p:cNvSpPr txBox="1">
            <a:spLocks noChangeArrowheads="1"/>
          </p:cNvSpPr>
          <p:nvPr/>
        </p:nvSpPr>
        <p:spPr bwMode="auto">
          <a:xfrm>
            <a:off x="7467600" y="2743202"/>
            <a:ext cx="1447800" cy="839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Passover #4</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April 3,</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AD 33</a:t>
            </a:r>
          </a:p>
        </p:txBody>
      </p:sp>
      <p:sp>
        <p:nvSpPr>
          <p:cNvPr id="331796" name="Text Box 9"/>
          <p:cNvSpPr txBox="1">
            <a:spLocks noChangeArrowheads="1"/>
          </p:cNvSpPr>
          <p:nvPr/>
        </p:nvSpPr>
        <p:spPr bwMode="auto">
          <a:xfrm>
            <a:off x="7315200" y="4648201"/>
            <a:ext cx="1828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John 11:55–12:1</a:t>
            </a:r>
          </a:p>
        </p:txBody>
      </p:sp>
      <p:sp>
        <p:nvSpPr>
          <p:cNvPr id="331797" name="Text Box 9"/>
          <p:cNvSpPr txBox="1">
            <a:spLocks noChangeArrowheads="1"/>
          </p:cNvSpPr>
          <p:nvPr/>
        </p:nvSpPr>
        <p:spPr bwMode="auto">
          <a:xfrm>
            <a:off x="381000" y="1573220"/>
            <a:ext cx="8458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a:ln>
                  <a:noFill/>
                </a:ln>
                <a:solidFill>
                  <a:srgbClr val="FFFF00"/>
                </a:solidFill>
                <a:effectLst/>
                <a:uLnTx/>
                <a:uFillTx/>
                <a:latin typeface="Arial" charset="0"/>
                <a:ea typeface="MS Gothic" charset="0"/>
                <a:cs typeface="MS Gothic" charset="0"/>
              </a:rPr>
              <a:t>John </a:t>
            </a:r>
            <a:r>
              <a:rPr kumimoji="0" lang="en-US" sz="2800" b="1" i="1" u="none" strike="noStrike" kern="1200" cap="none" spc="0" normalizeH="0" baseline="0" noProof="0">
                <a:ln>
                  <a:noFill/>
                </a:ln>
                <a:solidFill>
                  <a:srgbClr val="FFFFFF"/>
                </a:solidFill>
                <a:effectLst/>
                <a:uLnTx/>
                <a:uFillTx/>
                <a:latin typeface="Arial" charset="0"/>
                <a:ea typeface="MS Gothic" charset="0"/>
                <a:cs typeface="MS Gothic" charset="0"/>
              </a:rPr>
              <a:t>alone notes three Passovers</a:t>
            </a:r>
          </a:p>
        </p:txBody>
      </p:sp>
      <p:sp>
        <p:nvSpPr>
          <p:cNvPr id="36" name="TextBox 35"/>
          <p:cNvSpPr txBox="1"/>
          <p:nvPr/>
        </p:nvSpPr>
        <p:spPr>
          <a:xfrm>
            <a:off x="8616953" y="71442"/>
            <a:ext cx="526943" cy="461633"/>
          </a:xfrm>
          <a:prstGeom prst="rect">
            <a:avLst/>
          </a:prstGeom>
          <a:noFill/>
        </p:spPr>
        <p:txBody>
          <a:bodyPr wrap="none" lIns="91408" tIns="45704" rIns="91408" bIns="4570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DDDDDD"/>
                  </a:outerShdw>
                </a:effectLst>
                <a:uLnTx/>
                <a:uFillTx/>
                <a:latin typeface="Arial" charset="0"/>
                <a:ea typeface="MS Gothic" charset="0"/>
              </a:rPr>
              <a:t>56</a:t>
            </a:r>
          </a:p>
        </p:txBody>
      </p:sp>
      <p:sp>
        <p:nvSpPr>
          <p:cNvPr id="331799" name="Text Box 9"/>
          <p:cNvSpPr txBox="1">
            <a:spLocks noChangeArrowheads="1"/>
          </p:cNvSpPr>
          <p:nvPr/>
        </p:nvSpPr>
        <p:spPr bwMode="auto">
          <a:xfrm>
            <a:off x="1" y="6443663"/>
            <a:ext cx="91281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Harold W. Hoehner, </a:t>
            </a:r>
            <a:r>
              <a:rPr kumimoji="0" lang="en-US" sz="1600" b="1" i="1" u="none" strike="noStrike" kern="1200" cap="none" spc="0" normalizeH="0" baseline="0" noProof="0">
                <a:ln>
                  <a:noFill/>
                </a:ln>
                <a:solidFill>
                  <a:srgbClr val="FFFFFF"/>
                </a:solidFill>
                <a:effectLst/>
                <a:uLnTx/>
                <a:uFillTx/>
                <a:latin typeface="Arial" charset="0"/>
                <a:ea typeface="MS Gothic" charset="0"/>
                <a:cs typeface="MS Gothic" charset="0"/>
              </a:rPr>
              <a:t>Chronological Aspects of the Life of Christ </a:t>
            </a: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(Zondervan, 1977), 114</a:t>
            </a:r>
          </a:p>
        </p:txBody>
      </p:sp>
      <p:sp>
        <p:nvSpPr>
          <p:cNvPr id="331800" name="Text Box 9"/>
          <p:cNvSpPr txBox="1">
            <a:spLocks noChangeArrowheads="1"/>
          </p:cNvSpPr>
          <p:nvPr/>
        </p:nvSpPr>
        <p:spPr bwMode="auto">
          <a:xfrm>
            <a:off x="381000" y="1997076"/>
            <a:ext cx="8458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2FCFF"/>
                </a:solidFill>
                <a:effectLst/>
                <a:uLnTx/>
                <a:uFillTx/>
                <a:latin typeface="Arial" charset="0"/>
                <a:ea typeface="MS Gothic" charset="0"/>
                <a:cs typeface="MS Gothic" charset="0"/>
              </a:rPr>
              <a:t>Therefore, Christ</a:t>
            </a:r>
            <a:r>
              <a:rPr kumimoji="0" lang="fr-FR" sz="2000" b="1" i="0" u="none" strike="noStrike" kern="1200" cap="none" spc="0" normalizeH="0" baseline="0" noProof="0" dirty="0">
                <a:ln>
                  <a:noFill/>
                </a:ln>
                <a:solidFill>
                  <a:srgbClr val="F2FCFF"/>
                </a:solidFill>
                <a:effectLst/>
                <a:uLnTx/>
                <a:uFillTx/>
                <a:latin typeface="Arial" charset="0"/>
                <a:ea typeface="MS Gothic" charset="0"/>
                <a:cs typeface="MS Gothic" charset="0"/>
              </a:rPr>
              <a:t>'</a:t>
            </a:r>
            <a:r>
              <a:rPr kumimoji="0" lang="en-US" sz="2000" b="1" i="0" u="none" strike="noStrike" kern="1200" cap="none" spc="0" normalizeH="0" baseline="0" noProof="0" dirty="0">
                <a:ln>
                  <a:noFill/>
                </a:ln>
                <a:solidFill>
                  <a:srgbClr val="F2FCFF"/>
                </a:solidFill>
                <a:effectLst/>
                <a:uLnTx/>
                <a:uFillTx/>
                <a:latin typeface="Arial" charset="0"/>
                <a:ea typeface="MS Gothic" charset="0"/>
                <a:cs typeface="MS Gothic" charset="0"/>
              </a:rPr>
              <a:t>s ministry was at least 2.5 years</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ChangeArrowheads="1"/>
          </p:cNvSpPr>
          <p:nvPr>
            <p:ph type="title" idx="4294967295"/>
          </p:nvPr>
        </p:nvSpPr>
        <p:spPr>
          <a:xfrm>
            <a:off x="0" y="304801"/>
            <a:ext cx="8458200" cy="838200"/>
          </a:xfrm>
          <a:solidFill>
            <a:srgbClr val="000099"/>
          </a:solidFill>
        </p:spPr>
        <p:txBody>
          <a:bodyPr/>
          <a:lstStyle/>
          <a:p>
            <a:pPr eaLnBrk="1" hangingPunct="1"/>
            <a:r>
              <a:rPr kumimoji="0" lang="en-US">
                <a:solidFill>
                  <a:srgbClr val="FFFFFF"/>
                </a:solidFill>
                <a:latin typeface="Arial" charset="0"/>
                <a:ea typeface="ＭＳ Ｐゴシック" charset="0"/>
                <a:cs typeface="ＭＳ Ｐゴシック" charset="0"/>
              </a:rPr>
              <a:t>Chronology of Jesus in Luke</a:t>
            </a:r>
            <a:endParaRPr kumimoji="0" lang="en-US">
              <a:latin typeface="Arial" charset="0"/>
              <a:ea typeface="ＭＳ Ｐゴシック" charset="0"/>
              <a:cs typeface="ＭＳ Ｐゴシック" charset="0"/>
            </a:endParaRPr>
          </a:p>
        </p:txBody>
      </p:sp>
      <p:sp>
        <p:nvSpPr>
          <p:cNvPr id="84995" name="Text Box 3"/>
          <p:cNvSpPr txBox="1">
            <a:spLocks noChangeArrowheads="1"/>
          </p:cNvSpPr>
          <p:nvPr/>
        </p:nvSpPr>
        <p:spPr bwMode="auto">
          <a:xfrm>
            <a:off x="453242" y="1219204"/>
            <a:ext cx="885815"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4 BC</a:t>
            </a:r>
          </a:p>
        </p:txBody>
      </p:sp>
      <p:sp>
        <p:nvSpPr>
          <p:cNvPr id="84996" name="Text Box 4"/>
          <p:cNvSpPr txBox="1">
            <a:spLocks noChangeArrowheads="1"/>
          </p:cNvSpPr>
          <p:nvPr/>
        </p:nvSpPr>
        <p:spPr bwMode="auto">
          <a:xfrm>
            <a:off x="1367643" y="1219204"/>
            <a:ext cx="885815"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1 BC</a:t>
            </a:r>
          </a:p>
        </p:txBody>
      </p:sp>
      <p:sp>
        <p:nvSpPr>
          <p:cNvPr id="84997" name="Text Box 5"/>
          <p:cNvSpPr txBox="1">
            <a:spLocks noChangeArrowheads="1"/>
          </p:cNvSpPr>
          <p:nvPr/>
        </p:nvSpPr>
        <p:spPr bwMode="auto">
          <a:xfrm>
            <a:off x="2510642" y="1219204"/>
            <a:ext cx="885815"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AD 1</a:t>
            </a:r>
          </a:p>
        </p:txBody>
      </p:sp>
      <p:sp>
        <p:nvSpPr>
          <p:cNvPr id="84998" name="Text Box 6"/>
          <p:cNvSpPr txBox="1">
            <a:spLocks noChangeArrowheads="1"/>
          </p:cNvSpPr>
          <p:nvPr/>
        </p:nvSpPr>
        <p:spPr bwMode="auto">
          <a:xfrm>
            <a:off x="5262621" y="1219204"/>
            <a:ext cx="526943"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29</a:t>
            </a:r>
          </a:p>
        </p:txBody>
      </p:sp>
      <p:sp>
        <p:nvSpPr>
          <p:cNvPr id="84999" name="Text Box 7"/>
          <p:cNvSpPr txBox="1">
            <a:spLocks noChangeArrowheads="1"/>
          </p:cNvSpPr>
          <p:nvPr/>
        </p:nvSpPr>
        <p:spPr bwMode="auto">
          <a:xfrm>
            <a:off x="6170670" y="1219204"/>
            <a:ext cx="526943"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30</a:t>
            </a:r>
          </a:p>
        </p:txBody>
      </p:sp>
      <p:sp>
        <p:nvSpPr>
          <p:cNvPr id="85000" name="Text Box 8"/>
          <p:cNvSpPr txBox="1">
            <a:spLocks noChangeArrowheads="1"/>
          </p:cNvSpPr>
          <p:nvPr/>
        </p:nvSpPr>
        <p:spPr bwMode="auto">
          <a:xfrm>
            <a:off x="6778683" y="1219204"/>
            <a:ext cx="526943"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33</a:t>
            </a:r>
          </a:p>
        </p:txBody>
      </p:sp>
      <p:sp>
        <p:nvSpPr>
          <p:cNvPr id="85001" name="Text Box 9"/>
          <p:cNvSpPr txBox="1">
            <a:spLocks noChangeArrowheads="1"/>
          </p:cNvSpPr>
          <p:nvPr/>
        </p:nvSpPr>
        <p:spPr bwMode="auto">
          <a:xfrm>
            <a:off x="8067734" y="1219204"/>
            <a:ext cx="526943"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35</a:t>
            </a:r>
          </a:p>
        </p:txBody>
      </p:sp>
      <p:sp>
        <p:nvSpPr>
          <p:cNvPr id="85002" name="Text Box 10"/>
          <p:cNvSpPr txBox="1">
            <a:spLocks noChangeArrowheads="1"/>
          </p:cNvSpPr>
          <p:nvPr/>
        </p:nvSpPr>
        <p:spPr bwMode="auto">
          <a:xfrm>
            <a:off x="3679884" y="1219204"/>
            <a:ext cx="526943"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14</a:t>
            </a:r>
          </a:p>
        </p:txBody>
      </p:sp>
      <p:sp>
        <p:nvSpPr>
          <p:cNvPr id="85003" name="Text Box 11"/>
          <p:cNvSpPr txBox="1">
            <a:spLocks noChangeArrowheads="1"/>
          </p:cNvSpPr>
          <p:nvPr/>
        </p:nvSpPr>
        <p:spPr bwMode="auto">
          <a:xfrm>
            <a:off x="371470" y="1905005"/>
            <a:ext cx="1057286" cy="830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Jesus</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Born</a:t>
            </a:r>
          </a:p>
        </p:txBody>
      </p:sp>
      <p:sp>
        <p:nvSpPr>
          <p:cNvPr id="85004" name="Text Box 12"/>
          <p:cNvSpPr txBox="1">
            <a:spLocks noChangeArrowheads="1"/>
          </p:cNvSpPr>
          <p:nvPr/>
        </p:nvSpPr>
        <p:spPr bwMode="auto">
          <a:xfrm>
            <a:off x="1487852" y="1905005"/>
            <a:ext cx="1416910"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–1 year–</a:t>
            </a:r>
          </a:p>
        </p:txBody>
      </p:sp>
      <p:sp>
        <p:nvSpPr>
          <p:cNvPr id="85005" name="Text Box 13"/>
          <p:cNvSpPr txBox="1">
            <a:spLocks noChangeArrowheads="1"/>
          </p:cNvSpPr>
          <p:nvPr/>
        </p:nvSpPr>
        <p:spPr bwMode="auto">
          <a:xfrm>
            <a:off x="4840378" y="1905002"/>
            <a:ext cx="1376184" cy="1938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15th Yr.</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Tiberius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John &amp; </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Jesus</a:t>
            </a:r>
          </a:p>
        </p:txBody>
      </p:sp>
      <p:sp>
        <p:nvSpPr>
          <p:cNvPr id="85006" name="Text Box 14"/>
          <p:cNvSpPr txBox="1">
            <a:spLocks noChangeArrowheads="1"/>
          </p:cNvSpPr>
          <p:nvPr/>
        </p:nvSpPr>
        <p:spPr bwMode="auto">
          <a:xfrm>
            <a:off x="6515095" y="1905005"/>
            <a:ext cx="1057286" cy="830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Jesus</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Died</a:t>
            </a:r>
          </a:p>
        </p:txBody>
      </p:sp>
      <p:sp>
        <p:nvSpPr>
          <p:cNvPr id="85007" name="Text Box 15"/>
          <p:cNvSpPr txBox="1">
            <a:spLocks noChangeArrowheads="1"/>
          </p:cNvSpPr>
          <p:nvPr/>
        </p:nvSpPr>
        <p:spPr bwMode="auto">
          <a:xfrm>
            <a:off x="7605920" y="1905005"/>
            <a:ext cx="1450573" cy="830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Paul</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Believed</a:t>
            </a:r>
          </a:p>
        </p:txBody>
      </p:sp>
      <p:sp>
        <p:nvSpPr>
          <p:cNvPr id="85008" name="Text Box 16"/>
          <p:cNvSpPr txBox="1">
            <a:spLocks noChangeArrowheads="1"/>
          </p:cNvSpPr>
          <p:nvPr/>
        </p:nvSpPr>
        <p:spPr bwMode="auto">
          <a:xfrm>
            <a:off x="3193537" y="1905005"/>
            <a:ext cx="1501218" cy="830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Tiberius</a:t>
            </a:r>
            <a:br>
              <a:rPr kumimoji="0" lang="en-US" sz="2400" b="1" i="0" u="none" strike="noStrike" kern="1200" cap="none" spc="0" normalizeH="0" baseline="0" noProof="0">
                <a:ln>
                  <a:noFill/>
                </a:ln>
                <a:solidFill>
                  <a:srgbClr val="212164"/>
                </a:solidFill>
                <a:effectLst/>
                <a:uLnTx/>
                <a:uFillTx/>
                <a:latin typeface="Arial" charset="0"/>
                <a:ea typeface="ＭＳ Ｐゴシック" charset="0"/>
              </a:rPr>
            </a:b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Crowned</a:t>
            </a:r>
          </a:p>
        </p:txBody>
      </p:sp>
      <p:sp>
        <p:nvSpPr>
          <p:cNvPr id="85009" name="Text Box 17"/>
          <p:cNvSpPr txBox="1">
            <a:spLocks noChangeArrowheads="1"/>
          </p:cNvSpPr>
          <p:nvPr/>
        </p:nvSpPr>
        <p:spPr bwMode="auto">
          <a:xfrm>
            <a:off x="2247311" y="4191005"/>
            <a:ext cx="1861743"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12164"/>
                </a:solidFill>
                <a:effectLst/>
                <a:uLnTx/>
                <a:uFillTx/>
                <a:latin typeface="Arial" charset="0"/>
                <a:ea typeface="ＭＳ Ｐゴシック" charset="0"/>
              </a:rPr>
              <a:t>32-33 years</a:t>
            </a: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1408" tIns="45704" rIns="91408" bIns="4570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Arial" charset="0"/>
              <a:ea typeface="ＭＳ Ｐゴシック" charset="0"/>
            </a:endParaRPr>
          </a:p>
        </p:txBody>
      </p:sp>
      <p:sp>
        <p:nvSpPr>
          <p:cNvPr id="85011" name="Text Box 19"/>
          <p:cNvSpPr txBox="1">
            <a:spLocks noChangeArrowheads="1"/>
          </p:cNvSpPr>
          <p:nvPr/>
        </p:nvSpPr>
        <p:spPr bwMode="auto">
          <a:xfrm>
            <a:off x="914400" y="4648201"/>
            <a:ext cx="4724400" cy="1200296"/>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400" b="1" i="0" u="none" strike="noStrike" kern="1200" cap="none" spc="0" normalizeH="0" baseline="0" noProof="0" dirty="0">
                <a:ln>
                  <a:noFill/>
                </a:ln>
                <a:solidFill>
                  <a:srgbClr val="FFFFFF"/>
                </a:solidFill>
                <a:effectLst/>
                <a:uLnTx/>
                <a:uFillTx/>
                <a:latin typeface="Arial" charset="0"/>
                <a:ea typeface="ＭＳ Ｐゴシック" charset="0"/>
              </a:rPr>
              <a:t>"Now Jesus himself was about 30 years old when he began his ministry" (Luke 3:23)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85012" name="Text Box 20"/>
          <p:cNvSpPr txBox="1">
            <a:spLocks noChangeArrowheads="1"/>
          </p:cNvSpPr>
          <p:nvPr/>
        </p:nvSpPr>
        <p:spPr bwMode="auto">
          <a:xfrm>
            <a:off x="0" y="2835280"/>
            <a:ext cx="4953000" cy="830964"/>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400" b="1" i="0" u="none" strike="noStrike" kern="1200" cap="none" spc="0" normalizeH="0" baseline="0" noProof="0" dirty="0">
                <a:ln>
                  <a:noFill/>
                </a:ln>
                <a:solidFill>
                  <a:srgbClr val="FFFFFF"/>
                </a:solidFill>
                <a:effectLst/>
                <a:uLnTx/>
                <a:uFillTx/>
                <a:latin typeface="Arial" charset="0"/>
                <a:ea typeface="ＭＳ Ｐゴシック" charset="0"/>
              </a:rPr>
              <a:t>"In the 15th year of Tiberius… John preached" (Luke 3:1, 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1408" tIns="45704" rIns="91408" bIns="45704">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Times New Roman" charset="0"/>
              <a:ea typeface="ＭＳ Ｐゴシック" charset="0"/>
            </a:endParaRPr>
          </a:p>
        </p:txBody>
      </p:sp>
      <p:sp>
        <p:nvSpPr>
          <p:cNvPr id="333845" name="Text Box 22"/>
          <p:cNvSpPr txBox="1">
            <a:spLocks noChangeArrowheads="1"/>
          </p:cNvSpPr>
          <p:nvPr/>
        </p:nvSpPr>
        <p:spPr bwMode="auto">
          <a:xfrm>
            <a:off x="8518526"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38a</a:t>
            </a:r>
            <a:endParaRPr kumimoji="0" lang="en-US" sz="2000" b="0" i="0" u="none" strike="noStrike" kern="1200" cap="none" spc="0" normalizeH="0" baseline="0" noProof="0">
              <a:ln>
                <a:noFill/>
              </a:ln>
              <a:solidFill>
                <a:srgbClr val="212164"/>
              </a:solidFill>
              <a:effectLst/>
              <a:uLnTx/>
              <a:uFillTx/>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Line 2"/>
          <p:cNvSpPr>
            <a:spLocks noChangeShapeType="1"/>
          </p:cNvSpPr>
          <p:nvPr/>
        </p:nvSpPr>
        <p:spPr bwMode="auto">
          <a:xfrm>
            <a:off x="0" y="3719513"/>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74" name="Line 3"/>
          <p:cNvSpPr>
            <a:spLocks noChangeShapeType="1"/>
          </p:cNvSpPr>
          <p:nvPr/>
        </p:nvSpPr>
        <p:spPr bwMode="auto">
          <a:xfrm>
            <a:off x="22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75" name="Line 4"/>
          <p:cNvSpPr>
            <a:spLocks noChangeShapeType="1"/>
          </p:cNvSpPr>
          <p:nvPr/>
        </p:nvSpPr>
        <p:spPr bwMode="auto">
          <a:xfrm>
            <a:off x="533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76" name="Line 5"/>
          <p:cNvSpPr>
            <a:spLocks noChangeShapeType="1"/>
          </p:cNvSpPr>
          <p:nvPr/>
        </p:nvSpPr>
        <p:spPr bwMode="auto">
          <a:xfrm>
            <a:off x="838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77" name="Line 6"/>
          <p:cNvSpPr>
            <a:spLocks noChangeShapeType="1"/>
          </p:cNvSpPr>
          <p:nvPr/>
        </p:nvSpPr>
        <p:spPr bwMode="auto">
          <a:xfrm>
            <a:off x="1143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78" name="Line 7"/>
          <p:cNvSpPr>
            <a:spLocks noChangeShapeType="1"/>
          </p:cNvSpPr>
          <p:nvPr/>
        </p:nvSpPr>
        <p:spPr bwMode="auto">
          <a:xfrm>
            <a:off x="1447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79" name="Line 8"/>
          <p:cNvSpPr>
            <a:spLocks noChangeShapeType="1"/>
          </p:cNvSpPr>
          <p:nvPr/>
        </p:nvSpPr>
        <p:spPr bwMode="auto">
          <a:xfrm>
            <a:off x="1752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80" name="Line 9"/>
          <p:cNvSpPr>
            <a:spLocks noChangeShapeType="1"/>
          </p:cNvSpPr>
          <p:nvPr/>
        </p:nvSpPr>
        <p:spPr bwMode="auto">
          <a:xfrm>
            <a:off x="2057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81" name="Line 10"/>
          <p:cNvSpPr>
            <a:spLocks noChangeShapeType="1"/>
          </p:cNvSpPr>
          <p:nvPr/>
        </p:nvSpPr>
        <p:spPr bwMode="auto">
          <a:xfrm>
            <a:off x="2362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82" name="Line 11"/>
          <p:cNvSpPr>
            <a:spLocks noChangeShapeType="1"/>
          </p:cNvSpPr>
          <p:nvPr/>
        </p:nvSpPr>
        <p:spPr bwMode="auto">
          <a:xfrm>
            <a:off x="2667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83" name="Line 12"/>
          <p:cNvSpPr>
            <a:spLocks noChangeShapeType="1"/>
          </p:cNvSpPr>
          <p:nvPr/>
        </p:nvSpPr>
        <p:spPr bwMode="auto">
          <a:xfrm>
            <a:off x="2971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84" name="Line 13"/>
          <p:cNvSpPr>
            <a:spLocks noChangeShapeType="1"/>
          </p:cNvSpPr>
          <p:nvPr/>
        </p:nvSpPr>
        <p:spPr bwMode="auto">
          <a:xfrm>
            <a:off x="3886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85" name="Line 14"/>
          <p:cNvSpPr>
            <a:spLocks noChangeShapeType="1"/>
          </p:cNvSpPr>
          <p:nvPr/>
        </p:nvSpPr>
        <p:spPr bwMode="auto">
          <a:xfrm>
            <a:off x="3276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86" name="Line 15"/>
          <p:cNvSpPr>
            <a:spLocks noChangeShapeType="1"/>
          </p:cNvSpPr>
          <p:nvPr/>
        </p:nvSpPr>
        <p:spPr bwMode="auto">
          <a:xfrm>
            <a:off x="3581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87" name="Line 16"/>
          <p:cNvSpPr>
            <a:spLocks noChangeShapeType="1"/>
          </p:cNvSpPr>
          <p:nvPr/>
        </p:nvSpPr>
        <p:spPr bwMode="auto">
          <a:xfrm>
            <a:off x="4191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88" name="Line 17"/>
          <p:cNvSpPr>
            <a:spLocks noChangeShapeType="1"/>
          </p:cNvSpPr>
          <p:nvPr/>
        </p:nvSpPr>
        <p:spPr bwMode="auto">
          <a:xfrm>
            <a:off x="4495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89" name="Line 18"/>
          <p:cNvSpPr>
            <a:spLocks noChangeShapeType="1"/>
          </p:cNvSpPr>
          <p:nvPr/>
        </p:nvSpPr>
        <p:spPr bwMode="auto">
          <a:xfrm>
            <a:off x="4800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90" name="Line 19"/>
          <p:cNvSpPr>
            <a:spLocks noChangeShapeType="1"/>
          </p:cNvSpPr>
          <p:nvPr/>
        </p:nvSpPr>
        <p:spPr bwMode="auto">
          <a:xfrm>
            <a:off x="5105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91" name="Line 20"/>
          <p:cNvSpPr>
            <a:spLocks noChangeShapeType="1"/>
          </p:cNvSpPr>
          <p:nvPr/>
        </p:nvSpPr>
        <p:spPr bwMode="auto">
          <a:xfrm>
            <a:off x="5410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92" name="Line 21"/>
          <p:cNvSpPr>
            <a:spLocks noChangeShapeType="1"/>
          </p:cNvSpPr>
          <p:nvPr/>
        </p:nvSpPr>
        <p:spPr bwMode="auto">
          <a:xfrm>
            <a:off x="5715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93" name="Line 22"/>
          <p:cNvSpPr>
            <a:spLocks noChangeShapeType="1"/>
          </p:cNvSpPr>
          <p:nvPr/>
        </p:nvSpPr>
        <p:spPr bwMode="auto">
          <a:xfrm>
            <a:off x="6019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94" name="Line 23"/>
          <p:cNvSpPr>
            <a:spLocks noChangeShapeType="1"/>
          </p:cNvSpPr>
          <p:nvPr/>
        </p:nvSpPr>
        <p:spPr bwMode="auto">
          <a:xfrm>
            <a:off x="6324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95" name="Line 24"/>
          <p:cNvSpPr>
            <a:spLocks noChangeShapeType="1"/>
          </p:cNvSpPr>
          <p:nvPr/>
        </p:nvSpPr>
        <p:spPr bwMode="auto">
          <a:xfrm>
            <a:off x="6629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96" name="Line 25"/>
          <p:cNvSpPr>
            <a:spLocks noChangeShapeType="1"/>
          </p:cNvSpPr>
          <p:nvPr/>
        </p:nvSpPr>
        <p:spPr bwMode="auto">
          <a:xfrm>
            <a:off x="6934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97" name="Line 26"/>
          <p:cNvSpPr>
            <a:spLocks noChangeShapeType="1"/>
          </p:cNvSpPr>
          <p:nvPr/>
        </p:nvSpPr>
        <p:spPr bwMode="auto">
          <a:xfrm>
            <a:off x="7239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98" name="Line 27"/>
          <p:cNvSpPr>
            <a:spLocks noChangeShapeType="1"/>
          </p:cNvSpPr>
          <p:nvPr/>
        </p:nvSpPr>
        <p:spPr bwMode="auto">
          <a:xfrm>
            <a:off x="7543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899" name="Line 28"/>
          <p:cNvSpPr>
            <a:spLocks noChangeShapeType="1"/>
          </p:cNvSpPr>
          <p:nvPr/>
        </p:nvSpPr>
        <p:spPr bwMode="auto">
          <a:xfrm>
            <a:off x="784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900" name="Line 29"/>
          <p:cNvSpPr>
            <a:spLocks noChangeShapeType="1"/>
          </p:cNvSpPr>
          <p:nvPr/>
        </p:nvSpPr>
        <p:spPr bwMode="auto">
          <a:xfrm>
            <a:off x="81407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901" name="Line 30"/>
          <p:cNvSpPr>
            <a:spLocks noChangeShapeType="1"/>
          </p:cNvSpPr>
          <p:nvPr/>
        </p:nvSpPr>
        <p:spPr bwMode="auto">
          <a:xfrm>
            <a:off x="84312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902" name="Line 31"/>
          <p:cNvSpPr>
            <a:spLocks noChangeShapeType="1"/>
          </p:cNvSpPr>
          <p:nvPr/>
        </p:nvSpPr>
        <p:spPr bwMode="auto">
          <a:xfrm>
            <a:off x="8696325"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903" name="Line 32"/>
          <p:cNvSpPr>
            <a:spLocks noChangeShapeType="1"/>
          </p:cNvSpPr>
          <p:nvPr/>
        </p:nvSpPr>
        <p:spPr bwMode="auto">
          <a:xfrm>
            <a:off x="89519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904" name="Text Box 33"/>
          <p:cNvSpPr txBox="1">
            <a:spLocks noChangeArrowheads="1"/>
          </p:cNvSpPr>
          <p:nvPr/>
        </p:nvSpPr>
        <p:spPr bwMode="auto">
          <a:xfrm>
            <a:off x="0" y="4100520"/>
            <a:ext cx="9372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ＭＳ Ｐゴシック" charset="0"/>
                <a:cs typeface="Arial" charset="0"/>
              </a:rPr>
              <a:t>  4       3     2      1      </a:t>
            </a:r>
            <a:r>
              <a:rPr kumimoji="0" lang="en-US" sz="1200" b="1" i="0" u="none" strike="noStrike" kern="1200" cap="none" spc="0" normalizeH="0" baseline="0" noProof="0">
                <a:ln>
                  <a:noFill/>
                </a:ln>
                <a:solidFill>
                  <a:srgbClr val="000099"/>
                </a:solidFill>
                <a:effectLst/>
                <a:uLnTx/>
                <a:uFillTx/>
                <a:latin typeface="Arial" charset="0"/>
                <a:ea typeface="ＭＳ Ｐゴシック" charset="0"/>
                <a:cs typeface="Arial" charset="0"/>
              </a:rPr>
              <a:t>1     2      3       4      5      6      7      8 ……………………………………………….…………………… 26  27  28   29</a:t>
            </a:r>
          </a:p>
        </p:txBody>
      </p:sp>
      <p:sp>
        <p:nvSpPr>
          <p:cNvPr id="335905" name="Line 34"/>
          <p:cNvSpPr>
            <a:spLocks noChangeShapeType="1"/>
          </p:cNvSpPr>
          <p:nvPr/>
        </p:nvSpPr>
        <p:spPr bwMode="auto">
          <a:xfrm flipH="1">
            <a:off x="166689" y="3338513"/>
            <a:ext cx="9763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906" name="Line 35"/>
          <p:cNvSpPr>
            <a:spLocks noChangeShapeType="1"/>
          </p:cNvSpPr>
          <p:nvPr/>
        </p:nvSpPr>
        <p:spPr bwMode="auto">
          <a:xfrm>
            <a:off x="1143000" y="3109913"/>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907" name="Line 36"/>
          <p:cNvSpPr>
            <a:spLocks noChangeShapeType="1"/>
          </p:cNvSpPr>
          <p:nvPr/>
        </p:nvSpPr>
        <p:spPr bwMode="auto">
          <a:xfrm flipH="1" flipV="1">
            <a:off x="1371600" y="3338513"/>
            <a:ext cx="7772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408" tIns="45704" rIns="91408"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335908" name="Text Box 37"/>
          <p:cNvSpPr txBox="1">
            <a:spLocks noChangeArrowheads="1"/>
          </p:cNvSpPr>
          <p:nvPr/>
        </p:nvSpPr>
        <p:spPr bwMode="auto">
          <a:xfrm>
            <a:off x="0" y="2881316"/>
            <a:ext cx="1066800"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  3 yrs</a:t>
            </a:r>
          </a:p>
        </p:txBody>
      </p:sp>
      <p:sp>
        <p:nvSpPr>
          <p:cNvPr id="335909" name="Text Box 38"/>
          <p:cNvSpPr txBox="1">
            <a:spLocks noChangeArrowheads="1"/>
          </p:cNvSpPr>
          <p:nvPr/>
        </p:nvSpPr>
        <p:spPr bwMode="auto">
          <a:xfrm>
            <a:off x="1066801" y="2500320"/>
            <a:ext cx="68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cs typeface="Arial" charset="0"/>
              </a:rPr>
              <a:t>1yr</a:t>
            </a:r>
          </a:p>
        </p:txBody>
      </p:sp>
      <p:sp>
        <p:nvSpPr>
          <p:cNvPr id="335910" name="Text Box 39"/>
          <p:cNvSpPr txBox="1">
            <a:spLocks noChangeArrowheads="1"/>
          </p:cNvSpPr>
          <p:nvPr/>
        </p:nvSpPr>
        <p:spPr bwMode="auto">
          <a:xfrm>
            <a:off x="1447801" y="2805118"/>
            <a:ext cx="7593013"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5911" name="Text Box 40"/>
          <p:cNvSpPr txBox="1">
            <a:spLocks noChangeArrowheads="1"/>
          </p:cNvSpPr>
          <p:nvPr/>
        </p:nvSpPr>
        <p:spPr bwMode="auto">
          <a:xfrm>
            <a:off x="1447800" y="2805118"/>
            <a:ext cx="7634288"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28 / 29 years</a:t>
            </a:r>
          </a:p>
        </p:txBody>
      </p:sp>
      <p:sp>
        <p:nvSpPr>
          <p:cNvPr id="335912" name="Text Box 41"/>
          <p:cNvSpPr txBox="1">
            <a:spLocks noChangeArrowheads="1"/>
          </p:cNvSpPr>
          <p:nvPr/>
        </p:nvSpPr>
        <p:spPr bwMode="auto">
          <a:xfrm>
            <a:off x="0" y="4405316"/>
            <a:ext cx="3733800"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BC	      </a:t>
            </a:r>
            <a:r>
              <a:rPr kumimoji="0" lang="en-US" sz="2400" b="0" i="0" u="none" strike="noStrike" kern="1200" cap="none" spc="0" normalizeH="0" baseline="0" noProof="0">
                <a:ln>
                  <a:noFill/>
                </a:ln>
                <a:solidFill>
                  <a:srgbClr val="000099"/>
                </a:solidFill>
                <a:effectLst/>
                <a:uLnTx/>
                <a:uFillTx/>
                <a:latin typeface="Arial" charset="0"/>
                <a:ea typeface="ＭＳ Ｐゴシック" charset="0"/>
                <a:cs typeface="Arial" charset="0"/>
              </a:rPr>
              <a:t>AD</a:t>
            </a: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	</a:t>
            </a:r>
          </a:p>
        </p:txBody>
      </p:sp>
      <p:sp>
        <p:nvSpPr>
          <p:cNvPr id="335913" name="Text Box 42"/>
          <p:cNvSpPr txBox="1">
            <a:spLocks noChangeArrowheads="1"/>
          </p:cNvSpPr>
          <p:nvPr/>
        </p:nvSpPr>
        <p:spPr bwMode="auto">
          <a:xfrm>
            <a:off x="1447800" y="838203"/>
            <a:ext cx="6553200"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335914" name="Text Box 43"/>
          <p:cNvSpPr txBox="1">
            <a:spLocks noChangeArrowheads="1"/>
          </p:cNvSpPr>
          <p:nvPr/>
        </p:nvSpPr>
        <p:spPr bwMode="auto">
          <a:xfrm>
            <a:off x="1295400" y="5014917"/>
            <a:ext cx="6629400" cy="1015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3 + 1 + 28 = 32 years (Non-inclusive of AD 29)</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3 + 1 + 29 = 33 years (Inclusive of AD 29)</a:t>
            </a:r>
          </a:p>
        </p:txBody>
      </p:sp>
      <p:sp>
        <p:nvSpPr>
          <p:cNvPr id="335915" name="Rectangle 44"/>
          <p:cNvSpPr>
            <a:spLocks noGrp="1" noChangeArrowheads="1"/>
          </p:cNvSpPr>
          <p:nvPr>
            <p:ph type="title" idx="4294967295"/>
          </p:nvPr>
        </p:nvSpPr>
        <p:spPr>
          <a:xfrm>
            <a:off x="1150938" y="617538"/>
            <a:ext cx="7793037" cy="914400"/>
          </a:xfrm>
        </p:spPr>
        <p:txBody>
          <a:bodyPr/>
          <a:lstStyle/>
          <a:p>
            <a:pPr eaLnBrk="1" hangingPunct="1"/>
            <a:r>
              <a:rPr lang="en-US" sz="3200" b="1">
                <a:solidFill>
                  <a:schemeClr val="tx1"/>
                </a:solidFill>
                <a:latin typeface="Arial" charset="0"/>
                <a:cs typeface="Arial" charset="0"/>
              </a:rPr>
              <a:t>Age of Jesus </a:t>
            </a:r>
            <a:br>
              <a:rPr lang="en-US" sz="3200" b="1">
                <a:solidFill>
                  <a:schemeClr val="tx1"/>
                </a:solidFill>
                <a:latin typeface="Arial" charset="0"/>
                <a:cs typeface="Arial" charset="0"/>
              </a:rPr>
            </a:br>
            <a:r>
              <a:rPr lang="en-US" sz="3200" b="1">
                <a:solidFill>
                  <a:schemeClr val="tx1"/>
                </a:solidFill>
                <a:latin typeface="Arial" charset="0"/>
                <a:cs typeface="Arial" charset="0"/>
              </a:rPr>
              <a:t>When He Began His Ministry</a:t>
            </a:r>
            <a:endParaRPr lang="en-US" sz="2400">
              <a:solidFill>
                <a:schemeClr val="tx1"/>
              </a:solidFill>
              <a:latin typeface="Arial" charset="0"/>
              <a:cs typeface="Arial" charset="0"/>
            </a:endParaRPr>
          </a:p>
        </p:txBody>
      </p:sp>
      <p:sp>
        <p:nvSpPr>
          <p:cNvPr id="335916" name="Text Box 45"/>
          <p:cNvSpPr txBox="1">
            <a:spLocks noChangeArrowheads="1"/>
          </p:cNvSpPr>
          <p:nvPr/>
        </p:nvSpPr>
        <p:spPr bwMode="auto">
          <a:xfrm>
            <a:off x="1" y="6373820"/>
            <a:ext cx="8990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a:ln>
                  <a:noFill/>
                </a:ln>
                <a:solidFill>
                  <a:srgbClr val="000000"/>
                </a:solidFill>
                <a:effectLst/>
                <a:uLnTx/>
                <a:uFillTx/>
                <a:latin typeface="Arial" charset="0"/>
                <a:ea typeface="ＭＳ Ｐゴシック" charset="0"/>
                <a:cs typeface="Arial" charset="0"/>
              </a:rPr>
              <a:t>Adapted from Michele Ang (NT Survey student, SBC, 2006)</a:t>
            </a:r>
          </a:p>
        </p:txBody>
      </p:sp>
      <p:sp>
        <p:nvSpPr>
          <p:cNvPr id="89134" name="Text Box 46"/>
          <p:cNvSpPr txBox="1">
            <a:spLocks noChangeArrowheads="1"/>
          </p:cNvSpPr>
          <p:nvPr/>
        </p:nvSpPr>
        <p:spPr bwMode="auto">
          <a:xfrm>
            <a:off x="4419600" y="1524003"/>
            <a:ext cx="4724400" cy="1200296"/>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"Now Jesus himself was about 30 years old when he began his ministry" (Luke 3:23)</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35918" name="Text Box 22"/>
          <p:cNvSpPr txBox="1">
            <a:spLocks noChangeArrowheads="1"/>
          </p:cNvSpPr>
          <p:nvPr/>
        </p:nvSpPr>
        <p:spPr bwMode="auto">
          <a:xfrm>
            <a:off x="8518526"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38a</a:t>
            </a:r>
            <a:endParaRPr kumimoji="0" lang="en-US" sz="2000" b="0" i="0" u="none" strike="noStrike" kern="1200" cap="none" spc="0" normalizeH="0" baseline="0" noProof="0">
              <a:ln>
                <a:noFill/>
              </a:ln>
              <a:solidFill>
                <a:srgbClr val="212164"/>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p:cTn id="7" dur="500" fill="hold"/>
                                        <p:tgtEl>
                                          <p:spTgt spid="89134"/>
                                        </p:tgtEl>
                                        <p:attrNameLst>
                                          <p:attrName>ppt_w</p:attrName>
                                        </p:attrNameLst>
                                      </p:cBhvr>
                                      <p:tavLst>
                                        <p:tav tm="0">
                                          <p:val>
                                            <p:fltVal val="0"/>
                                          </p:val>
                                        </p:tav>
                                        <p:tav tm="100000">
                                          <p:val>
                                            <p:strVal val="#ppt_w"/>
                                          </p:val>
                                        </p:tav>
                                      </p:tavLst>
                                    </p:anim>
                                    <p:anim calcmode="lin" valueType="num">
                                      <p:cBhvr>
                                        <p:cTn id="8" dur="500" fill="hold"/>
                                        <p:tgtEl>
                                          <p:spTgt spid="89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9" descr="calendar-fu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6988"/>
            <a:ext cx="91503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288" y="44624"/>
            <a:ext cx="8229600" cy="922338"/>
          </a:xfrm>
          <a:solidFill>
            <a:schemeClr val="accent4">
              <a:lumMod val="10000"/>
            </a:schemeClr>
          </a:solidFill>
        </p:spPr>
        <p:txBody>
          <a:bodyPr/>
          <a:lstStyle/>
          <a:p>
            <a:r>
              <a:rPr lang="en-US" altLang="en-US" b="1" dirty="0">
                <a:solidFill>
                  <a:srgbClr val="FFFFFF"/>
                </a:solidFill>
                <a:latin typeface="Arial" pitchFamily="34" charset="0"/>
                <a:cs typeface="Arial" pitchFamily="34" charset="0"/>
              </a:rPr>
              <a:t>A Prophetic Weekend</a:t>
            </a:r>
          </a:p>
        </p:txBody>
      </p:sp>
      <p:sp>
        <p:nvSpPr>
          <p:cNvPr id="5" name="Rectangle 4"/>
          <p:cNvSpPr/>
          <p:nvPr/>
        </p:nvSpPr>
        <p:spPr>
          <a:xfrm>
            <a:off x="612775" y="1398762"/>
            <a:ext cx="1584325" cy="43497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Tahoma"/>
              <a:ea typeface="+mn-ea"/>
              <a:cs typeface="+mn-cs"/>
            </a:endParaRPr>
          </a:p>
        </p:txBody>
      </p:sp>
      <p:grpSp>
        <p:nvGrpSpPr>
          <p:cNvPr id="259076" name="Group 6"/>
          <p:cNvGrpSpPr>
            <a:grpSpLocks/>
          </p:cNvGrpSpPr>
          <p:nvPr/>
        </p:nvGrpSpPr>
        <p:grpSpPr bwMode="auto">
          <a:xfrm>
            <a:off x="612775" y="1327324"/>
            <a:ext cx="1771650" cy="2089150"/>
            <a:chOff x="611560" y="1916832"/>
            <a:chExt cx="1656184" cy="2088232"/>
          </a:xfrm>
        </p:grpSpPr>
        <p:sp>
          <p:nvSpPr>
            <p:cNvPr id="3" name="Rectangle 2"/>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6" name="Rectangle 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Thursday</a:t>
              </a:r>
            </a:p>
          </p:txBody>
        </p:sp>
      </p:grpSp>
      <p:grpSp>
        <p:nvGrpSpPr>
          <p:cNvPr id="259077" name="Group 7"/>
          <p:cNvGrpSpPr>
            <a:grpSpLocks/>
          </p:cNvGrpSpPr>
          <p:nvPr/>
        </p:nvGrpSpPr>
        <p:grpSpPr bwMode="auto">
          <a:xfrm>
            <a:off x="2413000" y="1327324"/>
            <a:ext cx="1771650" cy="2089150"/>
            <a:chOff x="611560" y="1916832"/>
            <a:chExt cx="1656184" cy="2088232"/>
          </a:xfrm>
        </p:grpSpPr>
        <p:sp>
          <p:nvSpPr>
            <p:cNvPr id="9" name="Rectangle 8"/>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0" name="Rectangle 9"/>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Friday</a:t>
              </a:r>
            </a:p>
          </p:txBody>
        </p:sp>
      </p:grpSp>
      <p:grpSp>
        <p:nvGrpSpPr>
          <p:cNvPr id="259078" name="Group 10"/>
          <p:cNvGrpSpPr>
            <a:grpSpLocks/>
          </p:cNvGrpSpPr>
          <p:nvPr/>
        </p:nvGrpSpPr>
        <p:grpSpPr bwMode="auto">
          <a:xfrm>
            <a:off x="4213225" y="1327324"/>
            <a:ext cx="1771650" cy="2089150"/>
            <a:chOff x="611560" y="1916832"/>
            <a:chExt cx="1656184" cy="2088232"/>
          </a:xfrm>
        </p:grpSpPr>
        <p:sp>
          <p:nvSpPr>
            <p:cNvPr id="12" name="Rectangle 11"/>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3" name="Rectangle 12"/>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Saturday</a:t>
              </a:r>
            </a:p>
          </p:txBody>
        </p:sp>
      </p:grpSp>
      <p:grpSp>
        <p:nvGrpSpPr>
          <p:cNvPr id="259079" name="Group 13"/>
          <p:cNvGrpSpPr>
            <a:grpSpLocks/>
          </p:cNvGrpSpPr>
          <p:nvPr/>
        </p:nvGrpSpPr>
        <p:grpSpPr bwMode="auto">
          <a:xfrm>
            <a:off x="6013450" y="1327324"/>
            <a:ext cx="1771650" cy="2089150"/>
            <a:chOff x="611560" y="1916832"/>
            <a:chExt cx="1656184" cy="2088232"/>
          </a:xfrm>
        </p:grpSpPr>
        <p:sp>
          <p:nvSpPr>
            <p:cNvPr id="15" name="Rectangle 14"/>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6" name="Rectangle 1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Sunday</a:t>
              </a:r>
            </a:p>
          </p:txBody>
        </p:sp>
      </p:grpSp>
      <p:grpSp>
        <p:nvGrpSpPr>
          <p:cNvPr id="26" name="Group 25"/>
          <p:cNvGrpSpPr>
            <a:grpSpLocks/>
          </p:cNvGrpSpPr>
          <p:nvPr/>
        </p:nvGrpSpPr>
        <p:grpSpPr bwMode="auto">
          <a:xfrm>
            <a:off x="1189038" y="1975024"/>
            <a:ext cx="2003425" cy="936625"/>
            <a:chOff x="1259632" y="2996952"/>
            <a:chExt cx="1872208" cy="936104"/>
          </a:xfrm>
        </p:grpSpPr>
        <p:sp>
          <p:nvSpPr>
            <p:cNvPr id="259103"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18" name="Rectangle 17"/>
            <p:cNvSpPr/>
            <p:nvPr/>
          </p:nvSpPr>
          <p:spPr>
            <a:xfrm>
              <a:off x="1332324"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Passover</a:t>
              </a:r>
            </a:p>
          </p:txBody>
        </p:sp>
      </p:grpSp>
      <p:grpSp>
        <p:nvGrpSpPr>
          <p:cNvPr id="28" name="Group 27"/>
          <p:cNvGrpSpPr>
            <a:grpSpLocks/>
          </p:cNvGrpSpPr>
          <p:nvPr/>
        </p:nvGrpSpPr>
        <p:grpSpPr bwMode="auto">
          <a:xfrm>
            <a:off x="3211513" y="1975024"/>
            <a:ext cx="2003425" cy="936625"/>
            <a:chOff x="3203848" y="2996952"/>
            <a:chExt cx="1872208" cy="936104"/>
          </a:xfrm>
        </p:grpSpPr>
        <p:sp>
          <p:nvSpPr>
            <p:cNvPr id="259101"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20" name="Rectangle 19"/>
            <p:cNvSpPr/>
            <p:nvPr/>
          </p:nvSpPr>
          <p:spPr>
            <a:xfrm>
              <a:off x="3276540" y="3138161"/>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Unleavened Bread</a:t>
              </a:r>
            </a:p>
          </p:txBody>
        </p:sp>
      </p:grpSp>
      <p:grpSp>
        <p:nvGrpSpPr>
          <p:cNvPr id="27" name="Group 26"/>
          <p:cNvGrpSpPr>
            <a:grpSpLocks/>
          </p:cNvGrpSpPr>
          <p:nvPr/>
        </p:nvGrpSpPr>
        <p:grpSpPr bwMode="auto">
          <a:xfrm>
            <a:off x="5233988" y="1975024"/>
            <a:ext cx="2003425" cy="936625"/>
            <a:chOff x="5148064" y="2996952"/>
            <a:chExt cx="1872208" cy="936104"/>
          </a:xfrm>
        </p:grpSpPr>
        <p:sp>
          <p:nvSpPr>
            <p:cNvPr id="259099"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22" name="Rectangle 21"/>
            <p:cNvSpPr/>
            <p:nvPr/>
          </p:nvSpPr>
          <p:spPr>
            <a:xfrm>
              <a:off x="5220756"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a:rPr>
                <a:t>Firstfruits</a:t>
              </a:r>
              <a:endParaRPr kumimoji="0" lang="en-US" sz="2400" b="1" i="0" u="none" strike="noStrike" kern="1200" cap="none" spc="0" normalizeH="0" baseline="0" noProof="0" dirty="0">
                <a:ln>
                  <a:noFill/>
                </a:ln>
                <a:solidFill>
                  <a:srgbClr val="FFFFFF"/>
                </a:solidFill>
                <a:effectLst/>
                <a:uLnTx/>
                <a:uFillTx/>
                <a:latin typeface="Arial"/>
                <a:ea typeface="+mn-ea"/>
                <a:cs typeface="Arial"/>
              </a:endParaRPr>
            </a:p>
          </p:txBody>
        </p:sp>
      </p:grpSp>
      <p:sp>
        <p:nvSpPr>
          <p:cNvPr id="23" name="Rectangle 22"/>
          <p:cNvSpPr/>
          <p:nvPr/>
        </p:nvSpPr>
        <p:spPr>
          <a:xfrm>
            <a:off x="611857" y="3847753"/>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Last Supper</a:t>
            </a:r>
          </a:p>
        </p:txBody>
      </p:sp>
      <p:sp>
        <p:nvSpPr>
          <p:cNvPr id="24" name="Rectangle 23"/>
          <p:cNvSpPr/>
          <p:nvPr/>
        </p:nvSpPr>
        <p:spPr>
          <a:xfrm>
            <a:off x="2655819" y="3847753"/>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Crucifixion</a:t>
            </a:r>
          </a:p>
        </p:txBody>
      </p:sp>
      <p:sp>
        <p:nvSpPr>
          <p:cNvPr id="25" name="Rectangle 24"/>
          <p:cNvSpPr/>
          <p:nvPr/>
        </p:nvSpPr>
        <p:spPr>
          <a:xfrm>
            <a:off x="5836933" y="3847753"/>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Resurrection</a:t>
            </a:r>
          </a:p>
        </p:txBody>
      </p:sp>
      <p:grpSp>
        <p:nvGrpSpPr>
          <p:cNvPr id="29" name="Group 28"/>
          <p:cNvGrpSpPr>
            <a:grpSpLocks/>
          </p:cNvGrpSpPr>
          <p:nvPr/>
        </p:nvGrpSpPr>
        <p:grpSpPr bwMode="auto">
          <a:xfrm>
            <a:off x="3203575" y="2983087"/>
            <a:ext cx="2003425" cy="936625"/>
            <a:chOff x="1259632" y="2996952"/>
            <a:chExt cx="1872208" cy="936104"/>
          </a:xfrm>
        </p:grpSpPr>
        <p:sp>
          <p:nvSpPr>
            <p:cNvPr id="259097"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31" name="Rectangle 30"/>
            <p:cNvSpPr/>
            <p:nvPr/>
          </p:nvSpPr>
          <p:spPr>
            <a:xfrm>
              <a:off x="1332325"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Passover</a:t>
              </a:r>
            </a:p>
          </p:txBody>
        </p:sp>
      </p:grpSp>
      <p:grpSp>
        <p:nvGrpSpPr>
          <p:cNvPr id="32" name="Group 31"/>
          <p:cNvGrpSpPr>
            <a:grpSpLocks/>
          </p:cNvGrpSpPr>
          <p:nvPr/>
        </p:nvGrpSpPr>
        <p:grpSpPr bwMode="auto">
          <a:xfrm>
            <a:off x="5226050" y="2983087"/>
            <a:ext cx="2003425" cy="936625"/>
            <a:chOff x="3203848" y="2996952"/>
            <a:chExt cx="1872208" cy="936104"/>
          </a:xfrm>
        </p:grpSpPr>
        <p:sp>
          <p:nvSpPr>
            <p:cNvPr id="259095"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34" name="Rectangle 33"/>
            <p:cNvSpPr/>
            <p:nvPr/>
          </p:nvSpPr>
          <p:spPr>
            <a:xfrm>
              <a:off x="3276541" y="3138160"/>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Unleavened Bread</a:t>
              </a:r>
            </a:p>
          </p:txBody>
        </p:sp>
      </p:grpSp>
      <p:grpSp>
        <p:nvGrpSpPr>
          <p:cNvPr id="35" name="Group 34"/>
          <p:cNvGrpSpPr>
            <a:grpSpLocks/>
          </p:cNvGrpSpPr>
          <p:nvPr/>
        </p:nvGrpSpPr>
        <p:grpSpPr bwMode="auto">
          <a:xfrm>
            <a:off x="7248525" y="2983087"/>
            <a:ext cx="2003425" cy="936625"/>
            <a:chOff x="5148064" y="2996952"/>
            <a:chExt cx="1872208" cy="936104"/>
          </a:xfrm>
        </p:grpSpPr>
        <p:sp>
          <p:nvSpPr>
            <p:cNvPr id="259093"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37" name="Rectangle 36"/>
            <p:cNvSpPr/>
            <p:nvPr/>
          </p:nvSpPr>
          <p:spPr>
            <a:xfrm>
              <a:off x="5220757"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a:rPr>
                <a:t>Firstfruits</a:t>
              </a:r>
              <a:endParaRPr kumimoji="0" lang="en-US" sz="2400" b="1" i="0" u="none" strike="noStrike" kern="1200" cap="none" spc="0" normalizeH="0" baseline="0" noProof="0" dirty="0">
                <a:ln>
                  <a:noFill/>
                </a:ln>
                <a:solidFill>
                  <a:srgbClr val="FFFFFF"/>
                </a:solidFill>
                <a:effectLst/>
                <a:uLnTx/>
                <a:uFillTx/>
                <a:latin typeface="Arial"/>
                <a:ea typeface="+mn-ea"/>
                <a:cs typeface="Arial"/>
              </a:endParaRPr>
            </a:p>
          </p:txBody>
        </p:sp>
      </p:grpSp>
      <p:sp>
        <p:nvSpPr>
          <p:cNvPr id="38" name="Left Arrow 24"/>
          <p:cNvSpPr>
            <a:spLocks noChangeArrowheads="1"/>
          </p:cNvSpPr>
          <p:nvPr/>
        </p:nvSpPr>
        <p:spPr bwMode="auto">
          <a:xfrm rot="10800000">
            <a:off x="0" y="1832149"/>
            <a:ext cx="1763713" cy="1655763"/>
          </a:xfrm>
          <a:prstGeom prst="leftArrow">
            <a:avLst>
              <a:gd name="adj1" fmla="val 50000"/>
              <a:gd name="adj2" fmla="val 50010"/>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Narrow" pitchFamily="34" charset="0"/>
              <a:ea typeface="MS PGothic" pitchFamily="34" charset="-128"/>
              <a:cs typeface="Times New Roman" pitchFamily="18" charset="0"/>
            </a:endParaRPr>
          </a:p>
        </p:txBody>
      </p:sp>
      <p:sp>
        <p:nvSpPr>
          <p:cNvPr id="39" name="Title 3"/>
          <p:cNvSpPr txBox="1">
            <a:spLocks/>
          </p:cNvSpPr>
          <p:nvPr/>
        </p:nvSpPr>
        <p:spPr bwMode="auto">
          <a:xfrm>
            <a:off x="-71438" y="2136949"/>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mn-cs"/>
              </a:rPr>
              <a:t>Galilean</a:t>
            </a:r>
            <a:endParaRPr kumimoji="0" lang="en-US" altLang="en-US" sz="36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MS PGothic" pitchFamily="34" charset="-128"/>
              <a:cs typeface="+mn-cs"/>
            </a:endParaRPr>
          </a:p>
        </p:txBody>
      </p:sp>
      <p:sp>
        <p:nvSpPr>
          <p:cNvPr id="40" name="Left Arrow 24"/>
          <p:cNvSpPr>
            <a:spLocks noChangeArrowheads="1"/>
          </p:cNvSpPr>
          <p:nvPr/>
        </p:nvSpPr>
        <p:spPr bwMode="auto">
          <a:xfrm rot="10800000">
            <a:off x="1655763" y="2605262"/>
            <a:ext cx="1763712" cy="1657350"/>
          </a:xfrm>
          <a:prstGeom prst="leftArrow">
            <a:avLst>
              <a:gd name="adj1" fmla="val 50000"/>
              <a:gd name="adj2" fmla="val 49962"/>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Narrow" pitchFamily="34" charset="0"/>
              <a:ea typeface="MS PGothic" pitchFamily="34" charset="-128"/>
              <a:cs typeface="Times New Roman" pitchFamily="18" charset="0"/>
            </a:endParaRPr>
          </a:p>
        </p:txBody>
      </p:sp>
      <p:sp>
        <p:nvSpPr>
          <p:cNvPr id="41" name="Title 3"/>
          <p:cNvSpPr txBox="1">
            <a:spLocks/>
          </p:cNvSpPr>
          <p:nvPr/>
        </p:nvSpPr>
        <p:spPr bwMode="auto">
          <a:xfrm>
            <a:off x="1584325" y="2911649"/>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mn-cs"/>
              </a:rPr>
              <a:t>Judean</a:t>
            </a:r>
            <a:endParaRPr kumimoji="0" lang="en-US" altLang="en-US" sz="36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MS PGothic" pitchFamily="34" charset="-128"/>
              <a:cs typeface="+mn-cs"/>
            </a:endParaRPr>
          </a:p>
        </p:txBody>
      </p:sp>
      <p:sp>
        <p:nvSpPr>
          <p:cNvPr id="42" name="Rectangle 41">
            <a:extLst>
              <a:ext uri="{FF2B5EF4-FFF2-40B4-BE49-F238E27FC236}">
                <a16:creationId xmlns:a16="http://schemas.microsoft.com/office/drawing/2014/main" id="{921C6668-1B7C-7742-AA6B-104E5A5FAD77}"/>
              </a:ext>
            </a:extLst>
          </p:cNvPr>
          <p:cNvSpPr/>
          <p:nvPr/>
        </p:nvSpPr>
        <p:spPr>
          <a:xfrm>
            <a:off x="0" y="5013176"/>
            <a:ext cx="9097963" cy="7383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“But now Christ has been raised from the dead, the first fruits of those who are asleep” (1 Cor 15:20 </a:t>
            </a:r>
            <a:r>
              <a:rPr kumimoji="0" lang="en-US" sz="20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NAU</a:t>
            </a: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a:t>
            </a:r>
          </a:p>
        </p:txBody>
      </p:sp>
      <p:sp>
        <p:nvSpPr>
          <p:cNvPr id="43" name="Rectangle 42">
            <a:extLst>
              <a:ext uri="{FF2B5EF4-FFF2-40B4-BE49-F238E27FC236}">
                <a16:creationId xmlns:a16="http://schemas.microsoft.com/office/drawing/2014/main" id="{725E5D2A-1E19-684E-A37A-B70665CA4086}"/>
              </a:ext>
            </a:extLst>
          </p:cNvPr>
          <p:cNvSpPr/>
          <p:nvPr/>
        </p:nvSpPr>
        <p:spPr>
          <a:xfrm>
            <a:off x="-8708" y="5927576"/>
            <a:ext cx="9097963" cy="7383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Christ is the only one ever resurrected, but as such, he is also the first among many who will join a resurrected body.</a:t>
            </a:r>
          </a:p>
        </p:txBody>
      </p:sp>
      <p:sp>
        <p:nvSpPr>
          <p:cNvPr id="44" name="Rectangle 43">
            <a:extLst>
              <a:ext uri="{FF2B5EF4-FFF2-40B4-BE49-F238E27FC236}">
                <a16:creationId xmlns:a16="http://schemas.microsoft.com/office/drawing/2014/main" id="{B17B2E9C-F600-864A-89EE-A4CEF09EEE9F}"/>
              </a:ext>
            </a:extLst>
          </p:cNvPr>
          <p:cNvSpPr/>
          <p:nvPr/>
        </p:nvSpPr>
        <p:spPr>
          <a:xfrm>
            <a:off x="611857" y="4381773"/>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2 April 33</a:t>
            </a:r>
          </a:p>
        </p:txBody>
      </p:sp>
      <p:sp>
        <p:nvSpPr>
          <p:cNvPr id="45" name="Rectangle 44">
            <a:extLst>
              <a:ext uri="{FF2B5EF4-FFF2-40B4-BE49-F238E27FC236}">
                <a16:creationId xmlns:a16="http://schemas.microsoft.com/office/drawing/2014/main" id="{D5A487AA-21DC-3B40-AAFC-571AE8C7413B}"/>
              </a:ext>
            </a:extLst>
          </p:cNvPr>
          <p:cNvSpPr/>
          <p:nvPr/>
        </p:nvSpPr>
        <p:spPr>
          <a:xfrm>
            <a:off x="2655819" y="4381773"/>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3 April 33</a:t>
            </a:r>
          </a:p>
        </p:txBody>
      </p:sp>
      <p:sp>
        <p:nvSpPr>
          <p:cNvPr id="46" name="Rectangle 45">
            <a:extLst>
              <a:ext uri="{FF2B5EF4-FFF2-40B4-BE49-F238E27FC236}">
                <a16:creationId xmlns:a16="http://schemas.microsoft.com/office/drawing/2014/main" id="{87773E08-A513-8545-ADAD-4EAED9A2F74D}"/>
              </a:ext>
            </a:extLst>
          </p:cNvPr>
          <p:cNvSpPr/>
          <p:nvPr/>
        </p:nvSpPr>
        <p:spPr>
          <a:xfrm>
            <a:off x="5836933" y="4381773"/>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5 April 33</a:t>
            </a:r>
          </a:p>
        </p:txBody>
      </p:sp>
    </p:spTree>
    <p:extLst>
      <p:ext uri="{BB962C8B-B14F-4D97-AF65-F5344CB8AC3E}">
        <p14:creationId xmlns:p14="http://schemas.microsoft.com/office/powerpoint/2010/main" val="3956729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ppt_w</p:attrName>
                                        </p:attrNameLst>
                                      </p:cBhvr>
                                      <p:tavLst>
                                        <p:tav tm="0">
                                          <p:val>
                                            <p:strVal val="#ppt_w*0.70"/>
                                          </p:val>
                                        </p:tav>
                                        <p:tav tm="100000">
                                          <p:val>
                                            <p:strVal val="#ppt_w"/>
                                          </p:val>
                                        </p:tav>
                                      </p:tavLst>
                                    </p:anim>
                                    <p:anim calcmode="lin" valueType="num">
                                      <p:cBhvr>
                                        <p:cTn id="29" dur="1000" fill="hold"/>
                                        <p:tgtEl>
                                          <p:spTgt spid="23"/>
                                        </p:tgtEl>
                                        <p:attrNameLst>
                                          <p:attrName>ppt_h</p:attrName>
                                        </p:attrNameLst>
                                      </p:cBhvr>
                                      <p:tavLst>
                                        <p:tav tm="0">
                                          <p:val>
                                            <p:strVal val="#ppt_h"/>
                                          </p:val>
                                        </p:tav>
                                        <p:tav tm="100000">
                                          <p:val>
                                            <p:strVal val="#ppt_h"/>
                                          </p:val>
                                        </p:tav>
                                      </p:tavLst>
                                    </p:anim>
                                    <p:animEffect transition="in" filter="fade">
                                      <p:cBhvr>
                                        <p:cTn id="30" dur="1000"/>
                                        <p:tgtEl>
                                          <p:spTgt spid="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strVal val="#ppt_w*0.70"/>
                                          </p:val>
                                        </p:tav>
                                        <p:tav tm="100000">
                                          <p:val>
                                            <p:strVal val="#ppt_w"/>
                                          </p:val>
                                        </p:tav>
                                      </p:tavLst>
                                    </p:anim>
                                    <p:anim calcmode="lin" valueType="num">
                                      <p:cBhvr>
                                        <p:cTn id="36" dur="1000" fill="hold"/>
                                        <p:tgtEl>
                                          <p:spTgt spid="24"/>
                                        </p:tgtEl>
                                        <p:attrNameLst>
                                          <p:attrName>ppt_h</p:attrName>
                                        </p:attrNameLst>
                                      </p:cBhvr>
                                      <p:tavLst>
                                        <p:tav tm="0">
                                          <p:val>
                                            <p:strVal val="#ppt_h"/>
                                          </p:val>
                                        </p:tav>
                                        <p:tav tm="100000">
                                          <p:val>
                                            <p:strVal val="#ppt_h"/>
                                          </p:val>
                                        </p:tav>
                                      </p:tavLst>
                                    </p:anim>
                                    <p:animEffect transition="in" filter="fade">
                                      <p:cBhvr>
                                        <p:cTn id="37" dur="1000"/>
                                        <p:tgtEl>
                                          <p:spTgt spid="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ppt_w</p:attrName>
                                        </p:attrNameLst>
                                      </p:cBhvr>
                                      <p:tavLst>
                                        <p:tav tm="0">
                                          <p:val>
                                            <p:strVal val="#ppt_w*0.70"/>
                                          </p:val>
                                        </p:tav>
                                        <p:tav tm="100000">
                                          <p:val>
                                            <p:strVal val="#ppt_w"/>
                                          </p:val>
                                        </p:tav>
                                      </p:tavLst>
                                    </p:anim>
                                    <p:anim calcmode="lin" valueType="num">
                                      <p:cBhvr>
                                        <p:cTn id="43" dur="1000" fill="hold"/>
                                        <p:tgtEl>
                                          <p:spTgt spid="25"/>
                                        </p:tgtEl>
                                        <p:attrNameLst>
                                          <p:attrName>ppt_h</p:attrName>
                                        </p:attrNameLst>
                                      </p:cBhvr>
                                      <p:tavLst>
                                        <p:tav tm="0">
                                          <p:val>
                                            <p:strVal val="#ppt_h"/>
                                          </p:val>
                                        </p:tav>
                                        <p:tav tm="100000">
                                          <p:val>
                                            <p:strVal val="#ppt_h"/>
                                          </p:val>
                                        </p:tav>
                                      </p:tavLst>
                                    </p:anim>
                                    <p:animEffect transition="in" filter="fade">
                                      <p:cBhvr>
                                        <p:cTn id="44" dur="1000"/>
                                        <p:tgtEl>
                                          <p:spTgt spid="2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ppt_w</p:attrName>
                                        </p:attrNameLst>
                                      </p:cBhvr>
                                      <p:tavLst>
                                        <p:tav tm="0">
                                          <p:val>
                                            <p:strVal val="#ppt_w*0.70"/>
                                          </p:val>
                                        </p:tav>
                                        <p:tav tm="100000">
                                          <p:val>
                                            <p:strVal val="#ppt_w"/>
                                          </p:val>
                                        </p:tav>
                                      </p:tavLst>
                                    </p:anim>
                                    <p:anim calcmode="lin" valueType="num">
                                      <p:cBhvr>
                                        <p:cTn id="50" dur="1000" fill="hold"/>
                                        <p:tgtEl>
                                          <p:spTgt spid="29"/>
                                        </p:tgtEl>
                                        <p:attrNameLst>
                                          <p:attrName>ppt_h</p:attrName>
                                        </p:attrNameLst>
                                      </p:cBhvr>
                                      <p:tavLst>
                                        <p:tav tm="0">
                                          <p:val>
                                            <p:strVal val="#ppt_h"/>
                                          </p:val>
                                        </p:tav>
                                        <p:tav tm="100000">
                                          <p:val>
                                            <p:strVal val="#ppt_h"/>
                                          </p:val>
                                        </p:tav>
                                      </p:tavLst>
                                    </p:anim>
                                    <p:animEffect transition="in" filter="fade">
                                      <p:cBhvr>
                                        <p:cTn id="51" dur="1000"/>
                                        <p:tgtEl>
                                          <p:spTgt spid="2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1000" fill="hold"/>
                                        <p:tgtEl>
                                          <p:spTgt spid="32"/>
                                        </p:tgtEl>
                                        <p:attrNameLst>
                                          <p:attrName>ppt_w</p:attrName>
                                        </p:attrNameLst>
                                      </p:cBhvr>
                                      <p:tavLst>
                                        <p:tav tm="0">
                                          <p:val>
                                            <p:strVal val="#ppt_w*0.70"/>
                                          </p:val>
                                        </p:tav>
                                        <p:tav tm="100000">
                                          <p:val>
                                            <p:strVal val="#ppt_w"/>
                                          </p:val>
                                        </p:tav>
                                      </p:tavLst>
                                    </p:anim>
                                    <p:anim calcmode="lin" valueType="num">
                                      <p:cBhvr>
                                        <p:cTn id="57" dur="1000" fill="hold"/>
                                        <p:tgtEl>
                                          <p:spTgt spid="32"/>
                                        </p:tgtEl>
                                        <p:attrNameLst>
                                          <p:attrName>ppt_h</p:attrName>
                                        </p:attrNameLst>
                                      </p:cBhvr>
                                      <p:tavLst>
                                        <p:tav tm="0">
                                          <p:val>
                                            <p:strVal val="#ppt_h"/>
                                          </p:val>
                                        </p:tav>
                                        <p:tav tm="100000">
                                          <p:val>
                                            <p:strVal val="#ppt_h"/>
                                          </p:val>
                                        </p:tav>
                                      </p:tavLst>
                                    </p:anim>
                                    <p:animEffect transition="in" filter="fade">
                                      <p:cBhvr>
                                        <p:cTn id="58" dur="1000"/>
                                        <p:tgtEl>
                                          <p:spTgt spid="3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1000" fill="hold"/>
                                        <p:tgtEl>
                                          <p:spTgt spid="35"/>
                                        </p:tgtEl>
                                        <p:attrNameLst>
                                          <p:attrName>ppt_w</p:attrName>
                                        </p:attrNameLst>
                                      </p:cBhvr>
                                      <p:tavLst>
                                        <p:tav tm="0">
                                          <p:val>
                                            <p:strVal val="#ppt_w*0.70"/>
                                          </p:val>
                                        </p:tav>
                                        <p:tav tm="100000">
                                          <p:val>
                                            <p:strVal val="#ppt_w"/>
                                          </p:val>
                                        </p:tav>
                                      </p:tavLst>
                                    </p:anim>
                                    <p:anim calcmode="lin" valueType="num">
                                      <p:cBhvr>
                                        <p:cTn id="64" dur="1000" fill="hold"/>
                                        <p:tgtEl>
                                          <p:spTgt spid="35"/>
                                        </p:tgtEl>
                                        <p:attrNameLst>
                                          <p:attrName>ppt_h</p:attrName>
                                        </p:attrNameLst>
                                      </p:cBhvr>
                                      <p:tavLst>
                                        <p:tav tm="0">
                                          <p:val>
                                            <p:strVal val="#ppt_h"/>
                                          </p:val>
                                        </p:tav>
                                        <p:tav tm="100000">
                                          <p:val>
                                            <p:strVal val="#ppt_h"/>
                                          </p:val>
                                        </p:tav>
                                      </p:tavLst>
                                    </p:anim>
                                    <p:animEffect transition="in" filter="fade">
                                      <p:cBhvr>
                                        <p:cTn id="65" dur="1000"/>
                                        <p:tgtEl>
                                          <p:spTgt spid="3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blinds(horizontal)">
                                      <p:cBhvr>
                                        <p:cTn id="70" dur="500"/>
                                        <p:tgtEl>
                                          <p:spTgt spid="39"/>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blinds(horizontal)">
                                      <p:cBhvr>
                                        <p:cTn id="73" dur="500"/>
                                        <p:tgtEl>
                                          <p:spTgt spid="3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blinds(horizontal)">
                                      <p:cBhvr>
                                        <p:cTn id="78" dur="500"/>
                                        <p:tgtEl>
                                          <p:spTgt spid="41"/>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blinds(horizontal)">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1000" fill="hold"/>
                                        <p:tgtEl>
                                          <p:spTgt spid="42"/>
                                        </p:tgtEl>
                                        <p:attrNameLst>
                                          <p:attrName>ppt_w</p:attrName>
                                        </p:attrNameLst>
                                      </p:cBhvr>
                                      <p:tavLst>
                                        <p:tav tm="0">
                                          <p:val>
                                            <p:strVal val="#ppt_w*0.70"/>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Effect transition="in" filter="fade">
                                      <p:cBhvr>
                                        <p:cTn id="88" dur="10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1000" fill="hold"/>
                                        <p:tgtEl>
                                          <p:spTgt spid="43"/>
                                        </p:tgtEl>
                                        <p:attrNameLst>
                                          <p:attrName>ppt_w</p:attrName>
                                        </p:attrNameLst>
                                      </p:cBhvr>
                                      <p:tavLst>
                                        <p:tav tm="0">
                                          <p:val>
                                            <p:strVal val="#ppt_w*0.70"/>
                                          </p:val>
                                        </p:tav>
                                        <p:tav tm="100000">
                                          <p:val>
                                            <p:strVal val="#ppt_w"/>
                                          </p:val>
                                        </p:tav>
                                      </p:tavLst>
                                    </p:anim>
                                    <p:anim calcmode="lin" valueType="num">
                                      <p:cBhvr>
                                        <p:cTn id="94" dur="1000" fill="hold"/>
                                        <p:tgtEl>
                                          <p:spTgt spid="43"/>
                                        </p:tgtEl>
                                        <p:attrNameLst>
                                          <p:attrName>ppt_h</p:attrName>
                                        </p:attrNameLst>
                                      </p:cBhvr>
                                      <p:tavLst>
                                        <p:tav tm="0">
                                          <p:val>
                                            <p:strVal val="#ppt_h"/>
                                          </p:val>
                                        </p:tav>
                                        <p:tav tm="100000">
                                          <p:val>
                                            <p:strVal val="#ppt_h"/>
                                          </p:val>
                                        </p:tav>
                                      </p:tavLst>
                                    </p:anim>
                                    <p:animEffect transition="in" filter="fade">
                                      <p:cBhvr>
                                        <p:cTn id="95" dur="10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1000" fill="hold"/>
                                        <p:tgtEl>
                                          <p:spTgt spid="44"/>
                                        </p:tgtEl>
                                        <p:attrNameLst>
                                          <p:attrName>ppt_w</p:attrName>
                                        </p:attrNameLst>
                                      </p:cBhvr>
                                      <p:tavLst>
                                        <p:tav tm="0">
                                          <p:val>
                                            <p:strVal val="#ppt_w*0.70"/>
                                          </p:val>
                                        </p:tav>
                                        <p:tav tm="100000">
                                          <p:val>
                                            <p:strVal val="#ppt_w"/>
                                          </p:val>
                                        </p:tav>
                                      </p:tavLst>
                                    </p:anim>
                                    <p:anim calcmode="lin" valueType="num">
                                      <p:cBhvr>
                                        <p:cTn id="101" dur="1000" fill="hold"/>
                                        <p:tgtEl>
                                          <p:spTgt spid="44"/>
                                        </p:tgtEl>
                                        <p:attrNameLst>
                                          <p:attrName>ppt_h</p:attrName>
                                        </p:attrNameLst>
                                      </p:cBhvr>
                                      <p:tavLst>
                                        <p:tav tm="0">
                                          <p:val>
                                            <p:strVal val="#ppt_h"/>
                                          </p:val>
                                        </p:tav>
                                        <p:tav tm="100000">
                                          <p:val>
                                            <p:strVal val="#ppt_h"/>
                                          </p:val>
                                        </p:tav>
                                      </p:tavLst>
                                    </p:anim>
                                    <p:animEffect transition="in" filter="fade">
                                      <p:cBhvr>
                                        <p:cTn id="102" dur="10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nodeType="click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1000" fill="hold"/>
                                        <p:tgtEl>
                                          <p:spTgt spid="45"/>
                                        </p:tgtEl>
                                        <p:attrNameLst>
                                          <p:attrName>ppt_w</p:attrName>
                                        </p:attrNameLst>
                                      </p:cBhvr>
                                      <p:tavLst>
                                        <p:tav tm="0">
                                          <p:val>
                                            <p:strVal val="#ppt_w*0.70"/>
                                          </p:val>
                                        </p:tav>
                                        <p:tav tm="100000">
                                          <p:val>
                                            <p:strVal val="#ppt_w"/>
                                          </p:val>
                                        </p:tav>
                                      </p:tavLst>
                                    </p:anim>
                                    <p:anim calcmode="lin" valueType="num">
                                      <p:cBhvr>
                                        <p:cTn id="108" dur="1000" fill="hold"/>
                                        <p:tgtEl>
                                          <p:spTgt spid="45"/>
                                        </p:tgtEl>
                                        <p:attrNameLst>
                                          <p:attrName>ppt_h</p:attrName>
                                        </p:attrNameLst>
                                      </p:cBhvr>
                                      <p:tavLst>
                                        <p:tav tm="0">
                                          <p:val>
                                            <p:strVal val="#ppt_h"/>
                                          </p:val>
                                        </p:tav>
                                        <p:tav tm="100000">
                                          <p:val>
                                            <p:strVal val="#ppt_h"/>
                                          </p:val>
                                        </p:tav>
                                      </p:tavLst>
                                    </p:anim>
                                    <p:animEffect transition="in" filter="fade">
                                      <p:cBhvr>
                                        <p:cTn id="109" dur="1000"/>
                                        <p:tgtEl>
                                          <p:spTgt spid="45"/>
                                        </p:tgtEl>
                                      </p:cBhvr>
                                    </p:animEffect>
                                  </p:childTnLst>
                                </p:cTn>
                              </p:par>
                            </p:childTnLst>
                          </p:cTn>
                        </p:par>
                      </p:childTnLst>
                    </p:cTn>
                  </p:par>
                  <p:par>
                    <p:cTn id="110" fill="hold">
                      <p:stCondLst>
                        <p:cond delay="indefinite"/>
                      </p:stCondLst>
                      <p:childTnLst>
                        <p:par>
                          <p:cTn id="111" fill="hold">
                            <p:stCondLst>
                              <p:cond delay="0"/>
                            </p:stCondLst>
                            <p:childTnLst>
                              <p:par>
                                <p:cTn id="112" presetID="55" presetClass="entr" presetSubtype="0" fill="hold" nodeType="click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1000" fill="hold"/>
                                        <p:tgtEl>
                                          <p:spTgt spid="46"/>
                                        </p:tgtEl>
                                        <p:attrNameLst>
                                          <p:attrName>ppt_w</p:attrName>
                                        </p:attrNameLst>
                                      </p:cBhvr>
                                      <p:tavLst>
                                        <p:tav tm="0">
                                          <p:val>
                                            <p:strVal val="#ppt_w*0.70"/>
                                          </p:val>
                                        </p:tav>
                                        <p:tav tm="100000">
                                          <p:val>
                                            <p:strVal val="#ppt_w"/>
                                          </p:val>
                                        </p:tav>
                                      </p:tavLst>
                                    </p:anim>
                                    <p:anim calcmode="lin" valueType="num">
                                      <p:cBhvr>
                                        <p:cTn id="115" dur="1000" fill="hold"/>
                                        <p:tgtEl>
                                          <p:spTgt spid="46"/>
                                        </p:tgtEl>
                                        <p:attrNameLst>
                                          <p:attrName>ppt_h</p:attrName>
                                        </p:attrNameLst>
                                      </p:cBhvr>
                                      <p:tavLst>
                                        <p:tav tm="0">
                                          <p:val>
                                            <p:strVal val="#ppt_h"/>
                                          </p:val>
                                        </p:tav>
                                        <p:tav tm="100000">
                                          <p:val>
                                            <p:strVal val="#ppt_h"/>
                                          </p:val>
                                        </p:tav>
                                      </p:tavLst>
                                    </p:anim>
                                    <p:animEffect transition="in" filter="fade">
                                      <p:cBhvr>
                                        <p:cTn id="116"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NT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print">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941743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1458</TotalTime>
  <Words>2196</Words>
  <Application>Microsoft Macintosh PowerPoint</Application>
  <PresentationFormat>On-screen Show (4:3)</PresentationFormat>
  <Paragraphs>197</Paragraphs>
  <Slides>10</Slides>
  <Notes>7</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10</vt:i4>
      </vt:variant>
    </vt:vector>
  </HeadingPairs>
  <TitlesOfParts>
    <vt:vector size="30" baseType="lpstr">
      <vt:lpstr>ＭＳ Ｐゴシック</vt:lpstr>
      <vt:lpstr>Times</vt:lpstr>
      <vt:lpstr>Arial</vt:lpstr>
      <vt:lpstr>Arial Narrow</vt:lpstr>
      <vt:lpstr>Calibri</vt:lpstr>
      <vt:lpstr>Comic Sans MS</vt:lpstr>
      <vt:lpstr>Helvetica</vt:lpstr>
      <vt:lpstr>Tahoma</vt:lpstr>
      <vt:lpstr>Times New Roman</vt:lpstr>
      <vt:lpstr>Wingdings</vt:lpstr>
      <vt:lpstr>Portfolio</vt:lpstr>
      <vt:lpstr>1_Default Design</vt:lpstr>
      <vt:lpstr>2_Default Design</vt:lpstr>
      <vt:lpstr>Orbit</vt:lpstr>
      <vt:lpstr>9_Slit</vt:lpstr>
      <vt:lpstr>3_Fireball</vt:lpstr>
      <vt:lpstr>4_Fireball</vt:lpstr>
      <vt:lpstr>29_Blank Presentation</vt:lpstr>
      <vt:lpstr>1_Portfolio</vt:lpstr>
      <vt:lpstr>1_Blends</vt:lpstr>
      <vt:lpstr>The Chronology of Christ</vt:lpstr>
      <vt:lpstr>A Definitive Work</vt:lpstr>
      <vt:lpstr>Dating the Birth of Christ</vt:lpstr>
      <vt:lpstr>Dating the Start of Christ's Ministry</vt:lpstr>
      <vt:lpstr>The Duration of Christ's Ministry</vt:lpstr>
      <vt:lpstr>Chronology of Jesus in Luke</vt:lpstr>
      <vt:lpstr>Age of Jesus  When He Began His Ministry</vt:lpstr>
      <vt:lpstr>A Prophetic Weekend</vt:lpstr>
      <vt:lpstr>NT Survey link at BibleStudyDownloads.org</vt:lpstr>
      <vt:lpstr>Black</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Dating the Beginning of the Ministry of Christ</dc:title>
  <dc:creator>Rick Griffith</dc:creator>
  <cp:lastModifiedBy>Rick Griffith</cp:lastModifiedBy>
  <cp:revision>31</cp:revision>
  <dcterms:created xsi:type="dcterms:W3CDTF">2010-12-20T09:16:49Z</dcterms:created>
  <dcterms:modified xsi:type="dcterms:W3CDTF">2025-11-22T23:52:43Z</dcterms:modified>
</cp:coreProperties>
</file>