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7" r:id="rId3"/>
    <p:sldMasterId id="2147483681" r:id="rId4"/>
    <p:sldMasterId id="2147483684" r:id="rId5"/>
  </p:sldMasterIdLst>
  <p:notesMasterIdLst>
    <p:notesMasterId r:id="rId14"/>
  </p:notesMasterIdLst>
  <p:sldIdLst>
    <p:sldId id="257" r:id="rId6"/>
    <p:sldId id="258" r:id="rId7"/>
    <p:sldId id="259" r:id="rId8"/>
    <p:sldId id="260" r:id="rId9"/>
    <p:sldId id="261" r:id="rId10"/>
    <p:sldId id="262" r:id="rId11"/>
    <p:sldId id="5212" r:id="rId12"/>
    <p:sldId id="521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3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2" y="1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76495-13E7-D64B-AECF-B696CE9EDE84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0054D-4481-7340-9B0B-44748C3B6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9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42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FF12E2-8263-C040-9182-BCAEEC9F98D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 Monologues</a:t>
            </a:r>
          </a:p>
        </p:txBody>
      </p:sp>
    </p:spTree>
    <p:extLst>
      <p:ext uri="{BB962C8B-B14F-4D97-AF65-F5344CB8AC3E}">
        <p14:creationId xmlns:p14="http://schemas.microsoft.com/office/powerpoint/2010/main" val="37476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5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5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11D9-057A-044F-843E-D61CCB51A0A7}" type="slidenum">
              <a:rPr lang="en-US" smtClean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11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E5AC-BCAA-FC40-9139-555945C1A618}" type="slidenum">
              <a:rPr lang="en-US" smtClean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88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F0A0-FF3E-374D-8567-187D1504A49F}" type="datetimeFigureOut">
              <a:rPr lang="en-US" smtClean="0">
                <a:solidFill>
                  <a:srgbClr val="82682C"/>
                </a:solidFill>
                <a:latin typeface="Calisto MT"/>
              </a:rPr>
              <a:pPr/>
              <a:t>5/2/24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110-0B89-154D-993F-6A50E7AD8943}" type="slidenum">
              <a:rPr lang="en-US" smtClean="0">
                <a:solidFill>
                  <a:srgbClr val="82682C"/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146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6A56-5398-D442-9D89-DD6058DA00CD}" type="slidenum">
              <a:rPr lang="en-US" smtClean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89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CD72-FBAE-2846-A265-B29E0D4A4D37}" type="slidenum">
              <a:rPr lang="en-US" smtClean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906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1665-B015-F74D-9BC8-FD2E60A2496B}" type="slidenum">
              <a:rPr lang="en-US" smtClean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297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5F9C-6706-634D-A409-DC2CB514466B}" type="slidenum">
              <a:rPr lang="en-US" smtClean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2759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DF9C-ECD0-E542-B405-80FC57AF5FEE}" type="slidenum">
              <a:rPr lang="en-US" smtClean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738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10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7E0B-D451-8B44-95CA-F54CB7A23CFF}" type="slidenum">
              <a:rPr lang="en-US" smtClean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026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766-943A-1F44-8E7E-A9C501B8ACFB}" type="slidenum">
              <a:rPr lang="en-US" smtClean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3290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F0A0-FF3E-374D-8567-187D1504A49F}" type="datetimeFigureOut">
              <a:rPr lang="en-US" smtClean="0">
                <a:solidFill>
                  <a:srgbClr val="82682C"/>
                </a:solidFill>
                <a:latin typeface="Calisto MT"/>
              </a:rPr>
              <a:pPr/>
              <a:t>5/2/24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110-0B89-154D-993F-6A50E7AD8943}" type="slidenum">
              <a:rPr lang="en-US" smtClean="0">
                <a:solidFill>
                  <a:srgbClr val="82682C"/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290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F0A0-FF3E-374D-8567-187D1504A49F}" type="datetimeFigureOut">
              <a:rPr lang="en-US" smtClean="0">
                <a:solidFill>
                  <a:srgbClr val="82682C"/>
                </a:solidFill>
                <a:latin typeface="Calisto MT"/>
              </a:rPr>
              <a:pPr/>
              <a:t>5/2/24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110-0B89-154D-993F-6A50E7AD8943}" type="slidenum">
              <a:rPr lang="en-US" smtClean="0">
                <a:solidFill>
                  <a:srgbClr val="82682C"/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666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F0A0-FF3E-374D-8567-187D1504A49F}" type="datetimeFigureOut">
              <a:rPr lang="en-US" smtClean="0">
                <a:solidFill>
                  <a:srgbClr val="82682C"/>
                </a:solidFill>
                <a:latin typeface="Calisto MT"/>
              </a:rPr>
              <a:pPr/>
              <a:t>5/2/24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110-0B89-154D-993F-6A50E7AD8943}" type="slidenum">
              <a:rPr lang="en-US" smtClean="0">
                <a:solidFill>
                  <a:srgbClr val="82682C"/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879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F0A0-FF3E-374D-8567-187D1504A49F}" type="datetimeFigureOut">
              <a:rPr lang="en-US" smtClean="0">
                <a:solidFill>
                  <a:srgbClr val="82682C"/>
                </a:solidFill>
                <a:latin typeface="Calisto MT"/>
              </a:rPr>
              <a:pPr/>
              <a:t>5/2/24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110-0B89-154D-993F-6A50E7AD8943}" type="slidenum">
              <a:rPr lang="en-US" smtClean="0">
                <a:solidFill>
                  <a:srgbClr val="82682C"/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1336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9A40-1CCE-C844-9536-95F2C3BFF7F9}" type="slidenum">
              <a:rPr lang="en-US" smtClean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11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7F17-C650-5F4C-84ED-8F1989AAA99E}" type="slidenum">
              <a:rPr lang="en-US" smtClean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325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B543-9EA3-FE44-9DAB-378F07D20CB8}" type="datetime1">
              <a:rPr lang="en-US"/>
              <a:pPr>
                <a:defRPr/>
              </a:pPr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7008-0AC8-EE49-A027-878574B48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51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16CE-2FB0-E24A-8F42-77F6D61153E6}" type="datetime1">
              <a:rPr lang="en-US"/>
              <a:pPr>
                <a:defRPr/>
              </a:pPr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EE5A-548B-7849-85C8-91A871308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2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A9B4-50BC-9E46-8A3A-813148A44361}" type="datetime1">
              <a:rPr lang="en-US"/>
              <a:pPr>
                <a:defRPr/>
              </a:pPr>
              <a:t>5/2/24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189BE-6131-3449-847A-E4726EF94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80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F0A0-FF3E-374D-8567-187D1504A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110-0B89-154D-993F-6A50E7AD89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94316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cs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73247C-0863-6748-86C7-CFDF3162094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507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792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82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7114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0304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4471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426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54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26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708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555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2539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915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0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A4ED-7CF7-8849-A730-57DC594A5A2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A4F8E-FF80-D94D-AC99-14C9DC00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D7AF0A0-FF3E-374D-8567-187D1504A49F}" type="datetimeFigureOut">
              <a:rPr lang="en-US" smtClean="0">
                <a:solidFill>
                  <a:srgbClr val="82682C"/>
                </a:solidFill>
                <a:latin typeface="Calisto MT"/>
              </a:rPr>
              <a:pPr/>
              <a:t>5/2/24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92D26110-0B89-154D-993F-6A50E7AD8943}" type="slidenum">
              <a:rPr lang="en-US" smtClean="0">
                <a:solidFill>
                  <a:srgbClr val="82682C"/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82682C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5651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7D6E8-F522-C84B-BBCC-C4E10BC1CE5C}" type="datetime1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5/2/24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FCF51-42D3-4D40-B9EF-B1E861FFE09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2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C4E128A-CBE1-0E4B-B92A-C8AD1AACC0D8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5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418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1"/>
            <a:ext cx="9144000" cy="5148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5056"/>
            <a:ext cx="9144000" cy="1143000"/>
          </a:xfrm>
        </p:spPr>
        <p:txBody>
          <a:bodyPr/>
          <a:lstStyle/>
          <a:p>
            <a:pPr lvl="0"/>
            <a:r>
              <a:rPr lang="en-SG" sz="3600" b="1" dirty="0"/>
              <a:t>Christmas Through the Eyes of Joseph</a:t>
            </a:r>
            <a:r>
              <a:rPr lang="en-SG" sz="3600" dirty="0"/>
              <a:t> </a:t>
            </a:r>
            <a:br>
              <a:rPr lang="en-SG" sz="3600" dirty="0"/>
            </a:br>
            <a:r>
              <a:rPr lang="en-SG" sz="3200" dirty="0"/>
              <a:t>(Matthew 1:18-25)</a:t>
            </a:r>
            <a:endParaRPr lang="en-US" sz="3200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rgbClr val="01020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a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a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a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a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E5E5FF"/>
                </a:solidFill>
                <a:latin typeface="Arial" charset="0"/>
              </a:rPr>
              <a:t>Dr Rick Griffith • Crossroads International Church Singapore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58468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Mary Silhouette</a:t>
            </a:r>
          </a:p>
        </p:txBody>
      </p:sp>
      <p:sp>
        <p:nvSpPr>
          <p:cNvPr id="39321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3219" name="Picture 3" descr="Mary with Child in Silhoue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43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a-josep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6" b="10996"/>
          <a:stretch>
            <a:fillRect/>
          </a:stretch>
        </p:blipFill>
        <p:spPr>
          <a:xfrm>
            <a:off x="-1" y="0"/>
            <a:ext cx="9513456" cy="6858000"/>
          </a:xfrm>
        </p:spPr>
      </p:pic>
      <p:sp>
        <p:nvSpPr>
          <p:cNvPr id="5" name="Rectangle 4"/>
          <p:cNvSpPr/>
          <p:nvPr/>
        </p:nvSpPr>
        <p:spPr>
          <a:xfrm>
            <a:off x="457200" y="-1248265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Calibri"/>
                <a:ea typeface="ＭＳ Ｐゴシック" charset="0"/>
                <a:cs typeface="Calibri"/>
              </a:rPr>
              <a:t>Jesus came miraculously yet simply.  </a:t>
            </a:r>
          </a:p>
          <a:p>
            <a:pPr algn="ctr"/>
            <a:r>
              <a:rPr lang="en-US" sz="3600" b="1" i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Calibri"/>
                <a:ea typeface="ＭＳ Ｐゴシック" charset="0"/>
                <a:cs typeface="Calibri"/>
              </a:rPr>
              <a:t>So simply trust Him for a miracle in your life.</a:t>
            </a:r>
          </a:p>
          <a:p>
            <a:pPr algn="ctr"/>
            <a:endParaRPr lang="en-SG" sz="2400" b="1" i="1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65047" y="2081428"/>
            <a:ext cx="1911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2800" i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Times New Roman"/>
                <a:ea typeface="ＭＳ Ｐゴシック" charset="0"/>
                <a:cs typeface="Times New Roman"/>
              </a:rPr>
              <a:t>Joseph Monologue Part 2 - Pastor Rick</a:t>
            </a:r>
            <a:endParaRPr lang="en-US" sz="2800" i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44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43042" name="Picture 8" descr="Journey to Bethleh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6019800"/>
            <a:ext cx="7848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>
                <a:solidFill>
                  <a:schemeClr val="bg1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Journey to Bethlehem</a:t>
            </a:r>
            <a:endParaRPr lang="en-US" sz="24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121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552538" y="624225"/>
            <a:ext cx="22661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i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Times New Roman"/>
                <a:ea typeface="ＭＳ Ｐゴシック" charset="0"/>
                <a:cs typeface="Times New Roman"/>
              </a:rPr>
              <a:t>Joseph Monologue Part 4 - Pastor Rick</a:t>
            </a:r>
            <a:endParaRPr lang="en-US" sz="3600" i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682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A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228600" y="6248400"/>
            <a:ext cx="4681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Christmas Through the Eyes of Joseph</a:t>
            </a:r>
            <a:endParaRPr lang="en-GB" sz="2000" i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8103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Monologues PPT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21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82</Words>
  <Application>Microsoft Macintosh PowerPoint</Application>
  <PresentationFormat>On-screen Show (4:3)</PresentationFormat>
  <Paragraphs>14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ＭＳ Ｐゴシック</vt:lpstr>
      <vt:lpstr>Arial</vt:lpstr>
      <vt:lpstr>Calibri</vt:lpstr>
      <vt:lpstr>Calisto MT</vt:lpstr>
      <vt:lpstr>Mistral</vt:lpstr>
      <vt:lpstr>Monotype Corsiva</vt:lpstr>
      <vt:lpstr>Times New Roman</vt:lpstr>
      <vt:lpstr>Wingdings</vt:lpstr>
      <vt:lpstr>Wingdings 2</vt:lpstr>
      <vt:lpstr>Office Theme</vt:lpstr>
      <vt:lpstr>Travelogue</vt:lpstr>
      <vt:lpstr>7_Office Theme</vt:lpstr>
      <vt:lpstr>4_Office Theme</vt:lpstr>
      <vt:lpstr>Orbit</vt:lpstr>
      <vt:lpstr>Christmas Through the Eyes of Joseph  (Matthew 1:18-25)</vt:lpstr>
      <vt:lpstr>Mary Silhouette</vt:lpstr>
      <vt:lpstr>PowerPoint Presentation</vt:lpstr>
      <vt:lpstr>Journey to Bethlehem</vt:lpstr>
      <vt:lpstr>PowerPoint Presentation</vt:lpstr>
      <vt:lpstr>PowerPoint Presentation</vt:lpstr>
      <vt:lpstr>PowerPoint Presentation</vt:lpstr>
      <vt:lpstr>Monologues PPT link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Through the Eyes of Joseph  (Matt. 1:18-25)</dc:title>
  <dc:creator>Rick Griffith</dc:creator>
  <cp:lastModifiedBy>Rick Griffith</cp:lastModifiedBy>
  <cp:revision>5</cp:revision>
  <dcterms:created xsi:type="dcterms:W3CDTF">2013-12-22T01:41:33Z</dcterms:created>
  <dcterms:modified xsi:type="dcterms:W3CDTF">2024-05-02T09:10:36Z</dcterms:modified>
</cp:coreProperties>
</file>