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9" r:id="rId2"/>
    <p:sldMasterId id="2147483718" r:id="rId3"/>
    <p:sldMasterId id="2147483714" r:id="rId4"/>
    <p:sldMasterId id="2147483660" r:id="rId5"/>
    <p:sldMasterId id="2147483652" r:id="rId6"/>
    <p:sldMasterId id="2147483649" r:id="rId7"/>
  </p:sldMasterIdLst>
  <p:notesMasterIdLst>
    <p:notesMasterId r:id="rId22"/>
  </p:notesMasterIdLst>
  <p:sldIdLst>
    <p:sldId id="269" r:id="rId8"/>
    <p:sldId id="325" r:id="rId9"/>
    <p:sldId id="256" r:id="rId10"/>
    <p:sldId id="264" r:id="rId11"/>
    <p:sldId id="313" r:id="rId12"/>
    <p:sldId id="320" r:id="rId13"/>
    <p:sldId id="275" r:id="rId14"/>
    <p:sldId id="322" r:id="rId15"/>
    <p:sldId id="326" r:id="rId16"/>
    <p:sldId id="308" r:id="rId17"/>
    <p:sldId id="323" r:id="rId18"/>
    <p:sldId id="324" r:id="rId19"/>
    <p:sldId id="305" r:id="rId20"/>
    <p:sldId id="5210"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00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32"/>
    <p:restoredTop sz="83673" autoAdjust="0"/>
  </p:normalViewPr>
  <p:slideViewPr>
    <p:cSldViewPr>
      <p:cViewPr varScale="1">
        <p:scale>
          <a:sx n="43" d="100"/>
          <a:sy n="43" d="100"/>
        </p:scale>
        <p:origin x="200" y="1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578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8FA262D-A1F1-2C4B-A1C2-7550A8BB0E3D}" type="slidenum">
              <a:rPr lang="en-US"/>
              <a:pPr>
                <a:defRPr/>
              </a:pPr>
              <a:t>‹#›</a:t>
            </a:fld>
            <a:endParaRPr lang="en-US"/>
          </a:p>
        </p:txBody>
      </p:sp>
    </p:spTree>
    <p:extLst>
      <p:ext uri="{BB962C8B-B14F-4D97-AF65-F5344CB8AC3E}">
        <p14:creationId xmlns:p14="http://schemas.microsoft.com/office/powerpoint/2010/main" val="2846513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0FF5DE-E05E-6640-AB90-395AEC56AF9D}" type="slidenum">
              <a:rPr lang="en-US" sz="1200"/>
              <a:pPr/>
              <a:t>1</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E33073-94BD-BF41-A215-A0337AA4B329}" type="slidenum">
              <a:rPr lang="en-US" sz="1200"/>
              <a:pPr/>
              <a:t>10</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B52A06-0946-0D4F-9E12-BD44DF9890A0}" type="slidenum">
              <a:rPr lang="en-US" sz="1200"/>
              <a:pPr/>
              <a:t>11</a:t>
            </a:fld>
            <a:endParaRPr lang="en-US" sz="1200"/>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649D21-7054-594C-B346-ECE1F15B2E9B}" type="slidenum">
              <a:rPr lang="en-US" sz="1200"/>
              <a:pPr/>
              <a:t>12</a:t>
            </a:fld>
            <a:endParaRPr lang="en-US" sz="1200"/>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3ACC34-D260-694B-B476-7DBD9C65B156}" type="slidenum">
              <a:rPr lang="en-US" sz="1200"/>
              <a:pPr/>
              <a:t>13</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MO Monologues</a:t>
            </a:r>
          </a:p>
        </p:txBody>
      </p:sp>
    </p:spTree>
    <p:extLst>
      <p:ext uri="{BB962C8B-B14F-4D97-AF65-F5344CB8AC3E}">
        <p14:creationId xmlns:p14="http://schemas.microsoft.com/office/powerpoint/2010/main" val="37476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55D1F9-0A3F-644D-899A-336FA306B224}" type="slidenum">
              <a:rPr lang="en-US" sz="1200"/>
              <a:pPr/>
              <a:t>2</a:t>
            </a:fld>
            <a:endParaRPr lang="en-US" sz="1200"/>
          </a:p>
        </p:txBody>
      </p:sp>
      <p:sp>
        <p:nvSpPr>
          <p:cNvPr id="798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4B9B8C7-79FB-F34A-A8B7-BC7DE7C77178}" type="slidenum">
              <a:rPr lang="en-US" sz="1200"/>
              <a:pPr algn="r"/>
              <a:t>2</a:t>
            </a:fld>
            <a:endParaRPr 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How can we express familiar concepts like the death of Christ for</a:t>
            </a:r>
            <a:r>
              <a:rPr lang="en-US" baseline="0">
                <a:ea typeface="ＭＳ Ｐゴシック" charset="0"/>
                <a:cs typeface="ＭＳ Ｐゴシック" charset="0"/>
              </a:rPr>
              <a:t> us? Sometimes teaching them is better done by assuming in the role of biblical characters who experienced these events. This is not entertaining but rather entering into the story and bringing the listeners with you into the story.</a:t>
            </a:r>
          </a:p>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6B2AB0-DBAF-334D-BE28-CB692FB53EC6}" type="slidenum">
              <a:rPr lang="en-US" sz="1200"/>
              <a:pPr/>
              <a:t>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AECF11-CE89-1A45-B403-4A91FE77C34D}" type="slidenum">
              <a:rPr lang="en-US" sz="1200"/>
              <a:pPr/>
              <a:t>4</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626B84-5FAB-ED4D-B76F-17203D740D1E}" type="slidenum">
              <a:rPr lang="en-US" sz="1200"/>
              <a:pPr/>
              <a:t>5</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defRPr/>
            </a:pPr>
            <a:r>
              <a:rPr lang="en-US" dirty="0">
                <a:ea typeface="ＭＳ Ｐゴシック" charset="0"/>
                <a:cs typeface="ＭＳ Ｐゴシック" charset="0"/>
              </a:rPr>
              <a:t>These potential problems exist with doing monologues:</a:t>
            </a:r>
          </a:p>
          <a:p>
            <a:pPr marL="228600" indent="-228600" eaLnBrk="1" hangingPunct="1">
              <a:buFontTx/>
              <a:buAutoNum type="arabicPeriod"/>
              <a:defRPr/>
            </a:pPr>
            <a:r>
              <a:rPr lang="en-US" dirty="0">
                <a:ea typeface="ＭＳ Ｐゴシック" charset="0"/>
                <a:cs typeface="ＭＳ Ｐゴシック" charset="0"/>
              </a:rPr>
              <a:t>Exegesis must be even more in depth.  We have to make sure our research is very accurate to properly play the role of a biblical character.  Monologues must add background information and feelings not actually within the text of the Bible, so we must be careful that these are within the authorial intent.</a:t>
            </a:r>
          </a:p>
          <a:p>
            <a:pPr marL="228600" indent="-228600" eaLnBrk="1" hangingPunct="1">
              <a:buFontTx/>
              <a:buAutoNum type="arabicPeriod"/>
              <a:defRPr/>
            </a:pPr>
            <a:r>
              <a:rPr lang="en-US" dirty="0">
                <a:ea typeface="ＭＳ Ｐゴシック" charset="0"/>
                <a:cs typeface="ＭＳ Ｐゴシック" charset="0"/>
              </a:rPr>
              <a:t>Trivializing means there can be a temptation to preach a shallow message (moralizing) instead of the theology of the text that tells us much about God.</a:t>
            </a:r>
          </a:p>
          <a:p>
            <a:pPr marL="228600" indent="-228600" eaLnBrk="1" hangingPunct="1">
              <a:buFontTx/>
              <a:buAutoNum type="arabicPeriod"/>
              <a:defRPr/>
            </a:pPr>
            <a:r>
              <a:rPr lang="en-US" dirty="0">
                <a:ea typeface="ＭＳ Ｐゴシック" charset="0"/>
                <a:cs typeface="ＭＳ Ｐゴシック" charset="0"/>
              </a:rPr>
              <a:t>Embarrassment is also possible is the speaker cannot remember the lines.  No one can use notes in monologues, but this is more difficult than a professional actor</a:t>
            </a:r>
            <a:r>
              <a:rPr lang="mr-IN" dirty="0">
                <a:ea typeface="ＭＳ Ｐゴシック" charset="0"/>
                <a:cs typeface="ＭＳ Ｐゴシック" charset="0"/>
              </a:rPr>
              <a:t>'</a:t>
            </a:r>
            <a:r>
              <a:rPr lang="en-US" dirty="0">
                <a:ea typeface="ＭＳ Ｐゴシック" charset="0"/>
                <a:cs typeface="ＭＳ Ｐゴシック" charset="0"/>
              </a:rPr>
              <a:t>s job who can take many </a:t>
            </a:r>
            <a:r>
              <a:rPr lang="mr-IN" dirty="0">
                <a:ea typeface="ＭＳ Ｐゴシック" charset="0"/>
                <a:cs typeface="ＭＳ Ｐゴシック" charset="0"/>
              </a:rPr>
              <a:t>"</a:t>
            </a:r>
            <a:r>
              <a:rPr lang="en-US" dirty="0">
                <a:ea typeface="ＭＳ Ｐゴシック" charset="0"/>
                <a:cs typeface="ＭＳ Ｐゴシック" charset="0"/>
              </a:rPr>
              <a:t>takes</a:t>
            </a:r>
            <a:r>
              <a:rPr lang="mr-IN" dirty="0">
                <a:ea typeface="ＭＳ Ｐゴシック" charset="0"/>
                <a:cs typeface="ＭＳ Ｐゴシック" charset="0"/>
              </a:rPr>
              <a:t>"</a:t>
            </a:r>
            <a:r>
              <a:rPr lang="en-US" dirty="0">
                <a:ea typeface="ＭＳ Ｐゴシック" charset="0"/>
                <a:cs typeface="ＭＳ Ｐゴシック" charset="0"/>
              </a:rPr>
              <a:t> of the same scene until he gets it right on film.  In contrast, the one who does the monologue must internalize the script well.  If he doesn</a:t>
            </a:r>
            <a:r>
              <a:rPr lang="mr-IN" dirty="0">
                <a:ea typeface="ＭＳ Ｐゴシック" charset="0"/>
                <a:cs typeface="ＭＳ Ｐゴシック" charset="0"/>
              </a:rPr>
              <a:t>'</a:t>
            </a:r>
            <a:r>
              <a:rPr lang="en-US" dirty="0">
                <a:ea typeface="ＭＳ Ｐゴシック" charset="0"/>
                <a:cs typeface="ＭＳ Ｐゴシック" charset="0"/>
              </a:rPr>
              <a:t>t, he could be embarrassed that, as a biblical character, he can</a:t>
            </a:r>
            <a:r>
              <a:rPr lang="mr-IN" dirty="0">
                <a:ea typeface="ＭＳ Ｐゴシック" charset="0"/>
                <a:cs typeface="ＭＳ Ｐゴシック" charset="0"/>
              </a:rPr>
              <a:t>'</a:t>
            </a:r>
            <a:r>
              <a:rPr lang="en-US" dirty="0">
                <a:ea typeface="ＭＳ Ｐゴシック" charset="0"/>
                <a:cs typeface="ＭＳ Ｐゴシック" charset="0"/>
              </a:rPr>
              <a:t>t even tell his own story.</a:t>
            </a:r>
          </a:p>
          <a:p>
            <a:pPr marL="228600" indent="-228600" eaLnBrk="1" hangingPunct="1">
              <a:buFontTx/>
              <a:buAutoNum type="arabicPeriod"/>
              <a:defRPr/>
            </a:pPr>
            <a:r>
              <a:rPr lang="en-US" dirty="0">
                <a:ea typeface="ＭＳ Ｐゴシック" charset="0"/>
                <a:cs typeface="ＭＳ Ｐゴシック" charset="0"/>
              </a:rPr>
              <a:t>Entertainment-mentality is the danger of people seeing this as a performance instead of a sermon with a message.  The goal is not for the listeners to clap at the end.  It is for them to be transformed by the message of the monologue.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2DDDCB-27CD-6C45-BF38-31D387EE9FCA}" type="slidenum">
              <a:rPr lang="en-US" sz="1200"/>
              <a:pPr/>
              <a:t>6</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3E3D77-0929-A046-9871-6F5771A4B75D}" type="slidenum">
              <a:rPr lang="en-US" sz="1200"/>
              <a:pPr/>
              <a:t>7</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2F2F2C-B333-F44B-B3C4-70F979B7A3E3}" type="slidenum">
              <a:rPr lang="en-US" sz="1200"/>
              <a:pPr/>
              <a:t>8</a:t>
            </a:fld>
            <a:endParaRPr lang="en-US" sz="1200"/>
          </a:p>
        </p:txBody>
      </p:sp>
      <p:sp>
        <p:nvSpPr>
          <p:cNvPr id="92162" name="Rectangle 2"/>
          <p:cNvSpPr>
            <a:spLocks noGrp="1" noRot="1" noChangeAspect="1" noChangeArrowheads="1"/>
          </p:cNvSpPr>
          <p:nvPr>
            <p:ph type="sldImg"/>
          </p:nvPr>
        </p:nvSpPr>
        <p:spPr>
          <a:xfrm>
            <a:off x="1150938" y="692150"/>
            <a:ext cx="4556125" cy="34163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Here is the overview of the course which follows Ramesh Richard</a:t>
            </a:r>
            <a:r>
              <a:rPr lang="mr-IN">
                <a:ea typeface="ＭＳ Ｐゴシック" charset="0"/>
                <a:cs typeface="ＭＳ Ｐゴシック" charset="0"/>
              </a:rPr>
              <a:t>'</a:t>
            </a:r>
            <a:r>
              <a:rPr lang="en-US">
                <a:ea typeface="ＭＳ Ｐゴシック" charset="0"/>
                <a:cs typeface="ＭＳ Ｐゴシック" charset="0"/>
              </a:rPr>
              <a:t>s 7-step process of preparing expository sermons.  This includes the body analogy in the center where the </a:t>
            </a:r>
            <a:r>
              <a:rPr lang="mr-IN">
                <a:ea typeface="ＭＳ Ｐゴシック" charset="0"/>
                <a:cs typeface="ＭＳ Ｐゴシック" charset="0"/>
              </a:rPr>
              <a:t>"</a:t>
            </a:r>
            <a:r>
              <a:rPr lang="en-US">
                <a:ea typeface="ＭＳ Ｐゴシック" charset="0"/>
                <a:cs typeface="ＭＳ Ｐゴシック" charset="0"/>
              </a:rPr>
              <a:t>flesh</a:t>
            </a:r>
            <a:r>
              <a:rPr lang="mr-IN">
                <a:ea typeface="ＭＳ Ｐゴシック" charset="0"/>
                <a:cs typeface="ＭＳ Ｐゴシック" charset="0"/>
              </a:rPr>
              <a:t>"</a:t>
            </a:r>
            <a:r>
              <a:rPr lang="en-US">
                <a:ea typeface="ＭＳ Ｐゴシック" charset="0"/>
                <a:cs typeface="ＭＳ Ｐゴシック" charset="0"/>
              </a:rPr>
              <a:t> parallels the words of the text with the words of the sermon—that is, what people actually see/hear on the </a:t>
            </a:r>
            <a:r>
              <a:rPr lang="mr-IN">
                <a:ea typeface="ＭＳ Ｐゴシック" charset="0"/>
                <a:cs typeface="ＭＳ Ｐゴシック" charset="0"/>
              </a:rPr>
              <a:t>"</a:t>
            </a:r>
            <a:r>
              <a:rPr lang="en-US">
                <a:ea typeface="ＭＳ Ｐゴシック" charset="0"/>
                <a:cs typeface="ＭＳ Ｐゴシック" charset="0"/>
              </a:rPr>
              <a:t>outside</a:t>
            </a:r>
            <a:r>
              <a:rPr lang="mr-IN">
                <a:ea typeface="ＭＳ Ｐゴシック" charset="0"/>
                <a:cs typeface="ＭＳ Ｐゴシック" charset="0"/>
              </a:rPr>
              <a:t>"</a:t>
            </a:r>
            <a:r>
              <a:rPr lang="en-US">
                <a:ea typeface="ＭＳ Ｐゴシック" charset="0"/>
                <a:cs typeface="ＭＳ Ｐゴシック" charset="0"/>
              </a:rPr>
              <a:t> in both text and sermon.  Likewise, the </a:t>
            </a:r>
            <a:r>
              <a:rPr lang="mr-IN">
                <a:ea typeface="ＭＳ Ｐゴシック" charset="0"/>
                <a:cs typeface="ＭＳ Ｐゴシック" charset="0"/>
              </a:rPr>
              <a:t>"</a:t>
            </a:r>
            <a:r>
              <a:rPr lang="en-US">
                <a:ea typeface="ＭＳ Ｐゴシック" charset="0"/>
                <a:cs typeface="ＭＳ Ｐゴシック" charset="0"/>
              </a:rPr>
              <a:t>skeleton</a:t>
            </a:r>
            <a:r>
              <a:rPr lang="mr-IN">
                <a:ea typeface="ＭＳ Ｐゴシック" charset="0"/>
                <a:cs typeface="ＭＳ Ｐゴシック" charset="0"/>
              </a:rPr>
              <a:t>"</a:t>
            </a:r>
            <a:r>
              <a:rPr lang="en-US">
                <a:ea typeface="ＭＳ Ｐゴシック" charset="0"/>
                <a:cs typeface="ＭＳ Ｐゴシック" charset="0"/>
              </a:rPr>
              <a:t> reveals the outline or structure of both text and sermon, as does the </a:t>
            </a:r>
            <a:r>
              <a:rPr lang="mr-IN">
                <a:ea typeface="ＭＳ Ｐゴシック" charset="0"/>
                <a:cs typeface="ＭＳ Ｐゴシック" charset="0"/>
              </a:rPr>
              <a:t>"</a:t>
            </a:r>
            <a:r>
              <a:rPr lang="en-US">
                <a:ea typeface="ＭＳ Ｐゴシック" charset="0"/>
                <a:cs typeface="ＭＳ Ｐゴシック" charset="0"/>
              </a:rPr>
              <a:t>heart</a:t>
            </a:r>
            <a:r>
              <a:rPr lang="mr-IN">
                <a:ea typeface="ＭＳ Ｐゴシック" charset="0"/>
                <a:cs typeface="ＭＳ Ｐゴシック" charset="0"/>
              </a:rPr>
              <a:t>"</a:t>
            </a:r>
            <a:r>
              <a:rPr lang="en-US">
                <a:ea typeface="ＭＳ Ｐゴシック" charset="0"/>
                <a:cs typeface="ＭＳ Ｐゴシック" charset="0"/>
              </a:rPr>
              <a:t> summing up the  CPT (Central Proposition of the Text) and the CPS (Central Proposition of the Sermon) in a single sentence that reflects either what the text or sermon is about.  Finally, the </a:t>
            </a:r>
            <a:r>
              <a:rPr lang="mr-IN">
                <a:ea typeface="ＭＳ Ｐゴシック" charset="0"/>
                <a:cs typeface="ＭＳ Ｐゴシック" charset="0"/>
              </a:rPr>
              <a:t>"</a:t>
            </a:r>
            <a:r>
              <a:rPr lang="en-US">
                <a:ea typeface="ＭＳ Ｐゴシック" charset="0"/>
                <a:cs typeface="ＭＳ Ｐゴシック" charset="0"/>
              </a:rPr>
              <a:t>brain</a:t>
            </a:r>
            <a:r>
              <a:rPr lang="mr-IN">
                <a:ea typeface="ＭＳ Ｐゴシック" charset="0"/>
                <a:cs typeface="ＭＳ Ｐゴシック" charset="0"/>
              </a:rPr>
              <a:t>"</a:t>
            </a:r>
            <a:r>
              <a:rPr lang="en-US">
                <a:ea typeface="ＭＳ Ｐゴシック" charset="0"/>
                <a:cs typeface="ＭＳ Ｐゴシック" charset="0"/>
              </a:rPr>
              <a:t> refers to the need to really think about how to bridge the CPT to the CPS.  This is best worded as a specific purpose statement that indicates the Desired Listener Response in terms of what the hearer should think, feel, or do after the sermon is finished.  It is best to word this goal as </a:t>
            </a:r>
            <a:r>
              <a:rPr lang="mr-IN">
                <a:ea typeface="ＭＳ Ｐゴシック" charset="0"/>
                <a:cs typeface="ＭＳ Ｐゴシック" charset="0"/>
              </a:rPr>
              <a:t>"</a:t>
            </a:r>
            <a:r>
              <a:rPr lang="en-US">
                <a:ea typeface="ＭＳ Ｐゴシック" charset="0"/>
                <a:cs typeface="ＭＳ Ｐゴシック" charset="0"/>
              </a:rPr>
              <a:t>The listener will…</a:t>
            </a:r>
            <a:r>
              <a:rPr lang="mr-IN">
                <a:ea typeface="ＭＳ Ｐゴシック" charset="0"/>
                <a:cs typeface="ＭＳ Ｐゴシック" charset="0"/>
              </a:rPr>
              <a: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white text shows how the 10-step sermon process of Haddon Robinson relates to the 7-step process of Ramesh Richard.  At the </a:t>
            </a:r>
            <a:r>
              <a:rPr lang="mr-IN">
                <a:ea typeface="ＭＳ Ｐゴシック" charset="0"/>
                <a:cs typeface="ＭＳ Ｐゴシック" charset="0"/>
              </a:rPr>
              <a:t>"</a:t>
            </a:r>
            <a:r>
              <a:rPr lang="en-US">
                <a:ea typeface="ＭＳ Ｐゴシック" charset="0"/>
                <a:cs typeface="ＭＳ Ｐゴシック" charset="0"/>
              </a:rPr>
              <a:t>Structure/CPT</a:t>
            </a:r>
            <a:r>
              <a:rPr lang="mr-IN">
                <a:ea typeface="ＭＳ Ｐゴシック" charset="0"/>
                <a:cs typeface="ＭＳ Ｐゴシック" charset="0"/>
              </a:rPr>
              <a:t>"</a:t>
            </a:r>
            <a:r>
              <a:rPr lang="en-US">
                <a:ea typeface="ＭＳ Ｐゴシック" charset="0"/>
                <a:cs typeface="ＭＳ Ｐゴシック" charset="0"/>
              </a:rPr>
              <a:t> steps it breaks Richard</a:t>
            </a:r>
            <a:r>
              <a:rPr lang="mr-IN">
                <a:ea typeface="ＭＳ Ｐゴシック" charset="0"/>
                <a:cs typeface="ＭＳ Ｐゴシック" charset="0"/>
              </a:rPr>
              <a:t>'</a:t>
            </a:r>
            <a:r>
              <a:rPr lang="en-US">
                <a:ea typeface="ＭＳ Ｐゴシック" charset="0"/>
                <a:cs typeface="ＭＳ Ｐゴシック" charset="0"/>
              </a:rPr>
              <a:t>s steps into one step (EO and EI), whereas at the </a:t>
            </a:r>
            <a:r>
              <a:rPr lang="mr-IN">
                <a:ea typeface="ＭＳ Ｐゴシック" charset="0"/>
                <a:cs typeface="ＭＳ Ｐゴシック" charset="0"/>
              </a:rPr>
              <a:t>"</a:t>
            </a:r>
            <a:r>
              <a:rPr lang="en-US">
                <a:ea typeface="ＭＳ Ｐゴシック" charset="0"/>
                <a:cs typeface="ＭＳ Ｐゴシック" charset="0"/>
              </a:rPr>
              <a:t>Structure</a:t>
            </a:r>
            <a:r>
              <a:rPr lang="mr-IN">
                <a:ea typeface="ＭＳ Ｐゴシック" charset="0"/>
                <a:cs typeface="ＭＳ Ｐゴシック" charset="0"/>
              </a:rPr>
              <a:t>"</a:t>
            </a:r>
            <a:r>
              <a:rPr lang="en-US">
                <a:ea typeface="ＭＳ Ｐゴシック" charset="0"/>
                <a:cs typeface="ＭＳ Ｐゴシック" charset="0"/>
              </a:rPr>
              <a:t> step 6 it makes into 3 steps.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slide presents pages 27-28 of the notes in visual form.</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slide is a stand-alone presentation 28.  If that is already translated, please just copy it and paste it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2AFD6-37A1-3E40-8D55-7FDDD3E0D6E8}" type="slidenum">
              <a:rPr lang="en-US" sz="1200">
                <a:solidFill>
                  <a:srgbClr val="000000"/>
                </a:solidFill>
              </a:rPr>
              <a:pPr/>
              <a:t>9</a:t>
            </a:fld>
            <a:endParaRPr lang="en-US" sz="1200">
              <a:solidFill>
                <a:srgbClr val="000000"/>
              </a:solidFill>
            </a:endParaRPr>
          </a:p>
        </p:txBody>
      </p:sp>
      <p:sp>
        <p:nvSpPr>
          <p:cNvPr id="94210" name="Rectangle 2"/>
          <p:cNvSpPr>
            <a:spLocks noGrp="1" noRot="1" noChangeAspect="1" noChangeArrowheads="1"/>
          </p:cNvSpPr>
          <p:nvPr>
            <p:ph type="sldImg"/>
          </p:nvPr>
        </p:nvSpPr>
        <p:spPr>
          <a:xfrm>
            <a:off x="1150938" y="692150"/>
            <a:ext cx="4556125" cy="34163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58846-2E0E-AB4B-8B03-51DBF7FE7E33}" type="slidenum">
              <a:rPr lang="en-US"/>
              <a:pPr>
                <a:defRPr/>
              </a:pPr>
              <a:t>‹#›</a:t>
            </a:fld>
            <a:endParaRPr lang="en-US"/>
          </a:p>
        </p:txBody>
      </p:sp>
    </p:spTree>
    <p:extLst>
      <p:ext uri="{BB962C8B-B14F-4D97-AF65-F5344CB8AC3E}">
        <p14:creationId xmlns:p14="http://schemas.microsoft.com/office/powerpoint/2010/main" val="142805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929FF8-AB06-884A-A678-ED2BB38DC24C}" type="slidenum">
              <a:rPr lang="en-US"/>
              <a:pPr>
                <a:defRPr/>
              </a:pPr>
              <a:t>‹#›</a:t>
            </a:fld>
            <a:endParaRPr lang="en-US"/>
          </a:p>
        </p:txBody>
      </p:sp>
    </p:spTree>
    <p:extLst>
      <p:ext uri="{BB962C8B-B14F-4D97-AF65-F5344CB8AC3E}">
        <p14:creationId xmlns:p14="http://schemas.microsoft.com/office/powerpoint/2010/main" val="403862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F9036-7F20-1C40-A9E4-F7C13C1F94C6}" type="slidenum">
              <a:rPr lang="en-US"/>
              <a:pPr>
                <a:defRPr/>
              </a:pPr>
              <a:t>‹#›</a:t>
            </a:fld>
            <a:endParaRPr lang="en-US"/>
          </a:p>
        </p:txBody>
      </p:sp>
    </p:spTree>
    <p:extLst>
      <p:ext uri="{BB962C8B-B14F-4D97-AF65-F5344CB8AC3E}">
        <p14:creationId xmlns:p14="http://schemas.microsoft.com/office/powerpoint/2010/main" val="253165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093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093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9FD325E-F804-434E-BDD5-45BC6C0C9B1B}" type="slidenum">
              <a:rPr lang="en-US"/>
              <a:pPr>
                <a:defRPr/>
              </a:pPr>
              <a:t>‹#›</a:t>
            </a:fld>
            <a:endParaRPr lang="en-US"/>
          </a:p>
        </p:txBody>
      </p:sp>
    </p:spTree>
    <p:extLst>
      <p:ext uri="{BB962C8B-B14F-4D97-AF65-F5344CB8AC3E}">
        <p14:creationId xmlns:p14="http://schemas.microsoft.com/office/powerpoint/2010/main" val="1346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C1773E9-4356-DB4C-9F81-DDCA57B99788}" type="slidenum">
              <a:rPr lang="en-US"/>
              <a:pPr>
                <a:defRPr/>
              </a:pPr>
              <a:t>‹#›</a:t>
            </a:fld>
            <a:endParaRPr lang="en-US"/>
          </a:p>
        </p:txBody>
      </p:sp>
    </p:spTree>
    <p:extLst>
      <p:ext uri="{BB962C8B-B14F-4D97-AF65-F5344CB8AC3E}">
        <p14:creationId xmlns:p14="http://schemas.microsoft.com/office/powerpoint/2010/main" val="3121341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72B7FB6-7B83-BD4A-8A90-5121ADCA1A08}" type="slidenum">
              <a:rPr lang="en-US"/>
              <a:pPr>
                <a:defRPr/>
              </a:pPr>
              <a:t>‹#›</a:t>
            </a:fld>
            <a:endParaRPr lang="en-US"/>
          </a:p>
        </p:txBody>
      </p:sp>
    </p:spTree>
    <p:extLst>
      <p:ext uri="{BB962C8B-B14F-4D97-AF65-F5344CB8AC3E}">
        <p14:creationId xmlns:p14="http://schemas.microsoft.com/office/powerpoint/2010/main" val="127516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98C5238-C5A9-2248-AF3A-CB16FDC609E1}" type="slidenum">
              <a:rPr lang="en-US"/>
              <a:pPr>
                <a:defRPr/>
              </a:pPr>
              <a:t>‹#›</a:t>
            </a:fld>
            <a:endParaRPr lang="en-US"/>
          </a:p>
        </p:txBody>
      </p:sp>
    </p:spTree>
    <p:extLst>
      <p:ext uri="{BB962C8B-B14F-4D97-AF65-F5344CB8AC3E}">
        <p14:creationId xmlns:p14="http://schemas.microsoft.com/office/powerpoint/2010/main" val="3742688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F2825F10-159C-5248-8465-9203D6864ACD}" type="slidenum">
              <a:rPr lang="en-US"/>
              <a:pPr>
                <a:defRPr/>
              </a:pPr>
              <a:t>‹#›</a:t>
            </a:fld>
            <a:endParaRPr lang="en-US"/>
          </a:p>
        </p:txBody>
      </p:sp>
    </p:spTree>
    <p:extLst>
      <p:ext uri="{BB962C8B-B14F-4D97-AF65-F5344CB8AC3E}">
        <p14:creationId xmlns:p14="http://schemas.microsoft.com/office/powerpoint/2010/main" val="162538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E6F0977D-45CA-8A48-8081-09DC6F00D753}" type="slidenum">
              <a:rPr lang="en-US"/>
              <a:pPr>
                <a:defRPr/>
              </a:pPr>
              <a:t>‹#›</a:t>
            </a:fld>
            <a:endParaRPr lang="en-US"/>
          </a:p>
        </p:txBody>
      </p:sp>
    </p:spTree>
    <p:extLst>
      <p:ext uri="{BB962C8B-B14F-4D97-AF65-F5344CB8AC3E}">
        <p14:creationId xmlns:p14="http://schemas.microsoft.com/office/powerpoint/2010/main" val="226476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5F72660-7090-A54C-85EA-7A2EA0D4FFE3}" type="slidenum">
              <a:rPr lang="en-US"/>
              <a:pPr>
                <a:defRPr/>
              </a:pPr>
              <a:t>‹#›</a:t>
            </a:fld>
            <a:endParaRPr lang="en-US"/>
          </a:p>
        </p:txBody>
      </p:sp>
    </p:spTree>
    <p:extLst>
      <p:ext uri="{BB962C8B-B14F-4D97-AF65-F5344CB8AC3E}">
        <p14:creationId xmlns:p14="http://schemas.microsoft.com/office/powerpoint/2010/main" val="164744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F5608EC-E817-4345-99A2-A929296BE4DD}" type="slidenum">
              <a:rPr lang="en-US"/>
              <a:pPr>
                <a:defRPr/>
              </a:pPr>
              <a:t>‹#›</a:t>
            </a:fld>
            <a:endParaRPr lang="en-US"/>
          </a:p>
        </p:txBody>
      </p:sp>
    </p:spTree>
    <p:extLst>
      <p:ext uri="{BB962C8B-B14F-4D97-AF65-F5344CB8AC3E}">
        <p14:creationId xmlns:p14="http://schemas.microsoft.com/office/powerpoint/2010/main" val="108367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68A92-1C38-E741-A175-9725E0B5FD55}" type="slidenum">
              <a:rPr lang="en-US"/>
              <a:pPr>
                <a:defRPr/>
              </a:pPr>
              <a:t>‹#›</a:t>
            </a:fld>
            <a:endParaRPr lang="en-US"/>
          </a:p>
        </p:txBody>
      </p:sp>
    </p:spTree>
    <p:extLst>
      <p:ext uri="{BB962C8B-B14F-4D97-AF65-F5344CB8AC3E}">
        <p14:creationId xmlns:p14="http://schemas.microsoft.com/office/powerpoint/2010/main" val="248106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2B1CF40-ED75-084F-8C92-3A5EEAF2196F}" type="slidenum">
              <a:rPr lang="en-US"/>
              <a:pPr>
                <a:defRPr/>
              </a:pPr>
              <a:t>‹#›</a:t>
            </a:fld>
            <a:endParaRPr lang="en-US"/>
          </a:p>
        </p:txBody>
      </p:sp>
    </p:spTree>
    <p:extLst>
      <p:ext uri="{BB962C8B-B14F-4D97-AF65-F5344CB8AC3E}">
        <p14:creationId xmlns:p14="http://schemas.microsoft.com/office/powerpoint/2010/main" val="1948031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AD2C6C4-EB64-0D49-BBA7-32CD8F011087}" type="slidenum">
              <a:rPr lang="en-US"/>
              <a:pPr>
                <a:defRPr/>
              </a:pPr>
              <a:t>‹#›</a:t>
            </a:fld>
            <a:endParaRPr lang="en-US"/>
          </a:p>
        </p:txBody>
      </p:sp>
    </p:spTree>
    <p:extLst>
      <p:ext uri="{BB962C8B-B14F-4D97-AF65-F5344CB8AC3E}">
        <p14:creationId xmlns:p14="http://schemas.microsoft.com/office/powerpoint/2010/main" val="4059451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016B39C-C82C-3749-A239-B0F0BE692211}" type="slidenum">
              <a:rPr lang="en-US"/>
              <a:pPr>
                <a:defRPr/>
              </a:pPr>
              <a:t>‹#›</a:t>
            </a:fld>
            <a:endParaRPr lang="en-US"/>
          </a:p>
        </p:txBody>
      </p:sp>
    </p:spTree>
    <p:extLst>
      <p:ext uri="{BB962C8B-B14F-4D97-AF65-F5344CB8AC3E}">
        <p14:creationId xmlns:p14="http://schemas.microsoft.com/office/powerpoint/2010/main" val="174611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651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490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1697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617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589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069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61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AA6A2-1FE0-DC40-B863-B97B7A1E80E0}" type="slidenum">
              <a:rPr lang="en-US"/>
              <a:pPr>
                <a:defRPr/>
              </a:pPr>
              <a:t>‹#›</a:t>
            </a:fld>
            <a:endParaRPr lang="en-US"/>
          </a:p>
        </p:txBody>
      </p:sp>
    </p:spTree>
    <p:extLst>
      <p:ext uri="{BB962C8B-B14F-4D97-AF65-F5344CB8AC3E}">
        <p14:creationId xmlns:p14="http://schemas.microsoft.com/office/powerpoint/2010/main" val="128572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8172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7772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05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755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897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38979" name="Rectangle 1027"/>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717B8AF-5FFE-2449-B880-803E5CC71923}" type="slidenum">
              <a:rPr lang="en-US"/>
              <a:pPr>
                <a:defRPr/>
              </a:pPr>
              <a:t>‹#›</a:t>
            </a:fld>
            <a:endParaRPr lang="en-US"/>
          </a:p>
        </p:txBody>
      </p:sp>
    </p:spTree>
    <p:extLst>
      <p:ext uri="{BB962C8B-B14F-4D97-AF65-F5344CB8AC3E}">
        <p14:creationId xmlns:p14="http://schemas.microsoft.com/office/powerpoint/2010/main" val="308427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CB93652-444A-2B4C-B86F-D279BDDA0CA7}" type="slidenum">
              <a:rPr lang="en-US"/>
              <a:pPr>
                <a:defRPr/>
              </a:pPr>
              <a:t>‹#›</a:t>
            </a:fld>
            <a:endParaRPr lang="en-US"/>
          </a:p>
        </p:txBody>
      </p:sp>
    </p:spTree>
    <p:extLst>
      <p:ext uri="{BB962C8B-B14F-4D97-AF65-F5344CB8AC3E}">
        <p14:creationId xmlns:p14="http://schemas.microsoft.com/office/powerpoint/2010/main" val="3930262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6E4CB1B-6805-BE4F-9038-A3F3A55BCCBD}" type="slidenum">
              <a:rPr lang="en-US"/>
              <a:pPr>
                <a:defRPr/>
              </a:pPr>
              <a:t>‹#›</a:t>
            </a:fld>
            <a:endParaRPr lang="en-US"/>
          </a:p>
        </p:txBody>
      </p:sp>
    </p:spTree>
    <p:extLst>
      <p:ext uri="{BB962C8B-B14F-4D97-AF65-F5344CB8AC3E}">
        <p14:creationId xmlns:p14="http://schemas.microsoft.com/office/powerpoint/2010/main" val="451079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17A8133-8A56-6345-BC4E-45ED9E8D3013}" type="slidenum">
              <a:rPr lang="en-US"/>
              <a:pPr>
                <a:defRPr/>
              </a:pPr>
              <a:t>‹#›</a:t>
            </a:fld>
            <a:endParaRPr lang="en-US"/>
          </a:p>
        </p:txBody>
      </p:sp>
    </p:spTree>
    <p:extLst>
      <p:ext uri="{BB962C8B-B14F-4D97-AF65-F5344CB8AC3E}">
        <p14:creationId xmlns:p14="http://schemas.microsoft.com/office/powerpoint/2010/main" val="2756956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0E82FD4-1420-7444-9209-1BB31D968853}" type="slidenum">
              <a:rPr lang="en-US"/>
              <a:pPr>
                <a:defRPr/>
              </a:pPr>
              <a:t>‹#›</a:t>
            </a:fld>
            <a:endParaRPr lang="en-US"/>
          </a:p>
        </p:txBody>
      </p:sp>
    </p:spTree>
    <p:extLst>
      <p:ext uri="{BB962C8B-B14F-4D97-AF65-F5344CB8AC3E}">
        <p14:creationId xmlns:p14="http://schemas.microsoft.com/office/powerpoint/2010/main" val="2169907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5E00718-B6FD-7A4B-A43E-12AB90A9D811}" type="slidenum">
              <a:rPr lang="en-US"/>
              <a:pPr>
                <a:defRPr/>
              </a:pPr>
              <a:t>‹#›</a:t>
            </a:fld>
            <a:endParaRPr lang="en-US"/>
          </a:p>
        </p:txBody>
      </p:sp>
    </p:spTree>
    <p:extLst>
      <p:ext uri="{BB962C8B-B14F-4D97-AF65-F5344CB8AC3E}">
        <p14:creationId xmlns:p14="http://schemas.microsoft.com/office/powerpoint/2010/main" val="404647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E3B771-A152-2443-B49D-708826978494}" type="slidenum">
              <a:rPr lang="en-US"/>
              <a:pPr>
                <a:defRPr/>
              </a:pPr>
              <a:t>‹#›</a:t>
            </a:fld>
            <a:endParaRPr lang="en-US"/>
          </a:p>
        </p:txBody>
      </p:sp>
    </p:spTree>
    <p:extLst>
      <p:ext uri="{BB962C8B-B14F-4D97-AF65-F5344CB8AC3E}">
        <p14:creationId xmlns:p14="http://schemas.microsoft.com/office/powerpoint/2010/main" val="2587872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43BD74B-52E8-7A4A-B1CB-41172F482195}" type="slidenum">
              <a:rPr lang="en-US"/>
              <a:pPr>
                <a:defRPr/>
              </a:pPr>
              <a:t>‹#›</a:t>
            </a:fld>
            <a:endParaRPr lang="en-US"/>
          </a:p>
        </p:txBody>
      </p:sp>
    </p:spTree>
    <p:extLst>
      <p:ext uri="{BB962C8B-B14F-4D97-AF65-F5344CB8AC3E}">
        <p14:creationId xmlns:p14="http://schemas.microsoft.com/office/powerpoint/2010/main" val="363529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FBD9AE3-C950-D543-A330-46A6DFFEFBA7}" type="slidenum">
              <a:rPr lang="en-US"/>
              <a:pPr>
                <a:defRPr/>
              </a:pPr>
              <a:t>‹#›</a:t>
            </a:fld>
            <a:endParaRPr lang="en-US"/>
          </a:p>
        </p:txBody>
      </p:sp>
    </p:spTree>
    <p:extLst>
      <p:ext uri="{BB962C8B-B14F-4D97-AF65-F5344CB8AC3E}">
        <p14:creationId xmlns:p14="http://schemas.microsoft.com/office/powerpoint/2010/main" val="3508486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3392FD7-12C9-A14C-AB70-C8E4AFD5DD86}" type="slidenum">
              <a:rPr lang="en-US"/>
              <a:pPr>
                <a:defRPr/>
              </a:pPr>
              <a:t>‹#›</a:t>
            </a:fld>
            <a:endParaRPr lang="en-US"/>
          </a:p>
        </p:txBody>
      </p:sp>
    </p:spTree>
    <p:extLst>
      <p:ext uri="{BB962C8B-B14F-4D97-AF65-F5344CB8AC3E}">
        <p14:creationId xmlns:p14="http://schemas.microsoft.com/office/powerpoint/2010/main" val="3319073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9FA883F-49FA-F849-81D6-6D793F5C1D15}" type="slidenum">
              <a:rPr lang="en-US"/>
              <a:pPr>
                <a:defRPr/>
              </a:pPr>
              <a:t>‹#›</a:t>
            </a:fld>
            <a:endParaRPr lang="en-US"/>
          </a:p>
        </p:txBody>
      </p:sp>
    </p:spTree>
    <p:extLst>
      <p:ext uri="{BB962C8B-B14F-4D97-AF65-F5344CB8AC3E}">
        <p14:creationId xmlns:p14="http://schemas.microsoft.com/office/powerpoint/2010/main" val="2783046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E579859-CC9A-9045-AC43-96F6FC6D0DCD}" type="slidenum">
              <a:rPr lang="en-US"/>
              <a:pPr>
                <a:defRPr/>
              </a:pPr>
              <a:t>‹#›</a:t>
            </a:fld>
            <a:endParaRPr lang="en-US"/>
          </a:p>
        </p:txBody>
      </p:sp>
    </p:spTree>
    <p:extLst>
      <p:ext uri="{BB962C8B-B14F-4D97-AF65-F5344CB8AC3E}">
        <p14:creationId xmlns:p14="http://schemas.microsoft.com/office/powerpoint/2010/main" val="3410786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40C68E5-CE4E-154C-8BF5-BF84B2507F33}" type="slidenum">
              <a:rPr lang="en-US"/>
              <a:pPr>
                <a:defRPr/>
              </a:pPr>
              <a:t>‹#›</a:t>
            </a:fld>
            <a:endParaRPr lang="en-US"/>
          </a:p>
        </p:txBody>
      </p:sp>
    </p:spTree>
    <p:extLst>
      <p:ext uri="{BB962C8B-B14F-4D97-AF65-F5344CB8AC3E}">
        <p14:creationId xmlns:p14="http://schemas.microsoft.com/office/powerpoint/2010/main" val="3854117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507116B-4822-BC40-B88F-19F1099EC0F1}" type="slidenum">
              <a:rPr lang="en-US"/>
              <a:pPr>
                <a:defRPr/>
              </a:pPr>
              <a:t>‹#›</a:t>
            </a:fld>
            <a:endParaRPr lang="en-US"/>
          </a:p>
        </p:txBody>
      </p:sp>
    </p:spTree>
    <p:extLst>
      <p:ext uri="{BB962C8B-B14F-4D97-AF65-F5344CB8AC3E}">
        <p14:creationId xmlns:p14="http://schemas.microsoft.com/office/powerpoint/2010/main" val="3889022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CC787CC-F7D4-174D-80A8-DD9FF111C4C5}" type="slidenum">
              <a:rPr lang="en-US"/>
              <a:pPr>
                <a:defRPr/>
              </a:pPr>
              <a:t>‹#›</a:t>
            </a:fld>
            <a:endParaRPr lang="en-US"/>
          </a:p>
        </p:txBody>
      </p:sp>
    </p:spTree>
    <p:extLst>
      <p:ext uri="{BB962C8B-B14F-4D97-AF65-F5344CB8AC3E}">
        <p14:creationId xmlns:p14="http://schemas.microsoft.com/office/powerpoint/2010/main" val="1833728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A2BA521-9A7A-7743-A4BA-364493B32E3B}" type="slidenum">
              <a:rPr lang="en-US"/>
              <a:pPr>
                <a:defRPr/>
              </a:pPr>
              <a:t>‹#›</a:t>
            </a:fld>
            <a:endParaRPr lang="en-US"/>
          </a:p>
        </p:txBody>
      </p:sp>
    </p:spTree>
    <p:extLst>
      <p:ext uri="{BB962C8B-B14F-4D97-AF65-F5344CB8AC3E}">
        <p14:creationId xmlns:p14="http://schemas.microsoft.com/office/powerpoint/2010/main" val="2039806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9D4BF2C-E726-DE4F-879D-A0DB77FD54C1}" type="slidenum">
              <a:rPr lang="en-US"/>
              <a:pPr>
                <a:defRPr/>
              </a:pPr>
              <a:t>‹#›</a:t>
            </a:fld>
            <a:endParaRPr lang="en-US"/>
          </a:p>
        </p:txBody>
      </p:sp>
    </p:spTree>
    <p:extLst>
      <p:ext uri="{BB962C8B-B14F-4D97-AF65-F5344CB8AC3E}">
        <p14:creationId xmlns:p14="http://schemas.microsoft.com/office/powerpoint/2010/main" val="15005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3A511E-A9B4-5241-94B5-EC0976765D6F}" type="slidenum">
              <a:rPr lang="en-US"/>
              <a:pPr>
                <a:defRPr/>
              </a:pPr>
              <a:t>‹#›</a:t>
            </a:fld>
            <a:endParaRPr lang="en-US"/>
          </a:p>
        </p:txBody>
      </p:sp>
    </p:spTree>
    <p:extLst>
      <p:ext uri="{BB962C8B-B14F-4D97-AF65-F5344CB8AC3E}">
        <p14:creationId xmlns:p14="http://schemas.microsoft.com/office/powerpoint/2010/main" val="2854026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392F385B-90B2-DB4A-9729-A03DE458EBDF}" type="slidenum">
              <a:rPr lang="en-US"/>
              <a:pPr>
                <a:defRPr/>
              </a:pPr>
              <a:t>‹#›</a:t>
            </a:fld>
            <a:endParaRPr lang="en-US"/>
          </a:p>
        </p:txBody>
      </p:sp>
    </p:spTree>
    <p:extLst>
      <p:ext uri="{BB962C8B-B14F-4D97-AF65-F5344CB8AC3E}">
        <p14:creationId xmlns:p14="http://schemas.microsoft.com/office/powerpoint/2010/main" val="1742495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795AD37-70D7-FC4B-9E7B-9307394A1588}" type="slidenum">
              <a:rPr lang="en-US"/>
              <a:pPr>
                <a:defRPr/>
              </a:pPr>
              <a:t>‹#›</a:t>
            </a:fld>
            <a:endParaRPr lang="en-US"/>
          </a:p>
        </p:txBody>
      </p:sp>
    </p:spTree>
    <p:extLst>
      <p:ext uri="{BB962C8B-B14F-4D97-AF65-F5344CB8AC3E}">
        <p14:creationId xmlns:p14="http://schemas.microsoft.com/office/powerpoint/2010/main" val="1504135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6DC1804-F898-CB4D-8E80-122CA3C2E1B4}" type="slidenum">
              <a:rPr lang="en-US"/>
              <a:pPr>
                <a:defRPr/>
              </a:pPr>
              <a:t>‹#›</a:t>
            </a:fld>
            <a:endParaRPr lang="en-US"/>
          </a:p>
        </p:txBody>
      </p:sp>
    </p:spTree>
    <p:extLst>
      <p:ext uri="{BB962C8B-B14F-4D97-AF65-F5344CB8AC3E}">
        <p14:creationId xmlns:p14="http://schemas.microsoft.com/office/powerpoint/2010/main" val="1011072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B802D07-C7B7-1244-8205-A65B7DF73B3B}" type="slidenum">
              <a:rPr lang="en-US"/>
              <a:pPr>
                <a:defRPr/>
              </a:pPr>
              <a:t>‹#›</a:t>
            </a:fld>
            <a:endParaRPr lang="en-US"/>
          </a:p>
        </p:txBody>
      </p:sp>
    </p:spTree>
    <p:extLst>
      <p:ext uri="{BB962C8B-B14F-4D97-AF65-F5344CB8AC3E}">
        <p14:creationId xmlns:p14="http://schemas.microsoft.com/office/powerpoint/2010/main" val="3765293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80EF280-A2D1-404B-8294-6D0C510DF08D}" type="slidenum">
              <a:rPr lang="en-US"/>
              <a:pPr>
                <a:defRPr/>
              </a:pPr>
              <a:t>‹#›</a:t>
            </a:fld>
            <a:endParaRPr lang="en-US"/>
          </a:p>
        </p:txBody>
      </p:sp>
    </p:spTree>
    <p:extLst>
      <p:ext uri="{BB962C8B-B14F-4D97-AF65-F5344CB8AC3E}">
        <p14:creationId xmlns:p14="http://schemas.microsoft.com/office/powerpoint/2010/main" val="318758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B64614B-F877-DE41-BC4C-B9C8CBC15E06}" type="slidenum">
              <a:rPr lang="en-US"/>
              <a:pPr>
                <a:defRPr/>
              </a:pPr>
              <a:t>‹#›</a:t>
            </a:fld>
            <a:endParaRPr lang="en-US"/>
          </a:p>
        </p:txBody>
      </p:sp>
    </p:spTree>
    <p:extLst>
      <p:ext uri="{BB962C8B-B14F-4D97-AF65-F5344CB8AC3E}">
        <p14:creationId xmlns:p14="http://schemas.microsoft.com/office/powerpoint/2010/main" val="2213706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49155"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2D729-2EDD-E545-A470-A9C4EB959DAC}" type="slidenum">
              <a:rPr lang="en-US"/>
              <a:pPr>
                <a:defRPr/>
              </a:pPr>
              <a:t>‹#›</a:t>
            </a:fld>
            <a:endParaRPr lang="en-US"/>
          </a:p>
        </p:txBody>
      </p:sp>
    </p:spTree>
    <p:extLst>
      <p:ext uri="{BB962C8B-B14F-4D97-AF65-F5344CB8AC3E}">
        <p14:creationId xmlns:p14="http://schemas.microsoft.com/office/powerpoint/2010/main" val="3991874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36773-8C6F-3443-B8B8-A5C197667045}" type="slidenum">
              <a:rPr lang="en-US"/>
              <a:pPr>
                <a:defRPr/>
              </a:pPr>
              <a:t>‹#›</a:t>
            </a:fld>
            <a:endParaRPr lang="en-US"/>
          </a:p>
        </p:txBody>
      </p:sp>
    </p:spTree>
    <p:extLst>
      <p:ext uri="{BB962C8B-B14F-4D97-AF65-F5344CB8AC3E}">
        <p14:creationId xmlns:p14="http://schemas.microsoft.com/office/powerpoint/2010/main" val="839074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BAD406-1546-8A46-B3F0-3A0C3424BE58}" type="slidenum">
              <a:rPr lang="en-US"/>
              <a:pPr>
                <a:defRPr/>
              </a:pPr>
              <a:t>‹#›</a:t>
            </a:fld>
            <a:endParaRPr lang="en-US"/>
          </a:p>
        </p:txBody>
      </p:sp>
    </p:spTree>
    <p:extLst>
      <p:ext uri="{BB962C8B-B14F-4D97-AF65-F5344CB8AC3E}">
        <p14:creationId xmlns:p14="http://schemas.microsoft.com/office/powerpoint/2010/main" val="1789806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03A0D7-05F6-D24E-B0EF-13148EB0EAB9}" type="slidenum">
              <a:rPr lang="en-US"/>
              <a:pPr>
                <a:defRPr/>
              </a:pPr>
              <a:t>‹#›</a:t>
            </a:fld>
            <a:endParaRPr lang="en-US"/>
          </a:p>
        </p:txBody>
      </p:sp>
    </p:spTree>
    <p:extLst>
      <p:ext uri="{BB962C8B-B14F-4D97-AF65-F5344CB8AC3E}">
        <p14:creationId xmlns:p14="http://schemas.microsoft.com/office/powerpoint/2010/main" val="118802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448591-540A-464B-9B04-96CBE806EFC9}" type="slidenum">
              <a:rPr lang="en-US"/>
              <a:pPr>
                <a:defRPr/>
              </a:pPr>
              <a:t>‹#›</a:t>
            </a:fld>
            <a:endParaRPr lang="en-US"/>
          </a:p>
        </p:txBody>
      </p:sp>
    </p:spTree>
    <p:extLst>
      <p:ext uri="{BB962C8B-B14F-4D97-AF65-F5344CB8AC3E}">
        <p14:creationId xmlns:p14="http://schemas.microsoft.com/office/powerpoint/2010/main" val="3566432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C2BC58-2C7E-634A-A520-4919124B412E}" type="slidenum">
              <a:rPr lang="en-US"/>
              <a:pPr>
                <a:defRPr/>
              </a:pPr>
              <a:t>‹#›</a:t>
            </a:fld>
            <a:endParaRPr lang="en-US"/>
          </a:p>
        </p:txBody>
      </p:sp>
    </p:spTree>
    <p:extLst>
      <p:ext uri="{BB962C8B-B14F-4D97-AF65-F5344CB8AC3E}">
        <p14:creationId xmlns:p14="http://schemas.microsoft.com/office/powerpoint/2010/main" val="3134717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FE4E3E-C727-6F42-A53D-3C101906BCE0}" type="slidenum">
              <a:rPr lang="en-US"/>
              <a:pPr>
                <a:defRPr/>
              </a:pPr>
              <a:t>‹#›</a:t>
            </a:fld>
            <a:endParaRPr lang="en-US"/>
          </a:p>
        </p:txBody>
      </p:sp>
    </p:spTree>
    <p:extLst>
      <p:ext uri="{BB962C8B-B14F-4D97-AF65-F5344CB8AC3E}">
        <p14:creationId xmlns:p14="http://schemas.microsoft.com/office/powerpoint/2010/main" val="2961134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D4A49A-170F-DC4E-8B5C-B91A6EC52209}" type="slidenum">
              <a:rPr lang="en-US"/>
              <a:pPr>
                <a:defRPr/>
              </a:pPr>
              <a:t>‹#›</a:t>
            </a:fld>
            <a:endParaRPr lang="en-US"/>
          </a:p>
        </p:txBody>
      </p:sp>
    </p:spTree>
    <p:extLst>
      <p:ext uri="{BB962C8B-B14F-4D97-AF65-F5344CB8AC3E}">
        <p14:creationId xmlns:p14="http://schemas.microsoft.com/office/powerpoint/2010/main" val="4148843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16E055-1DFE-FA41-B0AD-B121957F4112}" type="slidenum">
              <a:rPr lang="en-US"/>
              <a:pPr>
                <a:defRPr/>
              </a:pPr>
              <a:t>‹#›</a:t>
            </a:fld>
            <a:endParaRPr lang="en-US"/>
          </a:p>
        </p:txBody>
      </p:sp>
    </p:spTree>
    <p:extLst>
      <p:ext uri="{BB962C8B-B14F-4D97-AF65-F5344CB8AC3E}">
        <p14:creationId xmlns:p14="http://schemas.microsoft.com/office/powerpoint/2010/main" val="3083323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A212F-E05A-264D-AEBD-BFB942B1D4F6}" type="slidenum">
              <a:rPr lang="en-US"/>
              <a:pPr>
                <a:defRPr/>
              </a:pPr>
              <a:t>‹#›</a:t>
            </a:fld>
            <a:endParaRPr lang="en-US"/>
          </a:p>
        </p:txBody>
      </p:sp>
    </p:spTree>
    <p:extLst>
      <p:ext uri="{BB962C8B-B14F-4D97-AF65-F5344CB8AC3E}">
        <p14:creationId xmlns:p14="http://schemas.microsoft.com/office/powerpoint/2010/main" val="4042775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AE360-3066-F646-ACBB-BFA8025ECD86}" type="slidenum">
              <a:rPr lang="en-US"/>
              <a:pPr>
                <a:defRPr/>
              </a:pPr>
              <a:t>‹#›</a:t>
            </a:fld>
            <a:endParaRPr lang="en-US"/>
          </a:p>
        </p:txBody>
      </p:sp>
    </p:spTree>
    <p:extLst>
      <p:ext uri="{BB962C8B-B14F-4D97-AF65-F5344CB8AC3E}">
        <p14:creationId xmlns:p14="http://schemas.microsoft.com/office/powerpoint/2010/main" val="576534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A82A2-F847-9D44-AB88-DEBDEF9365D2}" type="slidenum">
              <a:rPr lang="en-US"/>
              <a:pPr>
                <a:defRPr/>
              </a:pPr>
              <a:t>‹#›</a:t>
            </a:fld>
            <a:endParaRPr lang="en-US"/>
          </a:p>
        </p:txBody>
      </p:sp>
    </p:spTree>
    <p:extLst>
      <p:ext uri="{BB962C8B-B14F-4D97-AF65-F5344CB8AC3E}">
        <p14:creationId xmlns:p14="http://schemas.microsoft.com/office/powerpoint/2010/main" val="2146096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46E84-7FDB-A54B-AC80-DD6AD157159D}" type="slidenum">
              <a:rPr lang="en-US"/>
              <a:pPr>
                <a:defRPr/>
              </a:pPr>
              <a:t>‹#›</a:t>
            </a:fld>
            <a:endParaRPr lang="en-US"/>
          </a:p>
        </p:txBody>
      </p:sp>
    </p:spTree>
    <p:extLst>
      <p:ext uri="{BB962C8B-B14F-4D97-AF65-F5344CB8AC3E}">
        <p14:creationId xmlns:p14="http://schemas.microsoft.com/office/powerpoint/2010/main" val="34136628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758C7C-7F9E-AB4A-9008-BF45A6F3E75E}" type="slidenum">
              <a:rPr lang="en-US"/>
              <a:pPr>
                <a:defRPr/>
              </a:pPr>
              <a:t>‹#›</a:t>
            </a:fld>
            <a:endParaRPr lang="en-US"/>
          </a:p>
        </p:txBody>
      </p:sp>
    </p:spTree>
    <p:extLst>
      <p:ext uri="{BB962C8B-B14F-4D97-AF65-F5344CB8AC3E}">
        <p14:creationId xmlns:p14="http://schemas.microsoft.com/office/powerpoint/2010/main" val="5464301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80A84-5071-0C47-AFB5-DB627AACB211}" type="slidenum">
              <a:rPr lang="en-US"/>
              <a:pPr>
                <a:defRPr/>
              </a:pPr>
              <a:t>‹#›</a:t>
            </a:fld>
            <a:endParaRPr lang="en-US"/>
          </a:p>
        </p:txBody>
      </p:sp>
    </p:spTree>
    <p:extLst>
      <p:ext uri="{BB962C8B-B14F-4D97-AF65-F5344CB8AC3E}">
        <p14:creationId xmlns:p14="http://schemas.microsoft.com/office/powerpoint/2010/main" val="373087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8F17FB-4DDD-074F-B76C-3303DC7A7959}" type="slidenum">
              <a:rPr lang="en-US"/>
              <a:pPr>
                <a:defRPr/>
              </a:pPr>
              <a:t>‹#›</a:t>
            </a:fld>
            <a:endParaRPr lang="en-US"/>
          </a:p>
        </p:txBody>
      </p:sp>
    </p:spTree>
    <p:extLst>
      <p:ext uri="{BB962C8B-B14F-4D97-AF65-F5344CB8AC3E}">
        <p14:creationId xmlns:p14="http://schemas.microsoft.com/office/powerpoint/2010/main" val="209754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D7816-664D-704F-8BB2-0967C44D5B60}" type="slidenum">
              <a:rPr lang="en-US"/>
              <a:pPr>
                <a:defRPr/>
              </a:pPr>
              <a:t>‹#›</a:t>
            </a:fld>
            <a:endParaRPr lang="en-US"/>
          </a:p>
        </p:txBody>
      </p:sp>
    </p:spTree>
    <p:extLst>
      <p:ext uri="{BB962C8B-B14F-4D97-AF65-F5344CB8AC3E}">
        <p14:creationId xmlns:p14="http://schemas.microsoft.com/office/powerpoint/2010/main" val="1990053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5086C-98D2-5A48-A68B-74056D627F18}" type="slidenum">
              <a:rPr lang="en-US"/>
              <a:pPr>
                <a:defRPr/>
              </a:pPr>
              <a:t>‹#›</a:t>
            </a:fld>
            <a:endParaRPr lang="en-US"/>
          </a:p>
        </p:txBody>
      </p:sp>
    </p:spTree>
    <p:extLst>
      <p:ext uri="{BB962C8B-B14F-4D97-AF65-F5344CB8AC3E}">
        <p14:creationId xmlns:p14="http://schemas.microsoft.com/office/powerpoint/2010/main" val="1994685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6B10CE-C1BE-0F41-B9F7-8A9BE5055025}" type="slidenum">
              <a:rPr lang="en-US"/>
              <a:pPr>
                <a:defRPr/>
              </a:pPr>
              <a:t>‹#›</a:t>
            </a:fld>
            <a:endParaRPr lang="en-US"/>
          </a:p>
        </p:txBody>
      </p:sp>
    </p:spTree>
    <p:extLst>
      <p:ext uri="{BB962C8B-B14F-4D97-AF65-F5344CB8AC3E}">
        <p14:creationId xmlns:p14="http://schemas.microsoft.com/office/powerpoint/2010/main" val="4039125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DE56A8-D666-0043-A32F-59FE1FBBB458}" type="slidenum">
              <a:rPr lang="en-US"/>
              <a:pPr>
                <a:defRPr/>
              </a:pPr>
              <a:t>‹#›</a:t>
            </a:fld>
            <a:endParaRPr lang="en-US"/>
          </a:p>
        </p:txBody>
      </p:sp>
    </p:spTree>
    <p:extLst>
      <p:ext uri="{BB962C8B-B14F-4D97-AF65-F5344CB8AC3E}">
        <p14:creationId xmlns:p14="http://schemas.microsoft.com/office/powerpoint/2010/main" val="3439711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B3BCBB-8C6A-7940-9591-AAD4CCAD09A2}" type="slidenum">
              <a:rPr lang="en-US"/>
              <a:pPr>
                <a:defRPr/>
              </a:pPr>
              <a:t>‹#›</a:t>
            </a:fld>
            <a:endParaRPr lang="en-US"/>
          </a:p>
        </p:txBody>
      </p:sp>
    </p:spTree>
    <p:extLst>
      <p:ext uri="{BB962C8B-B14F-4D97-AF65-F5344CB8AC3E}">
        <p14:creationId xmlns:p14="http://schemas.microsoft.com/office/powerpoint/2010/main" val="2871298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458F2-7650-A84E-B312-A21B09856BCC}" type="slidenum">
              <a:rPr lang="en-US"/>
              <a:pPr>
                <a:defRPr/>
              </a:pPr>
              <a:t>‹#›</a:t>
            </a:fld>
            <a:endParaRPr lang="en-US"/>
          </a:p>
        </p:txBody>
      </p:sp>
    </p:spTree>
    <p:extLst>
      <p:ext uri="{BB962C8B-B14F-4D97-AF65-F5344CB8AC3E}">
        <p14:creationId xmlns:p14="http://schemas.microsoft.com/office/powerpoint/2010/main" val="1885911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D6091-EB19-064A-902C-5357AE3FBD5E}" type="slidenum">
              <a:rPr lang="en-US"/>
              <a:pPr>
                <a:defRPr/>
              </a:pPr>
              <a:t>‹#›</a:t>
            </a:fld>
            <a:endParaRPr lang="en-US"/>
          </a:p>
        </p:txBody>
      </p:sp>
    </p:spTree>
    <p:extLst>
      <p:ext uri="{BB962C8B-B14F-4D97-AF65-F5344CB8AC3E}">
        <p14:creationId xmlns:p14="http://schemas.microsoft.com/office/powerpoint/2010/main" val="11727864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8712A-D852-1C48-867A-6B24DE3AA32C}" type="slidenum">
              <a:rPr lang="en-US"/>
              <a:pPr>
                <a:defRPr/>
              </a:pPr>
              <a:t>‹#›</a:t>
            </a:fld>
            <a:endParaRPr lang="en-US"/>
          </a:p>
        </p:txBody>
      </p:sp>
    </p:spTree>
    <p:extLst>
      <p:ext uri="{BB962C8B-B14F-4D97-AF65-F5344CB8AC3E}">
        <p14:creationId xmlns:p14="http://schemas.microsoft.com/office/powerpoint/2010/main" val="29396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02440-7A0B-794E-B084-7C13F498CDC9}" type="slidenum">
              <a:rPr lang="en-US"/>
              <a:pPr>
                <a:defRPr/>
              </a:pPr>
              <a:t>‹#›</a:t>
            </a:fld>
            <a:endParaRPr lang="en-US"/>
          </a:p>
        </p:txBody>
      </p:sp>
    </p:spTree>
    <p:extLst>
      <p:ext uri="{BB962C8B-B14F-4D97-AF65-F5344CB8AC3E}">
        <p14:creationId xmlns:p14="http://schemas.microsoft.com/office/powerpoint/2010/main" val="182825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517EC-0415-B640-8C62-DF52766B3E25}" type="slidenum">
              <a:rPr lang="en-US"/>
              <a:pPr>
                <a:defRPr/>
              </a:pPr>
              <a:t>‹#›</a:t>
            </a:fld>
            <a:endParaRPr lang="en-US"/>
          </a:p>
        </p:txBody>
      </p:sp>
    </p:spTree>
    <p:extLst>
      <p:ext uri="{BB962C8B-B14F-4D97-AF65-F5344CB8AC3E}">
        <p14:creationId xmlns:p14="http://schemas.microsoft.com/office/powerpoint/2010/main" val="100278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97E350D-8EF9-694D-B037-78EFB9A6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08322"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23"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083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2083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2083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D84299D3-DF2F-844C-B29C-82709C5E48E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6350" y="6350"/>
            <a:ext cx="9118600" cy="6832600"/>
            <a:chOff x="4" y="4"/>
            <a:chExt cx="5744" cy="4304"/>
          </a:xfrm>
        </p:grpSpPr>
        <p:sp>
          <p:nvSpPr>
            <p:cNvPr id="25605" name="Rectangle 1027"/>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25606" name="Group 1028"/>
            <p:cNvGrpSpPr>
              <a:grpSpLocks/>
            </p:cNvGrpSpPr>
            <p:nvPr/>
          </p:nvGrpSpPr>
          <p:grpSpPr bwMode="auto">
            <a:xfrm>
              <a:off x="288" y="225"/>
              <a:ext cx="5185" cy="3895"/>
              <a:chOff x="288" y="225"/>
              <a:chExt cx="5185" cy="3895"/>
            </a:xfrm>
          </p:grpSpPr>
          <p:sp>
            <p:nvSpPr>
              <p:cNvPr id="25607" name="Freeform 1029"/>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25608" name="Group 1030"/>
              <p:cNvGrpSpPr>
                <a:grpSpLocks/>
              </p:cNvGrpSpPr>
              <p:nvPr/>
            </p:nvGrpSpPr>
            <p:grpSpPr bwMode="auto">
              <a:xfrm>
                <a:off x="288" y="231"/>
                <a:ext cx="86" cy="3889"/>
                <a:chOff x="288" y="231"/>
                <a:chExt cx="86" cy="3889"/>
              </a:xfrm>
            </p:grpSpPr>
            <p:sp>
              <p:nvSpPr>
                <p:cNvPr id="25614" name="Freeform 1031"/>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5" name="Freeform 1032"/>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5609" name="Group 1033"/>
              <p:cNvGrpSpPr>
                <a:grpSpLocks/>
              </p:cNvGrpSpPr>
              <p:nvPr/>
            </p:nvGrpSpPr>
            <p:grpSpPr bwMode="auto">
              <a:xfrm>
                <a:off x="5386" y="225"/>
                <a:ext cx="87" cy="3886"/>
                <a:chOff x="5386" y="225"/>
                <a:chExt cx="87" cy="3886"/>
              </a:xfrm>
            </p:grpSpPr>
            <p:sp>
              <p:nvSpPr>
                <p:cNvPr id="25612" name="Freeform 1034"/>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3" name="Freeform 1035"/>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25610" name="Freeform 1036"/>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1" name="Rectangle 1037"/>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205262" name="Rectangle 1038"/>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205263" name="Rectangle 1039"/>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79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79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79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379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379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08D75C87-BE71-BD4F-AE81-191DD741885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1697D9C-8FD4-5E45-901D-B3BC520CC6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3"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667000" y="1219200"/>
            <a:ext cx="5791200" cy="1371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2743200"/>
            <a:ext cx="7772400" cy="3276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8133"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8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5ACF46E1-A7C1-2D4F-AA9D-9F5F8897E8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defRPr>
      </a:lvl5pPr>
      <a:lvl6pPr marL="2514600" indent="-228600" algn="l" rtl="0" fontAlgn="base">
        <a:spcBef>
          <a:spcPct val="20000"/>
        </a:spcBef>
        <a:spcAft>
          <a:spcPct val="0"/>
        </a:spcAft>
        <a:buFont typeface="Tahoma" charset="0"/>
        <a:buChar char="•"/>
        <a:defRPr>
          <a:solidFill>
            <a:schemeClr val="tx1"/>
          </a:solidFill>
          <a:latin typeface="+mn-lt"/>
          <a:ea typeface="+mn-ea"/>
        </a:defRPr>
      </a:lvl6pPr>
      <a:lvl7pPr marL="2971800" indent="-228600" algn="l" rtl="0" fontAlgn="base">
        <a:spcBef>
          <a:spcPct val="20000"/>
        </a:spcBef>
        <a:spcAft>
          <a:spcPct val="0"/>
        </a:spcAft>
        <a:buFont typeface="Tahoma" charset="0"/>
        <a:buChar char="•"/>
        <a:defRPr>
          <a:solidFill>
            <a:schemeClr val="tx1"/>
          </a:solidFill>
          <a:latin typeface="+mn-lt"/>
          <a:ea typeface="+mn-ea"/>
        </a:defRPr>
      </a:lvl7pPr>
      <a:lvl8pPr marL="3429000" indent="-228600" algn="l" rtl="0" fontAlgn="base">
        <a:spcBef>
          <a:spcPct val="20000"/>
        </a:spcBef>
        <a:spcAft>
          <a:spcPct val="0"/>
        </a:spcAft>
        <a:buFont typeface="Tahoma" charset="0"/>
        <a:buChar char="•"/>
        <a:defRPr>
          <a:solidFill>
            <a:schemeClr val="tx1"/>
          </a:solidFill>
          <a:latin typeface="+mn-lt"/>
          <a:ea typeface="+mn-ea"/>
        </a:defRPr>
      </a:lvl8pPr>
      <a:lvl9pPr marL="3886200" indent="-228600" algn="l" rtl="0" fontAlgn="base">
        <a:spcBef>
          <a:spcPct val="20000"/>
        </a:spcBef>
        <a:spcAft>
          <a:spcPct val="0"/>
        </a:spcAft>
        <a:buFont typeface="Tahoma"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8C0E63-BB2F-E148-8C15-2BCF06E5AD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1"/>
          </p:nvPr>
        </p:nvSpPr>
        <p:spPr>
          <a:xfrm>
            <a:off x="76200" y="3810000"/>
            <a:ext cx="4267200" cy="2133600"/>
          </a:xfrm>
        </p:spPr>
        <p:txBody>
          <a:bodyPr/>
          <a:lstStyle/>
          <a:p>
            <a:pPr eaLnBrk="1" hangingPunct="1"/>
            <a:r>
              <a:rPr lang="en-US" b="1" i="1">
                <a:solidFill>
                  <a:schemeClr val="bg1"/>
                </a:solidFill>
                <a:latin typeface="Arial" charset="0"/>
              </a:rPr>
              <a:t>Bringing your people back in time to communicate God</a:t>
            </a:r>
            <a:r>
              <a:rPr lang="mr-IN" altLang="ja-JP" b="1" i="1">
                <a:solidFill>
                  <a:schemeClr val="bg1"/>
                </a:solidFill>
                <a:latin typeface="Arial" charset="0"/>
              </a:rPr>
              <a:t>'</a:t>
            </a:r>
            <a:r>
              <a:rPr lang="en-US" b="1" i="1">
                <a:solidFill>
                  <a:schemeClr val="bg1"/>
                </a:solidFill>
                <a:latin typeface="Arial" charset="0"/>
              </a:rPr>
              <a:t>s message</a:t>
            </a:r>
            <a:endParaRPr lang="en-US" sz="2800" b="1">
              <a:solidFill>
                <a:schemeClr val="bg1"/>
              </a:solidFill>
              <a:latin typeface="Arial" charset="0"/>
            </a:endParaRPr>
          </a:p>
        </p:txBody>
      </p:sp>
      <p:pic>
        <p:nvPicPr>
          <p:cNvPr id="29700" name="Picture 4" descr="RickasPe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387424"/>
            <a:ext cx="4638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Rectangle 2"/>
          <p:cNvSpPr>
            <a:spLocks noGrp="1" noChangeArrowheads="1"/>
          </p:cNvSpPr>
          <p:nvPr>
            <p:ph type="ctrTitle"/>
          </p:nvPr>
        </p:nvSpPr>
        <p:spPr>
          <a:xfrm>
            <a:off x="0" y="0"/>
            <a:ext cx="4419600" cy="3200400"/>
          </a:xfrm>
          <a:noFill/>
        </p:spPr>
        <p:txBody>
          <a:bodyPr/>
          <a:lstStyle/>
          <a:p>
            <a:pPr eaLnBrk="1" hangingPunct="1"/>
            <a:r>
              <a:rPr lang="en-US" sz="4000" b="1">
                <a:solidFill>
                  <a:schemeClr val="bg1"/>
                </a:solidFill>
                <a:latin typeface="Arial" charset="0"/>
              </a:rPr>
              <a:t>Preaching through </a:t>
            </a:r>
            <a:r>
              <a:rPr lang="en-US" sz="5400" b="1">
                <a:solidFill>
                  <a:srgbClr val="FFFF00"/>
                </a:solidFill>
                <a:latin typeface="Arial" charset="0"/>
              </a:rPr>
              <a:t>Monologues</a:t>
            </a:r>
            <a:endParaRPr lang="en-US" sz="3600">
              <a:solidFill>
                <a:srgbClr val="FFFF00"/>
              </a:solidFill>
              <a:latin typeface="Arial" charset="0"/>
            </a:endParaRPr>
          </a:p>
        </p:txBody>
      </p:sp>
      <p:sp>
        <p:nvSpPr>
          <p:cNvPr id="2" name="Rectangle 1">
            <a:extLst>
              <a:ext uri="{FF2B5EF4-FFF2-40B4-BE49-F238E27FC236}">
                <a16:creationId xmlns:a16="http://schemas.microsoft.com/office/drawing/2014/main" id="{39D705A8-BFE4-5AF7-3D09-EC05E9AF17F0}"/>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0" fill="hold"/>
                                        <p:tgtEl>
                                          <p:spTgt spid="29700"/>
                                        </p:tgtEl>
                                        <p:attrNameLst>
                                          <p:attrName>ppt_x</p:attrName>
                                        </p:attrNameLst>
                                      </p:cBhvr>
                                      <p:tavLst>
                                        <p:tav tm="0">
                                          <p:val>
                                            <p:strVal val="1+#ppt_w/2"/>
                                          </p:val>
                                        </p:tav>
                                        <p:tav tm="100000">
                                          <p:val>
                                            <p:strVal val="#ppt_x"/>
                                          </p:val>
                                        </p:tav>
                                      </p:tavLst>
                                    </p:anim>
                                    <p:anim calcmode="lin" valueType="num">
                                      <p:cBhvr additive="base">
                                        <p:cTn id="8" dur="50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0" fill="hold"/>
                                        <p:tgtEl>
                                          <p:spTgt spid="29698"/>
                                        </p:tgtEl>
                                        <p:attrNameLst>
                                          <p:attrName>ppt_x</p:attrName>
                                        </p:attrNameLst>
                                      </p:cBhvr>
                                      <p:tavLst>
                                        <p:tav tm="0">
                                          <p:val>
                                            <p:strVal val="#ppt_x"/>
                                          </p:val>
                                        </p:tav>
                                        <p:tav tm="100000">
                                          <p:val>
                                            <p:strVal val="#ppt_x"/>
                                          </p:val>
                                        </p:tav>
                                      </p:tavLst>
                                    </p:anim>
                                    <p:anim calcmode="lin" valueType="num">
                                      <p:cBhvr additive="base">
                                        <p:cTn id="14" dur="50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anim calcmode="lin" valueType="num">
                                      <p:cBhvr additive="base">
                                        <p:cTn id="19"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ctrTitle"/>
          </p:nvPr>
        </p:nvSpPr>
        <p:spPr>
          <a:xfrm>
            <a:off x="0" y="-26988"/>
            <a:ext cx="9144000" cy="762001"/>
          </a:xfrm>
          <a:solidFill>
            <a:srgbClr val="090009"/>
          </a:solidFill>
          <a:effectLst>
            <a:outerShdw blurRad="38100" dist="38099" dir="2700000" algn="ctr" rotWithShape="0">
              <a:srgbClr val="090009">
                <a:alpha val="99962"/>
              </a:srgbClr>
            </a:outerShdw>
          </a:effectLst>
        </p:spPr>
        <p:txBody>
          <a:bodyPr/>
          <a:lstStyle/>
          <a:p>
            <a:pPr eaLnBrk="1" hangingPunct="1">
              <a:defRPr/>
            </a:pPr>
            <a:r>
              <a:rPr lang="en-US" b="0" i="1">
                <a:solidFill>
                  <a:srgbClr val="FFFFFF"/>
                </a:solidFill>
                <a:latin typeface="Arial"/>
                <a:ea typeface="Osaka" charset="0"/>
                <a:cs typeface="Arial"/>
              </a:rPr>
              <a:t>Monologue Characters</a:t>
            </a:r>
            <a:endParaRPr lang="en-US" sz="3200" i="1">
              <a:solidFill>
                <a:srgbClr val="FFFFFF"/>
              </a:solidFill>
              <a:latin typeface="Arial"/>
              <a:ea typeface="Osaka" charset="0"/>
              <a:cs typeface="Arial"/>
            </a:endParaRPr>
          </a:p>
        </p:txBody>
      </p:sp>
      <p:sp>
        <p:nvSpPr>
          <p:cNvPr id="551939" name="Rectangle 3"/>
          <p:cNvSpPr>
            <a:spLocks noGrp="1" noChangeArrowheads="1"/>
          </p:cNvSpPr>
          <p:nvPr>
            <p:ph type="subTitle" idx="1"/>
          </p:nvPr>
        </p:nvSpPr>
        <p:spPr>
          <a:xfrm>
            <a:off x="0" y="877888"/>
            <a:ext cx="9144000" cy="5832475"/>
          </a:xfrm>
          <a:effectLst/>
        </p:spPr>
        <p:txBody>
          <a:bodyPr/>
          <a:lstStyle/>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160—</a:t>
            </a:r>
            <a:r>
              <a:rPr lang="en-US" sz="2800" b="1" dirty="0" err="1">
                <a:solidFill>
                  <a:srgbClr val="FFFFFF"/>
                </a:solidFill>
                <a:effectLst>
                  <a:outerShdw blurRad="50800" dist="63500" dir="2700000" algn="tl" rotWithShape="0">
                    <a:srgbClr val="000000">
                      <a:alpha val="91000"/>
                    </a:srgbClr>
                  </a:outerShdw>
                </a:effectLst>
                <a:latin typeface="Arial"/>
                <a:cs typeface="Arial"/>
              </a:rPr>
              <a:t>Harbona</a:t>
            </a:r>
            <a:r>
              <a:rPr lang="en-US" sz="2800" b="1" dirty="0">
                <a:solidFill>
                  <a:srgbClr val="FFFFFF"/>
                </a:solidFill>
                <a:effectLst>
                  <a:outerShdw blurRad="50800" dist="63500" dir="2700000" algn="tl" rotWithShape="0">
                    <a:srgbClr val="000000">
                      <a:alpha val="91000"/>
                    </a:srgbClr>
                  </a:outerShdw>
                </a:effectLst>
                <a:latin typeface="Arial"/>
                <a:cs typeface="Arial"/>
              </a:rPr>
              <a:t>: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A Night in Persia</a:t>
            </a:r>
            <a:r>
              <a:rPr lang="mr-IN" sz="2800" b="1" dirty="0">
                <a:solidFill>
                  <a:srgbClr val="FFFFFF"/>
                </a:solidFill>
                <a:effectLst>
                  <a:outerShdw blurRad="50800" dist="63500" dir="2700000" algn="tl" rotWithShape="0">
                    <a:srgbClr val="000000">
                      <a:alpha val="91000"/>
                    </a:srgbClr>
                  </a:outerShdw>
                </a:effectLst>
                <a:latin typeface="Arial"/>
                <a:cs typeface="Arial"/>
              </a:rPr>
              <a:t>"</a:t>
            </a:r>
            <a:br>
              <a:rPr lang="en-US" sz="2800" b="1" dirty="0">
                <a:solidFill>
                  <a:srgbClr val="FFFFFF"/>
                </a:solidFill>
                <a:effectLst>
                  <a:outerShdw blurRad="50800" dist="63500" dir="2700000" algn="tl" rotWithShape="0">
                    <a:srgbClr val="000000">
                      <a:alpha val="91000"/>
                    </a:srgbClr>
                  </a:outerShdw>
                </a:effectLst>
                <a:latin typeface="Arial"/>
                <a:cs typeface="Arial"/>
              </a:rPr>
            </a:br>
            <a:r>
              <a:rPr lang="en-US" sz="2800" b="1" dirty="0">
                <a:solidFill>
                  <a:srgbClr val="FFFFFF"/>
                </a:solidFill>
                <a:effectLst>
                  <a:outerShdw blurRad="50800" dist="63500" dir="2700000" algn="tl" rotWithShape="0">
                    <a:srgbClr val="000000">
                      <a:alpha val="91000"/>
                    </a:srgbClr>
                  </a:outerShdw>
                </a:effectLst>
                <a:latin typeface="Arial"/>
                <a:cs typeface="Arial"/>
              </a:rPr>
              <a:t>(Book of Esther)</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170—Ezra: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My family is God</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s Business</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 </a:t>
            </a:r>
            <a:br>
              <a:rPr lang="en-US" sz="2800" b="1" dirty="0">
                <a:solidFill>
                  <a:srgbClr val="FFFFFF"/>
                </a:solidFill>
                <a:effectLst>
                  <a:outerShdw blurRad="50800" dist="63500" dir="2700000" algn="tl" rotWithShape="0">
                    <a:srgbClr val="000000">
                      <a:alpha val="91000"/>
                    </a:srgbClr>
                  </a:outerShdw>
                </a:effectLst>
                <a:latin typeface="Arial"/>
                <a:cs typeface="Arial"/>
              </a:rPr>
            </a:br>
            <a:r>
              <a:rPr lang="en-US" sz="2800" b="1" dirty="0">
                <a:solidFill>
                  <a:srgbClr val="FFFFFF"/>
                </a:solidFill>
                <a:effectLst>
                  <a:outerShdw blurRad="50800" dist="63500" dir="2700000" algn="tl" rotWithShape="0">
                    <a:srgbClr val="000000">
                      <a:alpha val="91000"/>
                    </a:srgbClr>
                  </a:outerShdw>
                </a:effectLst>
                <a:latin typeface="Arial"/>
                <a:cs typeface="Arial"/>
              </a:rPr>
              <a:t>(Ezra 9)</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179—Joseph: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Christmas Through the Eyes of Joseph</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 (Luke 1:26-33)</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183—Wise Man: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Christmas Reflections from a Wise Man</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 (Matthew 2)</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189—Mark: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Introducing Mark!</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 </a:t>
            </a:r>
            <a:br>
              <a:rPr lang="en-US" sz="2800" b="1" dirty="0">
                <a:solidFill>
                  <a:srgbClr val="FFFFFF"/>
                </a:solidFill>
                <a:effectLst>
                  <a:outerShdw blurRad="50800" dist="63500" dir="2700000" algn="tl" rotWithShape="0">
                    <a:srgbClr val="000000">
                      <a:alpha val="91000"/>
                    </a:srgbClr>
                  </a:outerShdw>
                </a:effectLst>
                <a:latin typeface="Arial"/>
                <a:cs typeface="Arial"/>
              </a:rPr>
            </a:br>
            <a:r>
              <a:rPr lang="en-US" sz="2800" b="1" dirty="0">
                <a:solidFill>
                  <a:srgbClr val="FFFFFF"/>
                </a:solidFill>
                <a:effectLst>
                  <a:outerShdw blurRad="50800" dist="63500" dir="2700000" algn="tl" rotWithShape="0">
                    <a:srgbClr val="000000">
                      <a:alpha val="91000"/>
                    </a:srgbClr>
                  </a:outerShdw>
                </a:effectLst>
                <a:latin typeface="Arial"/>
                <a:cs typeface="Arial"/>
              </a:rPr>
              <a:t>(Gospel of Mark)</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192—Paul: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I Just Love Those Thessalonians!</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 </a:t>
            </a:r>
            <a:br>
              <a:rPr lang="en-US" sz="2800" b="1" dirty="0">
                <a:solidFill>
                  <a:srgbClr val="FFFFFF"/>
                </a:solidFill>
                <a:effectLst>
                  <a:outerShdw blurRad="50800" dist="63500" dir="2700000" algn="tl" rotWithShape="0">
                    <a:srgbClr val="000000">
                      <a:alpha val="91000"/>
                    </a:srgbClr>
                  </a:outerShdw>
                </a:effectLst>
                <a:latin typeface="Arial"/>
                <a:cs typeface="Arial"/>
              </a:rPr>
            </a:br>
            <a:r>
              <a:rPr lang="en-US" sz="2800" b="1" dirty="0">
                <a:solidFill>
                  <a:srgbClr val="FFFFFF"/>
                </a:solidFill>
                <a:effectLst>
                  <a:outerShdw blurRad="50800" dist="63500" dir="2700000" algn="tl" rotWithShape="0">
                    <a:srgbClr val="000000">
                      <a:alpha val="91000"/>
                    </a:srgbClr>
                  </a:outerShdw>
                </a:effectLst>
                <a:latin typeface="Arial"/>
                <a:cs typeface="Arial"/>
              </a:rPr>
              <a:t>(1 Thessalonians)</a:t>
            </a:r>
          </a:p>
          <a:p>
            <a:pPr eaLnBrk="1" hangingPunct="1">
              <a:lnSpc>
                <a:spcPct val="90000"/>
              </a:lnSpc>
              <a:defRPr/>
            </a:pPr>
            <a:r>
              <a:rPr lang="en-US" sz="2800" b="1" dirty="0">
                <a:solidFill>
                  <a:srgbClr val="FFFFFF"/>
                </a:solidFill>
                <a:effectLst>
                  <a:outerShdw blurRad="50800" dist="63500" dir="2700000" algn="tl" rotWithShape="0">
                    <a:srgbClr val="000000">
                      <a:alpha val="91000"/>
                    </a:srgbClr>
                  </a:outerShdw>
                </a:effectLst>
                <a:latin typeface="Arial"/>
                <a:cs typeface="Arial"/>
              </a:rPr>
              <a:t>p. 196—</a:t>
            </a:r>
            <a:r>
              <a:rPr lang="en-US" sz="2800" b="1" dirty="0" err="1">
                <a:solidFill>
                  <a:srgbClr val="FFFFFF"/>
                </a:solidFill>
                <a:effectLst>
                  <a:outerShdw blurRad="50800" dist="63500" dir="2700000" algn="tl" rotWithShape="0">
                    <a:srgbClr val="000000">
                      <a:alpha val="91000"/>
                    </a:srgbClr>
                  </a:outerShdw>
                </a:effectLst>
                <a:latin typeface="Arial"/>
                <a:cs typeface="Arial"/>
              </a:rPr>
              <a:t>Onesimus</a:t>
            </a:r>
            <a:r>
              <a:rPr lang="en-US" sz="2800" b="1" dirty="0">
                <a:solidFill>
                  <a:srgbClr val="FFFFFF"/>
                </a:solidFill>
                <a:effectLst>
                  <a:outerShdw blurRad="50800" dist="63500" dir="2700000" algn="tl" rotWithShape="0">
                    <a:srgbClr val="000000">
                      <a:alpha val="91000"/>
                    </a:srgbClr>
                  </a:outerShdw>
                </a:effectLst>
                <a:latin typeface="Arial"/>
                <a:cs typeface="Arial"/>
              </a:rPr>
              <a:t>: </a:t>
            </a:r>
            <a:r>
              <a:rPr lang="mr-IN" sz="2800" b="1" dirty="0">
                <a:solidFill>
                  <a:srgbClr val="FFFFFF"/>
                </a:solidFill>
                <a:effectLst>
                  <a:outerShdw blurRad="50800" dist="63500" dir="2700000" algn="tl" rotWithShape="0">
                    <a:srgbClr val="000000">
                      <a:alpha val="91000"/>
                    </a:srgbClr>
                  </a:outerShdw>
                </a:effectLst>
                <a:latin typeface="Arial"/>
                <a:cs typeface="Arial"/>
              </a:rPr>
              <a:t>"</a:t>
            </a:r>
            <a:r>
              <a:rPr lang="en-US" sz="2800" b="1" dirty="0">
                <a:solidFill>
                  <a:srgbClr val="FFFFFF"/>
                </a:solidFill>
                <a:effectLst>
                  <a:outerShdw blurRad="50800" dist="63500" dir="2700000" algn="tl" rotWithShape="0">
                    <a:srgbClr val="000000">
                      <a:alpha val="91000"/>
                    </a:srgbClr>
                  </a:outerShdw>
                </a:effectLst>
                <a:latin typeface="Arial"/>
                <a:cs typeface="Arial"/>
              </a:rPr>
              <a:t>Testimony of </a:t>
            </a:r>
            <a:r>
              <a:rPr lang="en-US" sz="2800" b="1" dirty="0" err="1">
                <a:solidFill>
                  <a:srgbClr val="FFFFFF"/>
                </a:solidFill>
                <a:effectLst>
                  <a:outerShdw blurRad="50800" dist="63500" dir="2700000" algn="tl" rotWithShape="0">
                    <a:srgbClr val="000000">
                      <a:alpha val="91000"/>
                    </a:srgbClr>
                  </a:outerShdw>
                </a:effectLst>
                <a:latin typeface="Arial"/>
                <a:cs typeface="Arial"/>
              </a:rPr>
              <a:t>Onesimus</a:t>
            </a:r>
            <a:r>
              <a:rPr lang="mr-IN" sz="2800" b="1" dirty="0">
                <a:solidFill>
                  <a:srgbClr val="FFFFFF"/>
                </a:solidFill>
                <a:effectLst>
                  <a:outerShdw blurRad="50800" dist="63500" dir="2700000" algn="tl" rotWithShape="0">
                    <a:srgbClr val="000000">
                      <a:alpha val="91000"/>
                    </a:srgbClr>
                  </a:outerShdw>
                </a:effectLst>
                <a:latin typeface="Arial"/>
                <a:cs typeface="Arial"/>
              </a:rPr>
              <a:t>"</a:t>
            </a:r>
            <a:br>
              <a:rPr lang="en-US" sz="2800" b="1" dirty="0">
                <a:solidFill>
                  <a:srgbClr val="FFFFFF"/>
                </a:solidFill>
                <a:effectLst>
                  <a:outerShdw blurRad="50800" dist="63500" dir="2700000" algn="tl" rotWithShape="0">
                    <a:srgbClr val="000000">
                      <a:alpha val="91000"/>
                    </a:srgbClr>
                  </a:outerShdw>
                </a:effectLst>
                <a:latin typeface="Arial"/>
                <a:cs typeface="Arial"/>
              </a:rPr>
            </a:br>
            <a:r>
              <a:rPr lang="en-US" sz="2800" b="1" dirty="0">
                <a:solidFill>
                  <a:srgbClr val="FFFFFF"/>
                </a:solidFill>
                <a:effectLst>
                  <a:outerShdw blurRad="50800" dist="63500" dir="2700000" algn="tl" rotWithShape="0">
                    <a:srgbClr val="000000">
                      <a:alpha val="91000"/>
                    </a:srgbClr>
                  </a:outerShdw>
                </a:effectLst>
                <a:latin typeface="Arial"/>
                <a:cs typeface="Arial"/>
              </a:rPr>
              <a:t>(Book of Philemon)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 calcmode="lin" valueType="num">
                                      <p:cBhvr>
                                        <p:cTn id="7" dur="500" fill="hold"/>
                                        <p:tgtEl>
                                          <p:spTgt spid="551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19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51939">
                                            <p:txEl>
                                              <p:pRg st="1" end="1"/>
                                            </p:txEl>
                                          </p:spTgt>
                                        </p:tgtEl>
                                        <p:attrNameLst>
                                          <p:attrName>style.visibility</p:attrName>
                                        </p:attrNameLst>
                                      </p:cBhvr>
                                      <p:to>
                                        <p:strVal val="visible"/>
                                      </p:to>
                                    </p:set>
                                    <p:anim calcmode="lin" valueType="num">
                                      <p:cBhvr>
                                        <p:cTn id="13" dur="500" fill="hold"/>
                                        <p:tgtEl>
                                          <p:spTgt spid="5519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193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51939">
                                            <p:txEl>
                                              <p:pRg st="2" end="2"/>
                                            </p:txEl>
                                          </p:spTgt>
                                        </p:tgtEl>
                                        <p:attrNameLst>
                                          <p:attrName>style.visibility</p:attrName>
                                        </p:attrNameLst>
                                      </p:cBhvr>
                                      <p:to>
                                        <p:strVal val="visible"/>
                                      </p:to>
                                    </p:set>
                                    <p:anim calcmode="lin" valueType="num">
                                      <p:cBhvr>
                                        <p:cTn id="19" dur="500" fill="hold"/>
                                        <p:tgtEl>
                                          <p:spTgt spid="5519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51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51939">
                                            <p:txEl>
                                              <p:pRg st="3" end="3"/>
                                            </p:txEl>
                                          </p:spTgt>
                                        </p:tgtEl>
                                        <p:attrNameLst>
                                          <p:attrName>style.visibility</p:attrName>
                                        </p:attrNameLst>
                                      </p:cBhvr>
                                      <p:to>
                                        <p:strVal val="visible"/>
                                      </p:to>
                                    </p:set>
                                    <p:anim calcmode="lin" valueType="num">
                                      <p:cBhvr>
                                        <p:cTn id="25" dur="500" fill="hold"/>
                                        <p:tgtEl>
                                          <p:spTgt spid="5519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519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51939">
                                            <p:txEl>
                                              <p:pRg st="4" end="4"/>
                                            </p:txEl>
                                          </p:spTgt>
                                        </p:tgtEl>
                                        <p:attrNameLst>
                                          <p:attrName>style.visibility</p:attrName>
                                        </p:attrNameLst>
                                      </p:cBhvr>
                                      <p:to>
                                        <p:strVal val="visible"/>
                                      </p:to>
                                    </p:set>
                                    <p:anim calcmode="lin" valueType="num">
                                      <p:cBhvr>
                                        <p:cTn id="31" dur="500" fill="hold"/>
                                        <p:tgtEl>
                                          <p:spTgt spid="5519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5193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51939">
                                            <p:txEl>
                                              <p:pRg st="5" end="5"/>
                                            </p:txEl>
                                          </p:spTgt>
                                        </p:tgtEl>
                                        <p:attrNameLst>
                                          <p:attrName>style.visibility</p:attrName>
                                        </p:attrNameLst>
                                      </p:cBhvr>
                                      <p:to>
                                        <p:strVal val="visible"/>
                                      </p:to>
                                    </p:set>
                                    <p:anim calcmode="lin" valueType="num">
                                      <p:cBhvr>
                                        <p:cTn id="37" dur="500" fill="hold"/>
                                        <p:tgtEl>
                                          <p:spTgt spid="55193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5193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51939">
                                            <p:txEl>
                                              <p:pRg st="6" end="6"/>
                                            </p:txEl>
                                          </p:spTgt>
                                        </p:tgtEl>
                                        <p:attrNameLst>
                                          <p:attrName>style.visibility</p:attrName>
                                        </p:attrNameLst>
                                      </p:cBhvr>
                                      <p:to>
                                        <p:strVal val="visible"/>
                                      </p:to>
                                    </p:set>
                                    <p:anim calcmode="lin" valueType="num">
                                      <p:cBhvr>
                                        <p:cTn id="43" dur="500" fill="hold"/>
                                        <p:tgtEl>
                                          <p:spTgt spid="55193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5193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457200" y="152400"/>
            <a:ext cx="7924800" cy="990600"/>
          </a:xfrm>
        </p:spPr>
        <p:txBody>
          <a:bodyPr/>
          <a:lstStyle/>
          <a:p>
            <a:pPr eaLnBrk="1" hangingPunct="1">
              <a:defRPr/>
            </a:pPr>
            <a:r>
              <a:rPr lang="en-US">
                <a:ea typeface="+mj-ea"/>
                <a:cs typeface="+mj-cs"/>
              </a:rPr>
              <a:t>BLOCKING DIAGRAM</a:t>
            </a:r>
          </a:p>
        </p:txBody>
      </p:sp>
      <p:graphicFrame>
        <p:nvGraphicFramePr>
          <p:cNvPr id="1210371" name="Group 3"/>
          <p:cNvGraphicFramePr>
            <a:graphicFrameLocks noGrp="1"/>
          </p:cNvGraphicFramePr>
          <p:nvPr/>
        </p:nvGraphicFramePr>
        <p:xfrm>
          <a:off x="1143000" y="2032000"/>
          <a:ext cx="6858000" cy="4064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10385" name="Text Box 17"/>
          <p:cNvSpPr txBox="1">
            <a:spLocks noChangeArrowheads="1"/>
          </p:cNvSpPr>
          <p:nvPr/>
        </p:nvSpPr>
        <p:spPr bwMode="auto">
          <a:xfrm>
            <a:off x="2498725" y="1335088"/>
            <a:ext cx="4435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b="1">
                <a:ea typeface="ＭＳ Ｐゴシック" charset="-128"/>
                <a:cs typeface="ＭＳ Ｐゴシック" charset="-128"/>
              </a:rPr>
              <a:t>Front of Stage or Platform</a:t>
            </a:r>
          </a:p>
        </p:txBody>
      </p:sp>
      <p:sp>
        <p:nvSpPr>
          <p:cNvPr id="1210386" name="Text Box 18"/>
          <p:cNvSpPr txBox="1">
            <a:spLocks noChangeArrowheads="1"/>
          </p:cNvSpPr>
          <p:nvPr/>
        </p:nvSpPr>
        <p:spPr bwMode="auto">
          <a:xfrm>
            <a:off x="8375650" y="762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113</a:t>
            </a:r>
            <a:endParaRPr lang="en-US"/>
          </a:p>
        </p:txBody>
      </p:sp>
      <p:sp>
        <p:nvSpPr>
          <p:cNvPr id="1210387" name="Text Box 19"/>
          <p:cNvSpPr txBox="1">
            <a:spLocks noChangeArrowheads="1"/>
          </p:cNvSpPr>
          <p:nvPr/>
        </p:nvSpPr>
        <p:spPr bwMode="auto">
          <a:xfrm>
            <a:off x="2133600" y="6400800"/>
            <a:ext cx="7010400" cy="3667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800" b="1"/>
              <a:t>Grant &amp; Reed, </a:t>
            </a:r>
            <a:r>
              <a:rPr lang="en-US" sz="1800" b="1" i="1"/>
              <a:t>Telling Stories to Touch the Heart</a:t>
            </a:r>
            <a:r>
              <a:rPr lang="en-US" sz="1800" b="1"/>
              <a:t>, 68</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10371"/>
                                        </p:tgtEl>
                                        <p:attrNameLst>
                                          <p:attrName>style.visibility</p:attrName>
                                        </p:attrNameLst>
                                      </p:cBhvr>
                                      <p:to>
                                        <p:strVal val="visible"/>
                                      </p:to>
                                    </p:set>
                                    <p:animEffect transition="in" filter="fade">
                                      <p:cBhvr>
                                        <p:cTn id="7" dur="1000"/>
                                        <p:tgtEl>
                                          <p:spTgt spid="1210371"/>
                                        </p:tgtEl>
                                      </p:cBhvr>
                                    </p:animEffect>
                                    <p:anim calcmode="lin" valueType="num">
                                      <p:cBhvr>
                                        <p:cTn id="8" dur="1000" fill="hold"/>
                                        <p:tgtEl>
                                          <p:spTgt spid="1210371"/>
                                        </p:tgtEl>
                                        <p:attrNameLst>
                                          <p:attrName>ppt_x</p:attrName>
                                        </p:attrNameLst>
                                      </p:cBhvr>
                                      <p:tavLst>
                                        <p:tav tm="0">
                                          <p:val>
                                            <p:strVal val="#ppt_x"/>
                                          </p:val>
                                        </p:tav>
                                        <p:tav tm="100000">
                                          <p:val>
                                            <p:strVal val="#ppt_x"/>
                                          </p:val>
                                        </p:tav>
                                      </p:tavLst>
                                    </p:anim>
                                    <p:anim calcmode="lin" valueType="num">
                                      <p:cBhvr>
                                        <p:cTn id="9" dur="900" decel="100000" fill="hold"/>
                                        <p:tgtEl>
                                          <p:spTgt spid="12103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103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457200" y="152400"/>
            <a:ext cx="7924800" cy="990600"/>
          </a:xfrm>
        </p:spPr>
        <p:txBody>
          <a:bodyPr/>
          <a:lstStyle/>
          <a:p>
            <a:pPr eaLnBrk="1" hangingPunct="1">
              <a:defRPr/>
            </a:pPr>
            <a:r>
              <a:rPr lang="en-US">
                <a:ea typeface="+mj-ea"/>
                <a:cs typeface="+mj-cs"/>
              </a:rPr>
              <a:t>BLOCKING DIAGRAM</a:t>
            </a:r>
          </a:p>
        </p:txBody>
      </p:sp>
      <p:graphicFrame>
        <p:nvGraphicFramePr>
          <p:cNvPr id="1212419" name="Group 3"/>
          <p:cNvGraphicFramePr>
            <a:graphicFrameLocks noGrp="1"/>
          </p:cNvGraphicFramePr>
          <p:nvPr/>
        </p:nvGraphicFramePr>
        <p:xfrm>
          <a:off x="1143000" y="2032000"/>
          <a:ext cx="6858000" cy="4064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4</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Cool</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Distress, Conflict</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(David arguing)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2F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1</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Medium</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Confrontational</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(David</a:t>
                      </a:r>
                      <a:r>
                        <a:rPr kumimoji="0" lang="mr-IN" altLang="ja-JP"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t>
                      </a: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s fight with Goliath)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00"/>
                        </a:gs>
                        <a:gs pos="100000">
                          <a:srgbClr val="0076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3</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Warm</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Intimate</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(David prays, picks stones)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00FF"/>
                        </a:gs>
                        <a:gs pos="100000">
                          <a:srgbClr val="760076"/>
                        </a:gs>
                      </a:gsLst>
                      <a:path path="shape">
                        <a:fillToRect l="50000" t="50000" r="50000" b="50000"/>
                      </a:path>
                    </a:gradFill>
                  </a:tcPr>
                </a:tc>
                <a:extLst>
                  <a:ext uri="{0D108BD9-81ED-4DB2-BD59-A6C34878D82A}">
                    <a16:rowId xmlns:a16="http://schemas.microsoft.com/office/drawing/2014/main" val="10000"/>
                  </a:ext>
                </a:extLst>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6</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Cold</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Extreme</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Alienation</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(Goliath dies)</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rgbClr val="000A14"/>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Medium</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Distant, Aloof</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(David arrives at camp)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5100"/>
                        </a:gs>
                        <a:gs pos="100000">
                          <a:srgbClr val="0025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AREA 5</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Warm</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More </a:t>
                      </a:r>
                      <a:r>
                        <a:rPr kumimoji="0" lang="mr-IN" altLang="ja-JP"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t>
                      </a: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Distant</a:t>
                      </a:r>
                      <a:r>
                        <a:rPr kumimoji="0" lang="mr-IN" altLang="ja-JP"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t>
                      </a:r>
                      <a:b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(David</a:t>
                      </a:r>
                      <a:r>
                        <a:rPr kumimoji="0" lang="mr-IN" altLang="ja-JP"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t>
                      </a: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s scene with Jesse)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100000">
                          <a:srgbClr val="760000"/>
                        </a:gs>
                      </a:gsLst>
                      <a:path path="shape">
                        <a:fillToRect l="50000" t="50000" r="50000" b="50000"/>
                      </a:path>
                    </a:gradFill>
                  </a:tcPr>
                </a:tc>
                <a:extLst>
                  <a:ext uri="{0D108BD9-81ED-4DB2-BD59-A6C34878D82A}">
                    <a16:rowId xmlns:a16="http://schemas.microsoft.com/office/drawing/2014/main" val="10001"/>
                  </a:ext>
                </a:extLst>
              </a:tr>
            </a:tbl>
          </a:graphicData>
        </a:graphic>
      </p:graphicFrame>
      <p:sp>
        <p:nvSpPr>
          <p:cNvPr id="1212433" name="Freeform 17"/>
          <p:cNvSpPr>
            <a:spLocks/>
          </p:cNvSpPr>
          <p:nvPr/>
        </p:nvSpPr>
        <p:spPr bwMode="auto">
          <a:xfrm rot="-1875398">
            <a:off x="4419600" y="3944938"/>
            <a:ext cx="2878138" cy="322262"/>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12434" name="Text Box 18"/>
          <p:cNvSpPr txBox="1">
            <a:spLocks noChangeArrowheads="1"/>
          </p:cNvSpPr>
          <p:nvPr/>
        </p:nvSpPr>
        <p:spPr bwMode="auto">
          <a:xfrm>
            <a:off x="2498725" y="1335088"/>
            <a:ext cx="4435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b="1">
                <a:ea typeface="ＭＳ Ｐゴシック" charset="-128"/>
                <a:cs typeface="ＭＳ Ｐゴシック" charset="-128"/>
              </a:rPr>
              <a:t>Front of Stage or Platform</a:t>
            </a:r>
          </a:p>
        </p:txBody>
      </p:sp>
      <p:sp>
        <p:nvSpPr>
          <p:cNvPr id="1212435" name="Text Box 19"/>
          <p:cNvSpPr txBox="1">
            <a:spLocks noChangeArrowheads="1"/>
          </p:cNvSpPr>
          <p:nvPr/>
        </p:nvSpPr>
        <p:spPr bwMode="auto">
          <a:xfrm>
            <a:off x="8375650" y="7620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113</a:t>
            </a:r>
            <a:endParaRPr lang="en-US"/>
          </a:p>
        </p:txBody>
      </p:sp>
      <p:sp>
        <p:nvSpPr>
          <p:cNvPr id="1212436" name="Text Box 20"/>
          <p:cNvSpPr txBox="1">
            <a:spLocks noChangeArrowheads="1"/>
          </p:cNvSpPr>
          <p:nvPr/>
        </p:nvSpPr>
        <p:spPr bwMode="auto">
          <a:xfrm>
            <a:off x="2133600" y="6400800"/>
            <a:ext cx="7010400" cy="3667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800" b="1" dirty="0"/>
              <a:t>Grant &amp; Reed, </a:t>
            </a:r>
            <a:r>
              <a:rPr lang="en-US" sz="1800" b="1" i="1" dirty="0"/>
              <a:t>Telling Stories to Touch the Heart</a:t>
            </a:r>
            <a:r>
              <a:rPr lang="en-US" sz="1800" b="1" dirty="0"/>
              <a:t>, 69-70</a:t>
            </a:r>
            <a:endParaRPr lang="en-US" sz="1800" dirty="0"/>
          </a:p>
        </p:txBody>
      </p:sp>
      <p:sp>
        <p:nvSpPr>
          <p:cNvPr id="1212437" name="Freeform 21"/>
          <p:cNvSpPr>
            <a:spLocks/>
          </p:cNvSpPr>
          <p:nvPr/>
        </p:nvSpPr>
        <p:spPr bwMode="auto">
          <a:xfrm>
            <a:off x="4678363" y="4757738"/>
            <a:ext cx="2878137" cy="322262"/>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12438" name="Oval 22"/>
          <p:cNvSpPr>
            <a:spLocks noChangeArrowheads="1"/>
          </p:cNvSpPr>
          <p:nvPr/>
        </p:nvSpPr>
        <p:spPr bwMode="auto">
          <a:xfrm>
            <a:off x="4343400" y="4800600"/>
            <a:ext cx="533400" cy="609600"/>
          </a:xfrm>
          <a:prstGeom prst="ellipse">
            <a:avLst/>
          </a:prstGeom>
          <a:solidFill>
            <a:srgbClr val="000000"/>
          </a:solidFill>
          <a:ln w="9525">
            <a:solidFill>
              <a:schemeClr val="tx1"/>
            </a:solidFill>
            <a:round/>
            <a:headEnd/>
            <a:tailEnd/>
          </a:ln>
        </p:spPr>
        <p:txBody>
          <a:bodyPr wrap="none" anchor="ctr"/>
          <a:lstStyle/>
          <a:p>
            <a:pPr algn="ctr"/>
            <a:r>
              <a:rPr lang="en-US" sz="2800" b="1"/>
              <a:t>1</a:t>
            </a:r>
            <a:endParaRPr lang="en-US"/>
          </a:p>
        </p:txBody>
      </p:sp>
      <p:sp>
        <p:nvSpPr>
          <p:cNvPr id="1212439" name="Freeform 23"/>
          <p:cNvSpPr>
            <a:spLocks/>
          </p:cNvSpPr>
          <p:nvPr/>
        </p:nvSpPr>
        <p:spPr bwMode="auto">
          <a:xfrm rot="527419">
            <a:off x="4800600" y="2971800"/>
            <a:ext cx="1963738" cy="398463"/>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12440" name="Oval 24"/>
          <p:cNvSpPr>
            <a:spLocks noChangeArrowheads="1"/>
          </p:cNvSpPr>
          <p:nvPr/>
        </p:nvSpPr>
        <p:spPr bwMode="auto">
          <a:xfrm>
            <a:off x="6705600" y="2895600"/>
            <a:ext cx="533400" cy="609600"/>
          </a:xfrm>
          <a:prstGeom prst="ellipse">
            <a:avLst/>
          </a:prstGeom>
          <a:solidFill>
            <a:srgbClr val="000000"/>
          </a:solidFill>
          <a:ln w="9525">
            <a:solidFill>
              <a:schemeClr val="tx1"/>
            </a:solidFill>
            <a:round/>
            <a:headEnd/>
            <a:tailEnd/>
          </a:ln>
        </p:spPr>
        <p:txBody>
          <a:bodyPr wrap="none" anchor="ctr"/>
          <a:lstStyle/>
          <a:p>
            <a:pPr algn="ctr"/>
            <a:r>
              <a:rPr lang="en-US" sz="2800" b="1"/>
              <a:t>2</a:t>
            </a:r>
            <a:endParaRPr lang="en-US"/>
          </a:p>
        </p:txBody>
      </p:sp>
      <p:sp>
        <p:nvSpPr>
          <p:cNvPr id="1212441" name="Oval 25"/>
          <p:cNvSpPr>
            <a:spLocks noChangeArrowheads="1"/>
          </p:cNvSpPr>
          <p:nvPr/>
        </p:nvSpPr>
        <p:spPr bwMode="auto">
          <a:xfrm>
            <a:off x="4572000" y="2819400"/>
            <a:ext cx="533400" cy="609600"/>
          </a:xfrm>
          <a:prstGeom prst="ellipse">
            <a:avLst/>
          </a:prstGeom>
          <a:solidFill>
            <a:srgbClr val="000000"/>
          </a:solidFill>
          <a:ln w="9525">
            <a:solidFill>
              <a:schemeClr val="tx1"/>
            </a:solidFill>
            <a:round/>
            <a:headEnd/>
            <a:tailEnd/>
          </a:ln>
        </p:spPr>
        <p:txBody>
          <a:bodyPr wrap="none" anchor="ctr"/>
          <a:lstStyle/>
          <a:p>
            <a:pPr algn="ctr"/>
            <a:r>
              <a:rPr lang="en-US" sz="2800" b="1"/>
              <a:t>3</a:t>
            </a:r>
          </a:p>
        </p:txBody>
      </p:sp>
      <p:sp>
        <p:nvSpPr>
          <p:cNvPr id="1212442" name="Oval 26"/>
          <p:cNvSpPr>
            <a:spLocks noChangeArrowheads="1"/>
          </p:cNvSpPr>
          <p:nvPr/>
        </p:nvSpPr>
        <p:spPr bwMode="auto">
          <a:xfrm>
            <a:off x="7315200" y="4343400"/>
            <a:ext cx="533400" cy="609600"/>
          </a:xfrm>
          <a:prstGeom prst="ellipse">
            <a:avLst/>
          </a:prstGeom>
          <a:solidFill>
            <a:srgbClr val="000000"/>
          </a:solidFill>
          <a:ln w="9525">
            <a:solidFill>
              <a:schemeClr val="tx1"/>
            </a:solidFill>
            <a:round/>
            <a:headEnd/>
            <a:tailEnd/>
          </a:ln>
        </p:spPr>
        <p:txBody>
          <a:bodyPr wrap="none" anchor="ctr"/>
          <a:lstStyle/>
          <a:p>
            <a:pPr algn="ctr"/>
            <a:endParaRPr lang="en-US" sz="2800" b="1"/>
          </a:p>
        </p:txBody>
      </p:sp>
      <p:sp>
        <p:nvSpPr>
          <p:cNvPr id="1212443" name="Freeform 27"/>
          <p:cNvSpPr>
            <a:spLocks/>
          </p:cNvSpPr>
          <p:nvPr/>
        </p:nvSpPr>
        <p:spPr bwMode="auto">
          <a:xfrm rot="527419">
            <a:off x="3119438" y="3089275"/>
            <a:ext cx="1524000" cy="322263"/>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12444" name="Freeform 28"/>
          <p:cNvSpPr>
            <a:spLocks/>
          </p:cNvSpPr>
          <p:nvPr/>
        </p:nvSpPr>
        <p:spPr bwMode="auto">
          <a:xfrm rot="1477360">
            <a:off x="1747838" y="2708275"/>
            <a:ext cx="1524000" cy="322263"/>
          </a:xfrm>
          <a:custGeom>
            <a:avLst/>
            <a:gdLst/>
            <a:ahLst/>
            <a:cxnLst>
              <a:cxn ang="0">
                <a:pos x="1813" y="0"/>
              </a:cxn>
              <a:cxn ang="0">
                <a:pos x="1732" y="21"/>
              </a:cxn>
              <a:cxn ang="0">
                <a:pos x="1620" y="71"/>
              </a:cxn>
              <a:cxn ang="0">
                <a:pos x="1367" y="112"/>
              </a:cxn>
              <a:cxn ang="0">
                <a:pos x="719" y="203"/>
              </a:cxn>
              <a:cxn ang="0">
                <a:pos x="142" y="193"/>
              </a:cxn>
              <a:cxn ang="0">
                <a:pos x="0" y="132"/>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12445" name="Oval 29"/>
          <p:cNvSpPr>
            <a:spLocks noChangeArrowheads="1"/>
          </p:cNvSpPr>
          <p:nvPr/>
        </p:nvSpPr>
        <p:spPr bwMode="auto">
          <a:xfrm>
            <a:off x="2895600" y="2895600"/>
            <a:ext cx="533400" cy="609600"/>
          </a:xfrm>
          <a:prstGeom prst="ellipse">
            <a:avLst/>
          </a:prstGeom>
          <a:solidFill>
            <a:srgbClr val="000000"/>
          </a:solidFill>
          <a:ln w="9525">
            <a:solidFill>
              <a:schemeClr val="tx1"/>
            </a:solidFill>
            <a:round/>
            <a:headEnd/>
            <a:tailEnd/>
          </a:ln>
        </p:spPr>
        <p:txBody>
          <a:bodyPr wrap="none" anchor="ctr"/>
          <a:lstStyle/>
          <a:p>
            <a:pPr algn="ctr"/>
            <a:r>
              <a:rPr lang="en-US" sz="2800" b="1"/>
              <a:t>4</a:t>
            </a:r>
          </a:p>
        </p:txBody>
      </p:sp>
      <p:sp>
        <p:nvSpPr>
          <p:cNvPr id="1212446" name="Oval 30"/>
          <p:cNvSpPr>
            <a:spLocks noChangeArrowheads="1"/>
          </p:cNvSpPr>
          <p:nvPr/>
        </p:nvSpPr>
        <p:spPr bwMode="auto">
          <a:xfrm>
            <a:off x="1524000" y="2514600"/>
            <a:ext cx="533400" cy="609600"/>
          </a:xfrm>
          <a:prstGeom prst="ellipse">
            <a:avLst/>
          </a:prstGeom>
          <a:solidFill>
            <a:srgbClr val="000000"/>
          </a:solidFill>
          <a:ln w="9525">
            <a:solidFill>
              <a:schemeClr val="tx1"/>
            </a:solidFill>
            <a:round/>
            <a:headEnd/>
            <a:tailEnd/>
          </a:ln>
        </p:spPr>
        <p:txBody>
          <a:bodyPr wrap="none" anchor="ctr"/>
          <a:lstStyle/>
          <a:p>
            <a:pPr algn="ctr"/>
            <a:r>
              <a:rPr lang="en-US" sz="2800" b="1"/>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2442"/>
                                        </p:tgtEl>
                                        <p:attrNameLst>
                                          <p:attrName>style.visibility</p:attrName>
                                        </p:attrNameLst>
                                      </p:cBhvr>
                                      <p:to>
                                        <p:strVal val="visible"/>
                                      </p:to>
                                    </p:set>
                                    <p:animEffect transition="in" filter="dissolve">
                                      <p:cBhvr>
                                        <p:cTn id="7" dur="500"/>
                                        <p:tgtEl>
                                          <p:spTgt spid="1212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2437"/>
                                        </p:tgtEl>
                                        <p:attrNameLst>
                                          <p:attrName>style.visibility</p:attrName>
                                        </p:attrNameLst>
                                      </p:cBhvr>
                                      <p:to>
                                        <p:strVal val="visible"/>
                                      </p:to>
                                    </p:set>
                                    <p:animEffect transition="in" filter="dissolve">
                                      <p:cBhvr>
                                        <p:cTn id="12" dur="500"/>
                                        <p:tgtEl>
                                          <p:spTgt spid="121243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12438"/>
                                        </p:tgtEl>
                                        <p:attrNameLst>
                                          <p:attrName>style.visibility</p:attrName>
                                        </p:attrNameLst>
                                      </p:cBhvr>
                                      <p:to>
                                        <p:strVal val="visible"/>
                                      </p:to>
                                    </p:set>
                                    <p:animEffect transition="in" filter="dissolve">
                                      <p:cBhvr>
                                        <p:cTn id="16" dur="500"/>
                                        <p:tgtEl>
                                          <p:spTgt spid="12124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212433"/>
                                        </p:tgtEl>
                                        <p:attrNameLst>
                                          <p:attrName>style.visibility</p:attrName>
                                        </p:attrNameLst>
                                      </p:cBhvr>
                                      <p:to>
                                        <p:strVal val="visible"/>
                                      </p:to>
                                    </p:set>
                                    <p:animEffect transition="in" filter="dissolve">
                                      <p:cBhvr>
                                        <p:cTn id="21" dur="500"/>
                                        <p:tgtEl>
                                          <p:spTgt spid="1212433"/>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212440"/>
                                        </p:tgtEl>
                                        <p:attrNameLst>
                                          <p:attrName>style.visibility</p:attrName>
                                        </p:attrNameLst>
                                      </p:cBhvr>
                                      <p:to>
                                        <p:strVal val="visible"/>
                                      </p:to>
                                    </p:set>
                                    <p:animEffect transition="in" filter="dissolve">
                                      <p:cBhvr>
                                        <p:cTn id="25" dur="500"/>
                                        <p:tgtEl>
                                          <p:spTgt spid="12124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212439"/>
                                        </p:tgtEl>
                                        <p:attrNameLst>
                                          <p:attrName>style.visibility</p:attrName>
                                        </p:attrNameLst>
                                      </p:cBhvr>
                                      <p:to>
                                        <p:strVal val="visible"/>
                                      </p:to>
                                    </p:set>
                                    <p:animEffect transition="in" filter="dissolve">
                                      <p:cBhvr>
                                        <p:cTn id="30" dur="500"/>
                                        <p:tgtEl>
                                          <p:spTgt spid="1212439"/>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212441"/>
                                        </p:tgtEl>
                                        <p:attrNameLst>
                                          <p:attrName>style.visibility</p:attrName>
                                        </p:attrNameLst>
                                      </p:cBhvr>
                                      <p:to>
                                        <p:strVal val="visible"/>
                                      </p:to>
                                    </p:set>
                                    <p:animEffect transition="in" filter="dissolve">
                                      <p:cBhvr>
                                        <p:cTn id="34" dur="500"/>
                                        <p:tgtEl>
                                          <p:spTgt spid="1212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212443"/>
                                        </p:tgtEl>
                                        <p:attrNameLst>
                                          <p:attrName>style.visibility</p:attrName>
                                        </p:attrNameLst>
                                      </p:cBhvr>
                                      <p:to>
                                        <p:strVal val="visible"/>
                                      </p:to>
                                    </p:set>
                                    <p:animEffect transition="in" filter="dissolve">
                                      <p:cBhvr>
                                        <p:cTn id="39" dur="500"/>
                                        <p:tgtEl>
                                          <p:spTgt spid="1212443"/>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212445"/>
                                        </p:tgtEl>
                                        <p:attrNameLst>
                                          <p:attrName>style.visibility</p:attrName>
                                        </p:attrNameLst>
                                      </p:cBhvr>
                                      <p:to>
                                        <p:strVal val="visible"/>
                                      </p:to>
                                    </p:set>
                                    <p:animEffect transition="in" filter="dissolve">
                                      <p:cBhvr>
                                        <p:cTn id="43" dur="500"/>
                                        <p:tgtEl>
                                          <p:spTgt spid="121244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212444"/>
                                        </p:tgtEl>
                                        <p:attrNameLst>
                                          <p:attrName>style.visibility</p:attrName>
                                        </p:attrNameLst>
                                      </p:cBhvr>
                                      <p:to>
                                        <p:strVal val="visible"/>
                                      </p:to>
                                    </p:set>
                                    <p:animEffect transition="in" filter="dissolve">
                                      <p:cBhvr>
                                        <p:cTn id="48" dur="500"/>
                                        <p:tgtEl>
                                          <p:spTgt spid="1212444"/>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212446"/>
                                        </p:tgtEl>
                                        <p:attrNameLst>
                                          <p:attrName>style.visibility</p:attrName>
                                        </p:attrNameLst>
                                      </p:cBhvr>
                                      <p:to>
                                        <p:strVal val="visible"/>
                                      </p:to>
                                    </p:set>
                                    <p:animEffect transition="in" filter="dissolve">
                                      <p:cBhvr>
                                        <p:cTn id="52" dur="500"/>
                                        <p:tgtEl>
                                          <p:spTgt spid="1212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38" grpId="0" animBg="1"/>
      <p:bldP spid="1212440" grpId="0" animBg="1"/>
      <p:bldP spid="1212441" grpId="0" animBg="1"/>
      <p:bldP spid="1212442" grpId="0" animBg="1"/>
      <p:bldP spid="1212445" grpId="0" animBg="1"/>
      <p:bldP spid="12124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Monologues PPT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088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5"/>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8918" name="Rectangle 6"/>
          <p:cNvSpPr>
            <a:spLocks noGrp="1" noChangeArrowheads="1"/>
          </p:cNvSpPr>
          <p:nvPr>
            <p:ph type="title" idx="4294967295"/>
          </p:nvPr>
        </p:nvSpPr>
        <p:spPr>
          <a:xfrm>
            <a:off x="0" y="5949280"/>
            <a:ext cx="9144000" cy="808037"/>
          </a:xfrm>
        </p:spPr>
        <p:txBody>
          <a:bodyPr/>
          <a:lstStyle/>
          <a:p>
            <a:pPr eaLnBrk="1" hangingPunct="1">
              <a:defRPr/>
            </a:pPr>
            <a:r>
              <a:rPr lang="mr-IN" altLang="zh-CN">
                <a:solidFill>
                  <a:schemeClr val="bg1"/>
                </a:solidFill>
                <a:latin typeface="Lucida Handwriting" charset="0"/>
                <a:ea typeface="宋体" charset="0"/>
                <a:cs typeface="宋体" charset="0"/>
              </a:rPr>
              <a:t>"</a:t>
            </a:r>
            <a:r>
              <a:rPr lang="en-US" altLang="zh-CN">
                <a:solidFill>
                  <a:schemeClr val="bg1"/>
                </a:solidFill>
                <a:latin typeface="Lucida Handwriting" charset="0"/>
                <a:ea typeface="宋体" charset="0"/>
                <a:cs typeface="宋体" charset="0"/>
              </a:rPr>
              <a:t>I did this for you</a:t>
            </a:r>
            <a:r>
              <a:rPr lang="mr-IN" altLang="zh-CN">
                <a:solidFill>
                  <a:schemeClr val="bg1"/>
                </a:solidFill>
                <a:latin typeface="Lucida Handwriting" charset="0"/>
                <a:ea typeface="宋体" charset="0"/>
                <a:cs typeface="宋体" charset="0"/>
              </a:rPr>
              <a:t>"</a:t>
            </a:r>
            <a:endParaRPr lang="en-US">
              <a:solidFill>
                <a:schemeClr val="bg1"/>
              </a:solidFill>
              <a:latin typeface="Arial"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descr="lighthouseSuns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36240" y="304800"/>
            <a:ext cx="6119936" cy="1828800"/>
          </a:xfrm>
          <a:effectLst>
            <a:outerShdw blurRad="63500" dist="35921" dir="2700000" algn="ctr" rotWithShape="0">
              <a:schemeClr val="tx2">
                <a:alpha val="74998"/>
              </a:schemeClr>
            </a:outerShdw>
          </a:effectLst>
        </p:spPr>
        <p:txBody>
          <a:bodyPr/>
          <a:lstStyle/>
          <a:p>
            <a:pPr eaLnBrk="1" hangingPunct="1">
              <a:defRPr/>
            </a:pPr>
            <a:r>
              <a:rPr lang="en-US" sz="6000" b="1" dirty="0">
                <a:solidFill>
                  <a:schemeClr val="accent1"/>
                </a:solidFill>
                <a:effectLst>
                  <a:glow rad="101600">
                    <a:schemeClr val="tx1">
                      <a:alpha val="75000"/>
                    </a:schemeClr>
                  </a:glow>
                </a:effectLst>
                <a:latin typeface="Arial" charset="0"/>
                <a:ea typeface="ＭＳ Ｐゴシック" charset="0"/>
                <a:cs typeface="ＭＳ Ｐゴシック" charset="0"/>
              </a:rPr>
              <a:t>A monologue is…</a:t>
            </a:r>
          </a:p>
        </p:txBody>
      </p:sp>
      <p:sp>
        <p:nvSpPr>
          <p:cNvPr id="2051" name="Rectangle 3"/>
          <p:cNvSpPr>
            <a:spLocks noGrp="1" noChangeArrowheads="1"/>
          </p:cNvSpPr>
          <p:nvPr>
            <p:ph type="subTitle" idx="1"/>
          </p:nvPr>
        </p:nvSpPr>
        <p:spPr>
          <a:xfrm>
            <a:off x="0" y="2362200"/>
            <a:ext cx="6096000" cy="4267200"/>
          </a:xfrm>
        </p:spPr>
        <p:txBody>
          <a:bodyPr/>
          <a:lstStyle/>
          <a:p>
            <a:pPr eaLnBrk="1" hangingPunct="1">
              <a:defRPr/>
            </a:pPr>
            <a:r>
              <a:rPr lang="en-US" sz="4000" b="1" i="1" dirty="0">
                <a:solidFill>
                  <a:schemeClr val="accent1"/>
                </a:solidFill>
                <a:effectLst>
                  <a:glow rad="101600">
                    <a:schemeClr val="tx1">
                      <a:alpha val="75000"/>
                    </a:schemeClr>
                  </a:glow>
                </a:effectLst>
              </a:rPr>
              <a:t>a first-person dramatic depiction of a biblical character which conveys a scriptural central idea and application to the listeners</a:t>
            </a:r>
          </a:p>
        </p:txBody>
      </p:sp>
      <p:sp>
        <p:nvSpPr>
          <p:cNvPr id="2054" name="Rectangle 6"/>
          <p:cNvSpPr>
            <a:spLocks noChangeArrowheads="1"/>
          </p:cNvSpPr>
          <p:nvPr/>
        </p:nvSpPr>
        <p:spPr bwMode="auto">
          <a:xfrm>
            <a:off x="84582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latin typeface="Arial"/>
                <a:cs typeface="Arial"/>
              </a:rPr>
              <a:t>158</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up)">
                                      <p:cBhvr>
                                        <p:cTn id="7"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title"/>
          </p:nvPr>
        </p:nvSpPr>
        <p:spPr>
          <a:xfrm>
            <a:off x="457200" y="762000"/>
            <a:ext cx="8229600" cy="1143000"/>
          </a:xfrm>
        </p:spPr>
        <p:txBody>
          <a:bodyPr/>
          <a:lstStyle/>
          <a:p>
            <a:pPr eaLnBrk="1" hangingPunct="1">
              <a:defRPr/>
            </a:pPr>
            <a:r>
              <a:rPr lang="en-US" sz="4800" b="1" dirty="0">
                <a:solidFill>
                  <a:schemeClr val="bg1"/>
                </a:solidFill>
                <a:effectLst>
                  <a:glow rad="101600">
                    <a:schemeClr val="tx1">
                      <a:alpha val="75000"/>
                    </a:schemeClr>
                  </a:glow>
                </a:effectLst>
                <a:latin typeface="Arial" charset="0"/>
              </a:rPr>
              <a:t>Monologue Advantages</a:t>
            </a:r>
            <a:endParaRPr lang="en-US" dirty="0">
              <a:solidFill>
                <a:schemeClr val="bg1"/>
              </a:solidFill>
              <a:effectLst>
                <a:glow rad="101600">
                  <a:schemeClr val="tx1">
                    <a:alpha val="75000"/>
                  </a:schemeClr>
                </a:glow>
              </a:effectLst>
              <a:latin typeface="Arial" charset="0"/>
            </a:endParaRPr>
          </a:p>
        </p:txBody>
      </p:sp>
      <p:sp>
        <p:nvSpPr>
          <p:cNvPr id="19459" name="Rectangle 3"/>
          <p:cNvSpPr>
            <a:spLocks noGrp="1" noChangeArrowheads="1"/>
          </p:cNvSpPr>
          <p:nvPr>
            <p:ph type="body" idx="1"/>
          </p:nvPr>
        </p:nvSpPr>
        <p:spPr>
          <a:xfrm>
            <a:off x="2590800" y="2286000"/>
            <a:ext cx="3581400" cy="2819400"/>
          </a:xfrm>
        </p:spPr>
        <p:txBody>
          <a:bodyPr/>
          <a:lstStyle/>
          <a:p>
            <a:pPr algn="ctr" eaLnBrk="1" hangingPunct="1"/>
            <a:r>
              <a:rPr lang="en-US" sz="4000" b="1">
                <a:solidFill>
                  <a:schemeClr val="tx2"/>
                </a:solidFill>
                <a:latin typeface="Arial" charset="0"/>
              </a:rPr>
              <a:t>Interest</a:t>
            </a:r>
          </a:p>
          <a:p>
            <a:pPr algn="ctr" eaLnBrk="1" hangingPunct="1"/>
            <a:r>
              <a:rPr lang="en-US" sz="4000" b="1">
                <a:solidFill>
                  <a:schemeClr val="tx2"/>
                </a:solidFill>
                <a:latin typeface="Arial" charset="0"/>
              </a:rPr>
              <a:t>Variety</a:t>
            </a:r>
          </a:p>
          <a:p>
            <a:pPr algn="ctr" eaLnBrk="1" hangingPunct="1"/>
            <a:r>
              <a:rPr lang="en-US" sz="4000" b="1">
                <a:solidFill>
                  <a:schemeClr val="tx2"/>
                </a:solidFill>
                <a:latin typeface="Arial" charset="0"/>
              </a:rPr>
              <a:t>Delivery</a:t>
            </a:r>
          </a:p>
        </p:txBody>
      </p:sp>
      <p:sp>
        <p:nvSpPr>
          <p:cNvPr id="19461" name="Rectangle 5"/>
          <p:cNvSpPr>
            <a:spLocks noChangeArrowheads="1"/>
          </p:cNvSpPr>
          <p:nvPr/>
        </p:nvSpPr>
        <p:spPr bwMode="auto">
          <a:xfrm>
            <a:off x="8458200" y="76200"/>
            <a:ext cx="641350" cy="4572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chemeClr val="bg1"/>
                </a:solidFill>
                <a:latin typeface="Times New Roman" charset="0"/>
              </a:rPr>
              <a:t>158</a:t>
            </a:r>
            <a:endParaRPr lang="en-US">
              <a:solidFill>
                <a:schemeClr val="bg1"/>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107950" y="0"/>
            <a:ext cx="925195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84994"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8502650" cy="753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5666" name="Rectangle 2"/>
          <p:cNvSpPr>
            <a:spLocks noGrp="1" noChangeArrowheads="1"/>
          </p:cNvSpPr>
          <p:nvPr>
            <p:ph type="ctrTitle"/>
          </p:nvPr>
        </p:nvSpPr>
        <p:spPr>
          <a:xfrm>
            <a:off x="685800" y="692696"/>
            <a:ext cx="5974432" cy="1656184"/>
          </a:xfrm>
          <a:effectLst/>
        </p:spPr>
        <p:txBody>
          <a:bodyPr/>
          <a:lstStyle/>
          <a:p>
            <a:pPr algn="l">
              <a:defRPr/>
            </a:pPr>
            <a:r>
              <a:rPr lang="en-US" sz="6000" b="1" dirty="0">
                <a:effectLst>
                  <a:glow rad="101600">
                    <a:schemeClr val="bg2">
                      <a:alpha val="75000"/>
                    </a:schemeClr>
                  </a:glow>
                </a:effectLst>
                <a:latin typeface="Arial"/>
                <a:ea typeface="+mj-ea"/>
                <a:cs typeface="Arial"/>
              </a:rPr>
              <a:t>Monologue Dangers</a:t>
            </a:r>
          </a:p>
        </p:txBody>
      </p:sp>
      <p:sp>
        <p:nvSpPr>
          <p:cNvPr id="625667" name="Rectangle 3"/>
          <p:cNvSpPr>
            <a:spLocks noGrp="1" noChangeArrowheads="1"/>
          </p:cNvSpPr>
          <p:nvPr>
            <p:ph type="subTitle" idx="1"/>
          </p:nvPr>
        </p:nvSpPr>
        <p:spPr>
          <a:xfrm>
            <a:off x="990600" y="2667000"/>
            <a:ext cx="7162800" cy="2895600"/>
          </a:xfrm>
          <a:effectLst/>
        </p:spPr>
        <p:txBody>
          <a:bodyPr/>
          <a:lstStyle/>
          <a:p>
            <a:pPr marL="742950" indent="-742950" algn="l">
              <a:buFont typeface="+mj-lt"/>
              <a:buAutoNum type="arabicPeriod"/>
              <a:defRPr/>
            </a:pPr>
            <a:r>
              <a:rPr lang="en-US" sz="4400" dirty="0">
                <a:effectLst>
                  <a:glow rad="152400">
                    <a:schemeClr val="bg2">
                      <a:alpha val="99000"/>
                    </a:schemeClr>
                  </a:glow>
                </a:effectLst>
                <a:latin typeface="Arial"/>
                <a:ea typeface="+mn-ea"/>
                <a:cs typeface="Arial"/>
              </a:rPr>
              <a:t>Exegesis</a:t>
            </a:r>
          </a:p>
          <a:p>
            <a:pPr marL="742950" indent="-742950" algn="l">
              <a:buFont typeface="+mj-lt"/>
              <a:buAutoNum type="arabicPeriod"/>
              <a:defRPr/>
            </a:pPr>
            <a:r>
              <a:rPr lang="en-US" sz="4400" dirty="0">
                <a:effectLst>
                  <a:glow rad="152400">
                    <a:schemeClr val="bg2">
                      <a:alpha val="99000"/>
                    </a:schemeClr>
                  </a:glow>
                </a:effectLst>
                <a:latin typeface="Arial"/>
                <a:ea typeface="+mn-ea"/>
                <a:cs typeface="Arial"/>
              </a:rPr>
              <a:t>Trivializing</a:t>
            </a:r>
          </a:p>
          <a:p>
            <a:pPr marL="742950" indent="-742950" algn="l">
              <a:buFont typeface="+mj-lt"/>
              <a:buAutoNum type="arabicPeriod"/>
              <a:defRPr/>
            </a:pPr>
            <a:r>
              <a:rPr lang="en-US" sz="4400" dirty="0">
                <a:effectLst>
                  <a:glow rad="152400">
                    <a:schemeClr val="bg2">
                      <a:alpha val="99000"/>
                    </a:schemeClr>
                  </a:glow>
                </a:effectLst>
                <a:latin typeface="Arial"/>
                <a:ea typeface="+mn-ea"/>
                <a:cs typeface="Arial"/>
              </a:rPr>
              <a:t>Embarrassment</a:t>
            </a:r>
          </a:p>
          <a:p>
            <a:pPr marL="742950" indent="-742950" algn="l">
              <a:buFont typeface="+mj-lt"/>
              <a:buAutoNum type="arabicPeriod"/>
              <a:defRPr/>
            </a:pPr>
            <a:r>
              <a:rPr lang="en-US" sz="4400" dirty="0">
                <a:effectLst>
                  <a:glow rad="152400">
                    <a:schemeClr val="bg2">
                      <a:alpha val="99000"/>
                    </a:schemeClr>
                  </a:glow>
                </a:effectLst>
                <a:latin typeface="Arial"/>
                <a:ea typeface="+mn-ea"/>
                <a:cs typeface="Arial"/>
              </a:rPr>
              <a:t>Entertainment-mentality</a:t>
            </a:r>
          </a:p>
        </p:txBody>
      </p:sp>
      <p:sp>
        <p:nvSpPr>
          <p:cNvPr id="625668" name="Rectangle 4"/>
          <p:cNvSpPr>
            <a:spLocks noChangeArrowheads="1"/>
          </p:cNvSpPr>
          <p:nvPr/>
        </p:nvSpPr>
        <p:spPr bwMode="auto">
          <a:xfrm>
            <a:off x="8458200" y="76200"/>
            <a:ext cx="698178" cy="461665"/>
          </a:xfrm>
          <a:prstGeom prst="rect">
            <a:avLst/>
          </a:prstGeom>
          <a:noFill/>
          <a:ln w="9525">
            <a:noFill/>
            <a:miter lim="800000"/>
            <a:headEnd/>
            <a:tailEnd/>
          </a:ln>
          <a:effectLst/>
        </p:spPr>
        <p:txBody>
          <a:bodyPr wrap="none">
            <a:spAutoFit/>
          </a:bodyPr>
          <a:lstStyle/>
          <a:p>
            <a:pPr eaLnBrk="1" hangingPunct="1">
              <a:defRPr/>
            </a:pPr>
            <a:r>
              <a:rPr lang="en-US" b="1">
                <a:effectLst>
                  <a:glow rad="101600">
                    <a:schemeClr val="bg2">
                      <a:alpha val="75000"/>
                    </a:schemeClr>
                  </a:glow>
                </a:effectLst>
                <a:latin typeface="Arial"/>
                <a:cs typeface="Arial"/>
              </a:rPr>
              <a:t>158</a:t>
            </a:r>
            <a:endParaRPr lang="en-US">
              <a:effectLst>
                <a:glow rad="101600">
                  <a:schemeClr val="bg2">
                    <a:alpha val="75000"/>
                  </a:schemeClr>
                </a:glo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anim calcmode="lin" valueType="num">
                                      <p:cBhvr>
                                        <p:cTn id="7" dur="1000" fill="hold"/>
                                        <p:tgtEl>
                                          <p:spTgt spid="6256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56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56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25667">
                                            <p:txEl>
                                              <p:pRg st="1" end="1"/>
                                            </p:txEl>
                                          </p:spTgt>
                                        </p:tgtEl>
                                        <p:attrNameLst>
                                          <p:attrName>style.visibility</p:attrName>
                                        </p:attrNameLst>
                                      </p:cBhvr>
                                      <p:to>
                                        <p:strVal val="visible"/>
                                      </p:to>
                                    </p:set>
                                    <p:anim calcmode="lin" valueType="num">
                                      <p:cBhvr>
                                        <p:cTn id="14" dur="1000" fill="hold"/>
                                        <p:tgtEl>
                                          <p:spTgt spid="6256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256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56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25667">
                                            <p:txEl>
                                              <p:pRg st="2" end="2"/>
                                            </p:txEl>
                                          </p:spTgt>
                                        </p:tgtEl>
                                        <p:attrNameLst>
                                          <p:attrName>style.visibility</p:attrName>
                                        </p:attrNameLst>
                                      </p:cBhvr>
                                      <p:to>
                                        <p:strVal val="visible"/>
                                      </p:to>
                                    </p:set>
                                    <p:anim calcmode="lin" valueType="num">
                                      <p:cBhvr>
                                        <p:cTn id="21" dur="1000" fill="hold"/>
                                        <p:tgtEl>
                                          <p:spTgt spid="6256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256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256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25667">
                                            <p:txEl>
                                              <p:pRg st="3" end="3"/>
                                            </p:txEl>
                                          </p:spTgt>
                                        </p:tgtEl>
                                        <p:attrNameLst>
                                          <p:attrName>style.visibility</p:attrName>
                                        </p:attrNameLst>
                                      </p:cBhvr>
                                      <p:to>
                                        <p:strVal val="visible"/>
                                      </p:to>
                                    </p:set>
                                    <p:anim calcmode="lin" valueType="num">
                                      <p:cBhvr>
                                        <p:cTn id="28" dur="1000" fill="hold"/>
                                        <p:tgtEl>
                                          <p:spTgt spid="6256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256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25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latin typeface="Arial"/>
              <a:ea typeface="ＭＳ Ｐゴシック" charset="-128"/>
              <a:cs typeface="Arial"/>
            </a:endParaRPr>
          </a:p>
        </p:txBody>
      </p:sp>
      <p:sp>
        <p:nvSpPr>
          <p:cNvPr id="686082" name="Rectangle 2"/>
          <p:cNvSpPr>
            <a:spLocks noGrp="1" noChangeArrowheads="1"/>
          </p:cNvSpPr>
          <p:nvPr>
            <p:ph type="subTitle" idx="1"/>
          </p:nvPr>
        </p:nvSpPr>
        <p:spPr>
          <a:xfrm>
            <a:off x="5003800" y="2468563"/>
            <a:ext cx="4140200" cy="3552825"/>
          </a:xfrm>
        </p:spPr>
        <p:txBody>
          <a:bodyPr/>
          <a:lstStyle/>
          <a:p>
            <a:pPr eaLnBrk="1" hangingPunct="1"/>
            <a:r>
              <a:rPr lang="en-US" sz="4400" b="1">
                <a:solidFill>
                  <a:schemeClr val="accent2"/>
                </a:solidFill>
                <a:latin typeface="Arial" charset="0"/>
                <a:cs typeface="Arial" charset="0"/>
              </a:rPr>
              <a:t>New series</a:t>
            </a:r>
          </a:p>
          <a:p>
            <a:pPr eaLnBrk="1" hangingPunct="1"/>
            <a:r>
              <a:rPr lang="en-US" sz="4400" b="1">
                <a:solidFill>
                  <a:schemeClr val="accent2"/>
                </a:solidFill>
                <a:latin typeface="Arial" charset="0"/>
                <a:cs typeface="Arial" charset="0"/>
              </a:rPr>
              <a:t>Fresh lift</a:t>
            </a:r>
          </a:p>
          <a:p>
            <a:pPr eaLnBrk="1" hangingPunct="1"/>
            <a:r>
              <a:rPr lang="en-US" sz="4400" b="1">
                <a:solidFill>
                  <a:schemeClr val="accent2"/>
                </a:solidFill>
                <a:latin typeface="Arial" charset="0"/>
                <a:cs typeface="Arial" charset="0"/>
              </a:rPr>
              <a:t>Familiar texts</a:t>
            </a:r>
          </a:p>
        </p:txBody>
      </p:sp>
      <p:sp>
        <p:nvSpPr>
          <p:cNvPr id="87044" name="Rectangle 4"/>
          <p:cNvSpPr>
            <a:spLocks noGrp="1" noChangeArrowheads="1"/>
          </p:cNvSpPr>
          <p:nvPr>
            <p:ph type="ctrTitle"/>
          </p:nvPr>
        </p:nvSpPr>
        <p:spPr>
          <a:xfrm>
            <a:off x="-23813" y="-20638"/>
            <a:ext cx="8412163" cy="1146176"/>
          </a:xfrm>
          <a:solidFill>
            <a:schemeClr val="tx2"/>
          </a:solidFill>
        </p:spPr>
        <p:txBody>
          <a:bodyPr/>
          <a:lstStyle/>
          <a:p>
            <a:pPr eaLnBrk="1" hangingPunct="1"/>
            <a:r>
              <a:rPr lang="en-US" b="1">
                <a:solidFill>
                  <a:srgbClr val="FFFFFF"/>
                </a:solidFill>
                <a:latin typeface="Arial" charset="0"/>
                <a:cs typeface="Arial" charset="0"/>
              </a:rPr>
              <a:t>When Monologues Work Best</a:t>
            </a:r>
          </a:p>
        </p:txBody>
      </p:sp>
      <p:sp>
        <p:nvSpPr>
          <p:cNvPr id="686085" name="Rectangle 5"/>
          <p:cNvSpPr>
            <a:spLocks noChangeArrowheads="1"/>
          </p:cNvSpPr>
          <p:nvPr/>
        </p:nvSpPr>
        <p:spPr bwMode="auto">
          <a:xfrm>
            <a:off x="84582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latin typeface="Arial"/>
                <a:cs typeface="Arial"/>
              </a:rPr>
              <a:t>158</a:t>
            </a:r>
            <a:endParaRPr lang="en-US" dirty="0">
              <a:latin typeface="Arial"/>
              <a:cs typeface="Arial"/>
            </a:endParaRPr>
          </a:p>
        </p:txBody>
      </p:sp>
      <p:pic>
        <p:nvPicPr>
          <p:cNvPr id="8704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65325"/>
            <a:ext cx="5024438" cy="376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86082">
                                            <p:txEl>
                                              <p:pRg st="0" end="0"/>
                                            </p:txEl>
                                          </p:spTgt>
                                        </p:tgtEl>
                                        <p:attrNameLst>
                                          <p:attrName>style.visibility</p:attrName>
                                        </p:attrNameLst>
                                      </p:cBhvr>
                                      <p:to>
                                        <p:strVal val="visible"/>
                                      </p:to>
                                    </p:set>
                                    <p:anim calcmode="lin" valueType="num">
                                      <p:cBhvr>
                                        <p:cTn id="7" dur="500" fill="hold"/>
                                        <p:tgtEl>
                                          <p:spTgt spid="6860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08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8608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8608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86082">
                                            <p:txEl>
                                              <p:pRg st="1" end="1"/>
                                            </p:txEl>
                                          </p:spTgt>
                                        </p:tgtEl>
                                        <p:attrNameLst>
                                          <p:attrName>style.visibility</p:attrName>
                                        </p:attrNameLst>
                                      </p:cBhvr>
                                      <p:to>
                                        <p:strVal val="visible"/>
                                      </p:to>
                                    </p:set>
                                    <p:anim calcmode="lin" valueType="num">
                                      <p:cBhvr>
                                        <p:cTn id="15" dur="500" fill="hold"/>
                                        <p:tgtEl>
                                          <p:spTgt spid="68608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8608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86082">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860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86082">
                                            <p:txEl>
                                              <p:pRg st="2" end="2"/>
                                            </p:txEl>
                                          </p:spTgt>
                                        </p:tgtEl>
                                        <p:attrNameLst>
                                          <p:attrName>style.visibility</p:attrName>
                                        </p:attrNameLst>
                                      </p:cBhvr>
                                      <p:to>
                                        <p:strVal val="visible"/>
                                      </p:to>
                                    </p:set>
                                    <p:anim calcmode="lin" valueType="num">
                                      <p:cBhvr>
                                        <p:cTn id="23" dur="500" fill="hold"/>
                                        <p:tgtEl>
                                          <p:spTgt spid="68608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8608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8608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8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ctrTitle"/>
          </p:nvPr>
        </p:nvSpPr>
        <p:spPr>
          <a:xfrm>
            <a:off x="0" y="1196752"/>
            <a:ext cx="5076056" cy="4392488"/>
          </a:xfrm>
          <a:effectLst/>
        </p:spPr>
        <p:txBody>
          <a:bodyPr/>
          <a:lstStyle/>
          <a:p>
            <a:pPr eaLnBrk="1" hangingPunct="1">
              <a:defRPr/>
            </a:pPr>
            <a:r>
              <a:rPr lang="en-US" sz="6600" dirty="0">
                <a:solidFill>
                  <a:srgbClr val="FFFFFF"/>
                </a:solidFill>
                <a:effectLst>
                  <a:glow rad="101600">
                    <a:srgbClr val="090009">
                      <a:alpha val="75000"/>
                    </a:srgbClr>
                  </a:glow>
                </a:effectLst>
                <a:latin typeface="Arial"/>
                <a:ea typeface="ＭＳ Ｐゴシック" charset="0"/>
                <a:cs typeface="Arial"/>
              </a:rPr>
              <a:t>But how do you do a monologue?</a:t>
            </a:r>
            <a:endParaRPr lang="en-US" dirty="0">
              <a:solidFill>
                <a:srgbClr val="FFFFFF"/>
              </a:solidFill>
              <a:effectLst>
                <a:glow rad="101600">
                  <a:srgbClr val="090009">
                    <a:alpha val="75000"/>
                  </a:srgbClr>
                </a:glow>
              </a:effectLst>
              <a:latin typeface="Arial"/>
              <a:ea typeface="ＭＳ Ｐゴシック" charset="0"/>
              <a:cs typeface="Arial"/>
            </a:endParaRPr>
          </a:p>
        </p:txBody>
      </p:sp>
      <p:sp>
        <p:nvSpPr>
          <p:cNvPr id="50180" name="Rectangle 4"/>
          <p:cNvSpPr>
            <a:spLocks noChangeArrowheads="1"/>
          </p:cNvSpPr>
          <p:nvPr/>
        </p:nvSpPr>
        <p:spPr bwMode="auto">
          <a:xfrm>
            <a:off x="8458200" y="76200"/>
            <a:ext cx="698178" cy="461665"/>
          </a:xfrm>
          <a:prstGeom prst="rect">
            <a:avLst/>
          </a:prstGeom>
          <a:noFill/>
          <a:ln w="9525">
            <a:noFill/>
            <a:miter lim="800000"/>
            <a:headEnd/>
            <a:tailEnd/>
          </a:ln>
          <a:effectLst/>
        </p:spPr>
        <p:txBody>
          <a:bodyPr wrap="none">
            <a:spAutoFit/>
          </a:bodyPr>
          <a:lstStyle/>
          <a:p>
            <a:pPr eaLnBrk="1" hangingPunct="1">
              <a:defRPr/>
            </a:pPr>
            <a:r>
              <a:rPr lang="en-US" b="1">
                <a:solidFill>
                  <a:srgbClr val="FFFFFF"/>
                </a:solidFill>
                <a:effectLst>
                  <a:glow rad="101600">
                    <a:srgbClr val="090009">
                      <a:alpha val="75000"/>
                    </a:srgbClr>
                  </a:glow>
                </a:effectLst>
                <a:latin typeface="Arial"/>
                <a:cs typeface="Arial"/>
              </a:rPr>
              <a:t>158</a:t>
            </a:r>
            <a:endParaRPr lang="en-US">
              <a:solidFill>
                <a:srgbClr val="FFFFFF"/>
              </a:solidFill>
              <a:effectLst>
                <a:glow rad="101600">
                  <a:srgbClr val="090009">
                    <a:alpha val="75000"/>
                  </a:srgbClr>
                </a:glow>
              </a:effectLst>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6274" name="Rectangle 2"/>
          <p:cNvSpPr>
            <a:spLocks noGrp="1" noChangeArrowheads="1"/>
          </p:cNvSpPr>
          <p:nvPr>
            <p:ph type="ctrTitle"/>
          </p:nvPr>
        </p:nvSpPr>
        <p:spPr>
          <a:xfrm>
            <a:off x="684213" y="609600"/>
            <a:ext cx="7775575"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t>The </a:t>
            </a:r>
            <a:r>
              <a:rPr lang="en-US" sz="2800" i="1"/>
              <a:t>Preparing Expository Sermons</a:t>
            </a:r>
            <a:r>
              <a:rPr lang="en-US" sz="2800"/>
              <a:t> Process</a:t>
            </a:r>
          </a:p>
        </p:txBody>
      </p:sp>
      <p:sp>
        <p:nvSpPr>
          <p:cNvPr id="120627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1206276" name="Rectangle 4"/>
          <p:cNvSpPr>
            <a:spLocks noChangeArrowheads="1"/>
          </p:cNvSpPr>
          <p:nvPr/>
        </p:nvSpPr>
        <p:spPr bwMode="auto">
          <a:xfrm>
            <a:off x="755650" y="1412875"/>
            <a:ext cx="7615238"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latin typeface="Arial"/>
                <a:cs typeface="Arial"/>
              </a:rPr>
              <a:t>Based on Ramesh Richard</a:t>
            </a:r>
            <a:r>
              <a:rPr lang="mr-IN" altLang="ja-JP" sz="1800" b="1" dirty="0">
                <a:solidFill>
                  <a:schemeClr val="tx2"/>
                </a:solidFill>
                <a:effectLst>
                  <a:outerShdw blurRad="38100" dist="38100" dir="2700000" algn="tl">
                    <a:srgbClr val="000000"/>
                  </a:outerShdw>
                </a:effectLst>
                <a:latin typeface="Arial"/>
                <a:cs typeface="Arial"/>
              </a:rPr>
              <a:t>'</a:t>
            </a:r>
            <a:r>
              <a:rPr lang="en-US" sz="1800" b="1" dirty="0">
                <a:solidFill>
                  <a:schemeClr val="tx2"/>
                </a:solidFill>
                <a:effectLst>
                  <a:outerShdw blurRad="38100" dist="38100" dir="2700000" algn="tl">
                    <a:srgbClr val="000000"/>
                  </a:outerShdw>
                </a:effectLst>
                <a:latin typeface="Arial"/>
                <a:cs typeface="Arial"/>
              </a:rPr>
              <a:t>s text, </a:t>
            </a:r>
            <a:r>
              <a:rPr lang="en-US" sz="1800" b="1" i="1" dirty="0">
                <a:solidFill>
                  <a:schemeClr val="tx2"/>
                </a:solidFill>
                <a:effectLst>
                  <a:outerShdw blurRad="38100" dist="38100" dir="2700000" algn="tl">
                    <a:srgbClr val="000000"/>
                  </a:outerShdw>
                </a:effectLst>
                <a:latin typeface="Arial"/>
                <a:cs typeface="Arial"/>
              </a:rPr>
              <a:t>Preparing Expository Sermons</a:t>
            </a:r>
          </a:p>
        </p:txBody>
      </p:sp>
      <p:sp>
        <p:nvSpPr>
          <p:cNvPr id="120627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Study</a:t>
            </a:r>
          </a:p>
        </p:txBody>
      </p:sp>
      <p:sp>
        <p:nvSpPr>
          <p:cNvPr id="120627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7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8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8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Structure</a:t>
            </a:r>
          </a:p>
        </p:txBody>
      </p:sp>
      <p:sp>
        <p:nvSpPr>
          <p:cNvPr id="120628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Preach</a:t>
            </a:r>
          </a:p>
        </p:txBody>
      </p:sp>
      <p:sp>
        <p:nvSpPr>
          <p:cNvPr id="120628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Structure</a:t>
            </a:r>
          </a:p>
        </p:txBody>
      </p:sp>
      <p:sp>
        <p:nvSpPr>
          <p:cNvPr id="120628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85" name="Rectangle 13"/>
          <p:cNvSpPr>
            <a:spLocks noChangeArrowheads="1"/>
          </p:cNvSpPr>
          <p:nvPr/>
        </p:nvSpPr>
        <p:spPr bwMode="auto">
          <a:xfrm>
            <a:off x="2438400" y="3643313"/>
            <a:ext cx="790575" cy="455612"/>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CPT</a:t>
            </a:r>
          </a:p>
        </p:txBody>
      </p:sp>
      <p:sp>
        <p:nvSpPr>
          <p:cNvPr id="120628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8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0628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CPS</a:t>
            </a:r>
          </a:p>
        </p:txBody>
      </p:sp>
      <p:sp>
        <p:nvSpPr>
          <p:cNvPr id="120628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latin typeface="Arial"/>
                <a:cs typeface="Arial"/>
              </a:rPr>
              <a:t>Purpose Bridge</a:t>
            </a:r>
          </a:p>
        </p:txBody>
      </p:sp>
      <p:sp>
        <p:nvSpPr>
          <p:cNvPr id="120629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Brain</a:t>
            </a:r>
            <a:endParaRPr lang="en-US" b="1" i="1">
              <a:solidFill>
                <a:srgbClr val="FDE3BA"/>
              </a:solidFill>
              <a:effectLst>
                <a:outerShdw blurRad="38100" dist="38100" dir="2700000" algn="tl">
                  <a:srgbClr val="000000"/>
                </a:outerShdw>
              </a:effectLst>
              <a:latin typeface="Arial"/>
              <a:cs typeface="Arial"/>
            </a:endParaRPr>
          </a:p>
        </p:txBody>
      </p:sp>
      <p:sp>
        <p:nvSpPr>
          <p:cNvPr id="1206291" name="Rectangle 19"/>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Heart</a:t>
            </a:r>
            <a:endParaRPr lang="en-US" b="1" i="1">
              <a:solidFill>
                <a:srgbClr val="FDE3BA"/>
              </a:solidFill>
              <a:effectLst>
                <a:outerShdw blurRad="38100" dist="38100" dir="2700000" algn="tl">
                  <a:srgbClr val="000000"/>
                </a:outerShdw>
              </a:effectLst>
              <a:latin typeface="Arial"/>
              <a:cs typeface="Arial"/>
            </a:endParaRPr>
          </a:p>
        </p:txBody>
      </p:sp>
      <p:sp>
        <p:nvSpPr>
          <p:cNvPr id="1206292" name="Rectangle 20"/>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Skeleton</a:t>
            </a:r>
            <a:endParaRPr lang="en-US" b="1" i="1">
              <a:solidFill>
                <a:srgbClr val="FDE3BA"/>
              </a:solidFill>
              <a:effectLst>
                <a:outerShdw blurRad="38100" dist="38100" dir="2700000" algn="tl">
                  <a:srgbClr val="000000"/>
                </a:outerShdw>
              </a:effectLst>
              <a:latin typeface="Arial"/>
              <a:cs typeface="Arial"/>
            </a:endParaRPr>
          </a:p>
        </p:txBody>
      </p:sp>
      <p:sp>
        <p:nvSpPr>
          <p:cNvPr id="1206293" name="Rectangle 21"/>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Flesh</a:t>
            </a:r>
            <a:endParaRPr lang="en-US" b="1" i="1">
              <a:solidFill>
                <a:srgbClr val="FDE3BA"/>
              </a:solidFill>
              <a:effectLst>
                <a:outerShdw blurRad="38100" dist="38100" dir="2700000" algn="tl">
                  <a:srgbClr val="000000"/>
                </a:outerShdw>
              </a:effectLst>
              <a:latin typeface="Arial"/>
              <a:cs typeface="Arial"/>
            </a:endParaRPr>
          </a:p>
        </p:txBody>
      </p:sp>
      <p:sp>
        <p:nvSpPr>
          <p:cNvPr id="120629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29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29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29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29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29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06300" name="Rectangle 28"/>
          <p:cNvSpPr>
            <a:spLocks noChangeArrowheads="1"/>
          </p:cNvSpPr>
          <p:nvPr/>
        </p:nvSpPr>
        <p:spPr bwMode="auto">
          <a:xfrm>
            <a:off x="2189163" y="1884363"/>
            <a:ext cx="9604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TEXT</a:t>
            </a:r>
          </a:p>
        </p:txBody>
      </p:sp>
      <p:sp>
        <p:nvSpPr>
          <p:cNvPr id="1206301" name="Rectangle 29"/>
          <p:cNvSpPr>
            <a:spLocks noChangeArrowheads="1"/>
          </p:cNvSpPr>
          <p:nvPr/>
        </p:nvSpPr>
        <p:spPr bwMode="auto">
          <a:xfrm>
            <a:off x="5770563" y="1884363"/>
            <a:ext cx="15192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SERMON</a:t>
            </a:r>
          </a:p>
        </p:txBody>
      </p:sp>
      <p:sp>
        <p:nvSpPr>
          <p:cNvPr id="120630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1 Choose Text</a:t>
            </a:r>
          </a:p>
        </p:txBody>
      </p:sp>
      <p:sp>
        <p:nvSpPr>
          <p:cNvPr id="120630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2 Analyze Text</a:t>
            </a:r>
          </a:p>
        </p:txBody>
      </p:sp>
      <p:sp>
        <p:nvSpPr>
          <p:cNvPr id="120630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3.1 Exegetical </a:t>
            </a:r>
          </a:p>
          <a:p>
            <a:pPr>
              <a:defRPr/>
            </a:pPr>
            <a:r>
              <a:rPr lang="en-US" sz="1400" b="1">
                <a:effectLst>
                  <a:outerShdw blurRad="38100" dist="38100" dir="2700000" algn="tl">
                    <a:srgbClr val="000000"/>
                  </a:outerShdw>
                </a:effectLst>
                <a:latin typeface="Arial"/>
                <a:cs typeface="Arial"/>
              </a:rPr>
              <a:t>      Outline</a:t>
            </a:r>
          </a:p>
        </p:txBody>
      </p:sp>
      <p:sp>
        <p:nvSpPr>
          <p:cNvPr id="120630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3.2 Exegetical Idea</a:t>
            </a:r>
          </a:p>
        </p:txBody>
      </p:sp>
      <p:sp>
        <p:nvSpPr>
          <p:cNvPr id="120630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4   The Three</a:t>
            </a:r>
          </a:p>
          <a:p>
            <a:pPr>
              <a:defRPr/>
            </a:pPr>
            <a:r>
              <a:rPr lang="en-US" sz="1400" b="1">
                <a:effectLst>
                  <a:outerShdw blurRad="38100" dist="38100" dir="2700000" algn="tl">
                    <a:srgbClr val="000000"/>
                  </a:outerShdw>
                </a:effectLst>
                <a:latin typeface="Arial"/>
                <a:cs typeface="Arial"/>
              </a:rPr>
              <a:t>   Developmental</a:t>
            </a:r>
          </a:p>
          <a:p>
            <a:pPr>
              <a:defRPr/>
            </a:pPr>
            <a:r>
              <a:rPr lang="en-US" sz="1400" b="1">
                <a:effectLst>
                  <a:outerShdw blurRad="38100" dist="38100" dir="2700000" algn="tl">
                    <a:srgbClr val="000000"/>
                  </a:outerShdw>
                </a:effectLst>
                <a:latin typeface="Arial"/>
                <a:cs typeface="Arial"/>
              </a:rPr>
              <a:t>    Questions</a:t>
            </a:r>
          </a:p>
        </p:txBody>
      </p:sp>
      <p:sp>
        <p:nvSpPr>
          <p:cNvPr id="120630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5 Desired Listener Response</a:t>
            </a:r>
          </a:p>
        </p:txBody>
      </p:sp>
      <p:sp>
        <p:nvSpPr>
          <p:cNvPr id="120630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6 Homiletical Idea</a:t>
            </a:r>
          </a:p>
        </p:txBody>
      </p:sp>
      <p:sp>
        <p:nvSpPr>
          <p:cNvPr id="120630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7 Homiletical</a:t>
            </a:r>
          </a:p>
          <a:p>
            <a:pPr>
              <a:defRPr/>
            </a:pPr>
            <a:r>
              <a:rPr lang="en-US" sz="1400" b="1">
                <a:effectLst>
                  <a:outerShdw blurRad="38100" dist="38100" dir="2700000" algn="tl">
                    <a:srgbClr val="000000"/>
                  </a:outerShdw>
                </a:effectLst>
                <a:latin typeface="Arial"/>
                <a:cs typeface="Arial"/>
              </a:rPr>
              <a:t>   Outline</a:t>
            </a:r>
          </a:p>
          <a:p>
            <a:pPr>
              <a:defRPr/>
            </a:pPr>
            <a:r>
              <a:rPr lang="en-US" sz="1400" b="1">
                <a:effectLst>
                  <a:outerShdw blurRad="38100" dist="38100" dir="2700000" algn="tl">
                    <a:srgbClr val="000000"/>
                  </a:outerShdw>
                </a:effectLst>
                <a:latin typeface="Arial"/>
                <a:cs typeface="Arial"/>
              </a:rPr>
              <a:t>8 Clarity</a:t>
            </a:r>
          </a:p>
          <a:p>
            <a:pPr>
              <a:defRPr/>
            </a:pPr>
            <a:r>
              <a:rPr lang="en-US" sz="1400" b="1">
                <a:effectLst>
                  <a:outerShdw blurRad="38100" dist="38100" dir="2700000" algn="tl">
                    <a:srgbClr val="000000"/>
                  </a:outerShdw>
                </a:effectLst>
                <a:latin typeface="Arial"/>
                <a:cs typeface="Arial"/>
              </a:rPr>
              <a:t>9 Intro/Concl</a:t>
            </a:r>
          </a:p>
        </p:txBody>
      </p:sp>
      <p:sp>
        <p:nvSpPr>
          <p:cNvPr id="120631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latin typeface="Arial"/>
                <a:cs typeface="Arial"/>
              </a:rPr>
              <a:t>10 MSS &amp;</a:t>
            </a:r>
          </a:p>
          <a:p>
            <a:pPr>
              <a:defRPr/>
            </a:pPr>
            <a:r>
              <a:rPr lang="en-US" sz="1400" b="1">
                <a:effectLst>
                  <a:outerShdw blurRad="38100" dist="38100" dir="2700000" algn="tl">
                    <a:srgbClr val="000000"/>
                  </a:outerShdw>
                </a:effectLst>
                <a:latin typeface="Arial"/>
                <a:cs typeface="Arial"/>
              </a:rPr>
              <a:t>     Preach</a:t>
            </a:r>
          </a:p>
        </p:txBody>
      </p:sp>
      <p:sp>
        <p:nvSpPr>
          <p:cNvPr id="1206311" name="Rectangle 39"/>
          <p:cNvSpPr>
            <a:spLocks noChangeArrowheads="1"/>
          </p:cNvSpPr>
          <p:nvPr/>
        </p:nvSpPr>
        <p:spPr bwMode="auto">
          <a:xfrm>
            <a:off x="685800" y="6021388"/>
            <a:ext cx="7924800" cy="303212"/>
          </a:xfrm>
          <a:prstGeom prst="rect">
            <a:avLst/>
          </a:prstGeom>
          <a:noFill/>
          <a:ln w="12700">
            <a:noFill/>
            <a:miter lim="800000"/>
            <a:headEnd/>
            <a:tailEnd/>
          </a:ln>
          <a:effectLst/>
        </p:spPr>
        <p:txBody>
          <a:bodyPr lIns="90487" tIns="44450" rIns="90487" bIns="44450">
            <a:spAutoFit/>
          </a:bodyPr>
          <a:lstStyle/>
          <a:p>
            <a:pPr algn="ctr">
              <a:defRPr/>
            </a:pPr>
            <a:r>
              <a:rPr lang="en-US" sz="1400" b="1">
                <a:effectLst>
                  <a:outerShdw blurRad="38100" dist="38100" dir="2700000" algn="tl">
                    <a:srgbClr val="000000"/>
                  </a:outerShdw>
                </a:effectLst>
                <a:latin typeface="Arial"/>
                <a:cs typeface="Arial"/>
              </a:rPr>
              <a:t>White text shows 10 steps adapted from Haddon Robinson, </a:t>
            </a:r>
            <a:r>
              <a:rPr lang="en-US" sz="1400" b="1" i="1">
                <a:effectLst>
                  <a:outerShdw blurRad="38100" dist="38100" dir="2700000" algn="tl">
                    <a:srgbClr val="000000"/>
                  </a:outerShdw>
                </a:effectLst>
                <a:latin typeface="Arial"/>
                <a:cs typeface="Arial"/>
              </a:rPr>
              <a:t>Biblical Preaching</a:t>
            </a:r>
            <a:r>
              <a:rPr lang="en-US" sz="1400" b="1">
                <a:effectLst>
                  <a:outerShdw blurRad="38100" dist="38100" dir="2700000" algn="tl">
                    <a:srgbClr val="000000"/>
                  </a:outerShdw>
                </a:effectLst>
                <a:latin typeface="Arial"/>
                <a:cs typeface="Arial"/>
              </a:rPr>
              <a:t> (notes, 105)</a:t>
            </a:r>
          </a:p>
        </p:txBody>
      </p:sp>
      <p:sp>
        <p:nvSpPr>
          <p:cNvPr id="91176" name="Text Box 40"/>
          <p:cNvSpPr txBox="1">
            <a:spLocks noChangeArrowheads="1"/>
          </p:cNvSpPr>
          <p:nvPr/>
        </p:nvSpPr>
        <p:spPr bwMode="auto">
          <a:xfrm>
            <a:off x="7010400" y="0"/>
            <a:ext cx="20574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6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63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6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6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62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62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62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627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062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62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062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628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62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628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062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628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062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628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062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628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206295"/>
                                        </p:tgtEl>
                                        <p:attrNameLst>
                                          <p:attrName>style.visibility</p:attrName>
                                        </p:attrNameLst>
                                      </p:cBhvr>
                                      <p:to>
                                        <p:strVal val="visible"/>
                                      </p:to>
                                    </p:set>
                                    <p:animEffect transition="in" filter="wipe(right)">
                                      <p:cBhvr>
                                        <p:cTn id="73" dur="500"/>
                                        <p:tgtEl>
                                          <p:spTgt spid="120629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06299"/>
                                        </p:tgtEl>
                                        <p:attrNameLst>
                                          <p:attrName>style.visibility</p:attrName>
                                        </p:attrNameLst>
                                      </p:cBhvr>
                                      <p:to>
                                        <p:strVal val="visible"/>
                                      </p:to>
                                    </p:set>
                                    <p:animEffect transition="in" filter="wipe(left)">
                                      <p:cBhvr>
                                        <p:cTn id="78" dur="500"/>
                                        <p:tgtEl>
                                          <p:spTgt spid="120629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1206294"/>
                                        </p:tgtEl>
                                        <p:attrNameLst>
                                          <p:attrName>style.visibility</p:attrName>
                                        </p:attrNameLst>
                                      </p:cBhvr>
                                      <p:to>
                                        <p:strVal val="visible"/>
                                      </p:to>
                                    </p:set>
                                    <p:animEffect transition="in" filter="wipe(right)">
                                      <p:cBhvr>
                                        <p:cTn id="83" dur="500"/>
                                        <p:tgtEl>
                                          <p:spTgt spid="120629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206298"/>
                                        </p:tgtEl>
                                        <p:attrNameLst>
                                          <p:attrName>style.visibility</p:attrName>
                                        </p:attrNameLst>
                                      </p:cBhvr>
                                      <p:to>
                                        <p:strVal val="visible"/>
                                      </p:to>
                                    </p:set>
                                    <p:animEffect transition="in" filter="wipe(left)">
                                      <p:cBhvr>
                                        <p:cTn id="88" dur="500"/>
                                        <p:tgtEl>
                                          <p:spTgt spid="120629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206296"/>
                                        </p:tgtEl>
                                        <p:attrNameLst>
                                          <p:attrName>style.visibility</p:attrName>
                                        </p:attrNameLst>
                                      </p:cBhvr>
                                      <p:to>
                                        <p:strVal val="visible"/>
                                      </p:to>
                                    </p:set>
                                    <p:animEffect transition="in" filter="wipe(right)">
                                      <p:cBhvr>
                                        <p:cTn id="93" dur="500"/>
                                        <p:tgtEl>
                                          <p:spTgt spid="120629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206297"/>
                                        </p:tgtEl>
                                        <p:attrNameLst>
                                          <p:attrName>style.visibility</p:attrName>
                                        </p:attrNameLst>
                                      </p:cBhvr>
                                      <p:to>
                                        <p:strVal val="visible"/>
                                      </p:to>
                                    </p:set>
                                    <p:animEffect transition="in" filter="wipe(left)">
                                      <p:cBhvr>
                                        <p:cTn id="98" dur="500"/>
                                        <p:tgtEl>
                                          <p:spTgt spid="120629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1206311"/>
                                        </p:tgtEl>
                                        <p:attrNameLst>
                                          <p:attrName>style.visibility</p:attrName>
                                        </p:attrNameLst>
                                      </p:cBhvr>
                                      <p:to>
                                        <p:strVal val="visible"/>
                                      </p:to>
                                    </p:set>
                                    <p:animEffect transition="in" filter="fade">
                                      <p:cBhvr>
                                        <p:cTn id="103" dur="2000"/>
                                        <p:tgtEl>
                                          <p:spTgt spid="1206311"/>
                                        </p:tgtEl>
                                      </p:cBhvr>
                                    </p:animEffect>
                                    <p:anim calcmode="lin" valueType="num">
                                      <p:cBhvr>
                                        <p:cTn id="104" dur="2000" fill="hold"/>
                                        <p:tgtEl>
                                          <p:spTgt spid="1206311"/>
                                        </p:tgtEl>
                                        <p:attrNameLst>
                                          <p:attrName>style.rotation</p:attrName>
                                        </p:attrNameLst>
                                      </p:cBhvr>
                                      <p:tavLst>
                                        <p:tav tm="0">
                                          <p:val>
                                            <p:fltVal val="720"/>
                                          </p:val>
                                        </p:tav>
                                        <p:tav tm="100000">
                                          <p:val>
                                            <p:fltVal val="0"/>
                                          </p:val>
                                        </p:tav>
                                      </p:tavLst>
                                    </p:anim>
                                    <p:anim calcmode="lin" valueType="num">
                                      <p:cBhvr>
                                        <p:cTn id="105" dur="2000" fill="hold"/>
                                        <p:tgtEl>
                                          <p:spTgt spid="1206311"/>
                                        </p:tgtEl>
                                        <p:attrNameLst>
                                          <p:attrName>ppt_h</p:attrName>
                                        </p:attrNameLst>
                                      </p:cBhvr>
                                      <p:tavLst>
                                        <p:tav tm="0">
                                          <p:val>
                                            <p:fltVal val="0"/>
                                          </p:val>
                                        </p:tav>
                                        <p:tav tm="100000">
                                          <p:val>
                                            <p:strVal val="#ppt_h"/>
                                          </p:val>
                                        </p:tav>
                                      </p:tavLst>
                                    </p:anim>
                                    <p:anim calcmode="lin" valueType="num">
                                      <p:cBhvr>
                                        <p:cTn id="106" dur="2000" fill="hold"/>
                                        <p:tgtEl>
                                          <p:spTgt spid="120631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206302"/>
                                        </p:tgtEl>
                                        <p:attrNameLst>
                                          <p:attrName>style.visibility</p:attrName>
                                        </p:attrNameLst>
                                      </p:cBhvr>
                                      <p:to>
                                        <p:strVal val="visible"/>
                                      </p:to>
                                    </p:set>
                                    <p:animEffect transition="in" filter="wipe(down)">
                                      <p:cBhvr>
                                        <p:cTn id="111" dur="580">
                                          <p:stCondLst>
                                            <p:cond delay="0"/>
                                          </p:stCondLst>
                                        </p:cTn>
                                        <p:tgtEl>
                                          <p:spTgt spid="1206302"/>
                                        </p:tgtEl>
                                      </p:cBhvr>
                                    </p:animEffect>
                                    <p:anim calcmode="lin" valueType="num">
                                      <p:cBhvr>
                                        <p:cTn id="112" dur="1822" tmFilter="0,0; 0.14,0.36; 0.43,0.73; 0.71,0.91; 1.0,1.0">
                                          <p:stCondLst>
                                            <p:cond delay="0"/>
                                          </p:stCondLst>
                                        </p:cTn>
                                        <p:tgtEl>
                                          <p:spTgt spid="120630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20630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20630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20630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206302"/>
                                        </p:tgtEl>
                                        <p:attrNameLst>
                                          <p:attrName>ppt_y</p:attrName>
                                        </p:attrNameLst>
                                      </p:cBhvr>
                                      <p:tavLst>
                                        <p:tav tm="0" fmla="#ppt_y-sin(pi*$)/81">
                                          <p:val>
                                            <p:fltVal val="0"/>
                                          </p:val>
                                        </p:tav>
                                        <p:tav tm="100000">
                                          <p:val>
                                            <p:fltVal val="1"/>
                                          </p:val>
                                        </p:tav>
                                      </p:tavLst>
                                    </p:anim>
                                    <p:animScale>
                                      <p:cBhvr>
                                        <p:cTn id="117" dur="26">
                                          <p:stCondLst>
                                            <p:cond delay="650"/>
                                          </p:stCondLst>
                                        </p:cTn>
                                        <p:tgtEl>
                                          <p:spTgt spid="1206302"/>
                                        </p:tgtEl>
                                      </p:cBhvr>
                                      <p:to x="100000" y="60000"/>
                                    </p:animScale>
                                    <p:animScale>
                                      <p:cBhvr>
                                        <p:cTn id="118" dur="166" decel="50000">
                                          <p:stCondLst>
                                            <p:cond delay="676"/>
                                          </p:stCondLst>
                                        </p:cTn>
                                        <p:tgtEl>
                                          <p:spTgt spid="1206302"/>
                                        </p:tgtEl>
                                      </p:cBhvr>
                                      <p:to x="100000" y="100000"/>
                                    </p:animScale>
                                    <p:animScale>
                                      <p:cBhvr>
                                        <p:cTn id="119" dur="26">
                                          <p:stCondLst>
                                            <p:cond delay="1312"/>
                                          </p:stCondLst>
                                        </p:cTn>
                                        <p:tgtEl>
                                          <p:spTgt spid="1206302"/>
                                        </p:tgtEl>
                                      </p:cBhvr>
                                      <p:to x="100000" y="80000"/>
                                    </p:animScale>
                                    <p:animScale>
                                      <p:cBhvr>
                                        <p:cTn id="120" dur="166" decel="50000">
                                          <p:stCondLst>
                                            <p:cond delay="1338"/>
                                          </p:stCondLst>
                                        </p:cTn>
                                        <p:tgtEl>
                                          <p:spTgt spid="1206302"/>
                                        </p:tgtEl>
                                      </p:cBhvr>
                                      <p:to x="100000" y="100000"/>
                                    </p:animScale>
                                    <p:animScale>
                                      <p:cBhvr>
                                        <p:cTn id="121" dur="26">
                                          <p:stCondLst>
                                            <p:cond delay="1642"/>
                                          </p:stCondLst>
                                        </p:cTn>
                                        <p:tgtEl>
                                          <p:spTgt spid="1206302"/>
                                        </p:tgtEl>
                                      </p:cBhvr>
                                      <p:to x="100000" y="90000"/>
                                    </p:animScale>
                                    <p:animScale>
                                      <p:cBhvr>
                                        <p:cTn id="122" dur="166" decel="50000">
                                          <p:stCondLst>
                                            <p:cond delay="1668"/>
                                          </p:stCondLst>
                                        </p:cTn>
                                        <p:tgtEl>
                                          <p:spTgt spid="1206302"/>
                                        </p:tgtEl>
                                      </p:cBhvr>
                                      <p:to x="100000" y="100000"/>
                                    </p:animScale>
                                    <p:animScale>
                                      <p:cBhvr>
                                        <p:cTn id="123" dur="26">
                                          <p:stCondLst>
                                            <p:cond delay="1808"/>
                                          </p:stCondLst>
                                        </p:cTn>
                                        <p:tgtEl>
                                          <p:spTgt spid="1206302"/>
                                        </p:tgtEl>
                                      </p:cBhvr>
                                      <p:to x="100000" y="95000"/>
                                    </p:animScale>
                                    <p:animScale>
                                      <p:cBhvr>
                                        <p:cTn id="124" dur="166" decel="50000">
                                          <p:stCondLst>
                                            <p:cond delay="1834"/>
                                          </p:stCondLst>
                                        </p:cTn>
                                        <p:tgtEl>
                                          <p:spTgt spid="120630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206303"/>
                                        </p:tgtEl>
                                        <p:attrNameLst>
                                          <p:attrName>style.visibility</p:attrName>
                                        </p:attrNameLst>
                                      </p:cBhvr>
                                      <p:to>
                                        <p:strVal val="visible"/>
                                      </p:to>
                                    </p:set>
                                    <p:animEffect transition="in" filter="wipe(down)">
                                      <p:cBhvr>
                                        <p:cTn id="129" dur="580">
                                          <p:stCondLst>
                                            <p:cond delay="0"/>
                                          </p:stCondLst>
                                        </p:cTn>
                                        <p:tgtEl>
                                          <p:spTgt spid="1206303"/>
                                        </p:tgtEl>
                                      </p:cBhvr>
                                    </p:animEffect>
                                    <p:anim calcmode="lin" valueType="num">
                                      <p:cBhvr>
                                        <p:cTn id="130" dur="1822" tmFilter="0,0; 0.14,0.36; 0.43,0.73; 0.71,0.91; 1.0,1.0">
                                          <p:stCondLst>
                                            <p:cond delay="0"/>
                                          </p:stCondLst>
                                        </p:cTn>
                                        <p:tgtEl>
                                          <p:spTgt spid="120630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20630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20630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20630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206303"/>
                                        </p:tgtEl>
                                        <p:attrNameLst>
                                          <p:attrName>ppt_y</p:attrName>
                                        </p:attrNameLst>
                                      </p:cBhvr>
                                      <p:tavLst>
                                        <p:tav tm="0" fmla="#ppt_y-sin(pi*$)/81">
                                          <p:val>
                                            <p:fltVal val="0"/>
                                          </p:val>
                                        </p:tav>
                                        <p:tav tm="100000">
                                          <p:val>
                                            <p:fltVal val="1"/>
                                          </p:val>
                                        </p:tav>
                                      </p:tavLst>
                                    </p:anim>
                                    <p:animScale>
                                      <p:cBhvr>
                                        <p:cTn id="135" dur="26">
                                          <p:stCondLst>
                                            <p:cond delay="650"/>
                                          </p:stCondLst>
                                        </p:cTn>
                                        <p:tgtEl>
                                          <p:spTgt spid="1206303"/>
                                        </p:tgtEl>
                                      </p:cBhvr>
                                      <p:to x="100000" y="60000"/>
                                    </p:animScale>
                                    <p:animScale>
                                      <p:cBhvr>
                                        <p:cTn id="136" dur="166" decel="50000">
                                          <p:stCondLst>
                                            <p:cond delay="676"/>
                                          </p:stCondLst>
                                        </p:cTn>
                                        <p:tgtEl>
                                          <p:spTgt spid="1206303"/>
                                        </p:tgtEl>
                                      </p:cBhvr>
                                      <p:to x="100000" y="100000"/>
                                    </p:animScale>
                                    <p:animScale>
                                      <p:cBhvr>
                                        <p:cTn id="137" dur="26">
                                          <p:stCondLst>
                                            <p:cond delay="1312"/>
                                          </p:stCondLst>
                                        </p:cTn>
                                        <p:tgtEl>
                                          <p:spTgt spid="1206303"/>
                                        </p:tgtEl>
                                      </p:cBhvr>
                                      <p:to x="100000" y="80000"/>
                                    </p:animScale>
                                    <p:animScale>
                                      <p:cBhvr>
                                        <p:cTn id="138" dur="166" decel="50000">
                                          <p:stCondLst>
                                            <p:cond delay="1338"/>
                                          </p:stCondLst>
                                        </p:cTn>
                                        <p:tgtEl>
                                          <p:spTgt spid="1206303"/>
                                        </p:tgtEl>
                                      </p:cBhvr>
                                      <p:to x="100000" y="100000"/>
                                    </p:animScale>
                                    <p:animScale>
                                      <p:cBhvr>
                                        <p:cTn id="139" dur="26">
                                          <p:stCondLst>
                                            <p:cond delay="1642"/>
                                          </p:stCondLst>
                                        </p:cTn>
                                        <p:tgtEl>
                                          <p:spTgt spid="1206303"/>
                                        </p:tgtEl>
                                      </p:cBhvr>
                                      <p:to x="100000" y="90000"/>
                                    </p:animScale>
                                    <p:animScale>
                                      <p:cBhvr>
                                        <p:cTn id="140" dur="166" decel="50000">
                                          <p:stCondLst>
                                            <p:cond delay="1668"/>
                                          </p:stCondLst>
                                        </p:cTn>
                                        <p:tgtEl>
                                          <p:spTgt spid="1206303"/>
                                        </p:tgtEl>
                                      </p:cBhvr>
                                      <p:to x="100000" y="100000"/>
                                    </p:animScale>
                                    <p:animScale>
                                      <p:cBhvr>
                                        <p:cTn id="141" dur="26">
                                          <p:stCondLst>
                                            <p:cond delay="1808"/>
                                          </p:stCondLst>
                                        </p:cTn>
                                        <p:tgtEl>
                                          <p:spTgt spid="1206303"/>
                                        </p:tgtEl>
                                      </p:cBhvr>
                                      <p:to x="100000" y="95000"/>
                                    </p:animScale>
                                    <p:animScale>
                                      <p:cBhvr>
                                        <p:cTn id="142" dur="166" decel="50000">
                                          <p:stCondLst>
                                            <p:cond delay="1834"/>
                                          </p:stCondLst>
                                        </p:cTn>
                                        <p:tgtEl>
                                          <p:spTgt spid="120630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1206304"/>
                                        </p:tgtEl>
                                        <p:attrNameLst>
                                          <p:attrName>style.visibility</p:attrName>
                                        </p:attrNameLst>
                                      </p:cBhvr>
                                      <p:to>
                                        <p:strVal val="visible"/>
                                      </p:to>
                                    </p:set>
                                    <p:animEffect transition="in" filter="wipe(down)">
                                      <p:cBhvr>
                                        <p:cTn id="147" dur="580">
                                          <p:stCondLst>
                                            <p:cond delay="0"/>
                                          </p:stCondLst>
                                        </p:cTn>
                                        <p:tgtEl>
                                          <p:spTgt spid="1206304"/>
                                        </p:tgtEl>
                                      </p:cBhvr>
                                    </p:animEffect>
                                    <p:anim calcmode="lin" valueType="num">
                                      <p:cBhvr>
                                        <p:cTn id="148" dur="1822" tmFilter="0,0; 0.14,0.36; 0.43,0.73; 0.71,0.91; 1.0,1.0">
                                          <p:stCondLst>
                                            <p:cond delay="0"/>
                                          </p:stCondLst>
                                        </p:cTn>
                                        <p:tgtEl>
                                          <p:spTgt spid="120630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20630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20630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20630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206304"/>
                                        </p:tgtEl>
                                        <p:attrNameLst>
                                          <p:attrName>ppt_y</p:attrName>
                                        </p:attrNameLst>
                                      </p:cBhvr>
                                      <p:tavLst>
                                        <p:tav tm="0" fmla="#ppt_y-sin(pi*$)/81">
                                          <p:val>
                                            <p:fltVal val="0"/>
                                          </p:val>
                                        </p:tav>
                                        <p:tav tm="100000">
                                          <p:val>
                                            <p:fltVal val="1"/>
                                          </p:val>
                                        </p:tav>
                                      </p:tavLst>
                                    </p:anim>
                                    <p:animScale>
                                      <p:cBhvr>
                                        <p:cTn id="153" dur="26">
                                          <p:stCondLst>
                                            <p:cond delay="650"/>
                                          </p:stCondLst>
                                        </p:cTn>
                                        <p:tgtEl>
                                          <p:spTgt spid="1206304"/>
                                        </p:tgtEl>
                                      </p:cBhvr>
                                      <p:to x="100000" y="60000"/>
                                    </p:animScale>
                                    <p:animScale>
                                      <p:cBhvr>
                                        <p:cTn id="154" dur="166" decel="50000">
                                          <p:stCondLst>
                                            <p:cond delay="676"/>
                                          </p:stCondLst>
                                        </p:cTn>
                                        <p:tgtEl>
                                          <p:spTgt spid="1206304"/>
                                        </p:tgtEl>
                                      </p:cBhvr>
                                      <p:to x="100000" y="100000"/>
                                    </p:animScale>
                                    <p:animScale>
                                      <p:cBhvr>
                                        <p:cTn id="155" dur="26">
                                          <p:stCondLst>
                                            <p:cond delay="1312"/>
                                          </p:stCondLst>
                                        </p:cTn>
                                        <p:tgtEl>
                                          <p:spTgt spid="1206304"/>
                                        </p:tgtEl>
                                      </p:cBhvr>
                                      <p:to x="100000" y="80000"/>
                                    </p:animScale>
                                    <p:animScale>
                                      <p:cBhvr>
                                        <p:cTn id="156" dur="166" decel="50000">
                                          <p:stCondLst>
                                            <p:cond delay="1338"/>
                                          </p:stCondLst>
                                        </p:cTn>
                                        <p:tgtEl>
                                          <p:spTgt spid="1206304"/>
                                        </p:tgtEl>
                                      </p:cBhvr>
                                      <p:to x="100000" y="100000"/>
                                    </p:animScale>
                                    <p:animScale>
                                      <p:cBhvr>
                                        <p:cTn id="157" dur="26">
                                          <p:stCondLst>
                                            <p:cond delay="1642"/>
                                          </p:stCondLst>
                                        </p:cTn>
                                        <p:tgtEl>
                                          <p:spTgt spid="1206304"/>
                                        </p:tgtEl>
                                      </p:cBhvr>
                                      <p:to x="100000" y="90000"/>
                                    </p:animScale>
                                    <p:animScale>
                                      <p:cBhvr>
                                        <p:cTn id="158" dur="166" decel="50000">
                                          <p:stCondLst>
                                            <p:cond delay="1668"/>
                                          </p:stCondLst>
                                        </p:cTn>
                                        <p:tgtEl>
                                          <p:spTgt spid="1206304"/>
                                        </p:tgtEl>
                                      </p:cBhvr>
                                      <p:to x="100000" y="100000"/>
                                    </p:animScale>
                                    <p:animScale>
                                      <p:cBhvr>
                                        <p:cTn id="159" dur="26">
                                          <p:stCondLst>
                                            <p:cond delay="1808"/>
                                          </p:stCondLst>
                                        </p:cTn>
                                        <p:tgtEl>
                                          <p:spTgt spid="1206304"/>
                                        </p:tgtEl>
                                      </p:cBhvr>
                                      <p:to x="100000" y="95000"/>
                                    </p:animScale>
                                    <p:animScale>
                                      <p:cBhvr>
                                        <p:cTn id="160" dur="166" decel="50000">
                                          <p:stCondLst>
                                            <p:cond delay="1834"/>
                                          </p:stCondLst>
                                        </p:cTn>
                                        <p:tgtEl>
                                          <p:spTgt spid="120630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1206305"/>
                                        </p:tgtEl>
                                        <p:attrNameLst>
                                          <p:attrName>style.visibility</p:attrName>
                                        </p:attrNameLst>
                                      </p:cBhvr>
                                      <p:to>
                                        <p:strVal val="visible"/>
                                      </p:to>
                                    </p:set>
                                    <p:animEffect transition="in" filter="wipe(down)">
                                      <p:cBhvr>
                                        <p:cTn id="165" dur="580">
                                          <p:stCondLst>
                                            <p:cond delay="0"/>
                                          </p:stCondLst>
                                        </p:cTn>
                                        <p:tgtEl>
                                          <p:spTgt spid="1206305"/>
                                        </p:tgtEl>
                                      </p:cBhvr>
                                    </p:animEffect>
                                    <p:anim calcmode="lin" valueType="num">
                                      <p:cBhvr>
                                        <p:cTn id="166" dur="1822" tmFilter="0,0; 0.14,0.36; 0.43,0.73; 0.71,0.91; 1.0,1.0">
                                          <p:stCondLst>
                                            <p:cond delay="0"/>
                                          </p:stCondLst>
                                        </p:cTn>
                                        <p:tgtEl>
                                          <p:spTgt spid="120630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120630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120630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120630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1206305"/>
                                        </p:tgtEl>
                                        <p:attrNameLst>
                                          <p:attrName>ppt_y</p:attrName>
                                        </p:attrNameLst>
                                      </p:cBhvr>
                                      <p:tavLst>
                                        <p:tav tm="0" fmla="#ppt_y-sin(pi*$)/81">
                                          <p:val>
                                            <p:fltVal val="0"/>
                                          </p:val>
                                        </p:tav>
                                        <p:tav tm="100000">
                                          <p:val>
                                            <p:fltVal val="1"/>
                                          </p:val>
                                        </p:tav>
                                      </p:tavLst>
                                    </p:anim>
                                    <p:animScale>
                                      <p:cBhvr>
                                        <p:cTn id="171" dur="26">
                                          <p:stCondLst>
                                            <p:cond delay="650"/>
                                          </p:stCondLst>
                                        </p:cTn>
                                        <p:tgtEl>
                                          <p:spTgt spid="1206305"/>
                                        </p:tgtEl>
                                      </p:cBhvr>
                                      <p:to x="100000" y="60000"/>
                                    </p:animScale>
                                    <p:animScale>
                                      <p:cBhvr>
                                        <p:cTn id="172" dur="166" decel="50000">
                                          <p:stCondLst>
                                            <p:cond delay="676"/>
                                          </p:stCondLst>
                                        </p:cTn>
                                        <p:tgtEl>
                                          <p:spTgt spid="1206305"/>
                                        </p:tgtEl>
                                      </p:cBhvr>
                                      <p:to x="100000" y="100000"/>
                                    </p:animScale>
                                    <p:animScale>
                                      <p:cBhvr>
                                        <p:cTn id="173" dur="26">
                                          <p:stCondLst>
                                            <p:cond delay="1312"/>
                                          </p:stCondLst>
                                        </p:cTn>
                                        <p:tgtEl>
                                          <p:spTgt spid="1206305"/>
                                        </p:tgtEl>
                                      </p:cBhvr>
                                      <p:to x="100000" y="80000"/>
                                    </p:animScale>
                                    <p:animScale>
                                      <p:cBhvr>
                                        <p:cTn id="174" dur="166" decel="50000">
                                          <p:stCondLst>
                                            <p:cond delay="1338"/>
                                          </p:stCondLst>
                                        </p:cTn>
                                        <p:tgtEl>
                                          <p:spTgt spid="1206305"/>
                                        </p:tgtEl>
                                      </p:cBhvr>
                                      <p:to x="100000" y="100000"/>
                                    </p:animScale>
                                    <p:animScale>
                                      <p:cBhvr>
                                        <p:cTn id="175" dur="26">
                                          <p:stCondLst>
                                            <p:cond delay="1642"/>
                                          </p:stCondLst>
                                        </p:cTn>
                                        <p:tgtEl>
                                          <p:spTgt spid="1206305"/>
                                        </p:tgtEl>
                                      </p:cBhvr>
                                      <p:to x="100000" y="90000"/>
                                    </p:animScale>
                                    <p:animScale>
                                      <p:cBhvr>
                                        <p:cTn id="176" dur="166" decel="50000">
                                          <p:stCondLst>
                                            <p:cond delay="1668"/>
                                          </p:stCondLst>
                                        </p:cTn>
                                        <p:tgtEl>
                                          <p:spTgt spid="1206305"/>
                                        </p:tgtEl>
                                      </p:cBhvr>
                                      <p:to x="100000" y="100000"/>
                                    </p:animScale>
                                    <p:animScale>
                                      <p:cBhvr>
                                        <p:cTn id="177" dur="26">
                                          <p:stCondLst>
                                            <p:cond delay="1808"/>
                                          </p:stCondLst>
                                        </p:cTn>
                                        <p:tgtEl>
                                          <p:spTgt spid="1206305"/>
                                        </p:tgtEl>
                                      </p:cBhvr>
                                      <p:to x="100000" y="95000"/>
                                    </p:animScale>
                                    <p:animScale>
                                      <p:cBhvr>
                                        <p:cTn id="178" dur="166" decel="50000">
                                          <p:stCondLst>
                                            <p:cond delay="1834"/>
                                          </p:stCondLst>
                                        </p:cTn>
                                        <p:tgtEl>
                                          <p:spTgt spid="120630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1206306"/>
                                        </p:tgtEl>
                                        <p:attrNameLst>
                                          <p:attrName>style.visibility</p:attrName>
                                        </p:attrNameLst>
                                      </p:cBhvr>
                                      <p:to>
                                        <p:strVal val="visible"/>
                                      </p:to>
                                    </p:set>
                                    <p:animEffect transition="in" filter="wipe(down)">
                                      <p:cBhvr>
                                        <p:cTn id="183" dur="580">
                                          <p:stCondLst>
                                            <p:cond delay="0"/>
                                          </p:stCondLst>
                                        </p:cTn>
                                        <p:tgtEl>
                                          <p:spTgt spid="1206306"/>
                                        </p:tgtEl>
                                      </p:cBhvr>
                                    </p:animEffect>
                                    <p:anim calcmode="lin" valueType="num">
                                      <p:cBhvr>
                                        <p:cTn id="184" dur="1822" tmFilter="0,0; 0.14,0.36; 0.43,0.73; 0.71,0.91; 1.0,1.0">
                                          <p:stCondLst>
                                            <p:cond delay="0"/>
                                          </p:stCondLst>
                                        </p:cTn>
                                        <p:tgtEl>
                                          <p:spTgt spid="120630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20630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20630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20630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206306"/>
                                        </p:tgtEl>
                                        <p:attrNameLst>
                                          <p:attrName>ppt_y</p:attrName>
                                        </p:attrNameLst>
                                      </p:cBhvr>
                                      <p:tavLst>
                                        <p:tav tm="0" fmla="#ppt_y-sin(pi*$)/81">
                                          <p:val>
                                            <p:fltVal val="0"/>
                                          </p:val>
                                        </p:tav>
                                        <p:tav tm="100000">
                                          <p:val>
                                            <p:fltVal val="1"/>
                                          </p:val>
                                        </p:tav>
                                      </p:tavLst>
                                    </p:anim>
                                    <p:animScale>
                                      <p:cBhvr>
                                        <p:cTn id="189" dur="26">
                                          <p:stCondLst>
                                            <p:cond delay="650"/>
                                          </p:stCondLst>
                                        </p:cTn>
                                        <p:tgtEl>
                                          <p:spTgt spid="1206306"/>
                                        </p:tgtEl>
                                      </p:cBhvr>
                                      <p:to x="100000" y="60000"/>
                                    </p:animScale>
                                    <p:animScale>
                                      <p:cBhvr>
                                        <p:cTn id="190" dur="166" decel="50000">
                                          <p:stCondLst>
                                            <p:cond delay="676"/>
                                          </p:stCondLst>
                                        </p:cTn>
                                        <p:tgtEl>
                                          <p:spTgt spid="1206306"/>
                                        </p:tgtEl>
                                      </p:cBhvr>
                                      <p:to x="100000" y="100000"/>
                                    </p:animScale>
                                    <p:animScale>
                                      <p:cBhvr>
                                        <p:cTn id="191" dur="26">
                                          <p:stCondLst>
                                            <p:cond delay="1312"/>
                                          </p:stCondLst>
                                        </p:cTn>
                                        <p:tgtEl>
                                          <p:spTgt spid="1206306"/>
                                        </p:tgtEl>
                                      </p:cBhvr>
                                      <p:to x="100000" y="80000"/>
                                    </p:animScale>
                                    <p:animScale>
                                      <p:cBhvr>
                                        <p:cTn id="192" dur="166" decel="50000">
                                          <p:stCondLst>
                                            <p:cond delay="1338"/>
                                          </p:stCondLst>
                                        </p:cTn>
                                        <p:tgtEl>
                                          <p:spTgt spid="1206306"/>
                                        </p:tgtEl>
                                      </p:cBhvr>
                                      <p:to x="100000" y="100000"/>
                                    </p:animScale>
                                    <p:animScale>
                                      <p:cBhvr>
                                        <p:cTn id="193" dur="26">
                                          <p:stCondLst>
                                            <p:cond delay="1642"/>
                                          </p:stCondLst>
                                        </p:cTn>
                                        <p:tgtEl>
                                          <p:spTgt spid="1206306"/>
                                        </p:tgtEl>
                                      </p:cBhvr>
                                      <p:to x="100000" y="90000"/>
                                    </p:animScale>
                                    <p:animScale>
                                      <p:cBhvr>
                                        <p:cTn id="194" dur="166" decel="50000">
                                          <p:stCondLst>
                                            <p:cond delay="1668"/>
                                          </p:stCondLst>
                                        </p:cTn>
                                        <p:tgtEl>
                                          <p:spTgt spid="1206306"/>
                                        </p:tgtEl>
                                      </p:cBhvr>
                                      <p:to x="100000" y="100000"/>
                                    </p:animScale>
                                    <p:animScale>
                                      <p:cBhvr>
                                        <p:cTn id="195" dur="26">
                                          <p:stCondLst>
                                            <p:cond delay="1808"/>
                                          </p:stCondLst>
                                        </p:cTn>
                                        <p:tgtEl>
                                          <p:spTgt spid="1206306"/>
                                        </p:tgtEl>
                                      </p:cBhvr>
                                      <p:to x="100000" y="95000"/>
                                    </p:animScale>
                                    <p:animScale>
                                      <p:cBhvr>
                                        <p:cTn id="196" dur="166" decel="50000">
                                          <p:stCondLst>
                                            <p:cond delay="1834"/>
                                          </p:stCondLst>
                                        </p:cTn>
                                        <p:tgtEl>
                                          <p:spTgt spid="120630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206307"/>
                                        </p:tgtEl>
                                        <p:attrNameLst>
                                          <p:attrName>style.visibility</p:attrName>
                                        </p:attrNameLst>
                                      </p:cBhvr>
                                      <p:to>
                                        <p:strVal val="visible"/>
                                      </p:to>
                                    </p:set>
                                    <p:animEffect transition="in" filter="wipe(down)">
                                      <p:cBhvr>
                                        <p:cTn id="201" dur="580">
                                          <p:stCondLst>
                                            <p:cond delay="0"/>
                                          </p:stCondLst>
                                        </p:cTn>
                                        <p:tgtEl>
                                          <p:spTgt spid="1206307"/>
                                        </p:tgtEl>
                                      </p:cBhvr>
                                    </p:animEffect>
                                    <p:anim calcmode="lin" valueType="num">
                                      <p:cBhvr>
                                        <p:cTn id="202" dur="1822" tmFilter="0,0; 0.14,0.36; 0.43,0.73; 0.71,0.91; 1.0,1.0">
                                          <p:stCondLst>
                                            <p:cond delay="0"/>
                                          </p:stCondLst>
                                        </p:cTn>
                                        <p:tgtEl>
                                          <p:spTgt spid="120630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20630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20630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20630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206307"/>
                                        </p:tgtEl>
                                        <p:attrNameLst>
                                          <p:attrName>ppt_y</p:attrName>
                                        </p:attrNameLst>
                                      </p:cBhvr>
                                      <p:tavLst>
                                        <p:tav tm="0" fmla="#ppt_y-sin(pi*$)/81">
                                          <p:val>
                                            <p:fltVal val="0"/>
                                          </p:val>
                                        </p:tav>
                                        <p:tav tm="100000">
                                          <p:val>
                                            <p:fltVal val="1"/>
                                          </p:val>
                                        </p:tav>
                                      </p:tavLst>
                                    </p:anim>
                                    <p:animScale>
                                      <p:cBhvr>
                                        <p:cTn id="207" dur="26">
                                          <p:stCondLst>
                                            <p:cond delay="650"/>
                                          </p:stCondLst>
                                        </p:cTn>
                                        <p:tgtEl>
                                          <p:spTgt spid="1206307"/>
                                        </p:tgtEl>
                                      </p:cBhvr>
                                      <p:to x="100000" y="60000"/>
                                    </p:animScale>
                                    <p:animScale>
                                      <p:cBhvr>
                                        <p:cTn id="208" dur="166" decel="50000">
                                          <p:stCondLst>
                                            <p:cond delay="676"/>
                                          </p:stCondLst>
                                        </p:cTn>
                                        <p:tgtEl>
                                          <p:spTgt spid="1206307"/>
                                        </p:tgtEl>
                                      </p:cBhvr>
                                      <p:to x="100000" y="100000"/>
                                    </p:animScale>
                                    <p:animScale>
                                      <p:cBhvr>
                                        <p:cTn id="209" dur="26">
                                          <p:stCondLst>
                                            <p:cond delay="1312"/>
                                          </p:stCondLst>
                                        </p:cTn>
                                        <p:tgtEl>
                                          <p:spTgt spid="1206307"/>
                                        </p:tgtEl>
                                      </p:cBhvr>
                                      <p:to x="100000" y="80000"/>
                                    </p:animScale>
                                    <p:animScale>
                                      <p:cBhvr>
                                        <p:cTn id="210" dur="166" decel="50000">
                                          <p:stCondLst>
                                            <p:cond delay="1338"/>
                                          </p:stCondLst>
                                        </p:cTn>
                                        <p:tgtEl>
                                          <p:spTgt spid="1206307"/>
                                        </p:tgtEl>
                                      </p:cBhvr>
                                      <p:to x="100000" y="100000"/>
                                    </p:animScale>
                                    <p:animScale>
                                      <p:cBhvr>
                                        <p:cTn id="211" dur="26">
                                          <p:stCondLst>
                                            <p:cond delay="1642"/>
                                          </p:stCondLst>
                                        </p:cTn>
                                        <p:tgtEl>
                                          <p:spTgt spid="1206307"/>
                                        </p:tgtEl>
                                      </p:cBhvr>
                                      <p:to x="100000" y="90000"/>
                                    </p:animScale>
                                    <p:animScale>
                                      <p:cBhvr>
                                        <p:cTn id="212" dur="166" decel="50000">
                                          <p:stCondLst>
                                            <p:cond delay="1668"/>
                                          </p:stCondLst>
                                        </p:cTn>
                                        <p:tgtEl>
                                          <p:spTgt spid="1206307"/>
                                        </p:tgtEl>
                                      </p:cBhvr>
                                      <p:to x="100000" y="100000"/>
                                    </p:animScale>
                                    <p:animScale>
                                      <p:cBhvr>
                                        <p:cTn id="213" dur="26">
                                          <p:stCondLst>
                                            <p:cond delay="1808"/>
                                          </p:stCondLst>
                                        </p:cTn>
                                        <p:tgtEl>
                                          <p:spTgt spid="1206307"/>
                                        </p:tgtEl>
                                      </p:cBhvr>
                                      <p:to x="100000" y="95000"/>
                                    </p:animScale>
                                    <p:animScale>
                                      <p:cBhvr>
                                        <p:cTn id="214" dur="166" decel="50000">
                                          <p:stCondLst>
                                            <p:cond delay="1834"/>
                                          </p:stCondLst>
                                        </p:cTn>
                                        <p:tgtEl>
                                          <p:spTgt spid="120630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206308"/>
                                        </p:tgtEl>
                                        <p:attrNameLst>
                                          <p:attrName>style.visibility</p:attrName>
                                        </p:attrNameLst>
                                      </p:cBhvr>
                                      <p:to>
                                        <p:strVal val="visible"/>
                                      </p:to>
                                    </p:set>
                                    <p:animEffect transition="in" filter="wipe(down)">
                                      <p:cBhvr>
                                        <p:cTn id="219" dur="580">
                                          <p:stCondLst>
                                            <p:cond delay="0"/>
                                          </p:stCondLst>
                                        </p:cTn>
                                        <p:tgtEl>
                                          <p:spTgt spid="1206308"/>
                                        </p:tgtEl>
                                      </p:cBhvr>
                                    </p:animEffect>
                                    <p:anim calcmode="lin" valueType="num">
                                      <p:cBhvr>
                                        <p:cTn id="220" dur="1822" tmFilter="0,0; 0.14,0.36; 0.43,0.73; 0.71,0.91; 1.0,1.0">
                                          <p:stCondLst>
                                            <p:cond delay="0"/>
                                          </p:stCondLst>
                                        </p:cTn>
                                        <p:tgtEl>
                                          <p:spTgt spid="120630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20630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20630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20630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206308"/>
                                        </p:tgtEl>
                                        <p:attrNameLst>
                                          <p:attrName>ppt_y</p:attrName>
                                        </p:attrNameLst>
                                      </p:cBhvr>
                                      <p:tavLst>
                                        <p:tav tm="0" fmla="#ppt_y-sin(pi*$)/81">
                                          <p:val>
                                            <p:fltVal val="0"/>
                                          </p:val>
                                        </p:tav>
                                        <p:tav tm="100000">
                                          <p:val>
                                            <p:fltVal val="1"/>
                                          </p:val>
                                        </p:tav>
                                      </p:tavLst>
                                    </p:anim>
                                    <p:animScale>
                                      <p:cBhvr>
                                        <p:cTn id="225" dur="26">
                                          <p:stCondLst>
                                            <p:cond delay="650"/>
                                          </p:stCondLst>
                                        </p:cTn>
                                        <p:tgtEl>
                                          <p:spTgt spid="1206308"/>
                                        </p:tgtEl>
                                      </p:cBhvr>
                                      <p:to x="100000" y="60000"/>
                                    </p:animScale>
                                    <p:animScale>
                                      <p:cBhvr>
                                        <p:cTn id="226" dur="166" decel="50000">
                                          <p:stCondLst>
                                            <p:cond delay="676"/>
                                          </p:stCondLst>
                                        </p:cTn>
                                        <p:tgtEl>
                                          <p:spTgt spid="1206308"/>
                                        </p:tgtEl>
                                      </p:cBhvr>
                                      <p:to x="100000" y="100000"/>
                                    </p:animScale>
                                    <p:animScale>
                                      <p:cBhvr>
                                        <p:cTn id="227" dur="26">
                                          <p:stCondLst>
                                            <p:cond delay="1312"/>
                                          </p:stCondLst>
                                        </p:cTn>
                                        <p:tgtEl>
                                          <p:spTgt spid="1206308"/>
                                        </p:tgtEl>
                                      </p:cBhvr>
                                      <p:to x="100000" y="80000"/>
                                    </p:animScale>
                                    <p:animScale>
                                      <p:cBhvr>
                                        <p:cTn id="228" dur="166" decel="50000">
                                          <p:stCondLst>
                                            <p:cond delay="1338"/>
                                          </p:stCondLst>
                                        </p:cTn>
                                        <p:tgtEl>
                                          <p:spTgt spid="1206308"/>
                                        </p:tgtEl>
                                      </p:cBhvr>
                                      <p:to x="100000" y="100000"/>
                                    </p:animScale>
                                    <p:animScale>
                                      <p:cBhvr>
                                        <p:cTn id="229" dur="26">
                                          <p:stCondLst>
                                            <p:cond delay="1642"/>
                                          </p:stCondLst>
                                        </p:cTn>
                                        <p:tgtEl>
                                          <p:spTgt spid="1206308"/>
                                        </p:tgtEl>
                                      </p:cBhvr>
                                      <p:to x="100000" y="90000"/>
                                    </p:animScale>
                                    <p:animScale>
                                      <p:cBhvr>
                                        <p:cTn id="230" dur="166" decel="50000">
                                          <p:stCondLst>
                                            <p:cond delay="1668"/>
                                          </p:stCondLst>
                                        </p:cTn>
                                        <p:tgtEl>
                                          <p:spTgt spid="1206308"/>
                                        </p:tgtEl>
                                      </p:cBhvr>
                                      <p:to x="100000" y="100000"/>
                                    </p:animScale>
                                    <p:animScale>
                                      <p:cBhvr>
                                        <p:cTn id="231" dur="26">
                                          <p:stCondLst>
                                            <p:cond delay="1808"/>
                                          </p:stCondLst>
                                        </p:cTn>
                                        <p:tgtEl>
                                          <p:spTgt spid="1206308"/>
                                        </p:tgtEl>
                                      </p:cBhvr>
                                      <p:to x="100000" y="95000"/>
                                    </p:animScale>
                                    <p:animScale>
                                      <p:cBhvr>
                                        <p:cTn id="232" dur="166" decel="50000">
                                          <p:stCondLst>
                                            <p:cond delay="1834"/>
                                          </p:stCondLst>
                                        </p:cTn>
                                        <p:tgtEl>
                                          <p:spTgt spid="120630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1206309"/>
                                        </p:tgtEl>
                                        <p:attrNameLst>
                                          <p:attrName>style.visibility</p:attrName>
                                        </p:attrNameLst>
                                      </p:cBhvr>
                                      <p:to>
                                        <p:strVal val="visible"/>
                                      </p:to>
                                    </p:set>
                                    <p:animEffect transition="in" filter="wipe(down)">
                                      <p:cBhvr>
                                        <p:cTn id="237" dur="580">
                                          <p:stCondLst>
                                            <p:cond delay="0"/>
                                          </p:stCondLst>
                                        </p:cTn>
                                        <p:tgtEl>
                                          <p:spTgt spid="1206309"/>
                                        </p:tgtEl>
                                      </p:cBhvr>
                                    </p:animEffect>
                                    <p:anim calcmode="lin" valueType="num">
                                      <p:cBhvr>
                                        <p:cTn id="238" dur="1822" tmFilter="0,0; 0.14,0.36; 0.43,0.73; 0.71,0.91; 1.0,1.0">
                                          <p:stCondLst>
                                            <p:cond delay="0"/>
                                          </p:stCondLst>
                                        </p:cTn>
                                        <p:tgtEl>
                                          <p:spTgt spid="120630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120630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120630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120630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1206309"/>
                                        </p:tgtEl>
                                        <p:attrNameLst>
                                          <p:attrName>ppt_y</p:attrName>
                                        </p:attrNameLst>
                                      </p:cBhvr>
                                      <p:tavLst>
                                        <p:tav tm="0" fmla="#ppt_y-sin(pi*$)/81">
                                          <p:val>
                                            <p:fltVal val="0"/>
                                          </p:val>
                                        </p:tav>
                                        <p:tav tm="100000">
                                          <p:val>
                                            <p:fltVal val="1"/>
                                          </p:val>
                                        </p:tav>
                                      </p:tavLst>
                                    </p:anim>
                                    <p:animScale>
                                      <p:cBhvr>
                                        <p:cTn id="243" dur="26">
                                          <p:stCondLst>
                                            <p:cond delay="650"/>
                                          </p:stCondLst>
                                        </p:cTn>
                                        <p:tgtEl>
                                          <p:spTgt spid="1206309"/>
                                        </p:tgtEl>
                                      </p:cBhvr>
                                      <p:to x="100000" y="60000"/>
                                    </p:animScale>
                                    <p:animScale>
                                      <p:cBhvr>
                                        <p:cTn id="244" dur="166" decel="50000">
                                          <p:stCondLst>
                                            <p:cond delay="676"/>
                                          </p:stCondLst>
                                        </p:cTn>
                                        <p:tgtEl>
                                          <p:spTgt spid="1206309"/>
                                        </p:tgtEl>
                                      </p:cBhvr>
                                      <p:to x="100000" y="100000"/>
                                    </p:animScale>
                                    <p:animScale>
                                      <p:cBhvr>
                                        <p:cTn id="245" dur="26">
                                          <p:stCondLst>
                                            <p:cond delay="1312"/>
                                          </p:stCondLst>
                                        </p:cTn>
                                        <p:tgtEl>
                                          <p:spTgt spid="1206309"/>
                                        </p:tgtEl>
                                      </p:cBhvr>
                                      <p:to x="100000" y="80000"/>
                                    </p:animScale>
                                    <p:animScale>
                                      <p:cBhvr>
                                        <p:cTn id="246" dur="166" decel="50000">
                                          <p:stCondLst>
                                            <p:cond delay="1338"/>
                                          </p:stCondLst>
                                        </p:cTn>
                                        <p:tgtEl>
                                          <p:spTgt spid="1206309"/>
                                        </p:tgtEl>
                                      </p:cBhvr>
                                      <p:to x="100000" y="100000"/>
                                    </p:animScale>
                                    <p:animScale>
                                      <p:cBhvr>
                                        <p:cTn id="247" dur="26">
                                          <p:stCondLst>
                                            <p:cond delay="1642"/>
                                          </p:stCondLst>
                                        </p:cTn>
                                        <p:tgtEl>
                                          <p:spTgt spid="1206309"/>
                                        </p:tgtEl>
                                      </p:cBhvr>
                                      <p:to x="100000" y="90000"/>
                                    </p:animScale>
                                    <p:animScale>
                                      <p:cBhvr>
                                        <p:cTn id="248" dur="166" decel="50000">
                                          <p:stCondLst>
                                            <p:cond delay="1668"/>
                                          </p:stCondLst>
                                        </p:cTn>
                                        <p:tgtEl>
                                          <p:spTgt spid="1206309"/>
                                        </p:tgtEl>
                                      </p:cBhvr>
                                      <p:to x="100000" y="100000"/>
                                    </p:animScale>
                                    <p:animScale>
                                      <p:cBhvr>
                                        <p:cTn id="249" dur="26">
                                          <p:stCondLst>
                                            <p:cond delay="1808"/>
                                          </p:stCondLst>
                                        </p:cTn>
                                        <p:tgtEl>
                                          <p:spTgt spid="1206309"/>
                                        </p:tgtEl>
                                      </p:cBhvr>
                                      <p:to x="100000" y="95000"/>
                                    </p:animScale>
                                    <p:animScale>
                                      <p:cBhvr>
                                        <p:cTn id="250" dur="166" decel="50000">
                                          <p:stCondLst>
                                            <p:cond delay="1834"/>
                                          </p:stCondLst>
                                        </p:cTn>
                                        <p:tgtEl>
                                          <p:spTgt spid="120630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1206310"/>
                                        </p:tgtEl>
                                        <p:attrNameLst>
                                          <p:attrName>style.visibility</p:attrName>
                                        </p:attrNameLst>
                                      </p:cBhvr>
                                      <p:to>
                                        <p:strVal val="visible"/>
                                      </p:to>
                                    </p:set>
                                    <p:animEffect transition="in" filter="wipe(down)">
                                      <p:cBhvr>
                                        <p:cTn id="255" dur="580">
                                          <p:stCondLst>
                                            <p:cond delay="0"/>
                                          </p:stCondLst>
                                        </p:cTn>
                                        <p:tgtEl>
                                          <p:spTgt spid="1206310"/>
                                        </p:tgtEl>
                                      </p:cBhvr>
                                    </p:animEffect>
                                    <p:anim calcmode="lin" valueType="num">
                                      <p:cBhvr>
                                        <p:cTn id="256" dur="1822" tmFilter="0,0; 0.14,0.36; 0.43,0.73; 0.71,0.91; 1.0,1.0">
                                          <p:stCondLst>
                                            <p:cond delay="0"/>
                                          </p:stCondLst>
                                        </p:cTn>
                                        <p:tgtEl>
                                          <p:spTgt spid="120631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120631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120631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120631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1206310"/>
                                        </p:tgtEl>
                                        <p:attrNameLst>
                                          <p:attrName>ppt_y</p:attrName>
                                        </p:attrNameLst>
                                      </p:cBhvr>
                                      <p:tavLst>
                                        <p:tav tm="0" fmla="#ppt_y-sin(pi*$)/81">
                                          <p:val>
                                            <p:fltVal val="0"/>
                                          </p:val>
                                        </p:tav>
                                        <p:tav tm="100000">
                                          <p:val>
                                            <p:fltVal val="1"/>
                                          </p:val>
                                        </p:tav>
                                      </p:tavLst>
                                    </p:anim>
                                    <p:animScale>
                                      <p:cBhvr>
                                        <p:cTn id="261" dur="26">
                                          <p:stCondLst>
                                            <p:cond delay="650"/>
                                          </p:stCondLst>
                                        </p:cTn>
                                        <p:tgtEl>
                                          <p:spTgt spid="1206310"/>
                                        </p:tgtEl>
                                      </p:cBhvr>
                                      <p:to x="100000" y="60000"/>
                                    </p:animScale>
                                    <p:animScale>
                                      <p:cBhvr>
                                        <p:cTn id="262" dur="166" decel="50000">
                                          <p:stCondLst>
                                            <p:cond delay="676"/>
                                          </p:stCondLst>
                                        </p:cTn>
                                        <p:tgtEl>
                                          <p:spTgt spid="1206310"/>
                                        </p:tgtEl>
                                      </p:cBhvr>
                                      <p:to x="100000" y="100000"/>
                                    </p:animScale>
                                    <p:animScale>
                                      <p:cBhvr>
                                        <p:cTn id="263" dur="26">
                                          <p:stCondLst>
                                            <p:cond delay="1312"/>
                                          </p:stCondLst>
                                        </p:cTn>
                                        <p:tgtEl>
                                          <p:spTgt spid="1206310"/>
                                        </p:tgtEl>
                                      </p:cBhvr>
                                      <p:to x="100000" y="80000"/>
                                    </p:animScale>
                                    <p:animScale>
                                      <p:cBhvr>
                                        <p:cTn id="264" dur="166" decel="50000">
                                          <p:stCondLst>
                                            <p:cond delay="1338"/>
                                          </p:stCondLst>
                                        </p:cTn>
                                        <p:tgtEl>
                                          <p:spTgt spid="1206310"/>
                                        </p:tgtEl>
                                      </p:cBhvr>
                                      <p:to x="100000" y="100000"/>
                                    </p:animScale>
                                    <p:animScale>
                                      <p:cBhvr>
                                        <p:cTn id="265" dur="26">
                                          <p:stCondLst>
                                            <p:cond delay="1642"/>
                                          </p:stCondLst>
                                        </p:cTn>
                                        <p:tgtEl>
                                          <p:spTgt spid="1206310"/>
                                        </p:tgtEl>
                                      </p:cBhvr>
                                      <p:to x="100000" y="90000"/>
                                    </p:animScale>
                                    <p:animScale>
                                      <p:cBhvr>
                                        <p:cTn id="266" dur="166" decel="50000">
                                          <p:stCondLst>
                                            <p:cond delay="1668"/>
                                          </p:stCondLst>
                                        </p:cTn>
                                        <p:tgtEl>
                                          <p:spTgt spid="1206310"/>
                                        </p:tgtEl>
                                      </p:cBhvr>
                                      <p:to x="100000" y="100000"/>
                                    </p:animScale>
                                    <p:animScale>
                                      <p:cBhvr>
                                        <p:cTn id="267" dur="26">
                                          <p:stCondLst>
                                            <p:cond delay="1808"/>
                                          </p:stCondLst>
                                        </p:cTn>
                                        <p:tgtEl>
                                          <p:spTgt spid="1206310"/>
                                        </p:tgtEl>
                                      </p:cBhvr>
                                      <p:to x="100000" y="95000"/>
                                    </p:animScale>
                                    <p:animScale>
                                      <p:cBhvr>
                                        <p:cTn id="268" dur="166" decel="50000">
                                          <p:stCondLst>
                                            <p:cond delay="1834"/>
                                          </p:stCondLst>
                                        </p:cTn>
                                        <p:tgtEl>
                                          <p:spTgt spid="12063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5" grpId="0" animBg="1"/>
      <p:bldP spid="1206277" grpId="0"/>
      <p:bldP spid="1206278" grpId="0" animBg="1"/>
      <p:bldP spid="1206279" grpId="0" animBg="1"/>
      <p:bldP spid="1206280" grpId="0" animBg="1"/>
      <p:bldP spid="1206281" grpId="0"/>
      <p:bldP spid="1206282" grpId="0"/>
      <p:bldP spid="1206283" grpId="0"/>
      <p:bldP spid="1206284" grpId="0" animBg="1"/>
      <p:bldP spid="1206285" grpId="0"/>
      <p:bldP spid="1206286" grpId="0" animBg="1"/>
      <p:bldP spid="1206287" grpId="0" animBg="1"/>
      <p:bldP spid="1206288" grpId="0"/>
      <p:bldP spid="1206289" grpId="0"/>
      <p:bldP spid="1206290" grpId="0"/>
      <p:bldP spid="1206291" grpId="0"/>
      <p:bldP spid="1206292" grpId="0"/>
      <p:bldP spid="1206293" grpId="0"/>
      <p:bldP spid="1206294" grpId="0" animBg="1"/>
      <p:bldP spid="1206295" grpId="0" animBg="1"/>
      <p:bldP spid="1206296" grpId="0" animBg="1"/>
      <p:bldP spid="1206297" grpId="0" animBg="1"/>
      <p:bldP spid="1206298" grpId="0" animBg="1"/>
      <p:bldP spid="1206299" grpId="0" animBg="1"/>
      <p:bldP spid="1206300" grpId="0" animBg="1"/>
      <p:bldP spid="1206301" grpId="0" animBg="1"/>
      <p:bldP spid="1206302" grpId="0"/>
      <p:bldP spid="1206303" grpId="0"/>
      <p:bldP spid="1206304" grpId="0"/>
      <p:bldP spid="1206305" grpId="0"/>
      <p:bldP spid="1206306" grpId="0"/>
      <p:bldP spid="1206307" grpId="0"/>
      <p:bldP spid="1206308" grpId="0"/>
      <p:bldP spid="1206309" grpId="0"/>
      <p:bldP spid="1206310" grpId="0"/>
      <p:bldP spid="12063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6"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57775" y="1358900"/>
            <a:ext cx="4064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4213" y="620713"/>
            <a:ext cx="7772400" cy="863600"/>
          </a:xfrm>
        </p:spPr>
        <p:txBody>
          <a:bodyPr/>
          <a:lstStyle/>
          <a:p>
            <a:pPr algn="l">
              <a:defRPr/>
            </a:pPr>
            <a:r>
              <a:rPr lang="en-US" sz="4000" b="1" u="sng" dirty="0"/>
              <a:t>How Do I Do a Monologue?</a:t>
            </a:r>
          </a:p>
        </p:txBody>
      </p:sp>
      <p:sp>
        <p:nvSpPr>
          <p:cNvPr id="42" name="Title 1"/>
          <p:cNvSpPr txBox="1">
            <a:spLocks/>
          </p:cNvSpPr>
          <p:nvPr/>
        </p:nvSpPr>
        <p:spPr bwMode="auto">
          <a:xfrm>
            <a:off x="755650" y="1700213"/>
            <a:ext cx="7772400" cy="4681537"/>
          </a:xfrm>
          <a:prstGeom prst="rect">
            <a:avLst/>
          </a:prstGeom>
          <a:noFill/>
          <a:ln w="12700">
            <a:noFill/>
            <a:miter lim="800000"/>
            <a:headEnd/>
            <a:tailEnd/>
          </a:ln>
          <a:effectLst/>
        </p:spPr>
        <p:txBody>
          <a:bodyPr lIns="90487" tIns="44450" rIns="90487" bIns="44450"/>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a:lstStyle>
          <a:p>
            <a:pPr marL="742950" indent="-742950" algn="l">
              <a:buFont typeface="+mj-lt"/>
              <a:buAutoNum type="alphaUcPeriod"/>
              <a:defRPr/>
            </a:pPr>
            <a:r>
              <a:rPr lang="en-US" sz="3200" b="1" dirty="0"/>
              <a:t>Follow steps 1-5 (pp. 27-28)</a:t>
            </a:r>
          </a:p>
          <a:p>
            <a:pPr marL="742950" indent="-742950" algn="l">
              <a:buFont typeface="+mj-lt"/>
              <a:buAutoNum type="alphaUcPeriod"/>
              <a:defRPr/>
            </a:pPr>
            <a:r>
              <a:rPr lang="en-US" sz="3200" b="1" dirty="0"/>
              <a:t>Determine your character</a:t>
            </a:r>
          </a:p>
          <a:p>
            <a:pPr marL="742950" indent="-742950" algn="l">
              <a:buFont typeface="+mj-lt"/>
              <a:buAutoNum type="alphaUcPeriod"/>
              <a:defRPr/>
            </a:pPr>
            <a:r>
              <a:rPr lang="en-US" sz="3200" b="1" dirty="0"/>
              <a:t>Outline based on your MI</a:t>
            </a:r>
          </a:p>
          <a:p>
            <a:pPr marL="742950" indent="-742950" algn="l">
              <a:buFont typeface="+mj-lt"/>
              <a:buAutoNum type="alphaUcPeriod"/>
              <a:defRPr/>
            </a:pPr>
            <a:r>
              <a:rPr lang="en-US" sz="3200" b="1" dirty="0"/>
              <a:t>Replace oral clarity with biblical illustrations (not modern world)</a:t>
            </a:r>
          </a:p>
          <a:p>
            <a:pPr marL="742950" indent="-742950" algn="l">
              <a:buFont typeface="+mj-lt"/>
              <a:buAutoNum type="alphaUcPeriod"/>
              <a:defRPr/>
            </a:pPr>
            <a:r>
              <a:rPr lang="en-US" sz="3200" b="1" dirty="0"/>
              <a:t>Wear Bible clothes, introduce yourself in character, apply in conclusion</a:t>
            </a:r>
          </a:p>
          <a:p>
            <a:pPr marL="742950" indent="-742950" algn="l">
              <a:buFont typeface="+mj-lt"/>
              <a:buAutoNum type="alphaUcPeriod"/>
              <a:defRPr/>
            </a:pPr>
            <a:r>
              <a:rPr lang="en-US" sz="3200" b="1" dirty="0"/>
              <a:t>MSS and practice without notes</a:t>
            </a:r>
          </a:p>
          <a:p>
            <a:pPr marL="742950" indent="-742950" algn="l">
              <a:buFont typeface="+mj-lt"/>
              <a:buAutoNum type="alphaUcPeriod"/>
              <a:defRPr/>
            </a:pPr>
            <a:endParaRPr lang="en-US" sz="3200" b="1" dirty="0"/>
          </a:p>
          <a:p>
            <a:pPr marL="742950" indent="-742950" algn="l">
              <a:buFont typeface="+mj-lt"/>
              <a:buAutoNum type="alphaUcPeriod"/>
              <a:defRPr/>
            </a:pPr>
            <a:endParaRPr lang="en-US" sz="3200" b="1" dirty="0"/>
          </a:p>
        </p:txBody>
      </p:sp>
      <p:sp>
        <p:nvSpPr>
          <p:cNvPr id="93189" name="Text Box 40"/>
          <p:cNvSpPr txBox="1">
            <a:spLocks noChangeArrowheads="1"/>
          </p:cNvSpPr>
          <p:nvPr/>
        </p:nvSpPr>
        <p:spPr bwMode="auto">
          <a:xfrm>
            <a:off x="7010400" y="0"/>
            <a:ext cx="20574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158-159</a:t>
            </a:r>
            <a:endParaRPr lang="en-US">
              <a:solidFill>
                <a:srgbClr val="00084D"/>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dissolve">
                                      <p:cBhvr>
                                        <p:cTn id="27" dur="500"/>
                                        <p:tgtEl>
                                          <p:spTgt spid="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dissolve">
                                      <p:cBhvr>
                                        <p:cTn id="32"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4152</TotalTime>
  <Words>1114</Words>
  <Application>Microsoft Macintosh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14</vt:i4>
      </vt:variant>
    </vt:vector>
  </HeadingPairs>
  <TitlesOfParts>
    <vt:vector size="31" baseType="lpstr">
      <vt:lpstr>Hobo</vt:lpstr>
      <vt:lpstr>ＭＳ Ｐゴシック</vt:lpstr>
      <vt:lpstr>Times</vt:lpstr>
      <vt:lpstr>Arial</vt:lpstr>
      <vt:lpstr>Lucida Handwriting</vt:lpstr>
      <vt:lpstr>Monotype Sorts</vt:lpstr>
      <vt:lpstr>Tahoma</vt:lpstr>
      <vt:lpstr>Times New Roman</vt:lpstr>
      <vt:lpstr>Trebuchet MS</vt:lpstr>
      <vt:lpstr>Wingdings</vt:lpstr>
      <vt:lpstr>Blank Presentation</vt:lpstr>
      <vt:lpstr>Textured</vt:lpstr>
      <vt:lpstr>untitled 1</vt:lpstr>
      <vt:lpstr>Crumple</vt:lpstr>
      <vt:lpstr>Frame</vt:lpstr>
      <vt:lpstr>Chocolate</vt:lpstr>
      <vt:lpstr>Default Design</vt:lpstr>
      <vt:lpstr>Preaching through Monologues</vt:lpstr>
      <vt:lpstr>"I did this for you"</vt:lpstr>
      <vt:lpstr>A monologue is…</vt:lpstr>
      <vt:lpstr>Monologue Advantages</vt:lpstr>
      <vt:lpstr>Monologue Dangers</vt:lpstr>
      <vt:lpstr>When Monologues Work Best</vt:lpstr>
      <vt:lpstr>But how do you do a monologue?</vt:lpstr>
      <vt:lpstr>The Preparing Expository Sermons Process</vt:lpstr>
      <vt:lpstr>How Do I Do a Monologue?</vt:lpstr>
      <vt:lpstr>Monologue Characters</vt:lpstr>
      <vt:lpstr>BLOCKING DIAGRAM</vt:lpstr>
      <vt:lpstr>BLOCKING DIAGRAM</vt:lpstr>
      <vt:lpstr>Black</vt:lpstr>
      <vt:lpstr>Monologues PPT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78</cp:revision>
  <dcterms:created xsi:type="dcterms:W3CDTF">2004-09-11T01:03:24Z</dcterms:created>
  <dcterms:modified xsi:type="dcterms:W3CDTF">2024-05-02T09:11:16Z</dcterms:modified>
</cp:coreProperties>
</file>