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9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DACA"/>
          </a:solidFill>
        </a:fill>
      </a:tcStyle>
    </a:wholeTbl>
    <a:band2H>
      <a:tcTxStyle/>
      <a:tcStyle>
        <a:tcBdr/>
        <a:fill>
          <a:solidFill>
            <a:srgbClr val="E7ED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CEE9"/>
          </a:solidFill>
        </a:fill>
      </a:tcStyle>
    </a:wholeTbl>
    <a:band2H>
      <a:tcTxStyle/>
      <a:tcStyle>
        <a:tcBdr/>
        <a:fill>
          <a:solidFill>
            <a:srgbClr val="E9E8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2" d="100"/>
          <a:sy n="42" d="100"/>
        </p:scale>
        <p:origin x="-816" y="-10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67702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0"/>
            <a:ext cx="20828000" cy="69469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778000" y="7073900"/>
            <a:ext cx="20828000" cy="501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>
              <a:defRPr sz="24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1219199" y="184151"/>
            <a:ext cx="21945601" cy="3016252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1219199" y="3200402"/>
            <a:ext cx="21945601" cy="10515599"/>
          </a:xfrm>
          <a:prstGeom prst="rect">
            <a:avLst/>
          </a:prstGeom>
        </p:spPr>
        <p:txBody>
          <a:bodyPr lIns="121919" tIns="121919" rIns="121919" bIns="121919" anchor="t"/>
          <a:lstStyle>
            <a:lvl1pPr marL="900112" indent="-900112" defTabSz="1219200">
              <a:spcBef>
                <a:spcPts val="2000"/>
              </a:spcBef>
              <a:buSzPct val="100000"/>
              <a:buFont typeface="Arial"/>
              <a:defRPr sz="8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314450" indent="-857250" defTabSz="1219200">
              <a:spcBef>
                <a:spcPts val="2000"/>
              </a:spcBef>
              <a:buSzPct val="100000"/>
              <a:buFont typeface="Arial"/>
              <a:buChar char="–"/>
              <a:defRPr sz="8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14500" indent="-800100" defTabSz="1219200">
              <a:spcBef>
                <a:spcPts val="2000"/>
              </a:spcBef>
              <a:buSzPct val="100000"/>
              <a:buFont typeface="Arial"/>
              <a:defRPr sz="8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331720" indent="-960120" defTabSz="1219200">
              <a:spcBef>
                <a:spcPts val="2000"/>
              </a:spcBef>
              <a:buSzPct val="100000"/>
              <a:buFont typeface="Arial"/>
              <a:buChar char="–"/>
              <a:defRPr sz="8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88920" indent="-960120" defTabSz="1219200">
              <a:spcBef>
                <a:spcPts val="2000"/>
              </a:spcBef>
              <a:buSzPct val="100000"/>
              <a:buFont typeface="Arial"/>
              <a:buChar char="»"/>
              <a:defRPr sz="8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7475200" y="12720956"/>
            <a:ext cx="5689600" cy="713741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1828799" y="3689352"/>
            <a:ext cx="20726401" cy="4083048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half" idx="1"/>
          </p:nvPr>
        </p:nvSpPr>
        <p:spPr>
          <a:xfrm>
            <a:off x="3657599" y="7772400"/>
            <a:ext cx="17068801" cy="5943600"/>
          </a:xfrm>
          <a:prstGeom prst="rect">
            <a:avLst/>
          </a:prstGeom>
        </p:spPr>
        <p:txBody>
          <a:bodyPr lIns="121919" tIns="121919" rIns="121919" bIns="121919" anchor="t"/>
          <a:lstStyle>
            <a:lvl1pPr marL="0" indent="0" algn="ctr" defTabSz="1219200">
              <a:spcBef>
                <a:spcPts val="2000"/>
              </a:spcBef>
              <a:buSzTx/>
              <a:buNone/>
              <a:defRPr sz="8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219200">
              <a:spcBef>
                <a:spcPts val="2000"/>
              </a:spcBef>
              <a:buSzTx/>
              <a:buNone/>
              <a:defRPr sz="8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219200">
              <a:spcBef>
                <a:spcPts val="2000"/>
              </a:spcBef>
              <a:buSzTx/>
              <a:buNone/>
              <a:defRPr sz="8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219200">
              <a:spcBef>
                <a:spcPts val="2000"/>
              </a:spcBef>
              <a:buSzTx/>
              <a:buNone/>
              <a:defRPr sz="8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219200">
              <a:spcBef>
                <a:spcPts val="2000"/>
              </a:spcBef>
              <a:buSzTx/>
              <a:buNone/>
              <a:defRPr sz="8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>
            <a:off x="17475200" y="12720956"/>
            <a:ext cx="5689600" cy="713741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635000" y="9385300"/>
            <a:ext cx="23114000" cy="2133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2197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651000" y="0"/>
            <a:ext cx="10223500" cy="6502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half" idx="1"/>
          </p:nvPr>
        </p:nvSpPr>
        <p:spPr>
          <a:xfrm>
            <a:off x="1651000" y="6692900"/>
            <a:ext cx="10223500" cy="7023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1689100" y="0"/>
            <a:ext cx="21005800" cy="2997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sz="half" idx="1"/>
          </p:nvPr>
        </p:nvSpPr>
        <p:spPr>
          <a:xfrm>
            <a:off x="1689100" y="2752725"/>
            <a:ext cx="10223500" cy="1009015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244475"/>
            <a:ext cx="21005800" cy="2508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2752725"/>
            <a:ext cx="21005800" cy="1009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jpeg"/><Relationship Id="rId3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eg"/><Relationship Id="rId3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hueOff val="492809"/>
                <a:satOff val="-20020"/>
                <a:lumOff val="45568"/>
              </a:schemeClr>
            </a:gs>
            <a:gs pos="35000">
              <a:srgbClr val="C5EAC1"/>
            </a:gs>
            <a:gs pos="100000">
              <a:schemeClr val="accent3">
                <a:hueOff val="507031"/>
                <a:satOff val="-18409"/>
                <a:lumOff val="62295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R&amp;TPi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968" y="0"/>
            <a:ext cx="1184806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52" y="24010"/>
            <a:ext cx="24384003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ctr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subTitle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43" y="16866"/>
            <a:ext cx="24344315" cy="13693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615" y="-11908"/>
            <a:ext cx="24431230" cy="13742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10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06" y="16470"/>
            <a:ext cx="24362991" cy="13683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7" y="20239"/>
            <a:ext cx="24384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69" y="14438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lide#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21059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lide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02" y="5007"/>
            <a:ext cx="24366196" cy="13705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lide#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17" y="20839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lide#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88" y="14738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hueOff val="492809"/>
                <a:satOff val="-20020"/>
                <a:lumOff val="45568"/>
              </a:schemeClr>
            </a:gs>
            <a:gs pos="35000">
              <a:srgbClr val="C5EAC1"/>
            </a:gs>
            <a:gs pos="100000">
              <a:schemeClr val="accent3">
                <a:hueOff val="507031"/>
                <a:satOff val="-18409"/>
                <a:lumOff val="62295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00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528" y="292175"/>
            <a:ext cx="1963737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lide#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18" y="15674"/>
            <a:ext cx="2438399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lide#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09" y="15502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66" y="862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lide#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20" y="11682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lide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26" y="6758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lide#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82" y="10256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lide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97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lide#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4" y="4389"/>
            <a:ext cx="24368392" cy="13707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lide #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0" y="19838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lide 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3" y="14134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hueOff val="492809"/>
                <a:satOff val="-20020"/>
                <a:lumOff val="45568"/>
              </a:schemeClr>
            </a:gs>
            <a:gs pos="35000">
              <a:srgbClr val="C5EAC1"/>
            </a:gs>
            <a:gs pos="100000">
              <a:schemeClr val="accent3">
                <a:hueOff val="507031"/>
                <a:satOff val="-18409"/>
                <a:lumOff val="62295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768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550" y="-69850"/>
            <a:ext cx="10287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lide#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1" y="902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lide#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64" y="10027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1.jpeg" descr="Mai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16" y="-26739"/>
            <a:ext cx="24383844" cy="13715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2.jpeg" descr="Slide#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3.jpeg" descr="Slide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lide#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lide#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6.jpeg" descr="Slide#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7.jpeg" descr="Slide#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8.jpeg" descr="Mainsli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9.jpeg" descr="Slide#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ctr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subTitle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851" y="64390"/>
            <a:ext cx="23644298" cy="13299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10.jpeg" descr="Slide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11.jpeg" descr="Slide#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12.jpeg" descr="Slide#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13.jpeg" descr="Slide#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14.jpeg" descr="Slide#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15.jpeg" descr="Slide#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16.jpeg" descr="Slide#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17.jpeg" descr="Slide#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7" name="image1.jpeg" descr="Main Sli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1" name="image2.jpeg" descr="Slide#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3.jpeg" descr="Slide #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1828799" y="4260850"/>
            <a:ext cx="20726401" cy="29400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xfrm>
            <a:off x="3657599" y="7772400"/>
            <a:ext cx="17068801" cy="3505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6" name="image4.jpeg" descr="inbetwe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lide#1.jpg" descr="Slide#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6.jpeg" descr="Slide #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48" y="19549"/>
            <a:ext cx="24384002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2" name="Slide#2.jpg" descr="Slide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8.jpeg" descr="Main Sli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Slide#2.jpg" descr="Slide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8.jpeg" descr="Main Sli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10.jpeg" descr="Slide #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3" name="Slide#2.jpg" descr="Slide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8.jpeg" descr="Main Sli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11.jpeg" descr="Slide #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Slide#2.jpg" descr="Slide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8.jpeg" descr="Main Sli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11.jpeg" descr="Slide #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12.jpeg" descr="Slide #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6" name="Slide#2.jpg" descr="Slide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8.jpeg" descr="Main Sli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9.jpeg" descr="Slide #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01" y="19534"/>
            <a:ext cx="24314546" cy="13676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22" y="22951"/>
            <a:ext cx="24344756" cy="13693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40" y="-9276"/>
            <a:ext cx="24384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ctr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subTitle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630" y="17462"/>
            <a:ext cx="24384002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Rick Griffith</cp:lastModifiedBy>
  <cp:revision>1</cp:revision>
  <dcterms:modified xsi:type="dcterms:W3CDTF">2016-12-20T17:23:21Z</dcterms:modified>
</cp:coreProperties>
</file>