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5.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63" r:id="rId2"/>
    <p:sldMasterId id="2147483675" r:id="rId3"/>
    <p:sldMasterId id="2147483687" r:id="rId4"/>
    <p:sldMasterId id="2147483690" r:id="rId5"/>
    <p:sldMasterId id="2147483702" r:id="rId6"/>
    <p:sldMasterId id="2147483714" r:id="rId7"/>
    <p:sldMasterId id="2147483726" r:id="rId8"/>
  </p:sldMasterIdLst>
  <p:notesMasterIdLst>
    <p:notesMasterId r:id="rId55"/>
  </p:notesMasterIdLst>
  <p:sldIdLst>
    <p:sldId id="256" r:id="rId9"/>
    <p:sldId id="257" r:id="rId10"/>
    <p:sldId id="258" r:id="rId11"/>
    <p:sldId id="259" r:id="rId12"/>
    <p:sldId id="280" r:id="rId13"/>
    <p:sldId id="260" r:id="rId14"/>
    <p:sldId id="261" r:id="rId15"/>
    <p:sldId id="262" r:id="rId16"/>
    <p:sldId id="263" r:id="rId17"/>
    <p:sldId id="265"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81" r:id="rId31"/>
    <p:sldId id="279"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3" r:id="rId51"/>
    <p:sldId id="304" r:id="rId52"/>
    <p:sldId id="300" r:id="rId53"/>
    <p:sldId id="302" r:id="rId5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6" autoAdjust="0"/>
    <p:restoredTop sz="89456" autoAdjust="0"/>
  </p:normalViewPr>
  <p:slideViewPr>
    <p:cSldViewPr>
      <p:cViewPr varScale="1">
        <p:scale>
          <a:sx n="109" d="100"/>
          <a:sy n="109" d="100"/>
        </p:scale>
        <p:origin x="2136" y="192"/>
      </p:cViewPr>
      <p:guideLst>
        <p:guide orient="horz" pos="2160"/>
        <p:guide pos="2880"/>
      </p:guideLst>
    </p:cSldViewPr>
  </p:slideViewPr>
  <p:outlineViewPr>
    <p:cViewPr>
      <p:scale>
        <a:sx n="33" d="100"/>
        <a:sy n="33" d="100"/>
      </p:scale>
      <p:origin x="0" y="11560"/>
    </p:cViewPr>
    <p:sldLst>
      <p:sld r:id="rId1" collapse="1"/>
    </p:sldLst>
  </p:outlineViewPr>
  <p:notesTextViewPr>
    <p:cViewPr>
      <p:scale>
        <a:sx n="100" d="100"/>
        <a:sy n="100" d="100"/>
      </p:scale>
      <p:origin x="0" y="0"/>
    </p:cViewPr>
  </p:notesTextViewPr>
  <p:sorterViewPr>
    <p:cViewPr>
      <p:scale>
        <a:sx n="1" d="1"/>
        <a:sy n="1" d="1"/>
      </p:scale>
      <p:origin x="0" y="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E57D19F-42B6-F54C-8760-0B2B586BBC5D}" type="slidenum">
              <a:rPr lang="en-US"/>
              <a:pPr/>
              <a:t>‹#›</a:t>
            </a:fld>
            <a:endParaRPr lang="en-US"/>
          </a:p>
        </p:txBody>
      </p:sp>
    </p:spTree>
    <p:extLst>
      <p:ext uri="{BB962C8B-B14F-4D97-AF65-F5344CB8AC3E}">
        <p14:creationId xmlns:p14="http://schemas.microsoft.com/office/powerpoint/2010/main" val="34779620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FA136-981B-E049-8B2B-E8F2A17D1BE8}" type="slidenum">
              <a:rPr lang="en-US"/>
              <a:pPr/>
              <a:t>2</a:t>
            </a:fld>
            <a:endParaRPr lang="en-US"/>
          </a:p>
        </p:txBody>
      </p:sp>
      <p:sp>
        <p:nvSpPr>
          <p:cNvPr id="348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819" name="Rectangle 3"/>
          <p:cNvSpPr>
            <a:spLocks noGrp="1" noChangeArrowheads="1"/>
          </p:cNvSpPr>
          <p:nvPr>
            <p:ph type="body" idx="1"/>
          </p:nvPr>
        </p:nvSpPr>
        <p:spPr/>
        <p:txBody>
          <a:bodyPr/>
          <a:lstStyle/>
          <a:p>
            <a:endParaRPr lang="en-US"/>
          </a:p>
          <a:p>
            <a:r>
              <a:rPr lang="en-US"/>
              <a:t>We do not the space or adequate comparative data to argue for the authenticity of every part of the gospel tradition.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E8261-30A4-BD44-A980-218CFC974E4D}" type="slidenum">
              <a:rPr lang="en-US"/>
              <a:pPr/>
              <a:t>3</a:t>
            </a:fld>
            <a:endParaRPr lang="en-US"/>
          </a:p>
        </p:txBody>
      </p:sp>
      <p:sp>
        <p:nvSpPr>
          <p:cNvPr id="61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47" name="Rectangle 3"/>
          <p:cNvSpPr>
            <a:spLocks noGrp="1" noChangeArrowheads="1"/>
          </p:cNvSpPr>
          <p:nvPr>
            <p:ph type="body" idx="1"/>
          </p:nvPr>
        </p:nvSpPr>
        <p:spPr/>
        <p:txBody>
          <a:bodyPr/>
          <a:lstStyle/>
          <a:p>
            <a:r>
              <a:rPr lang="en-US"/>
              <a:t>Never appears in the OT but the concept of God as king and sovereign we see in OT.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Jewish view of the future was quite simple: The Messiah would come to turn the Old Age into a New Age by ruling over Israel and the world.</a:t>
            </a:r>
          </a:p>
          <a:p>
            <a:r>
              <a:rPr lang="en-US" baseline="0" dirty="0"/>
              <a:t>However, Christians have the advantage now of looking back to see that the New Age did not begin with Messiah</a:t>
            </a:r>
            <a:r>
              <a:rPr lang="mr-IN" baseline="0" dirty="0"/>
              <a:t>'</a:t>
            </a:r>
            <a:r>
              <a:rPr lang="en-US" baseline="0" dirty="0"/>
              <a:t>s rule, but with his crucifixion. In a sense, the Old Age remains with sin, the world experiencing decay (Rom 8:13-14), and with Israel still not believing and redeemed. Yet, on the other hand, we are in the New Age at present with forgiveness of sin and the advent of the Spirit. This New Age will be more fully in effect only at the return of Jesus. Thus, we exist now in a transitional time with elements of both the Old Age and New Age. Such a time (the Church Age) was not </a:t>
            </a:r>
            <a:r>
              <a:rPr lang="en-US" baseline="0" dirty="0" err="1"/>
              <a:t>forseen</a:t>
            </a:r>
            <a:r>
              <a:rPr lang="en-US" baseline="0" dirty="0"/>
              <a:t> in the Old Testament, and age </a:t>
            </a:r>
            <a:r>
              <a:rPr lang="mr-IN" baseline="0" dirty="0"/>
              <a:t>"</a:t>
            </a:r>
            <a:r>
              <a:rPr lang="en-SG" sz="1200" b="0" i="0" u="none" strike="noStrike" kern="1200" baseline="0" dirty="0">
                <a:solidFill>
                  <a:schemeClr val="tx1"/>
                </a:solidFill>
                <a:latin typeface="Times New Roman" charset="0"/>
                <a:ea typeface="ＭＳ Ｐゴシック" charset="0"/>
                <a:cs typeface="+mn-cs"/>
              </a:rPr>
              <a:t>which was not made known to men in other generations as it has now been revealed by the Spirit to God</a:t>
            </a:r>
            <a:r>
              <a:rPr lang="mr-IN" sz="1200" b="0" i="0" u="none" strike="noStrike" kern="1200" baseline="0" dirty="0">
                <a:solidFill>
                  <a:schemeClr val="tx1"/>
                </a:solidFill>
                <a:latin typeface="Times New Roman" charset="0"/>
                <a:ea typeface="ＭＳ Ｐゴシック" charset="0"/>
                <a:cs typeface="+mn-cs"/>
              </a:rPr>
              <a:t>'</a:t>
            </a:r>
            <a:r>
              <a:rPr lang="en-SG" sz="1200" b="0" i="0" u="none" strike="noStrike" kern="1200" baseline="0" dirty="0">
                <a:solidFill>
                  <a:schemeClr val="tx1"/>
                </a:solidFill>
                <a:latin typeface="Times New Roman" charset="0"/>
                <a:ea typeface="ＭＳ Ｐゴシック" charset="0"/>
                <a:cs typeface="+mn-cs"/>
              </a:rPr>
              <a:t>s holy apostles and prophets.  6 This mystery is that through the gospel the Gentiles are heirs together with Israel, members together of one body, and sharers together in the promise in Christ Jesus</a:t>
            </a:r>
            <a:r>
              <a:rPr lang="mr-IN" sz="1200" b="0" i="0" u="none" strike="noStrike" kern="1200" baseline="0" dirty="0">
                <a:solidFill>
                  <a:schemeClr val="tx1"/>
                </a:solidFill>
                <a:latin typeface="Times New Roman" charset="0"/>
                <a:ea typeface="ＭＳ Ｐゴシック" charset="0"/>
                <a:cs typeface="+mn-cs"/>
              </a:rPr>
              <a:t>"</a:t>
            </a:r>
            <a:r>
              <a:rPr lang="en-US" baseline="0" dirty="0"/>
              <a:t> (Ephesians 3:5 NIV).</a:t>
            </a:r>
            <a:endParaRPr lang="en-US" dirty="0"/>
          </a:p>
        </p:txBody>
      </p:sp>
      <p:sp>
        <p:nvSpPr>
          <p:cNvPr id="4" name="Slide Number Placeholder 3"/>
          <p:cNvSpPr>
            <a:spLocks noGrp="1"/>
          </p:cNvSpPr>
          <p:nvPr>
            <p:ph type="sldNum" sz="quarter" idx="10"/>
          </p:nvPr>
        </p:nvSpPr>
        <p:spPr/>
        <p:txBody>
          <a:bodyPr/>
          <a:lstStyle/>
          <a:p>
            <a:fld id="{FE57D19F-42B6-F54C-8760-0B2B586BBC5D}" type="slidenum">
              <a:rPr lang="en-US"/>
              <a:pPr/>
              <a:t>5</a:t>
            </a:fld>
            <a:endParaRPr lang="en-US"/>
          </a:p>
        </p:txBody>
      </p:sp>
    </p:spTree>
    <p:extLst>
      <p:ext uri="{BB962C8B-B14F-4D97-AF65-F5344CB8AC3E}">
        <p14:creationId xmlns:p14="http://schemas.microsoft.com/office/powerpoint/2010/main" val="329788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C30D9-C1DE-D943-98BF-2E7028C9148E}" type="slidenum">
              <a:rPr lang="en-US"/>
              <a:pPr/>
              <a:t>6</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243" name="Rectangle 3"/>
          <p:cNvSpPr>
            <a:spLocks noGrp="1" noChangeArrowheads="1"/>
          </p:cNvSpPr>
          <p:nvPr>
            <p:ph type="body" idx="1"/>
          </p:nvPr>
        </p:nvSpPr>
        <p:spPr/>
        <p:txBody>
          <a:bodyPr/>
          <a:lstStyle/>
          <a:p>
            <a:r>
              <a:rPr lang="en-US"/>
              <a:t>The present dimension of Jesus teaching on the kingdom, which would have stood against his Jewish background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6BC118-54C4-354B-8A29-DEC28800CD87}" type="slidenum">
              <a:rPr lang="en-US"/>
              <a:pPr/>
              <a:t>16</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p:txBody>
          <a:bodyPr/>
          <a:lstStyle/>
          <a:p>
            <a:r>
              <a:rPr lang="en-US"/>
              <a:t>That heavenly reward is the great equalizer.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F770B6-A5EE-384F-AD2D-DBC273325C1B}" type="slidenum">
              <a:rPr lang="en-US"/>
              <a:pPr/>
              <a:t>19</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771" name="Rectangle 3"/>
          <p:cNvSpPr>
            <a:spLocks noGrp="1" noChangeArrowheads="1"/>
          </p:cNvSpPr>
          <p:nvPr>
            <p:ph type="body" idx="1"/>
          </p:nvPr>
        </p:nvSpPr>
        <p:spPr/>
        <p:txBody>
          <a:bodyPr/>
          <a:lstStyle/>
          <a:p>
            <a:r>
              <a:rPr lang="en-US"/>
              <a:t>Jesus gives wives and children a dignity in their life.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851AAE9-E718-E64E-8C7D-9795A2A9F3F7}" type="slidenum">
              <a:rPr lang="en-US" sz="1200">
                <a:solidFill>
                  <a:prstClr val="black"/>
                </a:solidFill>
              </a:rPr>
              <a:pPr/>
              <a:t>45</a:t>
            </a:fld>
            <a:endParaRPr lang="en-US" sz="1200">
              <a:solidFill>
                <a:prstClr val="black"/>
              </a:solidFill>
            </a:endParaRPr>
          </a:p>
        </p:txBody>
      </p:sp>
      <p:sp>
        <p:nvSpPr>
          <p:cNvPr id="3993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337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endParaRPr lang="en-US" sz="2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457200" y="2363788"/>
            <a:ext cx="8153400" cy="1600200"/>
            <a:chOff x="288" y="1489"/>
            <a:chExt cx="5136" cy="1008"/>
          </a:xfrm>
        </p:grpSpPr>
        <p:sp>
          <p:nvSpPr>
            <p:cNvPr id="27651"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2"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3"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4"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7655"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noProof="0"/>
              <a:t>Click to edit Master title style</a:t>
            </a:r>
          </a:p>
        </p:txBody>
      </p:sp>
      <p:sp>
        <p:nvSpPr>
          <p:cNvPr id="27656"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noProof="0"/>
              <a:t>Click to edit Master subtitle style</a:t>
            </a:r>
          </a:p>
        </p:txBody>
      </p:sp>
      <p:sp>
        <p:nvSpPr>
          <p:cNvPr id="27657" name="Rectangle 9"/>
          <p:cNvSpPr>
            <a:spLocks noGrp="1" noChangeArrowheads="1"/>
          </p:cNvSpPr>
          <p:nvPr>
            <p:ph type="dt" sz="quarter" idx="2"/>
          </p:nvPr>
        </p:nvSpPr>
        <p:spPr>
          <a:xfrm>
            <a:off x="685800" y="6324600"/>
            <a:ext cx="1905000" cy="457200"/>
          </a:xfrm>
          <a:prstGeom prst="rect">
            <a:avLst/>
          </a:prstGeom>
        </p:spPr>
        <p:txBody>
          <a:bodyPr/>
          <a:lstStyle>
            <a:lvl1pPr>
              <a:defRPr/>
            </a:lvl1pPr>
          </a:lstStyle>
          <a:p>
            <a:endParaRPr lang="en-US"/>
          </a:p>
        </p:txBody>
      </p:sp>
      <p:sp>
        <p:nvSpPr>
          <p:cNvPr id="27658" name="Rectangle 10"/>
          <p:cNvSpPr>
            <a:spLocks noGrp="1" noChangeArrowheads="1"/>
          </p:cNvSpPr>
          <p:nvPr>
            <p:ph type="ftr" sz="quarter" idx="3"/>
          </p:nvPr>
        </p:nvSpPr>
        <p:spPr>
          <a:xfrm>
            <a:off x="3124200" y="6324600"/>
            <a:ext cx="2895600" cy="457200"/>
          </a:xfrm>
          <a:prstGeom prst="rect">
            <a:avLst/>
          </a:prstGeom>
        </p:spPr>
        <p:txBody>
          <a:bodyPr/>
          <a:lstStyle>
            <a:lvl1pPr>
              <a:defRPr/>
            </a:lvl1pPr>
          </a:lstStyle>
          <a:p>
            <a:endParaRPr lang="en-US"/>
          </a:p>
        </p:txBody>
      </p:sp>
      <p:sp>
        <p:nvSpPr>
          <p:cNvPr id="27659" name="Rectangle 11"/>
          <p:cNvSpPr>
            <a:spLocks noGrp="1" noChangeArrowheads="1"/>
          </p:cNvSpPr>
          <p:nvPr>
            <p:ph type="sldNum" sz="quarter" idx="4"/>
          </p:nvPr>
        </p:nvSpPr>
        <p:spPr>
          <a:xfrm>
            <a:off x="6553200" y="6324600"/>
            <a:ext cx="1905000" cy="457200"/>
          </a:xfrm>
          <a:prstGeom prst="rect">
            <a:avLst/>
          </a:prstGeom>
        </p:spPr>
        <p:txBody>
          <a:bodyPr/>
          <a:lstStyle>
            <a:lvl1pPr>
              <a:defRPr/>
            </a:lvl1pPr>
          </a:lstStyle>
          <a:p>
            <a:fld id="{F8A9E1D1-726E-1248-B32B-C89E2F8B085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24600"/>
            <a:ext cx="1905000" cy="457200"/>
          </a:xfrm>
          <a:prstGeom prst="rect">
            <a:avLst/>
          </a:prstGeom>
        </p:spPr>
        <p:txBody>
          <a:bodyPr/>
          <a:lstStyle>
            <a:lvl1pPr>
              <a:defRPr/>
            </a:lvl1pPr>
          </a:lstStyle>
          <a:p>
            <a:fld id="{D27A5CB8-9619-4F4C-A7B2-ACE0FE684C36}" type="slidenum">
              <a:rPr lang="en-US"/>
              <a:pPr/>
              <a:t>‹#›</a:t>
            </a:fld>
            <a:endParaRPr lang="en-US"/>
          </a:p>
        </p:txBody>
      </p:sp>
    </p:spTree>
    <p:extLst>
      <p:ext uri="{BB962C8B-B14F-4D97-AF65-F5344CB8AC3E}">
        <p14:creationId xmlns:p14="http://schemas.microsoft.com/office/powerpoint/2010/main" val="42268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24600"/>
            <a:ext cx="1905000" cy="457200"/>
          </a:xfrm>
          <a:prstGeom prst="rect">
            <a:avLst/>
          </a:prstGeom>
        </p:spPr>
        <p:txBody>
          <a:bodyPr/>
          <a:lstStyle>
            <a:lvl1pPr>
              <a:defRPr/>
            </a:lvl1pPr>
          </a:lstStyle>
          <a:p>
            <a:fld id="{B9AADCE6-E01B-5B4C-BF2B-F8423BFC3A78}" type="slidenum">
              <a:rPr lang="en-US"/>
              <a:pPr/>
              <a:t>‹#›</a:t>
            </a:fld>
            <a:endParaRPr lang="en-US"/>
          </a:p>
        </p:txBody>
      </p:sp>
    </p:spTree>
    <p:extLst>
      <p:ext uri="{BB962C8B-B14F-4D97-AF65-F5344CB8AC3E}">
        <p14:creationId xmlns:p14="http://schemas.microsoft.com/office/powerpoint/2010/main" val="1844959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8349E2-989D-EC49-B79A-7927DB5A4C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4561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050C90-3E51-1047-A36F-CC2F0F7D0A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1824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AB4F4D-78DD-C749-B68C-3653E0F7CC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1072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99DC0F-6AA0-BF41-8C48-0E7716EFCD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2994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45B679-F3AD-7B4D-AAC1-D20B8A4E18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1480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9EFA669-D7D9-3F46-A491-B97EF13348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565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DAD04F-F15F-5542-BD9A-1B234A4BB7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5901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5CF585-1131-CB41-A7AE-E7889C0E48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450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24600"/>
            <a:ext cx="1905000" cy="457200"/>
          </a:xfrm>
          <a:prstGeom prst="rect">
            <a:avLst/>
          </a:prstGeom>
        </p:spPr>
        <p:txBody>
          <a:bodyPr/>
          <a:lstStyle>
            <a:lvl1pPr>
              <a:defRPr/>
            </a:lvl1pPr>
          </a:lstStyle>
          <a:p>
            <a:fld id="{47F09718-74A8-D945-8997-4771A9FB00BC}" type="slidenum">
              <a:rPr lang="en-US"/>
              <a:pPr/>
              <a:t>‹#›</a:t>
            </a:fld>
            <a:endParaRPr lang="en-US"/>
          </a:p>
        </p:txBody>
      </p:sp>
    </p:spTree>
    <p:extLst>
      <p:ext uri="{BB962C8B-B14F-4D97-AF65-F5344CB8AC3E}">
        <p14:creationId xmlns:p14="http://schemas.microsoft.com/office/powerpoint/2010/main" val="1143527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CA39E6-110D-C847-B7C1-7132848375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0236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B9627C-013C-1348-B093-0F44251214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8601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F93C6A-EC4C-CB47-B6BE-D6E76F839F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8350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270333678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50355804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157519893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160318825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63987397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417380644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384314754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24600"/>
            <a:ext cx="1905000" cy="457200"/>
          </a:xfrm>
          <a:prstGeom prst="rect">
            <a:avLst/>
          </a:prstGeom>
        </p:spPr>
        <p:txBody>
          <a:bodyPr/>
          <a:lstStyle>
            <a:lvl1pPr>
              <a:defRPr/>
            </a:lvl1pPr>
          </a:lstStyle>
          <a:p>
            <a:fld id="{A09D0A6A-FD7F-C743-9810-0A4CEB0DC26F}" type="slidenum">
              <a:rPr lang="en-US"/>
              <a:pPr/>
              <a:t>‹#›</a:t>
            </a:fld>
            <a:endParaRPr lang="en-US"/>
          </a:p>
        </p:txBody>
      </p:sp>
    </p:spTree>
    <p:extLst>
      <p:ext uri="{BB962C8B-B14F-4D97-AF65-F5344CB8AC3E}">
        <p14:creationId xmlns:p14="http://schemas.microsoft.com/office/powerpoint/2010/main" val="1642400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280904245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242934185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120670468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59919443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a:prstGeom prst="rect">
            <a:avLst/>
          </a:prstGeom>
        </p:spPr>
        <p:txBody>
          <a:bodyPr/>
          <a:lstStyle>
            <a:lvl1pPr>
              <a:defRPr/>
            </a:lvl1pPr>
          </a:lstStyle>
          <a:p>
            <a:fld id="{6CD9C062-3EED-0444-A18E-B590B687BB8D}" type="slidenum">
              <a:rPr lang="en-US"/>
              <a:pPr/>
              <a:t>‹#›</a:t>
            </a:fld>
            <a:endParaRPr lang="en-US"/>
          </a:p>
        </p:txBody>
      </p:sp>
    </p:spTree>
    <p:extLst>
      <p:ext uri="{BB962C8B-B14F-4D97-AF65-F5344CB8AC3E}">
        <p14:creationId xmlns:p14="http://schemas.microsoft.com/office/powerpoint/2010/main" val="42373404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2895600" y="4303713"/>
            <a:ext cx="3276600" cy="0"/>
          </a:xfrm>
          <a:prstGeom prst="line">
            <a:avLst/>
          </a:prstGeom>
          <a:noFill/>
          <a:ln w="3810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 name="Rectangle 5"/>
          <p:cNvSpPr>
            <a:spLocks noChangeArrowheads="1"/>
          </p:cNvSpPr>
          <p:nvPr/>
        </p:nvSpPr>
        <p:spPr bwMode="auto">
          <a:xfrm>
            <a:off x="0" y="1066800"/>
            <a:ext cx="8686800" cy="533400"/>
          </a:xfrm>
          <a:prstGeom prst="rect">
            <a:avLst/>
          </a:prstGeom>
          <a:noFill/>
          <a:ln w="57150">
            <a:solidFill>
              <a:schemeClr val="hlink"/>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kumimoji="1" lang="en-US"/>
          </a:p>
        </p:txBody>
      </p:sp>
      <p:grpSp>
        <p:nvGrpSpPr>
          <p:cNvPr id="6" name="Group 6"/>
          <p:cNvGrpSpPr>
            <a:grpSpLocks/>
          </p:cNvGrpSpPr>
          <p:nvPr/>
        </p:nvGrpSpPr>
        <p:grpSpPr bwMode="auto">
          <a:xfrm>
            <a:off x="533400" y="0"/>
            <a:ext cx="3276600" cy="2133600"/>
            <a:chOff x="336" y="0"/>
            <a:chExt cx="2064" cy="1344"/>
          </a:xfrm>
        </p:grpSpPr>
        <p:sp>
          <p:nvSpPr>
            <p:cNvPr id="7" name="Rectangle 7"/>
            <p:cNvSpPr>
              <a:spLocks noChangeArrowheads="1"/>
            </p:cNvSpPr>
            <p:nvPr/>
          </p:nvSpPr>
          <p:spPr bwMode="auto">
            <a:xfrm>
              <a:off x="1008" y="672"/>
              <a:ext cx="336" cy="336"/>
            </a:xfrm>
            <a:prstGeom prst="rect">
              <a:avLst/>
            </a:prstGeom>
            <a:noFill/>
            <a:ln w="57150">
              <a:solidFill>
                <a:schemeClr val="hlink"/>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a:p>
          </p:txBody>
        </p:sp>
        <p:sp>
          <p:nvSpPr>
            <p:cNvPr id="8" name="Rectangle 8"/>
            <p:cNvSpPr>
              <a:spLocks noChangeArrowheads="1"/>
            </p:cNvSpPr>
            <p:nvPr/>
          </p:nvSpPr>
          <p:spPr bwMode="auto">
            <a:xfrm>
              <a:off x="1344" y="1008"/>
              <a:ext cx="336" cy="336"/>
            </a:xfrm>
            <a:prstGeom prst="rect">
              <a:avLst/>
            </a:prstGeom>
            <a:noFill/>
            <a:ln w="57150">
              <a:solidFill>
                <a:schemeClr val="hlink"/>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a:p>
          </p:txBody>
        </p:sp>
        <p:sp>
          <p:nvSpPr>
            <p:cNvPr id="9" name="Rectangle 9"/>
            <p:cNvSpPr>
              <a:spLocks noChangeArrowheads="1"/>
            </p:cNvSpPr>
            <p:nvPr/>
          </p:nvSpPr>
          <p:spPr bwMode="auto">
            <a:xfrm>
              <a:off x="1728" y="336"/>
              <a:ext cx="336" cy="336"/>
            </a:xfrm>
            <a:prstGeom prst="rect">
              <a:avLst/>
            </a:prstGeom>
            <a:noFill/>
            <a:ln w="57150">
              <a:solidFill>
                <a:schemeClr val="hlink"/>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a:p>
          </p:txBody>
        </p:sp>
        <p:sp>
          <p:nvSpPr>
            <p:cNvPr id="10" name="Rectangle 10"/>
            <p:cNvSpPr>
              <a:spLocks noChangeArrowheads="1"/>
            </p:cNvSpPr>
            <p:nvPr/>
          </p:nvSpPr>
          <p:spPr bwMode="auto">
            <a:xfrm>
              <a:off x="2064" y="672"/>
              <a:ext cx="336" cy="336"/>
            </a:xfrm>
            <a:prstGeom prst="rect">
              <a:avLst/>
            </a:prstGeom>
            <a:noFill/>
            <a:ln w="57150">
              <a:solidFill>
                <a:schemeClr val="hlink"/>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a:p>
          </p:txBody>
        </p:sp>
        <p:sp>
          <p:nvSpPr>
            <p:cNvPr id="11" name="Rectangle 11"/>
            <p:cNvSpPr>
              <a:spLocks noChangeArrowheads="1"/>
            </p:cNvSpPr>
            <p:nvPr/>
          </p:nvSpPr>
          <p:spPr bwMode="auto">
            <a:xfrm>
              <a:off x="672" y="336"/>
              <a:ext cx="336" cy="336"/>
            </a:xfrm>
            <a:prstGeom prst="rect">
              <a:avLst/>
            </a:prstGeom>
            <a:noFill/>
            <a:ln w="57150">
              <a:solidFill>
                <a:schemeClr val="hlink"/>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a:p>
          </p:txBody>
        </p:sp>
        <p:sp>
          <p:nvSpPr>
            <p:cNvPr id="12" name="Rectangle 12"/>
            <p:cNvSpPr>
              <a:spLocks noChangeArrowheads="1"/>
            </p:cNvSpPr>
            <p:nvPr/>
          </p:nvSpPr>
          <p:spPr bwMode="auto">
            <a:xfrm>
              <a:off x="336" y="0"/>
              <a:ext cx="336" cy="336"/>
            </a:xfrm>
            <a:prstGeom prst="rect">
              <a:avLst/>
            </a:prstGeom>
            <a:noFill/>
            <a:ln w="57150">
              <a:solidFill>
                <a:schemeClr val="hlink"/>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a:p>
          </p:txBody>
        </p:sp>
      </p:grpSp>
      <p:grpSp>
        <p:nvGrpSpPr>
          <p:cNvPr id="13" name="Group 13"/>
          <p:cNvGrpSpPr>
            <a:grpSpLocks/>
          </p:cNvGrpSpPr>
          <p:nvPr/>
        </p:nvGrpSpPr>
        <p:grpSpPr bwMode="auto">
          <a:xfrm>
            <a:off x="533400" y="0"/>
            <a:ext cx="3276600" cy="2133600"/>
            <a:chOff x="2736" y="96"/>
            <a:chExt cx="2064" cy="1344"/>
          </a:xfrm>
        </p:grpSpPr>
        <p:sp>
          <p:nvSpPr>
            <p:cNvPr id="14" name="Rectangle 14"/>
            <p:cNvSpPr>
              <a:spLocks noChangeArrowheads="1"/>
            </p:cNvSpPr>
            <p:nvPr/>
          </p:nvSpPr>
          <p:spPr bwMode="auto">
            <a:xfrm>
              <a:off x="3408" y="768"/>
              <a:ext cx="336" cy="336"/>
            </a:xfrm>
            <a:prstGeom prst="rect">
              <a:avLst/>
            </a:prstGeom>
            <a:solidFill>
              <a:schemeClr val="accent2"/>
            </a:solidFill>
            <a:ln w="57150">
              <a:solidFill>
                <a:schemeClr val="hlink"/>
              </a:solidFill>
              <a:miter lim="800000"/>
              <a:headEnd/>
              <a:tailEnd/>
            </a:ln>
          </p:spPr>
          <p:txBody>
            <a:bodyPr wrap="none" anchor="ctr"/>
            <a:lstStyle/>
            <a:p>
              <a:pPr eaLnBrk="0" hangingPunct="0"/>
              <a:endParaRPr lang="en-US"/>
            </a:p>
          </p:txBody>
        </p:sp>
        <p:sp>
          <p:nvSpPr>
            <p:cNvPr id="15" name="Rectangle 15"/>
            <p:cNvSpPr>
              <a:spLocks noChangeArrowheads="1"/>
            </p:cNvSpPr>
            <p:nvPr/>
          </p:nvSpPr>
          <p:spPr bwMode="auto">
            <a:xfrm>
              <a:off x="3744" y="1104"/>
              <a:ext cx="336" cy="336"/>
            </a:xfrm>
            <a:prstGeom prst="rect">
              <a:avLst/>
            </a:prstGeom>
            <a:solidFill>
              <a:schemeClr val="accent1"/>
            </a:solidFill>
            <a:ln w="57150">
              <a:solidFill>
                <a:schemeClr val="hlink"/>
              </a:solidFill>
              <a:miter lim="800000"/>
              <a:headEnd/>
              <a:tailEnd/>
            </a:ln>
          </p:spPr>
          <p:txBody>
            <a:bodyPr wrap="none" anchor="ctr"/>
            <a:lstStyle/>
            <a:p>
              <a:pPr eaLnBrk="0" hangingPunct="0"/>
              <a:endParaRPr lang="en-US"/>
            </a:p>
          </p:txBody>
        </p:sp>
        <p:sp>
          <p:nvSpPr>
            <p:cNvPr id="16" name="Rectangle 16"/>
            <p:cNvSpPr>
              <a:spLocks noChangeArrowheads="1"/>
            </p:cNvSpPr>
            <p:nvPr/>
          </p:nvSpPr>
          <p:spPr bwMode="auto">
            <a:xfrm>
              <a:off x="4128" y="432"/>
              <a:ext cx="336" cy="336"/>
            </a:xfrm>
            <a:prstGeom prst="rect">
              <a:avLst/>
            </a:prstGeom>
            <a:solidFill>
              <a:schemeClr val="accent1"/>
            </a:solidFill>
            <a:ln w="57150">
              <a:solidFill>
                <a:schemeClr val="hlink"/>
              </a:solidFill>
              <a:miter lim="800000"/>
              <a:headEnd/>
              <a:tailEnd/>
            </a:ln>
          </p:spPr>
          <p:txBody>
            <a:bodyPr wrap="none" anchor="ctr"/>
            <a:lstStyle/>
            <a:p>
              <a:pPr eaLnBrk="0" hangingPunct="0"/>
              <a:endParaRPr lang="en-US"/>
            </a:p>
          </p:txBody>
        </p:sp>
        <p:sp>
          <p:nvSpPr>
            <p:cNvPr id="17" name="Rectangle 17"/>
            <p:cNvSpPr>
              <a:spLocks noChangeArrowheads="1"/>
            </p:cNvSpPr>
            <p:nvPr/>
          </p:nvSpPr>
          <p:spPr bwMode="auto">
            <a:xfrm>
              <a:off x="4464" y="768"/>
              <a:ext cx="336" cy="336"/>
            </a:xfrm>
            <a:prstGeom prst="rect">
              <a:avLst/>
            </a:prstGeom>
            <a:solidFill>
              <a:schemeClr val="bg2"/>
            </a:solidFill>
            <a:ln w="57150">
              <a:solidFill>
                <a:schemeClr val="hlink"/>
              </a:solidFill>
              <a:miter lim="800000"/>
              <a:headEnd/>
              <a:tailEnd/>
            </a:ln>
          </p:spPr>
          <p:txBody>
            <a:bodyPr wrap="none" anchor="ctr"/>
            <a:lstStyle/>
            <a:p>
              <a:pPr eaLnBrk="0" hangingPunct="0"/>
              <a:endParaRPr lang="en-US"/>
            </a:p>
          </p:txBody>
        </p:sp>
        <p:sp>
          <p:nvSpPr>
            <p:cNvPr id="18" name="Rectangle 18"/>
            <p:cNvSpPr>
              <a:spLocks noChangeArrowheads="1"/>
            </p:cNvSpPr>
            <p:nvPr/>
          </p:nvSpPr>
          <p:spPr bwMode="auto">
            <a:xfrm>
              <a:off x="3072" y="432"/>
              <a:ext cx="336" cy="336"/>
            </a:xfrm>
            <a:prstGeom prst="rect">
              <a:avLst/>
            </a:prstGeom>
            <a:solidFill>
              <a:schemeClr val="tx2"/>
            </a:solidFill>
            <a:ln w="57150">
              <a:solidFill>
                <a:schemeClr val="hlink"/>
              </a:solidFill>
              <a:miter lim="800000"/>
              <a:headEnd/>
              <a:tailEnd/>
            </a:ln>
          </p:spPr>
          <p:txBody>
            <a:bodyPr wrap="none" anchor="ctr"/>
            <a:lstStyle/>
            <a:p>
              <a:pPr eaLnBrk="0" hangingPunct="0"/>
              <a:endParaRPr lang="en-US"/>
            </a:p>
          </p:txBody>
        </p:sp>
        <p:sp>
          <p:nvSpPr>
            <p:cNvPr id="19" name="Rectangle 19"/>
            <p:cNvSpPr>
              <a:spLocks noChangeArrowheads="1"/>
            </p:cNvSpPr>
            <p:nvPr/>
          </p:nvSpPr>
          <p:spPr bwMode="auto">
            <a:xfrm>
              <a:off x="2736" y="96"/>
              <a:ext cx="336" cy="336"/>
            </a:xfrm>
            <a:prstGeom prst="rect">
              <a:avLst/>
            </a:prstGeom>
            <a:solidFill>
              <a:schemeClr val="bg2"/>
            </a:solidFill>
            <a:ln w="57150">
              <a:solidFill>
                <a:schemeClr val="hlink"/>
              </a:solidFill>
              <a:miter lim="800000"/>
              <a:headEnd/>
              <a:tailEnd/>
            </a:ln>
          </p:spPr>
          <p:txBody>
            <a:bodyPr wrap="none" anchor="ctr"/>
            <a:lstStyle/>
            <a:p>
              <a:pPr eaLnBrk="0" hangingPunct="0"/>
              <a:endParaRPr lang="en-US"/>
            </a:p>
          </p:txBody>
        </p:sp>
      </p:grpSp>
      <p:sp>
        <p:nvSpPr>
          <p:cNvPr id="20" name="Rectangle 20"/>
          <p:cNvSpPr>
            <a:spLocks noChangeArrowheads="1"/>
          </p:cNvSpPr>
          <p:nvPr/>
        </p:nvSpPr>
        <p:spPr bwMode="auto">
          <a:xfrm>
            <a:off x="4114800" y="4191000"/>
            <a:ext cx="211138" cy="211138"/>
          </a:xfrm>
          <a:prstGeom prst="rect">
            <a:avLst/>
          </a:prstGeom>
          <a:solidFill>
            <a:schemeClr val="accent2"/>
          </a:solidFill>
          <a:ln w="28575">
            <a:solidFill>
              <a:schemeClr val="hlink"/>
            </a:solidFill>
            <a:miter lim="800000"/>
            <a:headEnd/>
            <a:tailEnd/>
          </a:ln>
        </p:spPr>
        <p:txBody>
          <a:bodyPr wrap="none" anchor="ctr"/>
          <a:lstStyle/>
          <a:p>
            <a:pPr algn="ctr"/>
            <a:endParaRPr kumimoji="1" lang="en-US"/>
          </a:p>
        </p:txBody>
      </p:sp>
      <p:sp>
        <p:nvSpPr>
          <p:cNvPr id="21" name="Rectangle 21"/>
          <p:cNvSpPr>
            <a:spLocks noChangeArrowheads="1"/>
          </p:cNvSpPr>
          <p:nvPr/>
        </p:nvSpPr>
        <p:spPr bwMode="auto">
          <a:xfrm>
            <a:off x="4419600" y="4191000"/>
            <a:ext cx="211138" cy="211138"/>
          </a:xfrm>
          <a:prstGeom prst="rect">
            <a:avLst/>
          </a:prstGeom>
          <a:solidFill>
            <a:schemeClr val="bg2"/>
          </a:solidFill>
          <a:ln w="28575">
            <a:solidFill>
              <a:schemeClr val="hlink"/>
            </a:solidFill>
            <a:miter lim="800000"/>
            <a:headEnd/>
            <a:tailEnd/>
          </a:ln>
        </p:spPr>
        <p:txBody>
          <a:bodyPr wrap="none" anchor="ctr"/>
          <a:lstStyle/>
          <a:p>
            <a:pPr algn="ctr"/>
            <a:endParaRPr kumimoji="1" lang="en-US"/>
          </a:p>
        </p:txBody>
      </p:sp>
      <p:sp>
        <p:nvSpPr>
          <p:cNvPr id="22" name="Rectangle 22"/>
          <p:cNvSpPr>
            <a:spLocks noChangeArrowheads="1"/>
          </p:cNvSpPr>
          <p:nvPr/>
        </p:nvSpPr>
        <p:spPr bwMode="auto">
          <a:xfrm>
            <a:off x="4724400" y="4191000"/>
            <a:ext cx="211138" cy="211138"/>
          </a:xfrm>
          <a:prstGeom prst="rect">
            <a:avLst/>
          </a:prstGeom>
          <a:solidFill>
            <a:schemeClr val="accent1"/>
          </a:solidFill>
          <a:ln w="28575">
            <a:solidFill>
              <a:schemeClr val="hlink"/>
            </a:solidFill>
            <a:miter lim="800000"/>
            <a:headEnd/>
            <a:tailEnd/>
          </a:ln>
        </p:spPr>
        <p:txBody>
          <a:bodyPr wrap="none" anchor="ctr"/>
          <a:lstStyle/>
          <a:p>
            <a:pPr algn="ctr"/>
            <a:endParaRPr kumimoji="1" lang="en-US"/>
          </a:p>
        </p:txBody>
      </p:sp>
      <p:sp>
        <p:nvSpPr>
          <p:cNvPr id="2138115" name="Rectangle 3"/>
          <p:cNvSpPr>
            <a:spLocks noGrp="1" noChangeArrowheads="1"/>
          </p:cNvSpPr>
          <p:nvPr>
            <p:ph type="ctrTitle"/>
          </p:nvPr>
        </p:nvSpPr>
        <p:spPr>
          <a:xfrm>
            <a:off x="685800" y="2286000"/>
            <a:ext cx="7772400" cy="1752600"/>
          </a:xfrm>
        </p:spPr>
        <p:txBody>
          <a:bodyPr anchor="t"/>
          <a:lstStyle>
            <a:lvl1pPr algn="ctr">
              <a:lnSpc>
                <a:spcPct val="90000"/>
              </a:lnSpc>
              <a:defRPr/>
            </a:lvl1pPr>
          </a:lstStyle>
          <a:p>
            <a:r>
              <a:rPr lang="en-US"/>
              <a:t>Click to edit Master title style</a:t>
            </a:r>
          </a:p>
        </p:txBody>
      </p:sp>
      <p:sp>
        <p:nvSpPr>
          <p:cNvPr id="2138116" name="Rectangle 4"/>
          <p:cNvSpPr>
            <a:spLocks noGrp="1" noChangeArrowheads="1"/>
          </p:cNvSpPr>
          <p:nvPr>
            <p:ph type="subTitle" idx="1"/>
          </p:nvPr>
        </p:nvSpPr>
        <p:spPr>
          <a:xfrm>
            <a:off x="1371600" y="4495800"/>
            <a:ext cx="6400800" cy="1524000"/>
          </a:xfrm>
        </p:spPr>
        <p:txBody>
          <a:bodyPr anchor="ctr"/>
          <a:lstStyle>
            <a:lvl1pPr marL="0" indent="0" algn="ctr">
              <a:lnSpc>
                <a:spcPct val="80000"/>
              </a:lnSpc>
              <a:buFont typeface="Wingdings" pitchFamily="-105" charset="2"/>
              <a:buNone/>
              <a:defRPr sz="2400">
                <a:solidFill>
                  <a:schemeClr val="tx2"/>
                </a:solidFill>
              </a:defRPr>
            </a:lvl1pPr>
          </a:lstStyle>
          <a:p>
            <a:r>
              <a:rPr lang="en-US"/>
              <a:t>Click to edit Master subtitle style</a:t>
            </a:r>
          </a:p>
        </p:txBody>
      </p:sp>
      <p:sp>
        <p:nvSpPr>
          <p:cNvPr id="23" name="Rectangle 23"/>
          <p:cNvSpPr>
            <a:spLocks noGrp="1" noChangeArrowheads="1"/>
          </p:cNvSpPr>
          <p:nvPr>
            <p:ph type="dt" sz="half" idx="10"/>
          </p:nvPr>
        </p:nvSpPr>
        <p:spPr/>
        <p:txBody>
          <a:bodyPr/>
          <a:lstStyle>
            <a:lvl1pPr>
              <a:defRPr/>
            </a:lvl1pPr>
          </a:lstStyle>
          <a:p>
            <a:endParaRPr lang="en-US"/>
          </a:p>
        </p:txBody>
      </p:sp>
      <p:sp>
        <p:nvSpPr>
          <p:cNvPr id="24" name="Rectangle 24"/>
          <p:cNvSpPr>
            <a:spLocks noGrp="1" noChangeArrowheads="1"/>
          </p:cNvSpPr>
          <p:nvPr>
            <p:ph type="ftr" sz="quarter" idx="11"/>
          </p:nvPr>
        </p:nvSpPr>
        <p:spPr/>
        <p:txBody>
          <a:bodyPr/>
          <a:lstStyle>
            <a:lvl1pPr>
              <a:defRPr/>
            </a:lvl1pPr>
          </a:lstStyle>
          <a:p>
            <a:endParaRPr lang="en-US"/>
          </a:p>
        </p:txBody>
      </p:sp>
      <p:sp>
        <p:nvSpPr>
          <p:cNvPr id="25" name="Rectangle 25"/>
          <p:cNvSpPr>
            <a:spLocks noGrp="1" noChangeArrowheads="1"/>
          </p:cNvSpPr>
          <p:nvPr>
            <p:ph type="sldNum" sz="quarter" idx="12"/>
          </p:nvPr>
        </p:nvSpPr>
        <p:spPr/>
        <p:txBody>
          <a:bodyPr/>
          <a:lstStyle>
            <a:lvl1pPr>
              <a:defRPr sz="3200">
                <a:latin typeface="Helvetica" charset="0"/>
              </a:defRPr>
            </a:lvl1pPr>
          </a:lstStyle>
          <a:p>
            <a:fld id="{F8A9E1D1-726E-1248-B32B-C89E2F8B085D}" type="slidenum">
              <a:rPr lang="en-US"/>
              <a:pPr/>
              <a:t>‹#›</a:t>
            </a:fld>
            <a:endParaRPr lang="en-US"/>
          </a:p>
        </p:txBody>
      </p:sp>
    </p:spTree>
    <p:extLst>
      <p:ext uri="{BB962C8B-B14F-4D97-AF65-F5344CB8AC3E}">
        <p14:creationId xmlns:p14="http://schemas.microsoft.com/office/powerpoint/2010/main" val="102675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dt" sz="half" idx="10"/>
          </p:nvPr>
        </p:nvSpPr>
        <p:spPr>
          <a:ln/>
        </p:spPr>
        <p:txBody>
          <a:bodyPr/>
          <a:lstStyle>
            <a:lvl1pPr>
              <a:defRPr/>
            </a:lvl1pPr>
          </a:lstStyle>
          <a:p>
            <a:endParaRPr lang="en-US"/>
          </a:p>
        </p:txBody>
      </p:sp>
      <p:sp>
        <p:nvSpPr>
          <p:cNvPr id="5" name="Rectangle 19"/>
          <p:cNvSpPr>
            <a:spLocks noGrp="1" noChangeArrowheads="1"/>
          </p:cNvSpPr>
          <p:nvPr>
            <p:ph type="ftr" sz="quarter" idx="11"/>
          </p:nvPr>
        </p:nvSpPr>
        <p:spPr>
          <a:ln/>
        </p:spPr>
        <p:txBody>
          <a:bodyPr/>
          <a:lstStyle>
            <a:lvl1pPr>
              <a:defRPr/>
            </a:lvl1pPr>
          </a:lstStyle>
          <a:p>
            <a:endParaRPr lang="en-US"/>
          </a:p>
        </p:txBody>
      </p:sp>
      <p:sp>
        <p:nvSpPr>
          <p:cNvPr id="6" name="Rectangle 20"/>
          <p:cNvSpPr>
            <a:spLocks noGrp="1" noChangeArrowheads="1"/>
          </p:cNvSpPr>
          <p:nvPr>
            <p:ph type="sldNum" sz="quarter" idx="12"/>
          </p:nvPr>
        </p:nvSpPr>
        <p:spPr>
          <a:ln/>
        </p:spPr>
        <p:txBody>
          <a:bodyPr/>
          <a:lstStyle>
            <a:lvl1pPr>
              <a:defRPr/>
            </a:lvl1pPr>
          </a:lstStyle>
          <a:p>
            <a:fld id="{47F09718-74A8-D945-8997-4771A9FB00BC}" type="slidenum">
              <a:rPr lang="en-US"/>
              <a:pPr/>
              <a:t>‹#›</a:t>
            </a:fld>
            <a:endParaRPr lang="en-US"/>
          </a:p>
        </p:txBody>
      </p:sp>
    </p:spTree>
    <p:extLst>
      <p:ext uri="{BB962C8B-B14F-4D97-AF65-F5344CB8AC3E}">
        <p14:creationId xmlns:p14="http://schemas.microsoft.com/office/powerpoint/2010/main" val="1977427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8"/>
          <p:cNvSpPr>
            <a:spLocks noGrp="1" noChangeArrowheads="1"/>
          </p:cNvSpPr>
          <p:nvPr>
            <p:ph type="dt" sz="half" idx="10"/>
          </p:nvPr>
        </p:nvSpPr>
        <p:spPr>
          <a:ln/>
        </p:spPr>
        <p:txBody>
          <a:bodyPr/>
          <a:lstStyle>
            <a:lvl1pPr>
              <a:defRPr/>
            </a:lvl1pPr>
          </a:lstStyle>
          <a:p>
            <a:endParaRPr lang="en-US"/>
          </a:p>
        </p:txBody>
      </p:sp>
      <p:sp>
        <p:nvSpPr>
          <p:cNvPr id="5" name="Rectangle 19"/>
          <p:cNvSpPr>
            <a:spLocks noGrp="1" noChangeArrowheads="1"/>
          </p:cNvSpPr>
          <p:nvPr>
            <p:ph type="ftr" sz="quarter" idx="11"/>
          </p:nvPr>
        </p:nvSpPr>
        <p:spPr>
          <a:ln/>
        </p:spPr>
        <p:txBody>
          <a:bodyPr/>
          <a:lstStyle>
            <a:lvl1pPr>
              <a:defRPr/>
            </a:lvl1pPr>
          </a:lstStyle>
          <a:p>
            <a:endParaRPr lang="en-US"/>
          </a:p>
        </p:txBody>
      </p:sp>
      <p:sp>
        <p:nvSpPr>
          <p:cNvPr id="6" name="Rectangle 20"/>
          <p:cNvSpPr>
            <a:spLocks noGrp="1" noChangeArrowheads="1"/>
          </p:cNvSpPr>
          <p:nvPr>
            <p:ph type="sldNum" sz="quarter" idx="12"/>
          </p:nvPr>
        </p:nvSpPr>
        <p:spPr>
          <a:ln/>
        </p:spPr>
        <p:txBody>
          <a:bodyPr/>
          <a:lstStyle>
            <a:lvl1pPr>
              <a:defRPr/>
            </a:lvl1pPr>
          </a:lstStyle>
          <a:p>
            <a:fld id="{A09D0A6A-FD7F-C743-9810-0A4CEB0DC26F}" type="slidenum">
              <a:rPr lang="en-US"/>
              <a:pPr/>
              <a:t>‹#›</a:t>
            </a:fld>
            <a:endParaRPr lang="en-US"/>
          </a:p>
        </p:txBody>
      </p:sp>
    </p:spTree>
    <p:extLst>
      <p:ext uri="{BB962C8B-B14F-4D97-AF65-F5344CB8AC3E}">
        <p14:creationId xmlns:p14="http://schemas.microsoft.com/office/powerpoint/2010/main" val="903918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28194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28194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8"/>
          <p:cNvSpPr>
            <a:spLocks noGrp="1" noChangeArrowheads="1"/>
          </p:cNvSpPr>
          <p:nvPr>
            <p:ph type="dt" sz="half" idx="10"/>
          </p:nvPr>
        </p:nvSpPr>
        <p:spPr>
          <a:ln/>
        </p:spPr>
        <p:txBody>
          <a:bodyPr/>
          <a:lstStyle>
            <a:lvl1pPr>
              <a:defRPr/>
            </a:lvl1pPr>
          </a:lstStyle>
          <a:p>
            <a:endParaRPr lang="en-US"/>
          </a:p>
        </p:txBody>
      </p:sp>
      <p:sp>
        <p:nvSpPr>
          <p:cNvPr id="6" name="Rectangle 19"/>
          <p:cNvSpPr>
            <a:spLocks noGrp="1" noChangeArrowheads="1"/>
          </p:cNvSpPr>
          <p:nvPr>
            <p:ph type="ftr" sz="quarter" idx="11"/>
          </p:nvPr>
        </p:nvSpPr>
        <p:spPr>
          <a:ln/>
        </p:spPr>
        <p:txBody>
          <a:bodyPr/>
          <a:lstStyle>
            <a:lvl1pPr>
              <a:defRPr/>
            </a:lvl1pPr>
          </a:lstStyle>
          <a:p>
            <a:endParaRPr lang="en-US"/>
          </a:p>
        </p:txBody>
      </p:sp>
      <p:sp>
        <p:nvSpPr>
          <p:cNvPr id="7" name="Rectangle 20"/>
          <p:cNvSpPr>
            <a:spLocks noGrp="1" noChangeArrowheads="1"/>
          </p:cNvSpPr>
          <p:nvPr>
            <p:ph type="sldNum" sz="quarter" idx="12"/>
          </p:nvPr>
        </p:nvSpPr>
        <p:spPr>
          <a:ln/>
        </p:spPr>
        <p:txBody>
          <a:bodyPr/>
          <a:lstStyle>
            <a:lvl1pPr>
              <a:defRPr/>
            </a:lvl1pPr>
          </a:lstStyle>
          <a:p>
            <a:fld id="{6CD9C062-3EED-0444-A18E-B590B687BB8D}" type="slidenum">
              <a:rPr lang="en-US"/>
              <a:pPr/>
              <a:t>‹#›</a:t>
            </a:fld>
            <a:endParaRPr lang="en-US"/>
          </a:p>
        </p:txBody>
      </p:sp>
    </p:spTree>
    <p:extLst>
      <p:ext uri="{BB962C8B-B14F-4D97-AF65-F5344CB8AC3E}">
        <p14:creationId xmlns:p14="http://schemas.microsoft.com/office/powerpoint/2010/main" val="17534930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8"/>
          <p:cNvSpPr>
            <a:spLocks noGrp="1" noChangeArrowheads="1"/>
          </p:cNvSpPr>
          <p:nvPr>
            <p:ph type="dt" sz="half" idx="10"/>
          </p:nvPr>
        </p:nvSpPr>
        <p:spPr>
          <a:ln/>
        </p:spPr>
        <p:txBody>
          <a:bodyPr/>
          <a:lstStyle>
            <a:lvl1pPr>
              <a:defRPr/>
            </a:lvl1pPr>
          </a:lstStyle>
          <a:p>
            <a:endParaRPr lang="en-US"/>
          </a:p>
        </p:txBody>
      </p:sp>
      <p:sp>
        <p:nvSpPr>
          <p:cNvPr id="8" name="Rectangle 19"/>
          <p:cNvSpPr>
            <a:spLocks noGrp="1" noChangeArrowheads="1"/>
          </p:cNvSpPr>
          <p:nvPr>
            <p:ph type="ftr" sz="quarter" idx="11"/>
          </p:nvPr>
        </p:nvSpPr>
        <p:spPr>
          <a:ln/>
        </p:spPr>
        <p:txBody>
          <a:bodyPr/>
          <a:lstStyle>
            <a:lvl1pPr>
              <a:defRPr/>
            </a:lvl1pPr>
          </a:lstStyle>
          <a:p>
            <a:endParaRPr lang="en-US"/>
          </a:p>
        </p:txBody>
      </p:sp>
      <p:sp>
        <p:nvSpPr>
          <p:cNvPr id="9" name="Rectangle 20"/>
          <p:cNvSpPr>
            <a:spLocks noGrp="1" noChangeArrowheads="1"/>
          </p:cNvSpPr>
          <p:nvPr>
            <p:ph type="sldNum" sz="quarter" idx="12"/>
          </p:nvPr>
        </p:nvSpPr>
        <p:spPr>
          <a:ln/>
        </p:spPr>
        <p:txBody>
          <a:bodyPr/>
          <a:lstStyle>
            <a:lvl1pPr>
              <a:defRPr/>
            </a:lvl1pPr>
          </a:lstStyle>
          <a:p>
            <a:fld id="{729EE59A-9323-074D-AD26-22432DECD125}" type="slidenum">
              <a:rPr lang="en-US"/>
              <a:pPr/>
              <a:t>‹#›</a:t>
            </a:fld>
            <a:endParaRPr lang="en-US"/>
          </a:p>
        </p:txBody>
      </p:sp>
    </p:spTree>
    <p:extLst>
      <p:ext uri="{BB962C8B-B14F-4D97-AF65-F5344CB8AC3E}">
        <p14:creationId xmlns:p14="http://schemas.microsoft.com/office/powerpoint/2010/main" val="298878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a:prstGeom prst="rect">
            <a:avLst/>
          </a:prstGeom>
        </p:spPr>
        <p:txBody>
          <a:bodyPr/>
          <a:lstStyle>
            <a:lvl1pPr>
              <a:defRPr/>
            </a:lvl1pPr>
          </a:lstStyle>
          <a:p>
            <a:fld id="{6CD9C062-3EED-0444-A18E-B590B687BB8D}" type="slidenum">
              <a:rPr lang="en-US"/>
              <a:pPr/>
              <a:t>‹#›</a:t>
            </a:fld>
            <a:endParaRPr lang="en-US"/>
          </a:p>
        </p:txBody>
      </p:sp>
    </p:spTree>
    <p:extLst>
      <p:ext uri="{BB962C8B-B14F-4D97-AF65-F5344CB8AC3E}">
        <p14:creationId xmlns:p14="http://schemas.microsoft.com/office/powerpoint/2010/main" val="42373404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8"/>
          <p:cNvSpPr>
            <a:spLocks noGrp="1" noChangeArrowheads="1"/>
          </p:cNvSpPr>
          <p:nvPr>
            <p:ph type="dt" sz="half" idx="10"/>
          </p:nvPr>
        </p:nvSpPr>
        <p:spPr>
          <a:ln/>
        </p:spPr>
        <p:txBody>
          <a:bodyPr/>
          <a:lstStyle>
            <a:lvl1pPr>
              <a:defRPr/>
            </a:lvl1pPr>
          </a:lstStyle>
          <a:p>
            <a:endParaRPr lang="en-US"/>
          </a:p>
        </p:txBody>
      </p:sp>
      <p:sp>
        <p:nvSpPr>
          <p:cNvPr id="4" name="Rectangle 19"/>
          <p:cNvSpPr>
            <a:spLocks noGrp="1" noChangeArrowheads="1"/>
          </p:cNvSpPr>
          <p:nvPr>
            <p:ph type="ftr" sz="quarter" idx="11"/>
          </p:nvPr>
        </p:nvSpPr>
        <p:spPr>
          <a:ln/>
        </p:spPr>
        <p:txBody>
          <a:bodyPr/>
          <a:lstStyle>
            <a:lvl1pPr>
              <a:defRPr/>
            </a:lvl1pPr>
          </a:lstStyle>
          <a:p>
            <a:endParaRPr lang="en-US"/>
          </a:p>
        </p:txBody>
      </p:sp>
      <p:sp>
        <p:nvSpPr>
          <p:cNvPr id="5" name="Rectangle 20"/>
          <p:cNvSpPr>
            <a:spLocks noGrp="1" noChangeArrowheads="1"/>
          </p:cNvSpPr>
          <p:nvPr>
            <p:ph type="sldNum" sz="quarter" idx="12"/>
          </p:nvPr>
        </p:nvSpPr>
        <p:spPr>
          <a:ln/>
        </p:spPr>
        <p:txBody>
          <a:bodyPr/>
          <a:lstStyle>
            <a:lvl1pPr>
              <a:defRPr/>
            </a:lvl1pPr>
          </a:lstStyle>
          <a:p>
            <a:fld id="{D49C57A4-0DAC-F046-88B9-117AF38ADE25}" type="slidenum">
              <a:rPr lang="en-US"/>
              <a:pPr/>
              <a:t>‹#›</a:t>
            </a:fld>
            <a:endParaRPr lang="en-US"/>
          </a:p>
        </p:txBody>
      </p:sp>
    </p:spTree>
    <p:extLst>
      <p:ext uri="{BB962C8B-B14F-4D97-AF65-F5344CB8AC3E}">
        <p14:creationId xmlns:p14="http://schemas.microsoft.com/office/powerpoint/2010/main" val="53734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endParaRPr lang="en-US"/>
          </a:p>
        </p:txBody>
      </p:sp>
      <p:sp>
        <p:nvSpPr>
          <p:cNvPr id="3" name="Rectangle 19"/>
          <p:cNvSpPr>
            <a:spLocks noGrp="1" noChangeArrowheads="1"/>
          </p:cNvSpPr>
          <p:nvPr>
            <p:ph type="ftr" sz="quarter" idx="11"/>
          </p:nvPr>
        </p:nvSpPr>
        <p:spPr>
          <a:ln/>
        </p:spPr>
        <p:txBody>
          <a:bodyPr/>
          <a:lstStyle>
            <a:lvl1pPr>
              <a:defRPr/>
            </a:lvl1pPr>
          </a:lstStyle>
          <a:p>
            <a:endParaRPr lang="en-US"/>
          </a:p>
        </p:txBody>
      </p:sp>
      <p:sp>
        <p:nvSpPr>
          <p:cNvPr id="4" name="Rectangle 20"/>
          <p:cNvSpPr>
            <a:spLocks noGrp="1" noChangeArrowheads="1"/>
          </p:cNvSpPr>
          <p:nvPr>
            <p:ph type="sldNum" sz="quarter" idx="12"/>
          </p:nvPr>
        </p:nvSpPr>
        <p:spPr>
          <a:ln/>
        </p:spPr>
        <p:txBody>
          <a:bodyPr/>
          <a:lstStyle>
            <a:lvl1pPr>
              <a:defRPr/>
            </a:lvl1pPr>
          </a:lstStyle>
          <a:p>
            <a:fld id="{DE82AB59-6C40-EE42-B3E0-F722A1CC0256}" type="slidenum">
              <a:rPr lang="en-US"/>
              <a:pPr/>
              <a:t>‹#›</a:t>
            </a:fld>
            <a:endParaRPr lang="en-US"/>
          </a:p>
        </p:txBody>
      </p:sp>
    </p:spTree>
    <p:extLst>
      <p:ext uri="{BB962C8B-B14F-4D97-AF65-F5344CB8AC3E}">
        <p14:creationId xmlns:p14="http://schemas.microsoft.com/office/powerpoint/2010/main" val="3477009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noChangeArrowheads="1"/>
          </p:cNvSpPr>
          <p:nvPr>
            <p:ph type="dt" sz="half" idx="10"/>
          </p:nvPr>
        </p:nvSpPr>
        <p:spPr>
          <a:ln/>
        </p:spPr>
        <p:txBody>
          <a:bodyPr/>
          <a:lstStyle>
            <a:lvl1pPr>
              <a:defRPr/>
            </a:lvl1pPr>
          </a:lstStyle>
          <a:p>
            <a:endParaRPr lang="en-US"/>
          </a:p>
        </p:txBody>
      </p:sp>
      <p:sp>
        <p:nvSpPr>
          <p:cNvPr id="6" name="Rectangle 19"/>
          <p:cNvSpPr>
            <a:spLocks noGrp="1" noChangeArrowheads="1"/>
          </p:cNvSpPr>
          <p:nvPr>
            <p:ph type="ftr" sz="quarter" idx="11"/>
          </p:nvPr>
        </p:nvSpPr>
        <p:spPr>
          <a:ln/>
        </p:spPr>
        <p:txBody>
          <a:bodyPr/>
          <a:lstStyle>
            <a:lvl1pPr>
              <a:defRPr/>
            </a:lvl1pPr>
          </a:lstStyle>
          <a:p>
            <a:endParaRPr lang="en-US"/>
          </a:p>
        </p:txBody>
      </p:sp>
      <p:sp>
        <p:nvSpPr>
          <p:cNvPr id="7" name="Rectangle 20"/>
          <p:cNvSpPr>
            <a:spLocks noGrp="1" noChangeArrowheads="1"/>
          </p:cNvSpPr>
          <p:nvPr>
            <p:ph type="sldNum" sz="quarter" idx="12"/>
          </p:nvPr>
        </p:nvSpPr>
        <p:spPr>
          <a:ln/>
        </p:spPr>
        <p:txBody>
          <a:bodyPr/>
          <a:lstStyle>
            <a:lvl1pPr>
              <a:defRPr/>
            </a:lvl1pPr>
          </a:lstStyle>
          <a:p>
            <a:fld id="{E5027629-2CED-2046-A8AF-0107FC79D2BF}" type="slidenum">
              <a:rPr lang="en-US"/>
              <a:pPr/>
              <a:t>‹#›</a:t>
            </a:fld>
            <a:endParaRPr lang="en-US"/>
          </a:p>
        </p:txBody>
      </p:sp>
    </p:spTree>
    <p:extLst>
      <p:ext uri="{BB962C8B-B14F-4D97-AF65-F5344CB8AC3E}">
        <p14:creationId xmlns:p14="http://schemas.microsoft.com/office/powerpoint/2010/main" val="42576398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noChangeArrowheads="1"/>
          </p:cNvSpPr>
          <p:nvPr>
            <p:ph type="dt" sz="half" idx="10"/>
          </p:nvPr>
        </p:nvSpPr>
        <p:spPr>
          <a:ln/>
        </p:spPr>
        <p:txBody>
          <a:bodyPr/>
          <a:lstStyle>
            <a:lvl1pPr>
              <a:defRPr/>
            </a:lvl1pPr>
          </a:lstStyle>
          <a:p>
            <a:endParaRPr lang="en-US"/>
          </a:p>
        </p:txBody>
      </p:sp>
      <p:sp>
        <p:nvSpPr>
          <p:cNvPr id="6" name="Rectangle 19"/>
          <p:cNvSpPr>
            <a:spLocks noGrp="1" noChangeArrowheads="1"/>
          </p:cNvSpPr>
          <p:nvPr>
            <p:ph type="ftr" sz="quarter" idx="11"/>
          </p:nvPr>
        </p:nvSpPr>
        <p:spPr>
          <a:ln/>
        </p:spPr>
        <p:txBody>
          <a:bodyPr/>
          <a:lstStyle>
            <a:lvl1pPr>
              <a:defRPr/>
            </a:lvl1pPr>
          </a:lstStyle>
          <a:p>
            <a:endParaRPr lang="en-US"/>
          </a:p>
        </p:txBody>
      </p:sp>
      <p:sp>
        <p:nvSpPr>
          <p:cNvPr id="7" name="Rectangle 20"/>
          <p:cNvSpPr>
            <a:spLocks noGrp="1" noChangeArrowheads="1"/>
          </p:cNvSpPr>
          <p:nvPr>
            <p:ph type="sldNum" sz="quarter" idx="12"/>
          </p:nvPr>
        </p:nvSpPr>
        <p:spPr>
          <a:ln/>
        </p:spPr>
        <p:txBody>
          <a:bodyPr/>
          <a:lstStyle>
            <a:lvl1pPr>
              <a:defRPr/>
            </a:lvl1pPr>
          </a:lstStyle>
          <a:p>
            <a:fld id="{6CEA325B-1910-0648-BFAF-C1E4BBC2C640}" type="slidenum">
              <a:rPr lang="en-US"/>
              <a:pPr/>
              <a:t>‹#›</a:t>
            </a:fld>
            <a:endParaRPr lang="en-US"/>
          </a:p>
        </p:txBody>
      </p:sp>
    </p:spTree>
    <p:extLst>
      <p:ext uri="{BB962C8B-B14F-4D97-AF65-F5344CB8AC3E}">
        <p14:creationId xmlns:p14="http://schemas.microsoft.com/office/powerpoint/2010/main" val="37040265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dt" sz="half" idx="10"/>
          </p:nvPr>
        </p:nvSpPr>
        <p:spPr>
          <a:ln/>
        </p:spPr>
        <p:txBody>
          <a:bodyPr/>
          <a:lstStyle>
            <a:lvl1pPr>
              <a:defRPr/>
            </a:lvl1pPr>
          </a:lstStyle>
          <a:p>
            <a:endParaRPr lang="en-US"/>
          </a:p>
        </p:txBody>
      </p:sp>
      <p:sp>
        <p:nvSpPr>
          <p:cNvPr id="5" name="Rectangle 19"/>
          <p:cNvSpPr>
            <a:spLocks noGrp="1" noChangeArrowheads="1"/>
          </p:cNvSpPr>
          <p:nvPr>
            <p:ph type="ftr" sz="quarter" idx="11"/>
          </p:nvPr>
        </p:nvSpPr>
        <p:spPr>
          <a:ln/>
        </p:spPr>
        <p:txBody>
          <a:bodyPr/>
          <a:lstStyle>
            <a:lvl1pPr>
              <a:defRPr/>
            </a:lvl1pPr>
          </a:lstStyle>
          <a:p>
            <a:endParaRPr lang="en-US"/>
          </a:p>
        </p:txBody>
      </p:sp>
      <p:sp>
        <p:nvSpPr>
          <p:cNvPr id="6" name="Rectangle 20"/>
          <p:cNvSpPr>
            <a:spLocks noGrp="1" noChangeArrowheads="1"/>
          </p:cNvSpPr>
          <p:nvPr>
            <p:ph type="sldNum" sz="quarter" idx="12"/>
          </p:nvPr>
        </p:nvSpPr>
        <p:spPr>
          <a:ln/>
        </p:spPr>
        <p:txBody>
          <a:bodyPr/>
          <a:lstStyle>
            <a:lvl1pPr>
              <a:defRPr/>
            </a:lvl1pPr>
          </a:lstStyle>
          <a:p>
            <a:fld id="{D27A5CB8-9619-4F4C-A7B2-ACE0FE684C36}" type="slidenum">
              <a:rPr lang="en-US"/>
              <a:pPr/>
              <a:t>‹#›</a:t>
            </a:fld>
            <a:endParaRPr lang="en-US"/>
          </a:p>
        </p:txBody>
      </p:sp>
    </p:spTree>
    <p:extLst>
      <p:ext uri="{BB962C8B-B14F-4D97-AF65-F5344CB8AC3E}">
        <p14:creationId xmlns:p14="http://schemas.microsoft.com/office/powerpoint/2010/main" val="5142641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219200"/>
            <a:ext cx="17716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1219200"/>
            <a:ext cx="516255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dt" sz="half" idx="10"/>
          </p:nvPr>
        </p:nvSpPr>
        <p:spPr>
          <a:ln/>
        </p:spPr>
        <p:txBody>
          <a:bodyPr/>
          <a:lstStyle>
            <a:lvl1pPr>
              <a:defRPr/>
            </a:lvl1pPr>
          </a:lstStyle>
          <a:p>
            <a:endParaRPr lang="en-US"/>
          </a:p>
        </p:txBody>
      </p:sp>
      <p:sp>
        <p:nvSpPr>
          <p:cNvPr id="5" name="Rectangle 19"/>
          <p:cNvSpPr>
            <a:spLocks noGrp="1" noChangeArrowheads="1"/>
          </p:cNvSpPr>
          <p:nvPr>
            <p:ph type="ftr" sz="quarter" idx="11"/>
          </p:nvPr>
        </p:nvSpPr>
        <p:spPr>
          <a:ln/>
        </p:spPr>
        <p:txBody>
          <a:bodyPr/>
          <a:lstStyle>
            <a:lvl1pPr>
              <a:defRPr/>
            </a:lvl1pPr>
          </a:lstStyle>
          <a:p>
            <a:endParaRPr lang="en-US"/>
          </a:p>
        </p:txBody>
      </p:sp>
      <p:sp>
        <p:nvSpPr>
          <p:cNvPr id="6" name="Rectangle 20"/>
          <p:cNvSpPr>
            <a:spLocks noGrp="1" noChangeArrowheads="1"/>
          </p:cNvSpPr>
          <p:nvPr>
            <p:ph type="sldNum" sz="quarter" idx="12"/>
          </p:nvPr>
        </p:nvSpPr>
        <p:spPr>
          <a:ln/>
        </p:spPr>
        <p:txBody>
          <a:bodyPr/>
          <a:lstStyle>
            <a:lvl1pPr>
              <a:defRPr/>
            </a:lvl1pPr>
          </a:lstStyle>
          <a:p>
            <a:fld id="{B9AADCE6-E01B-5B4C-BF2B-F8423BFC3A78}" type="slidenum">
              <a:rPr lang="en-US"/>
              <a:pPr/>
              <a:t>‹#›</a:t>
            </a:fld>
            <a:endParaRPr lang="en-US"/>
          </a:p>
        </p:txBody>
      </p:sp>
    </p:spTree>
    <p:extLst>
      <p:ext uri="{BB962C8B-B14F-4D97-AF65-F5344CB8AC3E}">
        <p14:creationId xmlns:p14="http://schemas.microsoft.com/office/powerpoint/2010/main" val="1921529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63" name="Rectangle 1027"/>
          <p:cNvSpPr>
            <a:spLocks noGrp="1" noChangeArrowheads="1"/>
          </p:cNvSpPr>
          <p:nvPr>
            <p:ph type="ctrTitle"/>
          </p:nvPr>
        </p:nvSpPr>
        <p:spPr>
          <a:xfrm>
            <a:off x="685800" y="1676400"/>
            <a:ext cx="7772400" cy="1143000"/>
          </a:xfrm>
        </p:spPr>
        <p:txBody>
          <a:bodyPr/>
          <a:lstStyle>
            <a:lvl1pPr>
              <a:defRPr/>
            </a:lvl1pPr>
          </a:lstStyle>
          <a:p>
            <a:r>
              <a:rPr lang="en-US"/>
              <a:t>Click to edit Master title style</a:t>
            </a:r>
          </a:p>
        </p:txBody>
      </p:sp>
      <p:sp>
        <p:nvSpPr>
          <p:cNvPr id="92164" name="Rectangle 1028"/>
          <p:cNvSpPr>
            <a:spLocks noGrp="1" noChangeArrowheads="1"/>
          </p:cNvSpPr>
          <p:nvPr>
            <p:ph type="subTitle" idx="1"/>
          </p:nvPr>
        </p:nvSpPr>
        <p:spPr>
          <a:xfrm>
            <a:off x="1371600" y="3352800"/>
            <a:ext cx="6400800" cy="1752600"/>
          </a:xfrm>
        </p:spPr>
        <p:txBody>
          <a:bodyPr/>
          <a:lstStyle>
            <a:lvl1pPr marL="0" indent="0" algn="ctr">
              <a:buFontTx/>
              <a:buNone/>
              <a:defRPr b="1"/>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endParaRPr lang="en-US"/>
          </a:p>
        </p:txBody>
      </p:sp>
      <p:sp>
        <p:nvSpPr>
          <p:cNvPr id="6" name="Rectangle 1030"/>
          <p:cNvSpPr>
            <a:spLocks noGrp="1" noChangeArrowheads="1"/>
          </p:cNvSpPr>
          <p:nvPr>
            <p:ph type="ftr" sz="quarter" idx="11"/>
          </p:nvPr>
        </p:nvSpPr>
        <p:spPr/>
        <p:txBody>
          <a:bodyPr/>
          <a:lstStyle>
            <a:lvl1pPr>
              <a:defRPr/>
            </a:lvl1pPr>
          </a:lstStyle>
          <a:p>
            <a:endParaRPr lang="en-US"/>
          </a:p>
        </p:txBody>
      </p:sp>
      <p:sp>
        <p:nvSpPr>
          <p:cNvPr id="7" name="Rectangle 1031"/>
          <p:cNvSpPr>
            <a:spLocks noGrp="1" noChangeArrowheads="1"/>
          </p:cNvSpPr>
          <p:nvPr>
            <p:ph type="sldNum" sz="quarter" idx="12"/>
          </p:nvPr>
        </p:nvSpPr>
        <p:spPr/>
        <p:txBody>
          <a:bodyPr/>
          <a:lstStyle>
            <a:lvl1pPr>
              <a:defRPr/>
            </a:lvl1pPr>
          </a:lstStyle>
          <a:p>
            <a:fld id="{F8A9E1D1-726E-1248-B32B-C89E2F8B085D}" type="slidenum">
              <a:rPr lang="en-US"/>
              <a:pPr/>
              <a:t>‹#›</a:t>
            </a:fld>
            <a:endParaRPr lang="en-US"/>
          </a:p>
        </p:txBody>
      </p:sp>
    </p:spTree>
    <p:extLst>
      <p:ext uri="{BB962C8B-B14F-4D97-AF65-F5344CB8AC3E}">
        <p14:creationId xmlns:p14="http://schemas.microsoft.com/office/powerpoint/2010/main" val="1525490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47F09718-74A8-D945-8997-4771A9FB00BC}" type="slidenum">
              <a:rPr lang="en-US"/>
              <a:pPr/>
              <a:t>‹#›</a:t>
            </a:fld>
            <a:endParaRPr lang="en-US"/>
          </a:p>
        </p:txBody>
      </p:sp>
    </p:spTree>
    <p:extLst>
      <p:ext uri="{BB962C8B-B14F-4D97-AF65-F5344CB8AC3E}">
        <p14:creationId xmlns:p14="http://schemas.microsoft.com/office/powerpoint/2010/main" val="3413823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A09D0A6A-FD7F-C743-9810-0A4CEB0DC26F}" type="slidenum">
              <a:rPr lang="en-US"/>
              <a:pPr/>
              <a:t>‹#›</a:t>
            </a:fld>
            <a:endParaRPr lang="en-US"/>
          </a:p>
        </p:txBody>
      </p:sp>
    </p:spTree>
    <p:extLst>
      <p:ext uri="{BB962C8B-B14F-4D97-AF65-F5344CB8AC3E}">
        <p14:creationId xmlns:p14="http://schemas.microsoft.com/office/powerpoint/2010/main" val="22978400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6CD9C062-3EED-0444-A18E-B590B687BB8D}" type="slidenum">
              <a:rPr lang="en-US"/>
              <a:pPr/>
              <a:t>‹#›</a:t>
            </a:fld>
            <a:endParaRPr lang="en-US"/>
          </a:p>
        </p:txBody>
      </p:sp>
    </p:spTree>
    <p:extLst>
      <p:ext uri="{BB962C8B-B14F-4D97-AF65-F5344CB8AC3E}">
        <p14:creationId xmlns:p14="http://schemas.microsoft.com/office/powerpoint/2010/main" val="22514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324600"/>
            <a:ext cx="1905000" cy="457200"/>
          </a:xfrm>
          <a:prstGeom prst="rect">
            <a:avLst/>
          </a:prstGeom>
        </p:spPr>
        <p:txBody>
          <a:bodyPr/>
          <a:lstStyle>
            <a:lvl1pPr>
              <a:defRPr/>
            </a:lvl1pPr>
          </a:lstStyle>
          <a:p>
            <a:fld id="{729EE59A-9323-074D-AD26-22432DECD125}" type="slidenum">
              <a:rPr lang="en-US"/>
              <a:pPr/>
              <a:t>‹#›</a:t>
            </a:fld>
            <a:endParaRPr lang="en-US"/>
          </a:p>
        </p:txBody>
      </p:sp>
    </p:spTree>
    <p:extLst>
      <p:ext uri="{BB962C8B-B14F-4D97-AF65-F5344CB8AC3E}">
        <p14:creationId xmlns:p14="http://schemas.microsoft.com/office/powerpoint/2010/main" val="3839196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729EE59A-9323-074D-AD26-22432DECD125}" type="slidenum">
              <a:rPr lang="en-US"/>
              <a:pPr/>
              <a:t>‹#›</a:t>
            </a:fld>
            <a:endParaRPr lang="en-US"/>
          </a:p>
        </p:txBody>
      </p:sp>
    </p:spTree>
    <p:extLst>
      <p:ext uri="{BB962C8B-B14F-4D97-AF65-F5344CB8AC3E}">
        <p14:creationId xmlns:p14="http://schemas.microsoft.com/office/powerpoint/2010/main" val="16599119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D49C57A4-0DAC-F046-88B9-117AF38ADE25}" type="slidenum">
              <a:rPr lang="en-US"/>
              <a:pPr/>
              <a:t>‹#›</a:t>
            </a:fld>
            <a:endParaRPr lang="en-US"/>
          </a:p>
        </p:txBody>
      </p:sp>
    </p:spTree>
    <p:extLst>
      <p:ext uri="{BB962C8B-B14F-4D97-AF65-F5344CB8AC3E}">
        <p14:creationId xmlns:p14="http://schemas.microsoft.com/office/powerpoint/2010/main" val="889213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DE82AB59-6C40-EE42-B3E0-F722A1CC0256}" type="slidenum">
              <a:rPr lang="en-US"/>
              <a:pPr/>
              <a:t>‹#›</a:t>
            </a:fld>
            <a:endParaRPr lang="en-US"/>
          </a:p>
        </p:txBody>
      </p:sp>
    </p:spTree>
    <p:extLst>
      <p:ext uri="{BB962C8B-B14F-4D97-AF65-F5344CB8AC3E}">
        <p14:creationId xmlns:p14="http://schemas.microsoft.com/office/powerpoint/2010/main" val="19446173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E5027629-2CED-2046-A8AF-0107FC79D2BF}" type="slidenum">
              <a:rPr lang="en-US"/>
              <a:pPr/>
              <a:t>‹#›</a:t>
            </a:fld>
            <a:endParaRPr lang="en-US"/>
          </a:p>
        </p:txBody>
      </p:sp>
    </p:spTree>
    <p:extLst>
      <p:ext uri="{BB962C8B-B14F-4D97-AF65-F5344CB8AC3E}">
        <p14:creationId xmlns:p14="http://schemas.microsoft.com/office/powerpoint/2010/main" val="8537133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6CEA325B-1910-0648-BFAF-C1E4BBC2C640}" type="slidenum">
              <a:rPr lang="en-US"/>
              <a:pPr/>
              <a:t>‹#›</a:t>
            </a:fld>
            <a:endParaRPr lang="en-US"/>
          </a:p>
        </p:txBody>
      </p:sp>
    </p:spTree>
    <p:extLst>
      <p:ext uri="{BB962C8B-B14F-4D97-AF65-F5344CB8AC3E}">
        <p14:creationId xmlns:p14="http://schemas.microsoft.com/office/powerpoint/2010/main" val="3403723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D27A5CB8-9619-4F4C-A7B2-ACE0FE684C36}" type="slidenum">
              <a:rPr lang="en-US"/>
              <a:pPr/>
              <a:t>‹#›</a:t>
            </a:fld>
            <a:endParaRPr lang="en-US"/>
          </a:p>
        </p:txBody>
      </p:sp>
    </p:spTree>
    <p:extLst>
      <p:ext uri="{BB962C8B-B14F-4D97-AF65-F5344CB8AC3E}">
        <p14:creationId xmlns:p14="http://schemas.microsoft.com/office/powerpoint/2010/main" val="42796269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B9AADCE6-E01B-5B4C-BF2B-F8423BFC3A78}" type="slidenum">
              <a:rPr lang="en-US"/>
              <a:pPr/>
              <a:t>‹#›</a:t>
            </a:fld>
            <a:endParaRPr lang="en-US"/>
          </a:p>
        </p:txBody>
      </p:sp>
    </p:spTree>
    <p:extLst>
      <p:ext uri="{BB962C8B-B14F-4D97-AF65-F5344CB8AC3E}">
        <p14:creationId xmlns:p14="http://schemas.microsoft.com/office/powerpoint/2010/main" val="30890959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126402"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126403" name="Rectangle 3"/>
          <p:cNvSpPr>
            <a:spLocks noGrp="1" noChangeArrowheads="1"/>
          </p:cNvSpPr>
          <p:nvPr>
            <p:ph type="subTitle" idx="1"/>
          </p:nvPr>
        </p:nvSpPr>
        <p:spPr>
          <a:xfrm>
            <a:off x="1447800" y="3429000"/>
            <a:ext cx="7010400" cy="1600200"/>
          </a:xfrm>
        </p:spPr>
        <p:txBody>
          <a:bodyPr/>
          <a:lstStyle>
            <a:lvl1pPr marL="0" indent="0">
              <a:buFont typeface="Wingdings" pitchFamily="-105"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F8A9E1D1-726E-1248-B32B-C89E2F8B085D}" type="slidenum">
              <a:rPr lang="en-US"/>
              <a:pPr/>
              <a:t>‹#›</a:t>
            </a:fld>
            <a:endParaRPr lang="en-US"/>
          </a:p>
        </p:txBody>
      </p:sp>
    </p:spTree>
    <p:extLst>
      <p:ext uri="{BB962C8B-B14F-4D97-AF65-F5344CB8AC3E}">
        <p14:creationId xmlns:p14="http://schemas.microsoft.com/office/powerpoint/2010/main" val="18742199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47F09718-74A8-D945-8997-4771A9FB00BC}" type="slidenum">
              <a:rPr lang="en-US"/>
              <a:pPr/>
              <a:t>‹#›</a:t>
            </a:fld>
            <a:endParaRPr lang="en-US"/>
          </a:p>
        </p:txBody>
      </p:sp>
    </p:spTree>
    <p:extLst>
      <p:ext uri="{BB962C8B-B14F-4D97-AF65-F5344CB8AC3E}">
        <p14:creationId xmlns:p14="http://schemas.microsoft.com/office/powerpoint/2010/main" val="38944000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A09D0A6A-FD7F-C743-9810-0A4CEB0DC26F}" type="slidenum">
              <a:rPr lang="en-US"/>
              <a:pPr/>
              <a:t>‹#›</a:t>
            </a:fld>
            <a:endParaRPr lang="en-US"/>
          </a:p>
        </p:txBody>
      </p:sp>
    </p:spTree>
    <p:extLst>
      <p:ext uri="{BB962C8B-B14F-4D97-AF65-F5344CB8AC3E}">
        <p14:creationId xmlns:p14="http://schemas.microsoft.com/office/powerpoint/2010/main" val="1260079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324600"/>
            <a:ext cx="1905000" cy="457200"/>
          </a:xfrm>
          <a:prstGeom prst="rect">
            <a:avLst/>
          </a:prstGeom>
        </p:spPr>
        <p:txBody>
          <a:bodyPr/>
          <a:lstStyle>
            <a:lvl1pPr>
              <a:defRPr/>
            </a:lvl1pPr>
          </a:lstStyle>
          <a:p>
            <a:fld id="{D49C57A4-0DAC-F046-88B9-117AF38ADE25}" type="slidenum">
              <a:rPr lang="en-US"/>
              <a:pPr/>
              <a:t>‹#›</a:t>
            </a:fld>
            <a:endParaRPr lang="en-US"/>
          </a:p>
        </p:txBody>
      </p:sp>
    </p:spTree>
    <p:extLst>
      <p:ext uri="{BB962C8B-B14F-4D97-AF65-F5344CB8AC3E}">
        <p14:creationId xmlns:p14="http://schemas.microsoft.com/office/powerpoint/2010/main" val="23731617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6CD9C062-3EED-0444-A18E-B590B687BB8D}" type="slidenum">
              <a:rPr lang="en-US"/>
              <a:pPr/>
              <a:t>‹#›</a:t>
            </a:fld>
            <a:endParaRPr lang="en-US"/>
          </a:p>
        </p:txBody>
      </p:sp>
    </p:spTree>
    <p:extLst>
      <p:ext uri="{BB962C8B-B14F-4D97-AF65-F5344CB8AC3E}">
        <p14:creationId xmlns:p14="http://schemas.microsoft.com/office/powerpoint/2010/main" val="6014959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endParaRPr lang="en-US"/>
          </a:p>
        </p:txBody>
      </p:sp>
      <p:sp>
        <p:nvSpPr>
          <p:cNvPr id="8" name="Rectangle 7"/>
          <p:cNvSpPr>
            <a:spLocks noGrp="1" noChangeArrowheads="1"/>
          </p:cNvSpPr>
          <p:nvPr>
            <p:ph type="ftr" sz="quarter" idx="11"/>
          </p:nvPr>
        </p:nvSpPr>
        <p:spPr>
          <a:ln/>
        </p:spPr>
        <p:txBody>
          <a:bodyPr/>
          <a:lstStyle>
            <a:lvl1pPr>
              <a:defRPr/>
            </a:lvl1pPr>
          </a:lstStyle>
          <a:p>
            <a:endParaRPr lang="en-US"/>
          </a:p>
        </p:txBody>
      </p:sp>
      <p:sp>
        <p:nvSpPr>
          <p:cNvPr id="9" name="Rectangle 8"/>
          <p:cNvSpPr>
            <a:spLocks noGrp="1" noChangeArrowheads="1"/>
          </p:cNvSpPr>
          <p:nvPr>
            <p:ph type="sldNum" sz="quarter" idx="12"/>
          </p:nvPr>
        </p:nvSpPr>
        <p:spPr>
          <a:ln/>
        </p:spPr>
        <p:txBody>
          <a:bodyPr/>
          <a:lstStyle>
            <a:lvl1pPr>
              <a:defRPr/>
            </a:lvl1pPr>
          </a:lstStyle>
          <a:p>
            <a:fld id="{729EE59A-9323-074D-AD26-22432DECD125}" type="slidenum">
              <a:rPr lang="en-US"/>
              <a:pPr/>
              <a:t>‹#›</a:t>
            </a:fld>
            <a:endParaRPr lang="en-US"/>
          </a:p>
        </p:txBody>
      </p:sp>
    </p:spTree>
    <p:extLst>
      <p:ext uri="{BB962C8B-B14F-4D97-AF65-F5344CB8AC3E}">
        <p14:creationId xmlns:p14="http://schemas.microsoft.com/office/powerpoint/2010/main" val="42730019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endParaRPr lang="en-US"/>
          </a:p>
        </p:txBody>
      </p:sp>
      <p:sp>
        <p:nvSpPr>
          <p:cNvPr id="4" name="Rectangle 7"/>
          <p:cNvSpPr>
            <a:spLocks noGrp="1" noChangeArrowheads="1"/>
          </p:cNvSpPr>
          <p:nvPr>
            <p:ph type="ftr" sz="quarter" idx="11"/>
          </p:nvPr>
        </p:nvSpPr>
        <p:spPr>
          <a:ln/>
        </p:spPr>
        <p:txBody>
          <a:bodyPr/>
          <a:lstStyle>
            <a:lvl1pPr>
              <a:defRPr/>
            </a:lvl1pPr>
          </a:lstStyle>
          <a:p>
            <a:endParaRPr lang="en-US"/>
          </a:p>
        </p:txBody>
      </p:sp>
      <p:sp>
        <p:nvSpPr>
          <p:cNvPr id="5" name="Rectangle 8"/>
          <p:cNvSpPr>
            <a:spLocks noGrp="1" noChangeArrowheads="1"/>
          </p:cNvSpPr>
          <p:nvPr>
            <p:ph type="sldNum" sz="quarter" idx="12"/>
          </p:nvPr>
        </p:nvSpPr>
        <p:spPr>
          <a:ln/>
        </p:spPr>
        <p:txBody>
          <a:bodyPr/>
          <a:lstStyle>
            <a:lvl1pPr>
              <a:defRPr/>
            </a:lvl1pPr>
          </a:lstStyle>
          <a:p>
            <a:fld id="{D49C57A4-0DAC-F046-88B9-117AF38ADE25}" type="slidenum">
              <a:rPr lang="en-US"/>
              <a:pPr/>
              <a:t>‹#›</a:t>
            </a:fld>
            <a:endParaRPr lang="en-US"/>
          </a:p>
        </p:txBody>
      </p:sp>
    </p:spTree>
    <p:extLst>
      <p:ext uri="{BB962C8B-B14F-4D97-AF65-F5344CB8AC3E}">
        <p14:creationId xmlns:p14="http://schemas.microsoft.com/office/powerpoint/2010/main" val="16320143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endParaRPr lang="en-US"/>
          </a:p>
        </p:txBody>
      </p:sp>
      <p:sp>
        <p:nvSpPr>
          <p:cNvPr id="3" name="Rectangle 7"/>
          <p:cNvSpPr>
            <a:spLocks noGrp="1" noChangeArrowheads="1"/>
          </p:cNvSpPr>
          <p:nvPr>
            <p:ph type="ftr" sz="quarter" idx="11"/>
          </p:nvPr>
        </p:nvSpPr>
        <p:spPr>
          <a:ln/>
        </p:spPr>
        <p:txBody>
          <a:bodyPr/>
          <a:lstStyle>
            <a:lvl1pPr>
              <a:defRPr/>
            </a:lvl1pPr>
          </a:lstStyle>
          <a:p>
            <a:endParaRPr lang="en-US"/>
          </a:p>
        </p:txBody>
      </p:sp>
      <p:sp>
        <p:nvSpPr>
          <p:cNvPr id="4" name="Rectangle 8"/>
          <p:cNvSpPr>
            <a:spLocks noGrp="1" noChangeArrowheads="1"/>
          </p:cNvSpPr>
          <p:nvPr>
            <p:ph type="sldNum" sz="quarter" idx="12"/>
          </p:nvPr>
        </p:nvSpPr>
        <p:spPr>
          <a:ln/>
        </p:spPr>
        <p:txBody>
          <a:bodyPr/>
          <a:lstStyle>
            <a:lvl1pPr>
              <a:defRPr/>
            </a:lvl1pPr>
          </a:lstStyle>
          <a:p>
            <a:fld id="{DE82AB59-6C40-EE42-B3E0-F722A1CC0256}" type="slidenum">
              <a:rPr lang="en-US"/>
              <a:pPr/>
              <a:t>‹#›</a:t>
            </a:fld>
            <a:endParaRPr lang="en-US"/>
          </a:p>
        </p:txBody>
      </p:sp>
    </p:spTree>
    <p:extLst>
      <p:ext uri="{BB962C8B-B14F-4D97-AF65-F5344CB8AC3E}">
        <p14:creationId xmlns:p14="http://schemas.microsoft.com/office/powerpoint/2010/main" val="20646842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E5027629-2CED-2046-A8AF-0107FC79D2BF}" type="slidenum">
              <a:rPr lang="en-US"/>
              <a:pPr/>
              <a:t>‹#›</a:t>
            </a:fld>
            <a:endParaRPr lang="en-US"/>
          </a:p>
        </p:txBody>
      </p:sp>
    </p:spTree>
    <p:extLst>
      <p:ext uri="{BB962C8B-B14F-4D97-AF65-F5344CB8AC3E}">
        <p14:creationId xmlns:p14="http://schemas.microsoft.com/office/powerpoint/2010/main" val="36112785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6CEA325B-1910-0648-BFAF-C1E4BBC2C640}" type="slidenum">
              <a:rPr lang="en-US"/>
              <a:pPr/>
              <a:t>‹#›</a:t>
            </a:fld>
            <a:endParaRPr lang="en-US"/>
          </a:p>
        </p:txBody>
      </p:sp>
    </p:spTree>
    <p:extLst>
      <p:ext uri="{BB962C8B-B14F-4D97-AF65-F5344CB8AC3E}">
        <p14:creationId xmlns:p14="http://schemas.microsoft.com/office/powerpoint/2010/main" val="37865637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D27A5CB8-9619-4F4C-A7B2-ACE0FE684C36}" type="slidenum">
              <a:rPr lang="en-US"/>
              <a:pPr/>
              <a:t>‹#›</a:t>
            </a:fld>
            <a:endParaRPr lang="en-US"/>
          </a:p>
        </p:txBody>
      </p:sp>
    </p:spTree>
    <p:extLst>
      <p:ext uri="{BB962C8B-B14F-4D97-AF65-F5344CB8AC3E}">
        <p14:creationId xmlns:p14="http://schemas.microsoft.com/office/powerpoint/2010/main" val="32186716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B9AADCE6-E01B-5B4C-BF2B-F8423BFC3A78}" type="slidenum">
              <a:rPr lang="en-US"/>
              <a:pPr/>
              <a:t>‹#›</a:t>
            </a:fld>
            <a:endParaRPr lang="en-US"/>
          </a:p>
        </p:txBody>
      </p:sp>
    </p:spTree>
    <p:extLst>
      <p:ext uri="{BB962C8B-B14F-4D97-AF65-F5344CB8AC3E}">
        <p14:creationId xmlns:p14="http://schemas.microsoft.com/office/powerpoint/2010/main" val="2921753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6523" indent="0" algn="ctr">
              <a:buNone/>
              <a:defRPr>
                <a:solidFill>
                  <a:schemeClr val="tx1">
                    <a:tint val="75000"/>
                  </a:schemeClr>
                </a:solidFill>
              </a:defRPr>
            </a:lvl2pPr>
            <a:lvl3pPr marL="913050" indent="0" algn="ctr">
              <a:buNone/>
              <a:defRPr>
                <a:solidFill>
                  <a:schemeClr val="tx1">
                    <a:tint val="75000"/>
                  </a:schemeClr>
                </a:solidFill>
              </a:defRPr>
            </a:lvl3pPr>
            <a:lvl4pPr marL="1369560" indent="0" algn="ctr">
              <a:buNone/>
              <a:defRPr>
                <a:solidFill>
                  <a:schemeClr val="tx1">
                    <a:tint val="75000"/>
                  </a:schemeClr>
                </a:solidFill>
              </a:defRPr>
            </a:lvl4pPr>
            <a:lvl5pPr marL="1826095" indent="0" algn="ctr">
              <a:buNone/>
              <a:defRPr>
                <a:solidFill>
                  <a:schemeClr val="tx1">
                    <a:tint val="75000"/>
                  </a:schemeClr>
                </a:solidFill>
              </a:defRPr>
            </a:lvl5pPr>
            <a:lvl6pPr marL="2282601" indent="0" algn="ctr">
              <a:buNone/>
              <a:defRPr>
                <a:solidFill>
                  <a:schemeClr val="tx1">
                    <a:tint val="75000"/>
                  </a:schemeClr>
                </a:solidFill>
              </a:defRPr>
            </a:lvl6pPr>
            <a:lvl7pPr marL="2739120" indent="0" algn="ctr">
              <a:buNone/>
              <a:defRPr>
                <a:solidFill>
                  <a:schemeClr val="tx1">
                    <a:tint val="75000"/>
                  </a:schemeClr>
                </a:solidFill>
              </a:defRPr>
            </a:lvl7pPr>
            <a:lvl8pPr marL="3195638" indent="0" algn="ctr">
              <a:buNone/>
              <a:defRPr>
                <a:solidFill>
                  <a:schemeClr val="tx1">
                    <a:tint val="75000"/>
                  </a:schemeClr>
                </a:solidFill>
              </a:defRPr>
            </a:lvl8pPr>
            <a:lvl9pPr marL="365216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defTabSz="913050">
              <a:defRPr/>
            </a:lvl1pPr>
          </a:lstStyle>
          <a:p>
            <a:pPr>
              <a:defRPr/>
            </a:pPr>
            <a:fld id="{B605C6B5-F4DB-1F4C-932D-1C3F33EBCEB3}" type="datetimeFigureOut">
              <a:rPr lang="en-US"/>
              <a:pPr>
                <a:defRPr/>
              </a:pPr>
              <a:t>1/24/24</a:t>
            </a:fld>
            <a:endParaRPr lang="en-US"/>
          </a:p>
        </p:txBody>
      </p:sp>
      <p:sp>
        <p:nvSpPr>
          <p:cNvPr id="5" name="Footer Placeholder 4"/>
          <p:cNvSpPr>
            <a:spLocks noGrp="1"/>
          </p:cNvSpPr>
          <p:nvPr>
            <p:ph type="ftr" sz="quarter" idx="11"/>
          </p:nvPr>
        </p:nvSpPr>
        <p:spPr/>
        <p:txBody>
          <a:bodyPr/>
          <a:lstStyle>
            <a:lvl1pPr defTabSz="913050">
              <a:defRPr/>
            </a:lvl1pPr>
          </a:lstStyle>
          <a:p>
            <a:pPr>
              <a:defRPr/>
            </a:pPr>
            <a:endParaRPr lang="en-US"/>
          </a:p>
        </p:txBody>
      </p:sp>
      <p:sp>
        <p:nvSpPr>
          <p:cNvPr id="6" name="Slide Number Placeholder 5"/>
          <p:cNvSpPr>
            <a:spLocks noGrp="1"/>
          </p:cNvSpPr>
          <p:nvPr>
            <p:ph type="sldNum" sz="quarter" idx="12"/>
          </p:nvPr>
        </p:nvSpPr>
        <p:spPr/>
        <p:txBody>
          <a:bodyPr/>
          <a:lstStyle>
            <a:lvl1pPr defTabSz="913050">
              <a:defRPr/>
            </a:lvl1pPr>
          </a:lstStyle>
          <a:p>
            <a:pPr>
              <a:defRPr/>
            </a:pPr>
            <a:fld id="{B6A70472-465F-2D40-A83B-60481EF4783F}" type="slidenum">
              <a:rPr lang="en-US"/>
              <a:pPr>
                <a:defRPr/>
              </a:pPr>
              <a:t>‹#›</a:t>
            </a:fld>
            <a:endParaRPr lang="en-US"/>
          </a:p>
        </p:txBody>
      </p:sp>
    </p:spTree>
    <p:extLst>
      <p:ext uri="{BB962C8B-B14F-4D97-AF65-F5344CB8AC3E}">
        <p14:creationId xmlns:p14="http://schemas.microsoft.com/office/powerpoint/2010/main" val="26925882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3050">
              <a:defRPr/>
            </a:lvl1pPr>
          </a:lstStyle>
          <a:p>
            <a:pPr>
              <a:defRPr/>
            </a:pPr>
            <a:fld id="{A920D1DA-1396-DE4C-98B0-7F410662FBFA}" type="datetimeFigureOut">
              <a:rPr lang="en-US"/>
              <a:pPr>
                <a:defRPr/>
              </a:pPr>
              <a:t>1/24/24</a:t>
            </a:fld>
            <a:endParaRPr lang="en-US"/>
          </a:p>
        </p:txBody>
      </p:sp>
      <p:sp>
        <p:nvSpPr>
          <p:cNvPr id="5" name="Footer Placeholder 4"/>
          <p:cNvSpPr>
            <a:spLocks noGrp="1"/>
          </p:cNvSpPr>
          <p:nvPr>
            <p:ph type="ftr" sz="quarter" idx="11"/>
          </p:nvPr>
        </p:nvSpPr>
        <p:spPr/>
        <p:txBody>
          <a:bodyPr/>
          <a:lstStyle>
            <a:lvl1pPr defTabSz="913050">
              <a:defRPr/>
            </a:lvl1pPr>
          </a:lstStyle>
          <a:p>
            <a:pPr>
              <a:defRPr/>
            </a:pPr>
            <a:endParaRPr lang="en-US"/>
          </a:p>
        </p:txBody>
      </p:sp>
      <p:sp>
        <p:nvSpPr>
          <p:cNvPr id="6" name="Slide Number Placeholder 5"/>
          <p:cNvSpPr>
            <a:spLocks noGrp="1"/>
          </p:cNvSpPr>
          <p:nvPr>
            <p:ph type="sldNum" sz="quarter" idx="12"/>
          </p:nvPr>
        </p:nvSpPr>
        <p:spPr/>
        <p:txBody>
          <a:bodyPr/>
          <a:lstStyle>
            <a:lvl1pPr defTabSz="913050">
              <a:defRPr/>
            </a:lvl1pPr>
          </a:lstStyle>
          <a:p>
            <a:pPr>
              <a:defRPr/>
            </a:pPr>
            <a:fld id="{5C91A302-AB91-A441-88E5-6BBBDF1418BD}" type="slidenum">
              <a:rPr lang="en-US"/>
              <a:pPr>
                <a:defRPr/>
              </a:pPr>
              <a:t>‹#›</a:t>
            </a:fld>
            <a:endParaRPr lang="en-US"/>
          </a:p>
        </p:txBody>
      </p:sp>
    </p:spTree>
    <p:extLst>
      <p:ext uri="{BB962C8B-B14F-4D97-AF65-F5344CB8AC3E}">
        <p14:creationId xmlns:p14="http://schemas.microsoft.com/office/powerpoint/2010/main" val="1525209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324600"/>
            <a:ext cx="1905000" cy="457200"/>
          </a:xfrm>
          <a:prstGeom prst="rect">
            <a:avLst/>
          </a:prstGeom>
        </p:spPr>
        <p:txBody>
          <a:bodyPr/>
          <a:lstStyle>
            <a:lvl1pPr>
              <a:defRPr/>
            </a:lvl1pPr>
          </a:lstStyle>
          <a:p>
            <a:fld id="{DE82AB59-6C40-EE42-B3E0-F722A1CC0256}" type="slidenum">
              <a:rPr lang="en-US"/>
              <a:pPr/>
              <a:t>‹#›</a:t>
            </a:fld>
            <a:endParaRPr lang="en-US"/>
          </a:p>
        </p:txBody>
      </p:sp>
    </p:spTree>
    <p:extLst>
      <p:ext uri="{BB962C8B-B14F-4D97-AF65-F5344CB8AC3E}">
        <p14:creationId xmlns:p14="http://schemas.microsoft.com/office/powerpoint/2010/main" val="21331568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523" indent="0">
              <a:buNone/>
              <a:defRPr sz="1800">
                <a:solidFill>
                  <a:schemeClr val="tx1">
                    <a:tint val="75000"/>
                  </a:schemeClr>
                </a:solidFill>
              </a:defRPr>
            </a:lvl2pPr>
            <a:lvl3pPr marL="913050" indent="0">
              <a:buNone/>
              <a:defRPr sz="1600">
                <a:solidFill>
                  <a:schemeClr val="tx1">
                    <a:tint val="75000"/>
                  </a:schemeClr>
                </a:solidFill>
              </a:defRPr>
            </a:lvl3pPr>
            <a:lvl4pPr marL="1369560" indent="0">
              <a:buNone/>
              <a:defRPr sz="1400">
                <a:solidFill>
                  <a:schemeClr val="tx1">
                    <a:tint val="75000"/>
                  </a:schemeClr>
                </a:solidFill>
              </a:defRPr>
            </a:lvl4pPr>
            <a:lvl5pPr marL="1826095" indent="0">
              <a:buNone/>
              <a:defRPr sz="1400">
                <a:solidFill>
                  <a:schemeClr val="tx1">
                    <a:tint val="75000"/>
                  </a:schemeClr>
                </a:solidFill>
              </a:defRPr>
            </a:lvl5pPr>
            <a:lvl6pPr marL="2282601" indent="0">
              <a:buNone/>
              <a:defRPr sz="1400">
                <a:solidFill>
                  <a:schemeClr val="tx1">
                    <a:tint val="75000"/>
                  </a:schemeClr>
                </a:solidFill>
              </a:defRPr>
            </a:lvl6pPr>
            <a:lvl7pPr marL="2739120" indent="0">
              <a:buNone/>
              <a:defRPr sz="1400">
                <a:solidFill>
                  <a:schemeClr val="tx1">
                    <a:tint val="75000"/>
                  </a:schemeClr>
                </a:solidFill>
              </a:defRPr>
            </a:lvl7pPr>
            <a:lvl8pPr marL="3195638" indent="0">
              <a:buNone/>
              <a:defRPr sz="1400">
                <a:solidFill>
                  <a:schemeClr val="tx1">
                    <a:tint val="75000"/>
                  </a:schemeClr>
                </a:solidFill>
              </a:defRPr>
            </a:lvl8pPr>
            <a:lvl9pPr marL="365216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defTabSz="913050">
              <a:defRPr/>
            </a:lvl1pPr>
          </a:lstStyle>
          <a:p>
            <a:pPr>
              <a:defRPr/>
            </a:pPr>
            <a:fld id="{3D5C99D4-A2F5-9442-9C31-7D46F4EA01A2}" type="datetimeFigureOut">
              <a:rPr lang="en-US"/>
              <a:pPr>
                <a:defRPr/>
              </a:pPr>
              <a:t>1/24/24</a:t>
            </a:fld>
            <a:endParaRPr lang="en-US"/>
          </a:p>
        </p:txBody>
      </p:sp>
      <p:sp>
        <p:nvSpPr>
          <p:cNvPr id="5" name="Footer Placeholder 4"/>
          <p:cNvSpPr>
            <a:spLocks noGrp="1"/>
          </p:cNvSpPr>
          <p:nvPr>
            <p:ph type="ftr" sz="quarter" idx="11"/>
          </p:nvPr>
        </p:nvSpPr>
        <p:spPr/>
        <p:txBody>
          <a:bodyPr/>
          <a:lstStyle>
            <a:lvl1pPr defTabSz="913050">
              <a:defRPr/>
            </a:lvl1pPr>
          </a:lstStyle>
          <a:p>
            <a:pPr>
              <a:defRPr/>
            </a:pPr>
            <a:endParaRPr lang="en-US"/>
          </a:p>
        </p:txBody>
      </p:sp>
      <p:sp>
        <p:nvSpPr>
          <p:cNvPr id="6" name="Slide Number Placeholder 5"/>
          <p:cNvSpPr>
            <a:spLocks noGrp="1"/>
          </p:cNvSpPr>
          <p:nvPr>
            <p:ph type="sldNum" sz="quarter" idx="12"/>
          </p:nvPr>
        </p:nvSpPr>
        <p:spPr/>
        <p:txBody>
          <a:bodyPr/>
          <a:lstStyle>
            <a:lvl1pPr defTabSz="913050">
              <a:defRPr/>
            </a:lvl1pPr>
          </a:lstStyle>
          <a:p>
            <a:pPr>
              <a:defRPr/>
            </a:pPr>
            <a:fld id="{45D15B34-CC31-C949-ACEF-2DA6DB996540}" type="slidenum">
              <a:rPr lang="en-US"/>
              <a:pPr>
                <a:defRPr/>
              </a:pPr>
              <a:t>‹#›</a:t>
            </a:fld>
            <a:endParaRPr lang="en-US"/>
          </a:p>
        </p:txBody>
      </p:sp>
    </p:spTree>
    <p:extLst>
      <p:ext uri="{BB962C8B-B14F-4D97-AF65-F5344CB8AC3E}">
        <p14:creationId xmlns:p14="http://schemas.microsoft.com/office/powerpoint/2010/main" val="2290152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defTabSz="913050">
              <a:defRPr/>
            </a:lvl1pPr>
          </a:lstStyle>
          <a:p>
            <a:pPr>
              <a:defRPr/>
            </a:pPr>
            <a:fld id="{2CB989B6-1DDC-4E41-B776-C10A5F62469B}" type="datetimeFigureOut">
              <a:rPr lang="en-US"/>
              <a:pPr>
                <a:defRPr/>
              </a:pPr>
              <a:t>1/24/24</a:t>
            </a:fld>
            <a:endParaRPr lang="en-US"/>
          </a:p>
        </p:txBody>
      </p:sp>
      <p:sp>
        <p:nvSpPr>
          <p:cNvPr id="6" name="Footer Placeholder 4"/>
          <p:cNvSpPr>
            <a:spLocks noGrp="1"/>
          </p:cNvSpPr>
          <p:nvPr>
            <p:ph type="ftr" sz="quarter" idx="11"/>
          </p:nvPr>
        </p:nvSpPr>
        <p:spPr/>
        <p:txBody>
          <a:bodyPr/>
          <a:lstStyle>
            <a:lvl1pPr defTabSz="913050">
              <a:defRPr/>
            </a:lvl1pPr>
          </a:lstStyle>
          <a:p>
            <a:pPr>
              <a:defRPr/>
            </a:pPr>
            <a:endParaRPr lang="en-US"/>
          </a:p>
        </p:txBody>
      </p:sp>
      <p:sp>
        <p:nvSpPr>
          <p:cNvPr id="7" name="Slide Number Placeholder 5"/>
          <p:cNvSpPr>
            <a:spLocks noGrp="1"/>
          </p:cNvSpPr>
          <p:nvPr>
            <p:ph type="sldNum" sz="quarter" idx="12"/>
          </p:nvPr>
        </p:nvSpPr>
        <p:spPr/>
        <p:txBody>
          <a:bodyPr/>
          <a:lstStyle>
            <a:lvl1pPr defTabSz="913050">
              <a:defRPr/>
            </a:lvl1pPr>
          </a:lstStyle>
          <a:p>
            <a:pPr>
              <a:defRPr/>
            </a:pPr>
            <a:fld id="{97A67FF3-BD05-204F-A16F-C9F03875874D}" type="slidenum">
              <a:rPr lang="en-US"/>
              <a:pPr>
                <a:defRPr/>
              </a:pPr>
              <a:t>‹#›</a:t>
            </a:fld>
            <a:endParaRPr lang="en-US"/>
          </a:p>
        </p:txBody>
      </p:sp>
    </p:spTree>
    <p:extLst>
      <p:ext uri="{BB962C8B-B14F-4D97-AF65-F5344CB8AC3E}">
        <p14:creationId xmlns:p14="http://schemas.microsoft.com/office/powerpoint/2010/main" val="4584260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523" indent="0">
              <a:buNone/>
              <a:defRPr sz="2000" b="1"/>
            </a:lvl2pPr>
            <a:lvl3pPr marL="913050" indent="0">
              <a:buNone/>
              <a:defRPr sz="1800" b="1"/>
            </a:lvl3pPr>
            <a:lvl4pPr marL="1369560" indent="0">
              <a:buNone/>
              <a:defRPr sz="1600" b="1"/>
            </a:lvl4pPr>
            <a:lvl5pPr marL="1826095" indent="0">
              <a:buNone/>
              <a:defRPr sz="1600" b="1"/>
            </a:lvl5pPr>
            <a:lvl6pPr marL="2282601" indent="0">
              <a:buNone/>
              <a:defRPr sz="1600" b="1"/>
            </a:lvl6pPr>
            <a:lvl7pPr marL="2739120" indent="0">
              <a:buNone/>
              <a:defRPr sz="1600" b="1"/>
            </a:lvl7pPr>
            <a:lvl8pPr marL="3195638" indent="0">
              <a:buNone/>
              <a:defRPr sz="1600" b="1"/>
            </a:lvl8pPr>
            <a:lvl9pPr marL="365216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55" y="1535113"/>
            <a:ext cx="4041775" cy="639762"/>
          </a:xfrm>
        </p:spPr>
        <p:txBody>
          <a:bodyPr anchor="b"/>
          <a:lstStyle>
            <a:lvl1pPr marL="0" indent="0">
              <a:buNone/>
              <a:defRPr sz="2400" b="1"/>
            </a:lvl1pPr>
            <a:lvl2pPr marL="456523" indent="0">
              <a:buNone/>
              <a:defRPr sz="2000" b="1"/>
            </a:lvl2pPr>
            <a:lvl3pPr marL="913050" indent="0">
              <a:buNone/>
              <a:defRPr sz="1800" b="1"/>
            </a:lvl3pPr>
            <a:lvl4pPr marL="1369560" indent="0">
              <a:buNone/>
              <a:defRPr sz="1600" b="1"/>
            </a:lvl4pPr>
            <a:lvl5pPr marL="1826095" indent="0">
              <a:buNone/>
              <a:defRPr sz="1600" b="1"/>
            </a:lvl5pPr>
            <a:lvl6pPr marL="2282601" indent="0">
              <a:buNone/>
              <a:defRPr sz="1600" b="1"/>
            </a:lvl6pPr>
            <a:lvl7pPr marL="2739120" indent="0">
              <a:buNone/>
              <a:defRPr sz="1600" b="1"/>
            </a:lvl7pPr>
            <a:lvl8pPr marL="3195638" indent="0">
              <a:buNone/>
              <a:defRPr sz="1600" b="1"/>
            </a:lvl8pPr>
            <a:lvl9pPr marL="365216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5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defTabSz="913050">
              <a:defRPr/>
            </a:lvl1pPr>
          </a:lstStyle>
          <a:p>
            <a:pPr>
              <a:defRPr/>
            </a:pPr>
            <a:fld id="{E94C0690-9A53-0942-BCC5-6A138EF6A454}" type="datetimeFigureOut">
              <a:rPr lang="en-US"/>
              <a:pPr>
                <a:defRPr/>
              </a:pPr>
              <a:t>1/24/24</a:t>
            </a:fld>
            <a:endParaRPr lang="en-US"/>
          </a:p>
        </p:txBody>
      </p:sp>
      <p:sp>
        <p:nvSpPr>
          <p:cNvPr id="8" name="Footer Placeholder 4"/>
          <p:cNvSpPr>
            <a:spLocks noGrp="1"/>
          </p:cNvSpPr>
          <p:nvPr>
            <p:ph type="ftr" sz="quarter" idx="11"/>
          </p:nvPr>
        </p:nvSpPr>
        <p:spPr/>
        <p:txBody>
          <a:bodyPr/>
          <a:lstStyle>
            <a:lvl1pPr defTabSz="913050">
              <a:defRPr/>
            </a:lvl1pPr>
          </a:lstStyle>
          <a:p>
            <a:pPr>
              <a:defRPr/>
            </a:pPr>
            <a:endParaRPr lang="en-US"/>
          </a:p>
        </p:txBody>
      </p:sp>
      <p:sp>
        <p:nvSpPr>
          <p:cNvPr id="9" name="Slide Number Placeholder 5"/>
          <p:cNvSpPr>
            <a:spLocks noGrp="1"/>
          </p:cNvSpPr>
          <p:nvPr>
            <p:ph type="sldNum" sz="quarter" idx="12"/>
          </p:nvPr>
        </p:nvSpPr>
        <p:spPr/>
        <p:txBody>
          <a:bodyPr/>
          <a:lstStyle>
            <a:lvl1pPr defTabSz="913050">
              <a:defRPr/>
            </a:lvl1pPr>
          </a:lstStyle>
          <a:p>
            <a:pPr>
              <a:defRPr/>
            </a:pPr>
            <a:fld id="{77D37D8E-352E-C343-9ECF-7CB56CC578C8}" type="slidenum">
              <a:rPr lang="en-US"/>
              <a:pPr>
                <a:defRPr/>
              </a:pPr>
              <a:t>‹#›</a:t>
            </a:fld>
            <a:endParaRPr lang="en-US"/>
          </a:p>
        </p:txBody>
      </p:sp>
    </p:spTree>
    <p:extLst>
      <p:ext uri="{BB962C8B-B14F-4D97-AF65-F5344CB8AC3E}">
        <p14:creationId xmlns:p14="http://schemas.microsoft.com/office/powerpoint/2010/main" val="4614101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defTabSz="913050">
              <a:defRPr/>
            </a:lvl1pPr>
          </a:lstStyle>
          <a:p>
            <a:pPr>
              <a:defRPr/>
            </a:pPr>
            <a:fld id="{08E9111D-008A-5D4C-80E1-67A0B0076F6E}" type="datetimeFigureOut">
              <a:rPr lang="en-US"/>
              <a:pPr>
                <a:defRPr/>
              </a:pPr>
              <a:t>1/24/24</a:t>
            </a:fld>
            <a:endParaRPr lang="en-US"/>
          </a:p>
        </p:txBody>
      </p:sp>
      <p:sp>
        <p:nvSpPr>
          <p:cNvPr id="4" name="Footer Placeholder 4"/>
          <p:cNvSpPr>
            <a:spLocks noGrp="1"/>
          </p:cNvSpPr>
          <p:nvPr>
            <p:ph type="ftr" sz="quarter" idx="11"/>
          </p:nvPr>
        </p:nvSpPr>
        <p:spPr/>
        <p:txBody>
          <a:bodyPr/>
          <a:lstStyle>
            <a:lvl1pPr defTabSz="913050">
              <a:defRPr/>
            </a:lvl1pPr>
          </a:lstStyle>
          <a:p>
            <a:pPr>
              <a:defRPr/>
            </a:pPr>
            <a:endParaRPr lang="en-US"/>
          </a:p>
        </p:txBody>
      </p:sp>
      <p:sp>
        <p:nvSpPr>
          <p:cNvPr id="5" name="Slide Number Placeholder 5"/>
          <p:cNvSpPr>
            <a:spLocks noGrp="1"/>
          </p:cNvSpPr>
          <p:nvPr>
            <p:ph type="sldNum" sz="quarter" idx="12"/>
          </p:nvPr>
        </p:nvSpPr>
        <p:spPr/>
        <p:txBody>
          <a:bodyPr/>
          <a:lstStyle>
            <a:lvl1pPr defTabSz="913050">
              <a:defRPr/>
            </a:lvl1pPr>
          </a:lstStyle>
          <a:p>
            <a:pPr>
              <a:defRPr/>
            </a:pPr>
            <a:fld id="{45AFB9F7-0A43-8540-8887-F4419AC127B8}" type="slidenum">
              <a:rPr lang="en-US"/>
              <a:pPr>
                <a:defRPr/>
              </a:pPr>
              <a:t>‹#›</a:t>
            </a:fld>
            <a:endParaRPr lang="en-US"/>
          </a:p>
        </p:txBody>
      </p:sp>
    </p:spTree>
    <p:extLst>
      <p:ext uri="{BB962C8B-B14F-4D97-AF65-F5344CB8AC3E}">
        <p14:creationId xmlns:p14="http://schemas.microsoft.com/office/powerpoint/2010/main" val="33489590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3050">
              <a:defRPr/>
            </a:lvl1pPr>
          </a:lstStyle>
          <a:p>
            <a:pPr>
              <a:defRPr/>
            </a:pPr>
            <a:fld id="{05EB222C-B7E7-1F4A-A282-F664BAC7BDB2}" type="datetimeFigureOut">
              <a:rPr lang="en-US"/>
              <a:pPr>
                <a:defRPr/>
              </a:pPr>
              <a:t>1/24/24</a:t>
            </a:fld>
            <a:endParaRPr lang="en-US"/>
          </a:p>
        </p:txBody>
      </p:sp>
      <p:sp>
        <p:nvSpPr>
          <p:cNvPr id="3" name="Footer Placeholder 4"/>
          <p:cNvSpPr>
            <a:spLocks noGrp="1"/>
          </p:cNvSpPr>
          <p:nvPr>
            <p:ph type="ftr" sz="quarter" idx="11"/>
          </p:nvPr>
        </p:nvSpPr>
        <p:spPr/>
        <p:txBody>
          <a:bodyPr/>
          <a:lstStyle>
            <a:lvl1pPr defTabSz="913050">
              <a:defRPr/>
            </a:lvl1pPr>
          </a:lstStyle>
          <a:p>
            <a:pPr>
              <a:defRPr/>
            </a:pPr>
            <a:endParaRPr lang="en-US"/>
          </a:p>
        </p:txBody>
      </p:sp>
      <p:sp>
        <p:nvSpPr>
          <p:cNvPr id="4" name="Slide Number Placeholder 5"/>
          <p:cNvSpPr>
            <a:spLocks noGrp="1"/>
          </p:cNvSpPr>
          <p:nvPr>
            <p:ph type="sldNum" sz="quarter" idx="12"/>
          </p:nvPr>
        </p:nvSpPr>
        <p:spPr/>
        <p:txBody>
          <a:bodyPr/>
          <a:lstStyle>
            <a:lvl1pPr defTabSz="913050">
              <a:defRPr/>
            </a:lvl1pPr>
          </a:lstStyle>
          <a:p>
            <a:pPr>
              <a:defRPr/>
            </a:pPr>
            <a:fld id="{D56F125F-05A4-CC4C-907C-25F383179751}" type="slidenum">
              <a:rPr lang="en-US"/>
              <a:pPr>
                <a:defRPr/>
              </a:pPr>
              <a:t>‹#›</a:t>
            </a:fld>
            <a:endParaRPr lang="en-US"/>
          </a:p>
        </p:txBody>
      </p:sp>
    </p:spTree>
    <p:extLst>
      <p:ext uri="{BB962C8B-B14F-4D97-AF65-F5344CB8AC3E}">
        <p14:creationId xmlns:p14="http://schemas.microsoft.com/office/powerpoint/2010/main" val="32990296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30" y="1435101"/>
            <a:ext cx="3008313" cy="4691063"/>
          </a:xfrm>
        </p:spPr>
        <p:txBody>
          <a:bodyPr/>
          <a:lstStyle>
            <a:lvl1pPr marL="0" indent="0">
              <a:buNone/>
              <a:defRPr sz="1400"/>
            </a:lvl1pPr>
            <a:lvl2pPr marL="456523" indent="0">
              <a:buNone/>
              <a:defRPr sz="1200"/>
            </a:lvl2pPr>
            <a:lvl3pPr marL="913050" indent="0">
              <a:buNone/>
              <a:defRPr sz="1000"/>
            </a:lvl3pPr>
            <a:lvl4pPr marL="1369560" indent="0">
              <a:buNone/>
              <a:defRPr sz="900"/>
            </a:lvl4pPr>
            <a:lvl5pPr marL="1826095" indent="0">
              <a:buNone/>
              <a:defRPr sz="900"/>
            </a:lvl5pPr>
            <a:lvl6pPr marL="2282601" indent="0">
              <a:buNone/>
              <a:defRPr sz="900"/>
            </a:lvl6pPr>
            <a:lvl7pPr marL="2739120" indent="0">
              <a:buNone/>
              <a:defRPr sz="900"/>
            </a:lvl7pPr>
            <a:lvl8pPr marL="3195638" indent="0">
              <a:buNone/>
              <a:defRPr sz="900"/>
            </a:lvl8pPr>
            <a:lvl9pPr marL="365216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913050">
              <a:defRPr/>
            </a:lvl1pPr>
          </a:lstStyle>
          <a:p>
            <a:pPr>
              <a:defRPr/>
            </a:pPr>
            <a:fld id="{CE0A1A91-BB72-DF49-BCC6-DBAAF342085B}" type="datetimeFigureOut">
              <a:rPr lang="en-US"/>
              <a:pPr>
                <a:defRPr/>
              </a:pPr>
              <a:t>1/24/24</a:t>
            </a:fld>
            <a:endParaRPr lang="en-US"/>
          </a:p>
        </p:txBody>
      </p:sp>
      <p:sp>
        <p:nvSpPr>
          <p:cNvPr id="6" name="Footer Placeholder 4"/>
          <p:cNvSpPr>
            <a:spLocks noGrp="1"/>
          </p:cNvSpPr>
          <p:nvPr>
            <p:ph type="ftr" sz="quarter" idx="11"/>
          </p:nvPr>
        </p:nvSpPr>
        <p:spPr/>
        <p:txBody>
          <a:bodyPr/>
          <a:lstStyle>
            <a:lvl1pPr defTabSz="913050">
              <a:defRPr/>
            </a:lvl1pPr>
          </a:lstStyle>
          <a:p>
            <a:pPr>
              <a:defRPr/>
            </a:pPr>
            <a:endParaRPr lang="en-US"/>
          </a:p>
        </p:txBody>
      </p:sp>
      <p:sp>
        <p:nvSpPr>
          <p:cNvPr id="7" name="Slide Number Placeholder 5"/>
          <p:cNvSpPr>
            <a:spLocks noGrp="1"/>
          </p:cNvSpPr>
          <p:nvPr>
            <p:ph type="sldNum" sz="quarter" idx="12"/>
          </p:nvPr>
        </p:nvSpPr>
        <p:spPr/>
        <p:txBody>
          <a:bodyPr/>
          <a:lstStyle>
            <a:lvl1pPr defTabSz="913050">
              <a:defRPr/>
            </a:lvl1pPr>
          </a:lstStyle>
          <a:p>
            <a:pPr>
              <a:defRPr/>
            </a:pPr>
            <a:fld id="{B77749E9-3FCF-3A45-B484-73FAF98A9FDE}" type="slidenum">
              <a:rPr lang="en-US"/>
              <a:pPr>
                <a:defRPr/>
              </a:pPr>
              <a:t>‹#›</a:t>
            </a:fld>
            <a:endParaRPr lang="en-US"/>
          </a:p>
        </p:txBody>
      </p:sp>
    </p:spTree>
    <p:extLst>
      <p:ext uri="{BB962C8B-B14F-4D97-AF65-F5344CB8AC3E}">
        <p14:creationId xmlns:p14="http://schemas.microsoft.com/office/powerpoint/2010/main" val="27326512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523" indent="0">
              <a:buNone/>
              <a:defRPr sz="2800"/>
            </a:lvl2pPr>
            <a:lvl3pPr marL="913050" indent="0">
              <a:buNone/>
              <a:defRPr sz="2400"/>
            </a:lvl3pPr>
            <a:lvl4pPr marL="1369560" indent="0">
              <a:buNone/>
              <a:defRPr sz="2000"/>
            </a:lvl4pPr>
            <a:lvl5pPr marL="1826095" indent="0">
              <a:buNone/>
              <a:defRPr sz="2000"/>
            </a:lvl5pPr>
            <a:lvl6pPr marL="2282601" indent="0">
              <a:buNone/>
              <a:defRPr sz="2000"/>
            </a:lvl6pPr>
            <a:lvl7pPr marL="2739120" indent="0">
              <a:buNone/>
              <a:defRPr sz="2000"/>
            </a:lvl7pPr>
            <a:lvl8pPr marL="3195638" indent="0">
              <a:buNone/>
              <a:defRPr sz="2000"/>
            </a:lvl8pPr>
            <a:lvl9pPr marL="365216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23" indent="0">
              <a:buNone/>
              <a:defRPr sz="1200"/>
            </a:lvl2pPr>
            <a:lvl3pPr marL="913050" indent="0">
              <a:buNone/>
              <a:defRPr sz="1000"/>
            </a:lvl3pPr>
            <a:lvl4pPr marL="1369560" indent="0">
              <a:buNone/>
              <a:defRPr sz="900"/>
            </a:lvl4pPr>
            <a:lvl5pPr marL="1826095" indent="0">
              <a:buNone/>
              <a:defRPr sz="900"/>
            </a:lvl5pPr>
            <a:lvl6pPr marL="2282601" indent="0">
              <a:buNone/>
              <a:defRPr sz="900"/>
            </a:lvl6pPr>
            <a:lvl7pPr marL="2739120" indent="0">
              <a:buNone/>
              <a:defRPr sz="900"/>
            </a:lvl7pPr>
            <a:lvl8pPr marL="3195638" indent="0">
              <a:buNone/>
              <a:defRPr sz="900"/>
            </a:lvl8pPr>
            <a:lvl9pPr marL="365216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913050">
              <a:defRPr/>
            </a:lvl1pPr>
          </a:lstStyle>
          <a:p>
            <a:pPr>
              <a:defRPr/>
            </a:pPr>
            <a:fld id="{E192B9F1-FB38-5B43-B97F-366718914DDE}" type="datetimeFigureOut">
              <a:rPr lang="en-US"/>
              <a:pPr>
                <a:defRPr/>
              </a:pPr>
              <a:t>1/24/24</a:t>
            </a:fld>
            <a:endParaRPr lang="en-US"/>
          </a:p>
        </p:txBody>
      </p:sp>
      <p:sp>
        <p:nvSpPr>
          <p:cNvPr id="6" name="Footer Placeholder 4"/>
          <p:cNvSpPr>
            <a:spLocks noGrp="1"/>
          </p:cNvSpPr>
          <p:nvPr>
            <p:ph type="ftr" sz="quarter" idx="11"/>
          </p:nvPr>
        </p:nvSpPr>
        <p:spPr/>
        <p:txBody>
          <a:bodyPr/>
          <a:lstStyle>
            <a:lvl1pPr defTabSz="913050">
              <a:defRPr/>
            </a:lvl1pPr>
          </a:lstStyle>
          <a:p>
            <a:pPr>
              <a:defRPr/>
            </a:pPr>
            <a:endParaRPr lang="en-US"/>
          </a:p>
        </p:txBody>
      </p:sp>
      <p:sp>
        <p:nvSpPr>
          <p:cNvPr id="7" name="Slide Number Placeholder 5"/>
          <p:cNvSpPr>
            <a:spLocks noGrp="1"/>
          </p:cNvSpPr>
          <p:nvPr>
            <p:ph type="sldNum" sz="quarter" idx="12"/>
          </p:nvPr>
        </p:nvSpPr>
        <p:spPr/>
        <p:txBody>
          <a:bodyPr/>
          <a:lstStyle>
            <a:lvl1pPr defTabSz="913050">
              <a:defRPr/>
            </a:lvl1pPr>
          </a:lstStyle>
          <a:p>
            <a:pPr>
              <a:defRPr/>
            </a:pPr>
            <a:fld id="{FF8EB988-C371-C346-B0A0-586B2A382EA4}" type="slidenum">
              <a:rPr lang="en-US"/>
              <a:pPr>
                <a:defRPr/>
              </a:pPr>
              <a:t>‹#›</a:t>
            </a:fld>
            <a:endParaRPr lang="en-US"/>
          </a:p>
        </p:txBody>
      </p:sp>
    </p:spTree>
    <p:extLst>
      <p:ext uri="{BB962C8B-B14F-4D97-AF65-F5344CB8AC3E}">
        <p14:creationId xmlns:p14="http://schemas.microsoft.com/office/powerpoint/2010/main" val="26956595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3050">
              <a:defRPr/>
            </a:lvl1pPr>
          </a:lstStyle>
          <a:p>
            <a:pPr>
              <a:defRPr/>
            </a:pPr>
            <a:fld id="{17731BFF-FAB2-7F4E-BD0D-80B345E6EB0F}" type="datetimeFigureOut">
              <a:rPr lang="en-US"/>
              <a:pPr>
                <a:defRPr/>
              </a:pPr>
              <a:t>1/24/24</a:t>
            </a:fld>
            <a:endParaRPr lang="en-US"/>
          </a:p>
        </p:txBody>
      </p:sp>
      <p:sp>
        <p:nvSpPr>
          <p:cNvPr id="5" name="Footer Placeholder 4"/>
          <p:cNvSpPr>
            <a:spLocks noGrp="1"/>
          </p:cNvSpPr>
          <p:nvPr>
            <p:ph type="ftr" sz="quarter" idx="11"/>
          </p:nvPr>
        </p:nvSpPr>
        <p:spPr/>
        <p:txBody>
          <a:bodyPr/>
          <a:lstStyle>
            <a:lvl1pPr defTabSz="913050">
              <a:defRPr/>
            </a:lvl1pPr>
          </a:lstStyle>
          <a:p>
            <a:pPr>
              <a:defRPr/>
            </a:pPr>
            <a:endParaRPr lang="en-US"/>
          </a:p>
        </p:txBody>
      </p:sp>
      <p:sp>
        <p:nvSpPr>
          <p:cNvPr id="6" name="Slide Number Placeholder 5"/>
          <p:cNvSpPr>
            <a:spLocks noGrp="1"/>
          </p:cNvSpPr>
          <p:nvPr>
            <p:ph type="sldNum" sz="quarter" idx="12"/>
          </p:nvPr>
        </p:nvSpPr>
        <p:spPr/>
        <p:txBody>
          <a:bodyPr/>
          <a:lstStyle>
            <a:lvl1pPr defTabSz="913050">
              <a:defRPr/>
            </a:lvl1pPr>
          </a:lstStyle>
          <a:p>
            <a:pPr>
              <a:defRPr/>
            </a:pPr>
            <a:fld id="{AFEAB897-DE18-C24A-B6A1-0FAD477E3D23}" type="slidenum">
              <a:rPr lang="en-US"/>
              <a:pPr>
                <a:defRPr/>
              </a:pPr>
              <a:t>‹#›</a:t>
            </a:fld>
            <a:endParaRPr lang="en-US"/>
          </a:p>
        </p:txBody>
      </p:sp>
    </p:spTree>
    <p:extLst>
      <p:ext uri="{BB962C8B-B14F-4D97-AF65-F5344CB8AC3E}">
        <p14:creationId xmlns:p14="http://schemas.microsoft.com/office/powerpoint/2010/main" val="24156569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3050">
              <a:defRPr/>
            </a:lvl1pPr>
          </a:lstStyle>
          <a:p>
            <a:pPr>
              <a:defRPr/>
            </a:pPr>
            <a:fld id="{0E533861-A3B7-1142-B9E0-8DFBB59E64CC}" type="datetimeFigureOut">
              <a:rPr lang="en-US"/>
              <a:pPr>
                <a:defRPr/>
              </a:pPr>
              <a:t>1/24/24</a:t>
            </a:fld>
            <a:endParaRPr lang="en-US"/>
          </a:p>
        </p:txBody>
      </p:sp>
      <p:sp>
        <p:nvSpPr>
          <p:cNvPr id="5" name="Footer Placeholder 4"/>
          <p:cNvSpPr>
            <a:spLocks noGrp="1"/>
          </p:cNvSpPr>
          <p:nvPr>
            <p:ph type="ftr" sz="quarter" idx="11"/>
          </p:nvPr>
        </p:nvSpPr>
        <p:spPr/>
        <p:txBody>
          <a:bodyPr/>
          <a:lstStyle>
            <a:lvl1pPr defTabSz="913050">
              <a:defRPr/>
            </a:lvl1pPr>
          </a:lstStyle>
          <a:p>
            <a:pPr>
              <a:defRPr/>
            </a:pPr>
            <a:endParaRPr lang="en-US"/>
          </a:p>
        </p:txBody>
      </p:sp>
      <p:sp>
        <p:nvSpPr>
          <p:cNvPr id="6" name="Slide Number Placeholder 5"/>
          <p:cNvSpPr>
            <a:spLocks noGrp="1"/>
          </p:cNvSpPr>
          <p:nvPr>
            <p:ph type="sldNum" sz="quarter" idx="12"/>
          </p:nvPr>
        </p:nvSpPr>
        <p:spPr/>
        <p:txBody>
          <a:bodyPr/>
          <a:lstStyle>
            <a:lvl1pPr defTabSz="913050">
              <a:defRPr/>
            </a:lvl1pPr>
          </a:lstStyle>
          <a:p>
            <a:pPr>
              <a:defRPr/>
            </a:pPr>
            <a:fld id="{D67CE4D8-8AFC-CF44-A093-740AE1A4F027}" type="slidenum">
              <a:rPr lang="en-US"/>
              <a:pPr>
                <a:defRPr/>
              </a:pPr>
              <a:t>‹#›</a:t>
            </a:fld>
            <a:endParaRPr lang="en-US"/>
          </a:p>
        </p:txBody>
      </p:sp>
    </p:spTree>
    <p:extLst>
      <p:ext uri="{BB962C8B-B14F-4D97-AF65-F5344CB8AC3E}">
        <p14:creationId xmlns:p14="http://schemas.microsoft.com/office/powerpoint/2010/main" val="1002057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a:prstGeom prst="rect">
            <a:avLst/>
          </a:prstGeom>
        </p:spPr>
        <p:txBody>
          <a:bodyPr/>
          <a:lstStyle>
            <a:lvl1pPr>
              <a:defRPr/>
            </a:lvl1pPr>
          </a:lstStyle>
          <a:p>
            <a:fld id="{E5027629-2CED-2046-A8AF-0107FC79D2BF}" type="slidenum">
              <a:rPr lang="en-US"/>
              <a:pPr/>
              <a:t>‹#›</a:t>
            </a:fld>
            <a:endParaRPr lang="en-US"/>
          </a:p>
        </p:txBody>
      </p:sp>
    </p:spTree>
    <p:extLst>
      <p:ext uri="{BB962C8B-B14F-4D97-AF65-F5344CB8AC3E}">
        <p14:creationId xmlns:p14="http://schemas.microsoft.com/office/powerpoint/2010/main" val="240026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a:prstGeom prst="rect">
            <a:avLst/>
          </a:prstGeom>
        </p:spPr>
        <p:txBody>
          <a:bodyPr/>
          <a:lstStyle>
            <a:lvl1pPr>
              <a:defRPr/>
            </a:lvl1pPr>
          </a:lstStyle>
          <a:p>
            <a:fld id="{6CEA325B-1910-0648-BFAF-C1E4BBC2C640}" type="slidenum">
              <a:rPr lang="en-US"/>
              <a:pPr/>
              <a:t>‹#›</a:t>
            </a:fld>
            <a:endParaRPr lang="en-US"/>
          </a:p>
        </p:txBody>
      </p:sp>
    </p:spTree>
    <p:extLst>
      <p:ext uri="{BB962C8B-B14F-4D97-AF65-F5344CB8AC3E}">
        <p14:creationId xmlns:p14="http://schemas.microsoft.com/office/powerpoint/2010/main" val="374949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3.jpe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1026"/>
          <p:cNvGrpSpPr>
            <a:grpSpLocks/>
          </p:cNvGrpSpPr>
          <p:nvPr/>
        </p:nvGrpSpPr>
        <p:grpSpPr bwMode="auto">
          <a:xfrm>
            <a:off x="457200" y="992188"/>
            <a:ext cx="8153400" cy="1600200"/>
            <a:chOff x="288" y="625"/>
            <a:chExt cx="5136" cy="1008"/>
          </a:xfrm>
        </p:grpSpPr>
        <p:sp>
          <p:nvSpPr>
            <p:cNvPr id="26627" name="Arc 1027"/>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8" name="Arc 1028"/>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9" name="Arc 1029"/>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30"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6631" name="Rectangle 1031"/>
          <p:cNvSpPr>
            <a:spLocks noGrp="1" noChangeArrowheads="1"/>
          </p:cNvSpPr>
          <p:nvPr>
            <p:ph type="title"/>
          </p:nvPr>
        </p:nvSpPr>
        <p:spPr bwMode="auto">
          <a:xfrm>
            <a:off x="395536" y="381000"/>
            <a:ext cx="828092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26632" name="Rectangle 1032"/>
          <p:cNvSpPr>
            <a:spLocks noGrp="1" noChangeArrowheads="1"/>
          </p:cNvSpPr>
          <p:nvPr>
            <p:ph type="body" idx="1"/>
          </p:nvPr>
        </p:nvSpPr>
        <p:spPr bwMode="auto">
          <a:xfrm>
            <a:off x="395536" y="2057400"/>
            <a:ext cx="828092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r" rtl="0" fontAlgn="base">
        <a:spcBef>
          <a:spcPct val="0"/>
        </a:spcBef>
        <a:spcAft>
          <a:spcPct val="0"/>
        </a:spcAft>
        <a:defRPr sz="4800" i="1">
          <a:solidFill>
            <a:schemeClr val="tx2"/>
          </a:solidFill>
          <a:latin typeface="Arial"/>
          <a:ea typeface="+mj-ea"/>
          <a:cs typeface="Arial"/>
        </a:defRPr>
      </a:lvl1pPr>
      <a:lvl2pPr algn="r" rtl="0" fontAlgn="base">
        <a:spcBef>
          <a:spcPct val="0"/>
        </a:spcBef>
        <a:spcAft>
          <a:spcPct val="0"/>
        </a:spcAft>
        <a:defRPr sz="4400" i="1">
          <a:solidFill>
            <a:schemeClr val="tx2"/>
          </a:solidFill>
          <a:latin typeface="Times New Roman" charset="0"/>
          <a:ea typeface="ＭＳ Ｐゴシック" charset="0"/>
        </a:defRPr>
      </a:lvl2pPr>
      <a:lvl3pPr algn="r" rtl="0" fontAlgn="base">
        <a:spcBef>
          <a:spcPct val="0"/>
        </a:spcBef>
        <a:spcAft>
          <a:spcPct val="0"/>
        </a:spcAft>
        <a:defRPr sz="4400" i="1">
          <a:solidFill>
            <a:schemeClr val="tx2"/>
          </a:solidFill>
          <a:latin typeface="Times New Roman" charset="0"/>
          <a:ea typeface="ＭＳ Ｐゴシック" charset="0"/>
        </a:defRPr>
      </a:lvl3pPr>
      <a:lvl4pPr algn="r" rtl="0" fontAlgn="base">
        <a:spcBef>
          <a:spcPct val="0"/>
        </a:spcBef>
        <a:spcAft>
          <a:spcPct val="0"/>
        </a:spcAft>
        <a:defRPr sz="4400" i="1">
          <a:solidFill>
            <a:schemeClr val="tx2"/>
          </a:solidFill>
          <a:latin typeface="Times New Roman" charset="0"/>
          <a:ea typeface="ＭＳ Ｐゴシック" charset="0"/>
        </a:defRPr>
      </a:lvl4pPr>
      <a:lvl5pPr algn="r" rtl="0" fontAlgn="base">
        <a:spcBef>
          <a:spcPct val="0"/>
        </a:spcBef>
        <a:spcAft>
          <a:spcPct val="0"/>
        </a:spcAft>
        <a:defRPr sz="4400" i="1">
          <a:solidFill>
            <a:schemeClr val="tx2"/>
          </a:solidFill>
          <a:latin typeface="Times New Roman" charset="0"/>
          <a:ea typeface="ＭＳ Ｐゴシック" charset="0"/>
        </a:defRPr>
      </a:lvl5pPr>
      <a:lvl6pPr marL="457200" algn="r" rtl="0" fontAlgn="base">
        <a:spcBef>
          <a:spcPct val="0"/>
        </a:spcBef>
        <a:spcAft>
          <a:spcPct val="0"/>
        </a:spcAft>
        <a:defRPr sz="4400" i="1">
          <a:solidFill>
            <a:schemeClr val="tx2"/>
          </a:solidFill>
          <a:latin typeface="Times New Roman" charset="0"/>
          <a:ea typeface="ＭＳ Ｐゴシック" charset="0"/>
        </a:defRPr>
      </a:lvl6pPr>
      <a:lvl7pPr marL="914400" algn="r" rtl="0" fontAlgn="base">
        <a:spcBef>
          <a:spcPct val="0"/>
        </a:spcBef>
        <a:spcAft>
          <a:spcPct val="0"/>
        </a:spcAft>
        <a:defRPr sz="4400" i="1">
          <a:solidFill>
            <a:schemeClr val="tx2"/>
          </a:solidFill>
          <a:latin typeface="Times New Roman" charset="0"/>
          <a:ea typeface="ＭＳ Ｐゴシック" charset="0"/>
        </a:defRPr>
      </a:lvl7pPr>
      <a:lvl8pPr marL="1371600" algn="r" rtl="0" fontAlgn="base">
        <a:spcBef>
          <a:spcPct val="0"/>
        </a:spcBef>
        <a:spcAft>
          <a:spcPct val="0"/>
        </a:spcAft>
        <a:defRPr sz="4400" i="1">
          <a:solidFill>
            <a:schemeClr val="tx2"/>
          </a:solidFill>
          <a:latin typeface="Times New Roman" charset="0"/>
          <a:ea typeface="ＭＳ Ｐゴシック" charset="0"/>
        </a:defRPr>
      </a:lvl8pPr>
      <a:lvl9pPr marL="1828800" algn="r" rtl="0" fontAlgn="base">
        <a:spcBef>
          <a:spcPct val="0"/>
        </a:spcBef>
        <a:spcAft>
          <a:spcPct val="0"/>
        </a:spcAft>
        <a:defRPr sz="4400" i="1">
          <a:solidFill>
            <a:schemeClr val="tx2"/>
          </a:solidFill>
          <a:latin typeface="Times New Roman" charset="0"/>
          <a:ea typeface="ＭＳ Ｐゴシック" charset="0"/>
        </a:defRPr>
      </a:lvl9pPr>
    </p:titleStyle>
    <p:bodyStyle>
      <a:lvl1pPr marL="342900" indent="-342900" algn="l" rtl="0" fontAlgn="base">
        <a:spcBef>
          <a:spcPct val="20000"/>
        </a:spcBef>
        <a:spcAft>
          <a:spcPct val="0"/>
        </a:spcAft>
        <a:buClr>
          <a:schemeClr val="tx2"/>
        </a:buClr>
        <a:buChar char="•"/>
        <a:defRPr sz="3600">
          <a:solidFill>
            <a:schemeClr val="tx1"/>
          </a:solidFill>
          <a:latin typeface="Arial"/>
          <a:ea typeface="+mn-ea"/>
          <a:cs typeface="Arial"/>
        </a:defRPr>
      </a:lvl1pPr>
      <a:lvl2pPr marL="742950" indent="-285750" algn="l" rtl="0" fontAlgn="base">
        <a:spcBef>
          <a:spcPct val="20000"/>
        </a:spcBef>
        <a:spcAft>
          <a:spcPct val="0"/>
        </a:spcAft>
        <a:buClr>
          <a:schemeClr val="tx2"/>
        </a:buClr>
        <a:buChar char="–"/>
        <a:defRPr sz="3200">
          <a:solidFill>
            <a:schemeClr val="tx1"/>
          </a:solidFill>
          <a:latin typeface="Arial"/>
          <a:ea typeface="+mn-ea"/>
          <a:cs typeface="Arial"/>
        </a:defRPr>
      </a:lvl2pPr>
      <a:lvl3pPr marL="1143000" indent="-228600" algn="l" rtl="0" fontAlgn="base">
        <a:spcBef>
          <a:spcPct val="20000"/>
        </a:spcBef>
        <a:spcAft>
          <a:spcPct val="0"/>
        </a:spcAft>
        <a:buClr>
          <a:schemeClr val="tx2"/>
        </a:buClr>
        <a:buChar char="•"/>
        <a:defRPr sz="2800">
          <a:solidFill>
            <a:schemeClr val="tx1"/>
          </a:solidFill>
          <a:latin typeface="Arial"/>
          <a:ea typeface="+mn-ea"/>
          <a:cs typeface="Arial"/>
        </a:defRPr>
      </a:lvl3pPr>
      <a:lvl4pPr marL="1600200" indent="-228600" algn="l" rtl="0" fontAlgn="base">
        <a:spcBef>
          <a:spcPct val="20000"/>
        </a:spcBef>
        <a:spcAft>
          <a:spcPct val="0"/>
        </a:spcAft>
        <a:buClr>
          <a:schemeClr val="tx2"/>
        </a:buClr>
        <a:buChar char="–"/>
        <a:defRPr sz="2400">
          <a:solidFill>
            <a:schemeClr val="tx1"/>
          </a:solidFill>
          <a:latin typeface="Arial"/>
          <a:ea typeface="+mn-ea"/>
          <a:cs typeface="Arial"/>
        </a:defRPr>
      </a:lvl4pPr>
      <a:lvl5pPr marL="2057400" indent="-228600" algn="l" rtl="0" fontAlgn="base">
        <a:spcBef>
          <a:spcPct val="20000"/>
        </a:spcBef>
        <a:spcAft>
          <a:spcPct val="0"/>
        </a:spcAft>
        <a:buClr>
          <a:schemeClr val="tx2"/>
        </a:buClr>
        <a:buChar char="•"/>
        <a:defRPr sz="2400">
          <a:solidFill>
            <a:schemeClr val="tx1"/>
          </a:solidFill>
          <a:latin typeface="Arial"/>
          <a:ea typeface="+mn-ea"/>
          <a:cs typeface="Arial"/>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solidFill>
                <a:srgbClr val="000000"/>
              </a:solidFill>
              <a:latin typeface="Arial" charset="0"/>
              <a:cs typeface="ＭＳ Ｐゴシック" charset="0"/>
            </a:endParaRPr>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solidFill>
                <a:srgbClr val="000000"/>
              </a:solidFill>
              <a:latin typeface="Arial" charset="0"/>
              <a:cs typeface="ＭＳ Ｐゴシック" charset="0"/>
            </a:endParaRP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522DDA8-FF25-1049-859D-FA8379901F48}" type="slidenum">
              <a:rPr lang="en-US">
                <a:solidFill>
                  <a:srgbClr val="000000"/>
                </a:solidFill>
                <a:latin typeface="Arial" charset="0"/>
                <a:cs typeface="ＭＳ Ｐゴシック" charset="0"/>
              </a:rPr>
              <a:pPr>
                <a:defRPr/>
              </a:pPr>
              <a:t>‹#›</a:t>
            </a:fld>
            <a:endParaRPr lang="en-US">
              <a:solidFill>
                <a:srgbClr val="000000"/>
              </a:solidFill>
              <a:latin typeface="Arial" charset="0"/>
              <a:cs typeface="ＭＳ Ｐゴシック" charset="0"/>
            </a:endParaRPr>
          </a:p>
        </p:txBody>
      </p:sp>
    </p:spTree>
    <p:extLst>
      <p:ext uri="{BB962C8B-B14F-4D97-AF65-F5344CB8AC3E}">
        <p14:creationId xmlns:p14="http://schemas.microsoft.com/office/powerpoint/2010/main" val="28280188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cs typeface="ＭＳ Ｐゴシック" charset="0"/>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cs typeface="ＭＳ Ｐゴシック" charset="0"/>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extLst>
      <p:ext uri="{BB962C8B-B14F-4D97-AF65-F5344CB8AC3E}">
        <p14:creationId xmlns:p14="http://schemas.microsoft.com/office/powerpoint/2010/main" val="2057078189"/>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6789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9"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9"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C303D012-B5A7-D441-BDC8-001A88DB3005}" type="slidenum">
              <a:rPr lang="en-GB">
                <a:cs typeface="ＭＳ Ｐゴシック" charset="0"/>
              </a:rPr>
              <a:pPr>
                <a:defRPr/>
              </a:pPr>
              <a:t>‹#›</a:t>
            </a:fld>
            <a:endParaRPr lang="en-GB">
              <a:cs typeface="ＭＳ Ｐゴシック" charset="0"/>
            </a:endParaRPr>
          </a:p>
        </p:txBody>
      </p:sp>
    </p:spTree>
    <p:extLst>
      <p:ext uri="{BB962C8B-B14F-4D97-AF65-F5344CB8AC3E}">
        <p14:creationId xmlns:p14="http://schemas.microsoft.com/office/powerpoint/2010/main" val="2663125221"/>
      </p:ext>
    </p:extLst>
  </p:cSld>
  <p:clrMap bg1="lt1" tx1="dk1" bg2="lt2" tx2="dk2" accent1="accent1" accent2="accent2" accent3="accent3" accent4="accent4" accent5="accent5" accent6="accent6" hlink="hlink" folHlink="folHlink"/>
  <p:sldLayoutIdLst>
    <p:sldLayoutId id="2147483689"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xfrm>
            <a:off x="1295400" y="2819400"/>
            <a:ext cx="708660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1" name="Rectangle 3"/>
          <p:cNvSpPr>
            <a:spLocks noChangeArrowheads="1"/>
          </p:cNvSpPr>
          <p:nvPr/>
        </p:nvSpPr>
        <p:spPr bwMode="auto">
          <a:xfrm>
            <a:off x="0" y="2286000"/>
            <a:ext cx="533400" cy="533400"/>
          </a:xfrm>
          <a:prstGeom prst="rect">
            <a:avLst/>
          </a:prstGeom>
          <a:noFill/>
          <a:ln w="57150">
            <a:solidFill>
              <a:schemeClr val="hlink"/>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kumimoji="1" lang="en-US"/>
          </a:p>
        </p:txBody>
      </p:sp>
      <p:sp>
        <p:nvSpPr>
          <p:cNvPr id="37892" name="Rectangle 4"/>
          <p:cNvSpPr>
            <a:spLocks noChangeArrowheads="1"/>
          </p:cNvSpPr>
          <p:nvPr/>
        </p:nvSpPr>
        <p:spPr bwMode="auto">
          <a:xfrm>
            <a:off x="533400" y="2819400"/>
            <a:ext cx="533400" cy="533400"/>
          </a:xfrm>
          <a:prstGeom prst="rect">
            <a:avLst/>
          </a:prstGeom>
          <a:noFill/>
          <a:ln w="57150">
            <a:solidFill>
              <a:schemeClr val="hlink"/>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kumimoji="1" lang="en-US"/>
          </a:p>
        </p:txBody>
      </p:sp>
      <p:sp>
        <p:nvSpPr>
          <p:cNvPr id="37893" name="Rectangle 5"/>
          <p:cNvSpPr>
            <a:spLocks noChangeArrowheads="1"/>
          </p:cNvSpPr>
          <p:nvPr/>
        </p:nvSpPr>
        <p:spPr bwMode="auto">
          <a:xfrm>
            <a:off x="1981200" y="533400"/>
            <a:ext cx="381000" cy="381000"/>
          </a:xfrm>
          <a:prstGeom prst="rect">
            <a:avLst/>
          </a:prstGeom>
          <a:noFill/>
          <a:ln w="57150">
            <a:solidFill>
              <a:schemeClr val="hlink"/>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kumimoji="1" lang="en-US"/>
          </a:p>
        </p:txBody>
      </p:sp>
      <p:sp>
        <p:nvSpPr>
          <p:cNvPr id="37894" name="Rectangle 6"/>
          <p:cNvSpPr>
            <a:spLocks noChangeArrowheads="1"/>
          </p:cNvSpPr>
          <p:nvPr/>
        </p:nvSpPr>
        <p:spPr bwMode="auto">
          <a:xfrm>
            <a:off x="762000" y="1066800"/>
            <a:ext cx="381000" cy="381000"/>
          </a:xfrm>
          <a:prstGeom prst="rect">
            <a:avLst/>
          </a:prstGeom>
          <a:noFill/>
          <a:ln w="57150">
            <a:solidFill>
              <a:schemeClr val="hlink"/>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kumimoji="1" lang="en-US"/>
          </a:p>
        </p:txBody>
      </p:sp>
      <p:sp>
        <p:nvSpPr>
          <p:cNvPr id="37895" name="Rectangle 7"/>
          <p:cNvSpPr>
            <a:spLocks noChangeArrowheads="1"/>
          </p:cNvSpPr>
          <p:nvPr/>
        </p:nvSpPr>
        <p:spPr bwMode="auto">
          <a:xfrm>
            <a:off x="1143000" y="685800"/>
            <a:ext cx="381000" cy="381000"/>
          </a:xfrm>
          <a:prstGeom prst="rect">
            <a:avLst/>
          </a:prstGeom>
          <a:noFill/>
          <a:ln w="57150">
            <a:solidFill>
              <a:schemeClr val="hlink"/>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kumimoji="1" lang="en-US"/>
          </a:p>
        </p:txBody>
      </p:sp>
      <p:sp>
        <p:nvSpPr>
          <p:cNvPr id="37896" name="Rectangle 8"/>
          <p:cNvSpPr>
            <a:spLocks noChangeArrowheads="1"/>
          </p:cNvSpPr>
          <p:nvPr/>
        </p:nvSpPr>
        <p:spPr bwMode="auto">
          <a:xfrm>
            <a:off x="2362200" y="152400"/>
            <a:ext cx="381000" cy="381000"/>
          </a:xfrm>
          <a:prstGeom prst="rect">
            <a:avLst/>
          </a:prstGeom>
          <a:noFill/>
          <a:ln w="57150">
            <a:solidFill>
              <a:schemeClr val="hlink"/>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kumimoji="1" lang="en-US"/>
          </a:p>
        </p:txBody>
      </p:sp>
      <p:sp>
        <p:nvSpPr>
          <p:cNvPr id="37897" name="Rectangle 9"/>
          <p:cNvSpPr>
            <a:spLocks noChangeArrowheads="1"/>
          </p:cNvSpPr>
          <p:nvPr/>
        </p:nvSpPr>
        <p:spPr bwMode="auto">
          <a:xfrm>
            <a:off x="0" y="755650"/>
            <a:ext cx="5867400" cy="76200"/>
          </a:xfrm>
          <a:prstGeom prst="rect">
            <a:avLst/>
          </a:prstGeom>
          <a:noFill/>
          <a:ln w="57150">
            <a:solidFill>
              <a:schemeClr val="hlink"/>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kumimoji="1" lang="en-US"/>
          </a:p>
        </p:txBody>
      </p:sp>
      <p:sp>
        <p:nvSpPr>
          <p:cNvPr id="37898" name="Rectangle 10"/>
          <p:cNvSpPr>
            <a:spLocks noChangeArrowheads="1"/>
          </p:cNvSpPr>
          <p:nvPr/>
        </p:nvSpPr>
        <p:spPr bwMode="auto">
          <a:xfrm>
            <a:off x="5715000" y="609600"/>
            <a:ext cx="304800" cy="304800"/>
          </a:xfrm>
          <a:prstGeom prst="rect">
            <a:avLst/>
          </a:prstGeom>
          <a:solidFill>
            <a:schemeClr val="accent2"/>
          </a:solidFill>
          <a:ln w="57150">
            <a:solidFill>
              <a:schemeClr val="hlink"/>
            </a:solidFill>
            <a:miter lim="800000"/>
            <a:headEnd/>
            <a:tailEnd/>
          </a:ln>
        </p:spPr>
        <p:txBody>
          <a:bodyPr wrap="none" anchor="ctr"/>
          <a:lstStyle/>
          <a:p>
            <a:pPr algn="ctr"/>
            <a:endParaRPr kumimoji="1" lang="en-US"/>
          </a:p>
        </p:txBody>
      </p:sp>
      <p:sp>
        <p:nvSpPr>
          <p:cNvPr id="37899" name="Rectangle 11"/>
          <p:cNvSpPr>
            <a:spLocks noChangeArrowheads="1"/>
          </p:cNvSpPr>
          <p:nvPr/>
        </p:nvSpPr>
        <p:spPr bwMode="auto">
          <a:xfrm>
            <a:off x="5562600" y="457200"/>
            <a:ext cx="304800" cy="304800"/>
          </a:xfrm>
          <a:prstGeom prst="rect">
            <a:avLst/>
          </a:prstGeom>
          <a:solidFill>
            <a:schemeClr val="accent1"/>
          </a:solidFill>
          <a:ln w="57150">
            <a:solidFill>
              <a:schemeClr val="hlink"/>
            </a:solidFill>
            <a:miter lim="800000"/>
            <a:headEnd/>
            <a:tailEnd/>
          </a:ln>
        </p:spPr>
        <p:txBody>
          <a:bodyPr wrap="none" anchor="ctr"/>
          <a:lstStyle/>
          <a:p>
            <a:pPr algn="ctr"/>
            <a:endParaRPr kumimoji="1" lang="en-US"/>
          </a:p>
        </p:txBody>
      </p:sp>
      <p:sp>
        <p:nvSpPr>
          <p:cNvPr id="37900" name="Rectangle 12"/>
          <p:cNvSpPr>
            <a:spLocks noChangeArrowheads="1"/>
          </p:cNvSpPr>
          <p:nvPr/>
        </p:nvSpPr>
        <p:spPr bwMode="auto">
          <a:xfrm>
            <a:off x="8458200" y="3962400"/>
            <a:ext cx="381000" cy="381000"/>
          </a:xfrm>
          <a:prstGeom prst="rect">
            <a:avLst/>
          </a:prstGeom>
          <a:solidFill>
            <a:schemeClr val="accent2"/>
          </a:solidFill>
          <a:ln w="57150">
            <a:solidFill>
              <a:schemeClr val="hlink"/>
            </a:solidFill>
            <a:miter lim="800000"/>
            <a:headEnd/>
            <a:tailEnd/>
          </a:ln>
        </p:spPr>
        <p:txBody>
          <a:bodyPr wrap="none" anchor="ctr"/>
          <a:lstStyle/>
          <a:p>
            <a:pPr algn="ctr"/>
            <a:endParaRPr kumimoji="1" lang="en-US"/>
          </a:p>
        </p:txBody>
      </p:sp>
      <p:sp>
        <p:nvSpPr>
          <p:cNvPr id="37901" name="Rectangle 13"/>
          <p:cNvSpPr>
            <a:spLocks noChangeArrowheads="1"/>
          </p:cNvSpPr>
          <p:nvPr/>
        </p:nvSpPr>
        <p:spPr bwMode="auto">
          <a:xfrm>
            <a:off x="8686800" y="3657600"/>
            <a:ext cx="381000" cy="381000"/>
          </a:xfrm>
          <a:prstGeom prst="rect">
            <a:avLst/>
          </a:prstGeom>
          <a:solidFill>
            <a:schemeClr val="bg2"/>
          </a:solidFill>
          <a:ln w="57150">
            <a:solidFill>
              <a:schemeClr val="hlink"/>
            </a:solidFill>
            <a:miter lim="800000"/>
            <a:headEnd/>
            <a:tailEnd/>
          </a:ln>
        </p:spPr>
        <p:txBody>
          <a:bodyPr wrap="none" anchor="ctr"/>
          <a:lstStyle/>
          <a:p>
            <a:pPr algn="ctr"/>
            <a:endParaRPr kumimoji="1" lang="en-US"/>
          </a:p>
        </p:txBody>
      </p:sp>
      <p:grpSp>
        <p:nvGrpSpPr>
          <p:cNvPr id="2" name="Group 14"/>
          <p:cNvGrpSpPr>
            <a:grpSpLocks/>
          </p:cNvGrpSpPr>
          <p:nvPr/>
        </p:nvGrpSpPr>
        <p:grpSpPr bwMode="auto">
          <a:xfrm>
            <a:off x="0" y="2286000"/>
            <a:ext cx="1066800" cy="1066800"/>
            <a:chOff x="0" y="2496"/>
            <a:chExt cx="672" cy="672"/>
          </a:xfrm>
        </p:grpSpPr>
        <p:sp>
          <p:nvSpPr>
            <p:cNvPr id="37912" name="Rectangle 15"/>
            <p:cNvSpPr>
              <a:spLocks noChangeArrowheads="1"/>
            </p:cNvSpPr>
            <p:nvPr/>
          </p:nvSpPr>
          <p:spPr bwMode="auto">
            <a:xfrm>
              <a:off x="0" y="2496"/>
              <a:ext cx="336" cy="336"/>
            </a:xfrm>
            <a:prstGeom prst="rect">
              <a:avLst/>
            </a:prstGeom>
            <a:solidFill>
              <a:schemeClr val="accent1"/>
            </a:solidFill>
            <a:ln w="57150">
              <a:solidFill>
                <a:schemeClr val="hlink"/>
              </a:solidFill>
              <a:miter lim="800000"/>
              <a:headEnd/>
              <a:tailEnd/>
            </a:ln>
          </p:spPr>
          <p:txBody>
            <a:bodyPr wrap="none" anchor="ctr"/>
            <a:lstStyle/>
            <a:p>
              <a:pPr eaLnBrk="0" hangingPunct="0"/>
              <a:endParaRPr lang="en-US"/>
            </a:p>
          </p:txBody>
        </p:sp>
        <p:sp>
          <p:nvSpPr>
            <p:cNvPr id="37913" name="Rectangle 16"/>
            <p:cNvSpPr>
              <a:spLocks noChangeArrowheads="1"/>
            </p:cNvSpPr>
            <p:nvPr/>
          </p:nvSpPr>
          <p:spPr bwMode="auto">
            <a:xfrm>
              <a:off x="336" y="2832"/>
              <a:ext cx="336" cy="336"/>
            </a:xfrm>
            <a:prstGeom prst="rect">
              <a:avLst/>
            </a:prstGeom>
            <a:solidFill>
              <a:schemeClr val="bg2"/>
            </a:solidFill>
            <a:ln w="57150">
              <a:solidFill>
                <a:schemeClr val="hlink"/>
              </a:solidFill>
              <a:miter lim="800000"/>
              <a:headEnd/>
              <a:tailEnd/>
            </a:ln>
          </p:spPr>
          <p:txBody>
            <a:bodyPr wrap="none" anchor="ctr"/>
            <a:lstStyle/>
            <a:p>
              <a:pPr eaLnBrk="0" hangingPunct="0"/>
              <a:endParaRPr lang="en-US"/>
            </a:p>
          </p:txBody>
        </p:sp>
      </p:grpSp>
      <p:sp>
        <p:nvSpPr>
          <p:cNvPr id="37903" name="Rectangle 17"/>
          <p:cNvSpPr>
            <a:spLocks noGrp="1" noChangeArrowheads="1"/>
          </p:cNvSpPr>
          <p:nvPr>
            <p:ph type="title"/>
          </p:nvPr>
        </p:nvSpPr>
        <p:spPr bwMode="auto">
          <a:xfrm>
            <a:off x="1295400" y="1219200"/>
            <a:ext cx="70866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37106" name="Rectangle 18"/>
          <p:cNvSpPr>
            <a:spLocks noGrp="1" noChangeArrowheads="1"/>
          </p:cNvSpPr>
          <p:nvPr>
            <p:ph type="dt" sz="half" idx="2"/>
          </p:nvPr>
        </p:nvSpPr>
        <p:spPr bwMode="auto">
          <a:xfrm>
            <a:off x="6553200" y="6507163"/>
            <a:ext cx="18288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eaLnBrk="1" hangingPunct="1">
              <a:defRPr sz="1200">
                <a:solidFill>
                  <a:schemeClr val="folHlink"/>
                </a:solidFill>
                <a:latin typeface="+mn-lt"/>
                <a:ea typeface="ＭＳ Ｐゴシック" pitchFamily="-105" charset="-128"/>
                <a:cs typeface="ＭＳ Ｐゴシック" pitchFamily="-105" charset="-128"/>
              </a:defRPr>
            </a:lvl1pPr>
          </a:lstStyle>
          <a:p>
            <a:pPr>
              <a:defRPr/>
            </a:pPr>
            <a:endParaRPr lang="en-US"/>
          </a:p>
        </p:txBody>
      </p:sp>
      <p:sp>
        <p:nvSpPr>
          <p:cNvPr id="2137107" name="Rectangle 19"/>
          <p:cNvSpPr>
            <a:spLocks noGrp="1" noChangeArrowheads="1"/>
          </p:cNvSpPr>
          <p:nvPr>
            <p:ph type="ftr" sz="quarter" idx="3"/>
          </p:nvPr>
        </p:nvSpPr>
        <p:spPr bwMode="auto">
          <a:xfrm>
            <a:off x="1295400" y="6507163"/>
            <a:ext cx="28956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eaLnBrk="1" hangingPunct="1">
              <a:defRPr sz="1200">
                <a:solidFill>
                  <a:schemeClr val="folHlink"/>
                </a:solidFill>
                <a:latin typeface="+mn-lt"/>
                <a:ea typeface="ＭＳ Ｐゴシック" pitchFamily="-105" charset="-128"/>
                <a:cs typeface="ＭＳ Ｐゴシック" pitchFamily="-105" charset="-128"/>
              </a:defRPr>
            </a:lvl1pPr>
          </a:lstStyle>
          <a:p>
            <a:pPr>
              <a:defRPr/>
            </a:pPr>
            <a:endParaRPr lang="en-US"/>
          </a:p>
        </p:txBody>
      </p:sp>
      <p:sp>
        <p:nvSpPr>
          <p:cNvPr id="2137108" name="Rectangle 20"/>
          <p:cNvSpPr>
            <a:spLocks noGrp="1" noChangeArrowheads="1"/>
          </p:cNvSpPr>
          <p:nvPr>
            <p:ph type="sldNum" sz="quarter" idx="4"/>
          </p:nvPr>
        </p:nvSpPr>
        <p:spPr bwMode="auto">
          <a:xfrm>
            <a:off x="5791200" y="6172200"/>
            <a:ext cx="762000" cy="609600"/>
          </a:xfrm>
          <a:prstGeom prst="rect">
            <a:avLst/>
          </a:prstGeom>
          <a:solidFill>
            <a:schemeClr val="accent1"/>
          </a:solidFill>
          <a:ln w="57150">
            <a:solidFill>
              <a:schemeClr val="hlink"/>
            </a:solid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2800" b="1">
                <a:solidFill>
                  <a:schemeClr val="bg1"/>
                </a:solidFill>
              </a:defRPr>
            </a:lvl1pPr>
          </a:lstStyle>
          <a:p>
            <a:pPr>
              <a:defRPr/>
            </a:pPr>
            <a:fld id="{B1C091B8-0BB9-A34B-9FB2-69E967BC3A24}" type="slidenum">
              <a:rPr lang="en-US"/>
              <a:pPr>
                <a:defRPr/>
              </a:pPr>
              <a:t>‹#›</a:t>
            </a:fld>
            <a:endParaRPr lang="en-US"/>
          </a:p>
        </p:txBody>
      </p:sp>
      <p:grpSp>
        <p:nvGrpSpPr>
          <p:cNvPr id="3" name="Group 21"/>
          <p:cNvGrpSpPr>
            <a:grpSpLocks/>
          </p:cNvGrpSpPr>
          <p:nvPr/>
        </p:nvGrpSpPr>
        <p:grpSpPr bwMode="auto">
          <a:xfrm>
            <a:off x="762000" y="152400"/>
            <a:ext cx="1981200" cy="1295400"/>
            <a:chOff x="3888" y="96"/>
            <a:chExt cx="1248" cy="816"/>
          </a:xfrm>
        </p:grpSpPr>
        <p:sp>
          <p:nvSpPr>
            <p:cNvPr id="37908" name="Rectangle 22"/>
            <p:cNvSpPr>
              <a:spLocks noChangeArrowheads="1"/>
            </p:cNvSpPr>
            <p:nvPr/>
          </p:nvSpPr>
          <p:spPr bwMode="auto">
            <a:xfrm>
              <a:off x="4656" y="336"/>
              <a:ext cx="240" cy="240"/>
            </a:xfrm>
            <a:prstGeom prst="rect">
              <a:avLst/>
            </a:prstGeom>
            <a:solidFill>
              <a:schemeClr val="accent2"/>
            </a:solidFill>
            <a:ln w="57150">
              <a:solidFill>
                <a:schemeClr val="hlink"/>
              </a:solidFill>
              <a:miter lim="800000"/>
              <a:headEnd/>
              <a:tailEnd/>
            </a:ln>
          </p:spPr>
          <p:txBody>
            <a:bodyPr wrap="none" anchor="ctr"/>
            <a:lstStyle/>
            <a:p>
              <a:pPr eaLnBrk="0" hangingPunct="0"/>
              <a:endParaRPr lang="en-US"/>
            </a:p>
          </p:txBody>
        </p:sp>
        <p:sp>
          <p:nvSpPr>
            <p:cNvPr id="37909" name="Rectangle 23"/>
            <p:cNvSpPr>
              <a:spLocks noChangeArrowheads="1"/>
            </p:cNvSpPr>
            <p:nvPr/>
          </p:nvSpPr>
          <p:spPr bwMode="auto">
            <a:xfrm>
              <a:off x="3888" y="672"/>
              <a:ext cx="240" cy="240"/>
            </a:xfrm>
            <a:prstGeom prst="rect">
              <a:avLst/>
            </a:prstGeom>
            <a:solidFill>
              <a:schemeClr val="accent2"/>
            </a:solidFill>
            <a:ln w="57150">
              <a:solidFill>
                <a:schemeClr val="hlink"/>
              </a:solidFill>
              <a:miter lim="800000"/>
              <a:headEnd/>
              <a:tailEnd/>
            </a:ln>
          </p:spPr>
          <p:txBody>
            <a:bodyPr wrap="none" anchor="ctr"/>
            <a:lstStyle/>
            <a:p>
              <a:pPr eaLnBrk="0" hangingPunct="0"/>
              <a:endParaRPr lang="en-US"/>
            </a:p>
          </p:txBody>
        </p:sp>
        <p:sp>
          <p:nvSpPr>
            <p:cNvPr id="37910" name="Rectangle 24"/>
            <p:cNvSpPr>
              <a:spLocks noChangeArrowheads="1"/>
            </p:cNvSpPr>
            <p:nvPr/>
          </p:nvSpPr>
          <p:spPr bwMode="auto">
            <a:xfrm>
              <a:off x="4128" y="432"/>
              <a:ext cx="240" cy="240"/>
            </a:xfrm>
            <a:prstGeom prst="rect">
              <a:avLst/>
            </a:prstGeom>
            <a:solidFill>
              <a:schemeClr val="tx2"/>
            </a:solidFill>
            <a:ln w="57150">
              <a:solidFill>
                <a:schemeClr val="hlink"/>
              </a:solidFill>
              <a:miter lim="800000"/>
              <a:headEnd/>
              <a:tailEnd/>
            </a:ln>
          </p:spPr>
          <p:txBody>
            <a:bodyPr wrap="none" anchor="ctr"/>
            <a:lstStyle/>
            <a:p>
              <a:pPr eaLnBrk="0" hangingPunct="0"/>
              <a:endParaRPr lang="en-US"/>
            </a:p>
          </p:txBody>
        </p:sp>
        <p:sp>
          <p:nvSpPr>
            <p:cNvPr id="37911" name="Rectangle 25"/>
            <p:cNvSpPr>
              <a:spLocks noChangeArrowheads="1"/>
            </p:cNvSpPr>
            <p:nvPr/>
          </p:nvSpPr>
          <p:spPr bwMode="auto">
            <a:xfrm>
              <a:off x="4896" y="96"/>
              <a:ext cx="240" cy="240"/>
            </a:xfrm>
            <a:prstGeom prst="rect">
              <a:avLst/>
            </a:prstGeom>
            <a:solidFill>
              <a:schemeClr val="bg2"/>
            </a:solidFill>
            <a:ln w="57150">
              <a:solidFill>
                <a:schemeClr val="hlink"/>
              </a:solidFill>
              <a:miter lim="800000"/>
              <a:headEnd/>
              <a:tailEnd/>
            </a:ln>
          </p:spPr>
          <p:txBody>
            <a:bodyPr wrap="none" anchor="ctr"/>
            <a:lstStyle/>
            <a:p>
              <a:pPr eaLnBrk="0" hangingPunct="0"/>
              <a:endParaRPr lang="en-US"/>
            </a:p>
          </p:txBody>
        </p:sp>
      </p:grpSp>
    </p:spTree>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40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1"/>
          </a:solidFill>
          <a:latin typeface="Helvetica" pitchFamily="-105" charset="0"/>
          <a:ea typeface="ＭＳ Ｐゴシック" charset="-128"/>
          <a:cs typeface="ＭＳ Ｐゴシック" charset="-128"/>
        </a:defRPr>
      </a:lvl2pPr>
      <a:lvl3pPr algn="l" rtl="0" eaLnBrk="0" fontAlgn="base" hangingPunct="0">
        <a:spcBef>
          <a:spcPct val="0"/>
        </a:spcBef>
        <a:spcAft>
          <a:spcPct val="0"/>
        </a:spcAft>
        <a:defRPr sz="4000">
          <a:solidFill>
            <a:schemeClr val="tx1"/>
          </a:solidFill>
          <a:latin typeface="Helvetica" pitchFamily="-105" charset="0"/>
          <a:ea typeface="ＭＳ Ｐゴシック" charset="-128"/>
          <a:cs typeface="ＭＳ Ｐゴシック" charset="-128"/>
        </a:defRPr>
      </a:lvl3pPr>
      <a:lvl4pPr algn="l" rtl="0" eaLnBrk="0" fontAlgn="base" hangingPunct="0">
        <a:spcBef>
          <a:spcPct val="0"/>
        </a:spcBef>
        <a:spcAft>
          <a:spcPct val="0"/>
        </a:spcAft>
        <a:defRPr sz="4000">
          <a:solidFill>
            <a:schemeClr val="tx1"/>
          </a:solidFill>
          <a:latin typeface="Helvetica" pitchFamily="-105" charset="0"/>
          <a:ea typeface="ＭＳ Ｐゴシック" charset="-128"/>
          <a:cs typeface="ＭＳ Ｐゴシック" charset="-128"/>
        </a:defRPr>
      </a:lvl4pPr>
      <a:lvl5pPr algn="l" rtl="0" eaLnBrk="0" fontAlgn="base" hangingPunct="0">
        <a:spcBef>
          <a:spcPct val="0"/>
        </a:spcBef>
        <a:spcAft>
          <a:spcPct val="0"/>
        </a:spcAft>
        <a:defRPr sz="4000">
          <a:solidFill>
            <a:schemeClr val="tx1"/>
          </a:solidFill>
          <a:latin typeface="Helvetica" pitchFamily="-105" charset="0"/>
          <a:ea typeface="ＭＳ Ｐゴシック" charset="-128"/>
          <a:cs typeface="ＭＳ Ｐゴシック" charset="-128"/>
        </a:defRPr>
      </a:lvl5pPr>
      <a:lvl6pPr marL="457200" algn="l" rtl="0" fontAlgn="base">
        <a:spcBef>
          <a:spcPct val="0"/>
        </a:spcBef>
        <a:spcAft>
          <a:spcPct val="0"/>
        </a:spcAft>
        <a:defRPr sz="4000">
          <a:solidFill>
            <a:schemeClr val="tx1"/>
          </a:solidFill>
          <a:latin typeface="Helvetica" pitchFamily="-105" charset="0"/>
        </a:defRPr>
      </a:lvl6pPr>
      <a:lvl7pPr marL="914400" algn="l" rtl="0" fontAlgn="base">
        <a:spcBef>
          <a:spcPct val="0"/>
        </a:spcBef>
        <a:spcAft>
          <a:spcPct val="0"/>
        </a:spcAft>
        <a:defRPr sz="4000">
          <a:solidFill>
            <a:schemeClr val="tx1"/>
          </a:solidFill>
          <a:latin typeface="Helvetica" pitchFamily="-105" charset="0"/>
        </a:defRPr>
      </a:lvl7pPr>
      <a:lvl8pPr marL="1371600" algn="l" rtl="0" fontAlgn="base">
        <a:spcBef>
          <a:spcPct val="0"/>
        </a:spcBef>
        <a:spcAft>
          <a:spcPct val="0"/>
        </a:spcAft>
        <a:defRPr sz="4000">
          <a:solidFill>
            <a:schemeClr val="tx1"/>
          </a:solidFill>
          <a:latin typeface="Helvetica" pitchFamily="-105" charset="0"/>
        </a:defRPr>
      </a:lvl8pPr>
      <a:lvl9pPr marL="1828800" algn="l" rtl="0" fontAlgn="base">
        <a:spcBef>
          <a:spcPct val="0"/>
        </a:spcBef>
        <a:spcAft>
          <a:spcPct val="0"/>
        </a:spcAft>
        <a:defRPr sz="4000">
          <a:solidFill>
            <a:schemeClr val="tx1"/>
          </a:solidFill>
          <a:latin typeface="Helvetica" pitchFamily="-105" charset="0"/>
        </a:defRPr>
      </a:lvl9pPr>
    </p:titleStyle>
    <p:bodyStyle>
      <a:lvl1pPr marL="342900" indent="-342900" algn="l" rtl="0" eaLnBrk="0" fontAlgn="base" hangingPunct="0">
        <a:spcBef>
          <a:spcPct val="20000"/>
        </a:spcBef>
        <a:spcAft>
          <a:spcPct val="0"/>
        </a:spcAft>
        <a:buClr>
          <a:schemeClr val="accent2"/>
        </a:buClr>
        <a:buSzPct val="75000"/>
        <a:buFont typeface="Wingdings" charset="0"/>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Font typeface="Wingdings" charset="0"/>
        <a:buChar char="n"/>
        <a:defRPr sz="24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bg2"/>
        </a:buClr>
        <a:buSzPct val="75000"/>
        <a:buFont typeface="Wingdings" charset="0"/>
        <a:buChar char="n"/>
        <a:defRPr sz="20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tx2"/>
        </a:buClr>
        <a:buSzPct val="75000"/>
        <a:buFont typeface="Wingdings" charset="0"/>
        <a:buChar char="n"/>
        <a:defRPr>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accent1"/>
        </a:buClr>
        <a:buSzPct val="75000"/>
        <a:buFont typeface="Wingdings" charset="0"/>
        <a:buChar char="n"/>
        <a:defRPr>
          <a:solidFill>
            <a:schemeClr val="tx1"/>
          </a:solidFill>
          <a:latin typeface="+mn-lt"/>
          <a:ea typeface="ＭＳ Ｐゴシック" pitchFamily="-105" charset="-128"/>
        </a:defRPr>
      </a:lvl5pPr>
      <a:lvl6pPr marL="2514600" indent="-228600" algn="l" rtl="0" fontAlgn="base">
        <a:spcBef>
          <a:spcPct val="20000"/>
        </a:spcBef>
        <a:spcAft>
          <a:spcPct val="0"/>
        </a:spcAft>
        <a:buClr>
          <a:schemeClr val="accent1"/>
        </a:buClr>
        <a:buSzPct val="75000"/>
        <a:buFont typeface="Wingdings" pitchFamily="-105" charset="2"/>
        <a:buChar char="n"/>
        <a:defRPr>
          <a:solidFill>
            <a:schemeClr val="tx1"/>
          </a:solidFill>
          <a:latin typeface="+mn-lt"/>
          <a:ea typeface="ＭＳ Ｐゴシック" pitchFamily="-105" charset="-128"/>
        </a:defRPr>
      </a:lvl6pPr>
      <a:lvl7pPr marL="2971800" indent="-228600" algn="l" rtl="0" fontAlgn="base">
        <a:spcBef>
          <a:spcPct val="20000"/>
        </a:spcBef>
        <a:spcAft>
          <a:spcPct val="0"/>
        </a:spcAft>
        <a:buClr>
          <a:schemeClr val="accent1"/>
        </a:buClr>
        <a:buSzPct val="75000"/>
        <a:buFont typeface="Wingdings" pitchFamily="-105" charset="2"/>
        <a:buChar char="n"/>
        <a:defRPr>
          <a:solidFill>
            <a:schemeClr val="tx1"/>
          </a:solidFill>
          <a:latin typeface="+mn-lt"/>
          <a:ea typeface="ＭＳ Ｐゴシック" pitchFamily="-105" charset="-128"/>
        </a:defRPr>
      </a:lvl7pPr>
      <a:lvl8pPr marL="3429000" indent="-228600" algn="l" rtl="0" fontAlgn="base">
        <a:spcBef>
          <a:spcPct val="20000"/>
        </a:spcBef>
        <a:spcAft>
          <a:spcPct val="0"/>
        </a:spcAft>
        <a:buClr>
          <a:schemeClr val="accent1"/>
        </a:buClr>
        <a:buSzPct val="75000"/>
        <a:buFont typeface="Wingdings" pitchFamily="-105" charset="2"/>
        <a:buChar char="n"/>
        <a:defRPr>
          <a:solidFill>
            <a:schemeClr val="tx1"/>
          </a:solidFill>
          <a:latin typeface="+mn-lt"/>
          <a:ea typeface="ＭＳ Ｐゴシック" pitchFamily="-105" charset="-128"/>
        </a:defRPr>
      </a:lvl8pPr>
      <a:lvl9pPr marL="3886200" indent="-228600" algn="l" rtl="0" fontAlgn="base">
        <a:spcBef>
          <a:spcPct val="20000"/>
        </a:spcBef>
        <a:spcAft>
          <a:spcPct val="0"/>
        </a:spcAft>
        <a:buClr>
          <a:schemeClr val="accent1"/>
        </a:buClr>
        <a:buSzPct val="75000"/>
        <a:buFont typeface="Wingdings" pitchFamily="-105" charset="2"/>
        <a:buChar char="n"/>
        <a:defRPr>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025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025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026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1"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ＭＳ Ｐゴシック" pitchFamily="-105" charset="-128"/>
                <a:cs typeface="ＭＳ Ｐゴシック" pitchFamily="-105" charset="-128"/>
              </a:defRPr>
            </a:lvl1pPr>
          </a:lstStyle>
          <a:p>
            <a:pPr>
              <a:defRPr/>
            </a:pPr>
            <a:endParaRPr lang="en-US"/>
          </a:p>
        </p:txBody>
      </p:sp>
      <p:sp>
        <p:nvSpPr>
          <p:cNvPr id="9114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ＭＳ Ｐゴシック" pitchFamily="-105" charset="-128"/>
                <a:cs typeface="ＭＳ Ｐゴシック" pitchFamily="-105" charset="-128"/>
              </a:defRPr>
            </a:lvl1pPr>
          </a:lstStyle>
          <a:p>
            <a:pPr>
              <a:defRPr/>
            </a:pPr>
            <a:endParaRPr lang="en-US"/>
          </a:p>
        </p:txBody>
      </p:sp>
      <p:sp>
        <p:nvSpPr>
          <p:cNvPr id="91143"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Helvetica" charset="0"/>
              </a:defRPr>
            </a:lvl1pPr>
          </a:lstStyle>
          <a:p>
            <a:pPr>
              <a:defRPr/>
            </a:pPr>
            <a:fld id="{D5B43755-C23E-BE4B-AED0-7969F3D8C49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5pPr>
      <a:lvl6pPr marL="457200" algn="ctr" rtl="0" fontAlgn="base">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6pPr>
      <a:lvl7pPr marL="914400" algn="ctr" rtl="0" fontAlgn="base">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7pPr>
      <a:lvl8pPr marL="1371600" algn="ctr" rtl="0" fontAlgn="base">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8pPr>
      <a:lvl9pPr marL="1828800" algn="ctr" rtl="0" fontAlgn="base">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390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239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2538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12538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12538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63B28CE-78A7-9D41-A154-7D13295B9E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0" fontAlgn="base" hangingPunct="0">
        <a:spcBef>
          <a:spcPct val="0"/>
        </a:spcBef>
        <a:spcAft>
          <a:spcPct val="0"/>
        </a:spcAft>
        <a:defRPr sz="38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800">
          <a:solidFill>
            <a:schemeClr val="tx2"/>
          </a:solidFill>
          <a:latin typeface="Arial" pitchFamily="-105" charset="0"/>
          <a:ea typeface="ＭＳ Ｐゴシック" charset="-128"/>
          <a:cs typeface="ＭＳ Ｐゴシック" charset="-128"/>
        </a:defRPr>
      </a:lvl2pPr>
      <a:lvl3pPr algn="l" rtl="0" eaLnBrk="0" fontAlgn="base" hangingPunct="0">
        <a:spcBef>
          <a:spcPct val="0"/>
        </a:spcBef>
        <a:spcAft>
          <a:spcPct val="0"/>
        </a:spcAft>
        <a:defRPr sz="3800">
          <a:solidFill>
            <a:schemeClr val="tx2"/>
          </a:solidFill>
          <a:latin typeface="Arial" pitchFamily="-105" charset="0"/>
          <a:ea typeface="ＭＳ Ｐゴシック" charset="-128"/>
          <a:cs typeface="ＭＳ Ｐゴシック" charset="-128"/>
        </a:defRPr>
      </a:lvl3pPr>
      <a:lvl4pPr algn="l" rtl="0" eaLnBrk="0" fontAlgn="base" hangingPunct="0">
        <a:spcBef>
          <a:spcPct val="0"/>
        </a:spcBef>
        <a:spcAft>
          <a:spcPct val="0"/>
        </a:spcAft>
        <a:defRPr sz="3800">
          <a:solidFill>
            <a:schemeClr val="tx2"/>
          </a:solidFill>
          <a:latin typeface="Arial" pitchFamily="-105" charset="0"/>
          <a:ea typeface="ＭＳ Ｐゴシック" charset="-128"/>
          <a:cs typeface="ＭＳ Ｐゴシック" charset="-128"/>
        </a:defRPr>
      </a:lvl4pPr>
      <a:lvl5pPr algn="l" rtl="0" eaLnBrk="0" fontAlgn="base" hangingPunct="0">
        <a:spcBef>
          <a:spcPct val="0"/>
        </a:spcBef>
        <a:spcAft>
          <a:spcPct val="0"/>
        </a:spcAft>
        <a:defRPr sz="3800">
          <a:solidFill>
            <a:schemeClr val="tx2"/>
          </a:solidFill>
          <a:latin typeface="Arial" pitchFamily="-105" charset="0"/>
          <a:ea typeface="ＭＳ Ｐゴシック" charset="-128"/>
          <a:cs typeface="ＭＳ Ｐゴシック" charset="-128"/>
        </a:defRPr>
      </a:lvl5pPr>
      <a:lvl6pPr marL="457200" algn="l" rtl="0" fontAlgn="base">
        <a:spcBef>
          <a:spcPct val="0"/>
        </a:spcBef>
        <a:spcAft>
          <a:spcPct val="0"/>
        </a:spcAft>
        <a:defRPr sz="3800">
          <a:solidFill>
            <a:schemeClr val="tx2"/>
          </a:solidFill>
          <a:latin typeface="Arial" pitchFamily="-105" charset="0"/>
        </a:defRPr>
      </a:lvl6pPr>
      <a:lvl7pPr marL="914400" algn="l" rtl="0" fontAlgn="base">
        <a:spcBef>
          <a:spcPct val="0"/>
        </a:spcBef>
        <a:spcAft>
          <a:spcPct val="0"/>
        </a:spcAft>
        <a:defRPr sz="3800">
          <a:solidFill>
            <a:schemeClr val="tx2"/>
          </a:solidFill>
          <a:latin typeface="Arial" pitchFamily="-105" charset="0"/>
        </a:defRPr>
      </a:lvl7pPr>
      <a:lvl8pPr marL="1371600" algn="l" rtl="0" fontAlgn="base">
        <a:spcBef>
          <a:spcPct val="0"/>
        </a:spcBef>
        <a:spcAft>
          <a:spcPct val="0"/>
        </a:spcAft>
        <a:defRPr sz="3800">
          <a:solidFill>
            <a:schemeClr val="tx2"/>
          </a:solidFill>
          <a:latin typeface="Arial" pitchFamily="-105" charset="0"/>
        </a:defRPr>
      </a:lvl8pPr>
      <a:lvl9pPr marL="1828800" algn="l" rtl="0" fontAlgn="base">
        <a:spcBef>
          <a:spcPct val="0"/>
        </a:spcBef>
        <a:spcAft>
          <a:spcPct val="0"/>
        </a:spcAft>
        <a:defRPr sz="3800">
          <a:solidFill>
            <a:schemeClr val="tx2"/>
          </a:solidFill>
          <a:latin typeface="Arial" pitchFamily="-105" charset="0"/>
        </a:defRPr>
      </a:lvl9pPr>
    </p:titleStyle>
    <p:bodyStyle>
      <a:lvl1pPr marL="469900" indent="-469900" algn="l" rtl="0" eaLnBrk="0" fontAlgn="base" hangingPunct="0">
        <a:spcBef>
          <a:spcPct val="20000"/>
        </a:spcBef>
        <a:spcAft>
          <a:spcPct val="0"/>
        </a:spcAft>
        <a:buClr>
          <a:schemeClr val="accent2"/>
        </a:buClr>
        <a:buFont typeface="Wingdings" charset="0"/>
        <a:buChar char="o"/>
        <a:defRPr sz="3000">
          <a:solidFill>
            <a:schemeClr val="tx1"/>
          </a:solidFill>
          <a:latin typeface="+mn-lt"/>
          <a:ea typeface="ＭＳ Ｐゴシック" charset="-128"/>
          <a:cs typeface="ＭＳ Ｐゴシック" charset="-128"/>
        </a:defRPr>
      </a:lvl1pPr>
      <a:lvl2pPr marL="908050" indent="-436563" algn="l" rtl="0" eaLnBrk="0" fontAlgn="base" hangingPunct="0">
        <a:spcBef>
          <a:spcPct val="20000"/>
        </a:spcBef>
        <a:spcAft>
          <a:spcPct val="0"/>
        </a:spcAft>
        <a:buClr>
          <a:schemeClr val="accent2"/>
        </a:buClr>
        <a:buFont typeface="Wingdings" charset="0"/>
        <a:buChar char="n"/>
        <a:defRPr sz="2600">
          <a:solidFill>
            <a:schemeClr val="tx1"/>
          </a:solidFill>
          <a:latin typeface="+mn-lt"/>
          <a:ea typeface="ＭＳ Ｐゴシック" pitchFamily="-105" charset="-128"/>
        </a:defRPr>
      </a:lvl2pPr>
      <a:lvl3pPr marL="1304925" indent="-395288" algn="l" rtl="0" eaLnBrk="0" fontAlgn="base" hangingPunct="0">
        <a:spcBef>
          <a:spcPct val="20000"/>
        </a:spcBef>
        <a:spcAft>
          <a:spcPct val="0"/>
        </a:spcAft>
        <a:buClr>
          <a:schemeClr val="accent2"/>
        </a:buClr>
        <a:buFont typeface="Wingdings" charset="0"/>
        <a:buChar char="o"/>
        <a:defRPr sz="2300">
          <a:solidFill>
            <a:schemeClr val="tx1"/>
          </a:solidFill>
          <a:latin typeface="+mn-lt"/>
          <a:ea typeface="ＭＳ Ｐゴシック" pitchFamily="-105" charset="-128"/>
        </a:defRPr>
      </a:lvl3pPr>
      <a:lvl4pPr marL="1693863" indent="-387350" algn="l" rtl="0" eaLnBrk="0" fontAlgn="base" hangingPunct="0">
        <a:spcBef>
          <a:spcPct val="20000"/>
        </a:spcBef>
        <a:spcAft>
          <a:spcPct val="0"/>
        </a:spcAft>
        <a:buClr>
          <a:schemeClr val="accent2"/>
        </a:buClr>
        <a:buFont typeface="Wingdings" charset="0"/>
        <a:buChar char="n"/>
        <a:defRPr sz="2000">
          <a:solidFill>
            <a:schemeClr val="tx1"/>
          </a:solidFill>
          <a:latin typeface="+mn-lt"/>
          <a:ea typeface="ＭＳ Ｐゴシック" pitchFamily="-105" charset="-128"/>
        </a:defRPr>
      </a:lvl4pPr>
      <a:lvl5pPr marL="2093913" indent="-398463" algn="l" rtl="0" eaLnBrk="0" fontAlgn="base" hangingPunct="0">
        <a:spcBef>
          <a:spcPct val="25000"/>
        </a:spcBef>
        <a:spcAft>
          <a:spcPct val="0"/>
        </a:spcAft>
        <a:buClr>
          <a:schemeClr val="accent2"/>
        </a:buClr>
        <a:buFont typeface="Wingdings" charset="0"/>
        <a:buChar char="§"/>
        <a:defRPr sz="2000">
          <a:solidFill>
            <a:schemeClr val="tx1"/>
          </a:solidFill>
          <a:latin typeface="+mn-lt"/>
          <a:ea typeface="ＭＳ Ｐゴシック" pitchFamily="-105" charset="-128"/>
        </a:defRPr>
      </a:lvl5pPr>
      <a:lvl6pPr marL="2551113" indent="-398463" algn="l" rtl="0" fontAlgn="base">
        <a:spcBef>
          <a:spcPct val="25000"/>
        </a:spcBef>
        <a:spcAft>
          <a:spcPct val="0"/>
        </a:spcAft>
        <a:buClr>
          <a:schemeClr val="accent2"/>
        </a:buClr>
        <a:buFont typeface="Wingdings" pitchFamily="-105" charset="2"/>
        <a:buChar char="§"/>
        <a:defRPr sz="2000">
          <a:solidFill>
            <a:schemeClr val="tx1"/>
          </a:solidFill>
          <a:latin typeface="+mn-lt"/>
          <a:ea typeface="ＭＳ Ｐゴシック" pitchFamily="-105" charset="-128"/>
        </a:defRPr>
      </a:lvl6pPr>
      <a:lvl7pPr marL="3008313" indent="-398463" algn="l" rtl="0" fontAlgn="base">
        <a:spcBef>
          <a:spcPct val="25000"/>
        </a:spcBef>
        <a:spcAft>
          <a:spcPct val="0"/>
        </a:spcAft>
        <a:buClr>
          <a:schemeClr val="accent2"/>
        </a:buClr>
        <a:buFont typeface="Wingdings" pitchFamily="-105" charset="2"/>
        <a:buChar char="§"/>
        <a:defRPr sz="2000">
          <a:solidFill>
            <a:schemeClr val="tx1"/>
          </a:solidFill>
          <a:latin typeface="+mn-lt"/>
          <a:ea typeface="ＭＳ Ｐゴシック" pitchFamily="-105" charset="-128"/>
        </a:defRPr>
      </a:lvl7pPr>
      <a:lvl8pPr marL="3465513" indent="-398463" algn="l" rtl="0" fontAlgn="base">
        <a:spcBef>
          <a:spcPct val="25000"/>
        </a:spcBef>
        <a:spcAft>
          <a:spcPct val="0"/>
        </a:spcAft>
        <a:buClr>
          <a:schemeClr val="accent2"/>
        </a:buClr>
        <a:buFont typeface="Wingdings" pitchFamily="-105" charset="2"/>
        <a:buChar char="§"/>
        <a:defRPr sz="2000">
          <a:solidFill>
            <a:schemeClr val="tx1"/>
          </a:solidFill>
          <a:latin typeface="+mn-lt"/>
          <a:ea typeface="ＭＳ Ｐゴシック" pitchFamily="-105" charset="-128"/>
        </a:defRPr>
      </a:lvl8pPr>
      <a:lvl9pPr marL="3922713" indent="-398463" algn="l" rtl="0" fontAlgn="base">
        <a:spcBef>
          <a:spcPct val="25000"/>
        </a:spcBef>
        <a:spcAft>
          <a:spcPct val="0"/>
        </a:spcAft>
        <a:buClr>
          <a:schemeClr val="accent2"/>
        </a:buClr>
        <a:buFont typeface="Wingdings" pitchFamily="-105" charset="2"/>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8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299" tIns="45650" rIns="91299" bIns="45650" numCol="1" anchor="ctr" anchorCtr="0" compatLnSpc="1">
            <a:prstTxWarp prst="textNoShape">
              <a:avLst/>
            </a:prstTxWarp>
          </a:bodyPr>
          <a:lstStyle/>
          <a:p>
            <a:pPr lvl="0"/>
            <a:r>
              <a:rPr lang="en-GB"/>
              <a:t>Click to edit Master title style</a:t>
            </a:r>
            <a:endParaRPr lang="en-US"/>
          </a:p>
        </p:txBody>
      </p:sp>
      <p:sp>
        <p:nvSpPr>
          <p:cNvPr id="808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299" tIns="45650" rIns="91299" bIns="456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1" y="6356350"/>
            <a:ext cx="2133600" cy="365125"/>
          </a:xfrm>
          <a:prstGeom prst="rect">
            <a:avLst/>
          </a:prstGeom>
        </p:spPr>
        <p:txBody>
          <a:bodyPr vert="horz" lIns="91299" tIns="45650" rIns="91299" bIns="45650" rtlCol="0" anchor="ctr"/>
          <a:lstStyle>
            <a:lvl1pPr algn="l" defTabSz="456523" fontAlgn="auto">
              <a:spcBef>
                <a:spcPts val="0"/>
              </a:spcBef>
              <a:spcAft>
                <a:spcPts val="0"/>
              </a:spcAft>
              <a:defRPr sz="1200">
                <a:solidFill>
                  <a:prstClr val="black">
                    <a:tint val="75000"/>
                  </a:prstClr>
                </a:solidFill>
                <a:latin typeface="Calibri"/>
                <a:ea typeface="+mn-ea"/>
                <a:cs typeface="+mn-cs"/>
              </a:defRPr>
            </a:lvl1pPr>
          </a:lstStyle>
          <a:p>
            <a:pPr>
              <a:defRPr/>
            </a:pPr>
            <a:fld id="{93E7E47F-8423-794F-9338-4BE93370A719}" type="datetimeFigureOut">
              <a:rPr lang="en-US"/>
              <a:pPr>
                <a:defRPr/>
              </a:pPr>
              <a:t>1/24/24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99" tIns="45650" rIns="91299" bIns="45650" rtlCol="0" anchor="ctr"/>
          <a:lstStyle>
            <a:lvl1pPr algn="ctr" defTabSz="456523"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99" tIns="45650" rIns="91299" bIns="45650" rtlCol="0" anchor="ctr"/>
          <a:lstStyle>
            <a:lvl1pPr algn="r" defTabSz="456523" fontAlgn="auto">
              <a:spcBef>
                <a:spcPts val="0"/>
              </a:spcBef>
              <a:spcAft>
                <a:spcPts val="0"/>
              </a:spcAft>
              <a:defRPr sz="1200">
                <a:solidFill>
                  <a:prstClr val="black">
                    <a:tint val="75000"/>
                  </a:prstClr>
                </a:solidFill>
                <a:latin typeface="Calibri"/>
                <a:ea typeface="+mn-ea"/>
                <a:cs typeface="+mn-cs"/>
              </a:defRPr>
            </a:lvl1pPr>
          </a:lstStyle>
          <a:p>
            <a:pPr>
              <a:defRPr/>
            </a:pPr>
            <a:fld id="{36919755-C6FD-6B4D-A594-EA60682B5913}" type="slidenum">
              <a:rPr lang="en-US"/>
              <a:pPr>
                <a:defRPr/>
              </a:pPr>
              <a:t>‹#›</a:t>
            </a:fld>
            <a:endParaRPr lang="en-US"/>
          </a:p>
        </p:txBody>
      </p:sp>
    </p:spTree>
    <p:extLst>
      <p:ext uri="{BB962C8B-B14F-4D97-AF65-F5344CB8AC3E}">
        <p14:creationId xmlns:p14="http://schemas.microsoft.com/office/powerpoint/2010/main" val="369444697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45652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652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652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652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652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523" algn="ctr" defTabSz="456523"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3050" algn="ctr" defTabSz="456523"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69560" algn="ctr" defTabSz="456523"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6095" algn="ctr" defTabSz="456523"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390" indent="-342390" algn="l" defTabSz="45652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842" indent="-285330" algn="l" defTabSz="45652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294" indent="-228262" algn="l" defTabSz="45652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7826" indent="-228262" algn="l" defTabSz="45652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4340" indent="-228262" algn="l" defTabSz="45652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0861" indent="-228262" algn="l" defTabSz="456523" rtl="0" eaLnBrk="1" latinLnBrk="0" hangingPunct="1">
        <a:spcBef>
          <a:spcPct val="20000"/>
        </a:spcBef>
        <a:buFont typeface="Arial"/>
        <a:buChar char="•"/>
        <a:defRPr sz="2000" kern="1200">
          <a:solidFill>
            <a:schemeClr val="tx1"/>
          </a:solidFill>
          <a:latin typeface="+mn-lt"/>
          <a:ea typeface="+mn-ea"/>
          <a:cs typeface="+mn-cs"/>
        </a:defRPr>
      </a:lvl6pPr>
      <a:lvl7pPr marL="2967388" indent="-228262" algn="l" defTabSz="456523" rtl="0" eaLnBrk="1" latinLnBrk="0" hangingPunct="1">
        <a:spcBef>
          <a:spcPct val="20000"/>
        </a:spcBef>
        <a:buFont typeface="Arial"/>
        <a:buChar char="•"/>
        <a:defRPr sz="2000" kern="1200">
          <a:solidFill>
            <a:schemeClr val="tx1"/>
          </a:solidFill>
          <a:latin typeface="+mn-lt"/>
          <a:ea typeface="+mn-ea"/>
          <a:cs typeface="+mn-cs"/>
        </a:defRPr>
      </a:lvl7pPr>
      <a:lvl8pPr marL="3423900" indent="-228262" algn="l" defTabSz="456523" rtl="0" eaLnBrk="1" latinLnBrk="0" hangingPunct="1">
        <a:spcBef>
          <a:spcPct val="20000"/>
        </a:spcBef>
        <a:buFont typeface="Arial"/>
        <a:buChar char="•"/>
        <a:defRPr sz="2000" kern="1200">
          <a:solidFill>
            <a:schemeClr val="tx1"/>
          </a:solidFill>
          <a:latin typeface="+mn-lt"/>
          <a:ea typeface="+mn-ea"/>
          <a:cs typeface="+mn-cs"/>
        </a:defRPr>
      </a:lvl8pPr>
      <a:lvl9pPr marL="3880429" indent="-228262" algn="l" defTabSz="45652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23" rtl="0" eaLnBrk="1" latinLnBrk="0" hangingPunct="1">
        <a:defRPr sz="1800" kern="1200">
          <a:solidFill>
            <a:schemeClr val="tx1"/>
          </a:solidFill>
          <a:latin typeface="+mn-lt"/>
          <a:ea typeface="+mn-ea"/>
          <a:cs typeface="+mn-cs"/>
        </a:defRPr>
      </a:lvl1pPr>
      <a:lvl2pPr marL="456523" algn="l" defTabSz="456523" rtl="0" eaLnBrk="1" latinLnBrk="0" hangingPunct="1">
        <a:defRPr sz="1800" kern="1200">
          <a:solidFill>
            <a:schemeClr val="tx1"/>
          </a:solidFill>
          <a:latin typeface="+mn-lt"/>
          <a:ea typeface="+mn-ea"/>
          <a:cs typeface="+mn-cs"/>
        </a:defRPr>
      </a:lvl2pPr>
      <a:lvl3pPr marL="913050" algn="l" defTabSz="456523" rtl="0" eaLnBrk="1" latinLnBrk="0" hangingPunct="1">
        <a:defRPr sz="1800" kern="1200">
          <a:solidFill>
            <a:schemeClr val="tx1"/>
          </a:solidFill>
          <a:latin typeface="+mn-lt"/>
          <a:ea typeface="+mn-ea"/>
          <a:cs typeface="+mn-cs"/>
        </a:defRPr>
      </a:lvl3pPr>
      <a:lvl4pPr marL="1369560" algn="l" defTabSz="456523" rtl="0" eaLnBrk="1" latinLnBrk="0" hangingPunct="1">
        <a:defRPr sz="1800" kern="1200">
          <a:solidFill>
            <a:schemeClr val="tx1"/>
          </a:solidFill>
          <a:latin typeface="+mn-lt"/>
          <a:ea typeface="+mn-ea"/>
          <a:cs typeface="+mn-cs"/>
        </a:defRPr>
      </a:lvl4pPr>
      <a:lvl5pPr marL="1826095" algn="l" defTabSz="456523" rtl="0" eaLnBrk="1" latinLnBrk="0" hangingPunct="1">
        <a:defRPr sz="1800" kern="1200">
          <a:solidFill>
            <a:schemeClr val="tx1"/>
          </a:solidFill>
          <a:latin typeface="+mn-lt"/>
          <a:ea typeface="+mn-ea"/>
          <a:cs typeface="+mn-cs"/>
        </a:defRPr>
      </a:lvl5pPr>
      <a:lvl6pPr marL="2282601" algn="l" defTabSz="456523" rtl="0" eaLnBrk="1" latinLnBrk="0" hangingPunct="1">
        <a:defRPr sz="1800" kern="1200">
          <a:solidFill>
            <a:schemeClr val="tx1"/>
          </a:solidFill>
          <a:latin typeface="+mn-lt"/>
          <a:ea typeface="+mn-ea"/>
          <a:cs typeface="+mn-cs"/>
        </a:defRPr>
      </a:lvl6pPr>
      <a:lvl7pPr marL="2739120" algn="l" defTabSz="456523" rtl="0" eaLnBrk="1" latinLnBrk="0" hangingPunct="1">
        <a:defRPr sz="1800" kern="1200">
          <a:solidFill>
            <a:schemeClr val="tx1"/>
          </a:solidFill>
          <a:latin typeface="+mn-lt"/>
          <a:ea typeface="+mn-ea"/>
          <a:cs typeface="+mn-cs"/>
        </a:defRPr>
      </a:lvl7pPr>
      <a:lvl8pPr marL="3195638" algn="l" defTabSz="456523" rtl="0" eaLnBrk="1" latinLnBrk="0" hangingPunct="1">
        <a:defRPr sz="1800" kern="1200">
          <a:solidFill>
            <a:schemeClr val="tx1"/>
          </a:solidFill>
          <a:latin typeface="+mn-lt"/>
          <a:ea typeface="+mn-ea"/>
          <a:cs typeface="+mn-cs"/>
        </a:defRPr>
      </a:lvl8pPr>
      <a:lvl9pPr marL="3652160" algn="l" defTabSz="4565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6.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8.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hemeOverride" Target="../theme/themeOverride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hemeOverride" Target="../theme/themeOverride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hemeOverride" Target="../theme/themeOverride18.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3" Type="http://schemas.openxmlformats.org/officeDocument/2006/relationships/hyperlink" Target="http://freebibleimages.org" TargetMode="External"/><Relationship Id="rId2" Type="http://schemas.openxmlformats.org/officeDocument/2006/relationships/image" Target="../media/image21.jpeg"/><Relationship Id="rId1" Type="http://schemas.openxmlformats.org/officeDocument/2006/relationships/slideLayout" Target="../slideLayouts/slideLayout68.xml"/><Relationship Id="rId5" Type="http://schemas.openxmlformats.org/officeDocument/2006/relationships/hyperlink" Target="http://www.LumoProject.com" TargetMode="External"/><Relationship Id="rId4" Type="http://schemas.openxmlformats.org/officeDocument/2006/relationships/hyperlink" Target="http://www.freebibleimages.org"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4.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29687" b="28679"/>
          <a:stretch/>
        </p:blipFill>
        <p:spPr bwMode="auto">
          <a:xfrm>
            <a:off x="0" y="0"/>
            <a:ext cx="9144000" cy="695633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 name="Rectangle 5"/>
          <p:cNvSpPr>
            <a:spLocks noChangeArrowheads="1"/>
          </p:cNvSpPr>
          <p:nvPr/>
        </p:nvSpPr>
        <p:spPr bwMode="auto">
          <a:xfrm>
            <a:off x="0" y="5893521"/>
            <a:ext cx="9144000" cy="99186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An adapted 2006 Class Presentation by Susan Ashoka Debnath for</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
        <p:nvSpPr>
          <p:cNvPr id="2050" name="Rectangle 1026"/>
          <p:cNvSpPr>
            <a:spLocks noGrp="1" noChangeArrowheads="1"/>
          </p:cNvSpPr>
          <p:nvPr>
            <p:ph type="ctrTitle"/>
          </p:nvPr>
        </p:nvSpPr>
        <p:spPr>
          <a:xfrm>
            <a:off x="685800" y="44624"/>
            <a:ext cx="7772400" cy="2400573"/>
          </a:xfrm>
        </p:spPr>
        <p:txBody>
          <a:bodyPr/>
          <a:lstStyle/>
          <a:p>
            <a:pPr algn="l"/>
            <a:r>
              <a:rPr lang="en-US" sz="5400" b="1">
                <a:solidFill>
                  <a:srgbClr val="FFFFFF"/>
                </a:solidFill>
                <a:effectLst>
                  <a:glow rad="228600">
                    <a:schemeClr val="bg1"/>
                  </a:glow>
                </a:effectLst>
              </a:rPr>
              <a:t>The Theology of </a:t>
            </a:r>
            <a:r>
              <a:rPr lang="en-US" sz="8800" b="1">
                <a:solidFill>
                  <a:srgbClr val="FFFFFF"/>
                </a:solidFill>
                <a:effectLst>
                  <a:glow rad="228600">
                    <a:schemeClr val="bg1"/>
                  </a:glow>
                </a:effectLst>
              </a:rPr>
              <a:t>Jesus</a:t>
            </a:r>
            <a:endParaRPr lang="en-US" sz="6600" b="1">
              <a:solidFill>
                <a:srgbClr val="FFFFFF"/>
              </a:solidFill>
              <a:effectLst>
                <a:glow rad="228600">
                  <a:schemeClr val="bg1"/>
                </a:glo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6858000"/>
          </a:xfrm>
          <a:prstGeom prst="rect">
            <a:avLst/>
          </a:prstGeom>
        </p:spPr>
      </p:pic>
      <p:sp>
        <p:nvSpPr>
          <p:cNvPr id="16386" name="Rectangle 2"/>
          <p:cNvSpPr>
            <a:spLocks noGrp="1" noChangeArrowheads="1"/>
          </p:cNvSpPr>
          <p:nvPr>
            <p:ph type="title"/>
          </p:nvPr>
        </p:nvSpPr>
        <p:spPr>
          <a:xfrm>
            <a:off x="0" y="44624"/>
            <a:ext cx="9144000" cy="164465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ctr"/>
            <a:r>
              <a:rPr lang="en-US" b="1">
                <a:solidFill>
                  <a:schemeClr val="bg1"/>
                </a:solidFill>
              </a:rPr>
              <a:t>Understanding the future and present elements of kingdom</a:t>
            </a:r>
          </a:p>
        </p:txBody>
      </p:sp>
      <p:sp>
        <p:nvSpPr>
          <p:cNvPr id="16387" name="Rectangle 3"/>
          <p:cNvSpPr>
            <a:spLocks noGrp="1" noChangeArrowheads="1"/>
          </p:cNvSpPr>
          <p:nvPr>
            <p:ph type="body" idx="1"/>
          </p:nvPr>
        </p:nvSpPr>
        <p:spPr>
          <a:xfrm>
            <a:off x="251520" y="1737048"/>
            <a:ext cx="8892480" cy="411480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buClr>
                <a:schemeClr val="bg1"/>
              </a:buClr>
            </a:pPr>
            <a:r>
              <a:rPr lang="en-US" sz="2800" b="1">
                <a:solidFill>
                  <a:schemeClr val="bg1"/>
                </a:solidFill>
              </a:rPr>
              <a:t>Gives us hope and certain realism about the Christian life and task</a:t>
            </a:r>
          </a:p>
          <a:p>
            <a:pPr>
              <a:buClr>
                <a:schemeClr val="bg1"/>
              </a:buClr>
            </a:pPr>
            <a:r>
              <a:rPr lang="en-US" sz="2800" b="1">
                <a:solidFill>
                  <a:schemeClr val="bg1"/>
                </a:solidFill>
              </a:rPr>
              <a:t>Makes us an outpost or colony of heaven</a:t>
            </a:r>
          </a:p>
          <a:p>
            <a:pPr>
              <a:buClr>
                <a:schemeClr val="bg1"/>
              </a:buClr>
            </a:pPr>
            <a:r>
              <a:rPr lang="en-US" sz="2800" b="1">
                <a:solidFill>
                  <a:schemeClr val="bg1"/>
                </a:solidFill>
              </a:rPr>
              <a:t>We live individually and corporately now</a:t>
            </a:r>
          </a:p>
          <a:p>
            <a:pPr>
              <a:buClr>
                <a:schemeClr val="bg1"/>
              </a:buClr>
            </a:pPr>
            <a:r>
              <a:rPr lang="en-US" sz="2800" b="1">
                <a:solidFill>
                  <a:schemeClr val="bg1"/>
                </a:solidFill>
              </a:rPr>
              <a:t>We are salt of the earth and light of the world (Matt 5:14-15)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2514600" y="533400"/>
            <a:ext cx="3733800" cy="1295400"/>
          </a:xfrm>
        </p:spPr>
        <p:txBody>
          <a:bodyPr/>
          <a:lstStyle/>
          <a:p>
            <a:pPr algn="ctr"/>
            <a:r>
              <a:rPr lang="en-US" sz="6000" b="1"/>
              <a:t>Ethics</a:t>
            </a:r>
          </a:p>
        </p:txBody>
      </p:sp>
      <p:sp>
        <p:nvSpPr>
          <p:cNvPr id="19459" name="Rectangle 3"/>
          <p:cNvSpPr>
            <a:spLocks noGrp="1" noChangeArrowheads="1"/>
          </p:cNvSpPr>
          <p:nvPr>
            <p:ph type="subTitle" idx="1"/>
          </p:nvPr>
        </p:nvSpPr>
        <p:spPr>
          <a:xfrm>
            <a:off x="1483568" y="1685528"/>
            <a:ext cx="6400800" cy="2895600"/>
          </a:xfrm>
        </p:spPr>
        <p:txBody>
          <a:bodyPr/>
          <a:lstStyle/>
          <a:p>
            <a:r>
              <a:rPr lang="en-US" sz="3600" b="1" u="sng">
                <a:solidFill>
                  <a:schemeClr val="tx1"/>
                </a:solidFill>
              </a:rPr>
              <a:t>General Principle</a:t>
            </a:r>
          </a:p>
          <a:p>
            <a:r>
              <a:rPr lang="en-US" sz="3600">
                <a:solidFill>
                  <a:schemeClr val="tx1"/>
                </a:solidFill>
              </a:rPr>
              <a:t>In the Lord</a:t>
            </a:r>
            <a:r>
              <a:rPr lang="mr-IN" sz="3600">
                <a:solidFill>
                  <a:schemeClr val="tx1"/>
                </a:solidFill>
              </a:rPr>
              <a:t>'</a:t>
            </a:r>
            <a:r>
              <a:rPr lang="en-US" sz="3600">
                <a:solidFill>
                  <a:schemeClr val="tx1"/>
                </a:solidFill>
              </a:rPr>
              <a:t>s Prayer we pray </a:t>
            </a:r>
            <a:br>
              <a:rPr lang="en-US" sz="3600">
                <a:solidFill>
                  <a:schemeClr val="tx1"/>
                </a:solidFill>
              </a:rPr>
            </a:br>
            <a:r>
              <a:rPr lang="mr-IN" altLang="ja-JP" sz="3600">
                <a:solidFill>
                  <a:schemeClr val="tx1"/>
                </a:solidFill>
                <a:latin typeface="Arial"/>
              </a:rPr>
              <a:t>"</a:t>
            </a:r>
            <a:r>
              <a:rPr lang="en-US" sz="3600">
                <a:solidFill>
                  <a:schemeClr val="tx1"/>
                </a:solidFill>
              </a:rPr>
              <a:t>Thy kingdom come, </a:t>
            </a:r>
            <a:br>
              <a:rPr lang="en-US" sz="3600">
                <a:solidFill>
                  <a:schemeClr val="tx1"/>
                </a:solidFill>
              </a:rPr>
            </a:br>
            <a:r>
              <a:rPr lang="en-US" sz="3600">
                <a:solidFill>
                  <a:schemeClr val="tx1"/>
                </a:solidFill>
              </a:rPr>
              <a:t>thy will be done.</a:t>
            </a:r>
            <a:r>
              <a:rPr lang="mr-IN" altLang="ja-JP" sz="3600">
                <a:solidFill>
                  <a:schemeClr val="tx1"/>
                </a:solidFill>
                <a:latin typeface="Arial"/>
              </a:rPr>
              <a:t>"</a:t>
            </a:r>
            <a:r>
              <a:rPr lang="en-US" sz="3600">
                <a:solidFill>
                  <a:schemeClr val="tx1"/>
                </a:solidFill>
              </a:rPr>
              <a:t> </a:t>
            </a:r>
          </a:p>
        </p:txBody>
      </p:sp>
    </p:spTree>
  </p:cSld>
  <p:clrMapOvr>
    <a:overrideClrMapping bg1="dk2" tx1="lt1" bg2="dk1"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692696"/>
            <a:ext cx="7086600" cy="1447800"/>
          </a:xfrm>
        </p:spPr>
        <p:txBody>
          <a:bodyPr/>
          <a:lstStyle/>
          <a:p>
            <a:pPr algn="l"/>
            <a:r>
              <a:rPr lang="en-US">
                <a:latin typeface="Arial"/>
                <a:cs typeface="Arial"/>
              </a:rPr>
              <a:t>How should we</a:t>
            </a:r>
            <a:r>
              <a:rPr lang="en-US" baseline="0">
                <a:latin typeface="Arial"/>
                <a:cs typeface="Arial"/>
              </a:rPr>
              <a:t> live now in light of this future kingdom?</a:t>
            </a:r>
            <a:endParaRPr lang="en-US">
              <a:latin typeface="Arial"/>
              <a:cs typeface="Arial"/>
            </a:endParaRPr>
          </a:p>
        </p:txBody>
      </p:sp>
      <p:sp>
        <p:nvSpPr>
          <p:cNvPr id="20483" name="Rectangle 3"/>
          <p:cNvSpPr>
            <a:spLocks noGrp="1" noChangeArrowheads="1"/>
          </p:cNvSpPr>
          <p:nvPr>
            <p:ph idx="1"/>
          </p:nvPr>
        </p:nvSpPr>
        <p:spPr>
          <a:xfrm>
            <a:off x="1115616" y="2122512"/>
            <a:ext cx="7704856" cy="4114800"/>
          </a:xfrm>
        </p:spPr>
        <p:txBody>
          <a:bodyPr/>
          <a:lstStyle/>
          <a:p>
            <a:pPr>
              <a:lnSpc>
                <a:spcPct val="90000"/>
              </a:lnSpc>
            </a:pPr>
            <a:r>
              <a:rPr lang="en-US" sz="2800">
                <a:latin typeface="Arial"/>
                <a:cs typeface="Arial"/>
              </a:rPr>
              <a:t>Kingdom and ethics are related.</a:t>
            </a:r>
          </a:p>
          <a:p>
            <a:pPr>
              <a:lnSpc>
                <a:spcPct val="90000"/>
              </a:lnSpc>
            </a:pPr>
            <a:r>
              <a:rPr lang="en-US" sz="2800">
                <a:latin typeface="Arial"/>
                <a:cs typeface="Arial"/>
              </a:rPr>
              <a:t>God</a:t>
            </a:r>
            <a:r>
              <a:rPr lang="mr-IN" altLang="ja-JP" sz="2800">
                <a:latin typeface="Arial"/>
                <a:cs typeface="Arial"/>
              </a:rPr>
              <a:t>'</a:t>
            </a:r>
            <a:r>
              <a:rPr lang="en-US" sz="2800">
                <a:latin typeface="Arial"/>
                <a:cs typeface="Arial"/>
              </a:rPr>
              <a:t>s kingly rule will be fully established on earth, but his righteous standards are commanded now.</a:t>
            </a:r>
          </a:p>
          <a:p>
            <a:pPr>
              <a:lnSpc>
                <a:spcPct val="90000"/>
              </a:lnSpc>
            </a:pPr>
            <a:r>
              <a:rPr lang="en-US" sz="2800">
                <a:latin typeface="Arial"/>
                <a:cs typeface="Arial"/>
              </a:rPr>
              <a:t>The ethics of the kingdom refer to doing God</a:t>
            </a:r>
            <a:r>
              <a:rPr lang="mr-IN" altLang="ja-JP" sz="2800">
                <a:latin typeface="Arial"/>
                <a:cs typeface="Arial"/>
              </a:rPr>
              <a:t>'</a:t>
            </a:r>
            <a:r>
              <a:rPr lang="en-US" sz="2800">
                <a:latin typeface="Arial"/>
                <a:cs typeface="Arial"/>
              </a:rPr>
              <a:t>s will in every area of life.</a:t>
            </a:r>
          </a:p>
          <a:p>
            <a:pPr>
              <a:lnSpc>
                <a:spcPct val="90000"/>
              </a:lnSpc>
            </a:pPr>
            <a:r>
              <a:rPr lang="en-US" sz="2800">
                <a:latin typeface="Arial"/>
                <a:cs typeface="Arial"/>
              </a:rPr>
              <a:t>The believers</a:t>
            </a:r>
            <a:r>
              <a:rPr lang="mr-IN" altLang="ja-JP" sz="2800">
                <a:latin typeface="Arial"/>
                <a:cs typeface="Arial"/>
              </a:rPr>
              <a:t>'</a:t>
            </a:r>
            <a:r>
              <a:rPr lang="en-US" sz="2800">
                <a:latin typeface="Arial"/>
                <a:cs typeface="Arial"/>
              </a:rPr>
              <a:t> task is to first seek his kingdom and his righteousness (Matt. 6:33a).</a:t>
            </a:r>
          </a:p>
          <a:p>
            <a:pPr>
              <a:lnSpc>
                <a:spcPct val="90000"/>
              </a:lnSpc>
            </a:pPr>
            <a:r>
              <a:rPr lang="en-US" sz="2800">
                <a:latin typeface="Arial"/>
                <a:cs typeface="Arial"/>
              </a:rPr>
              <a:t>The result is that all of their needs will be met (Matt. 6:33b) </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r>
              <a:rPr lang="en-US">
                <a:latin typeface="Arial"/>
                <a:cs typeface="Arial"/>
              </a:rPr>
              <a:t>How should we live now in light of this future kingdom? </a:t>
            </a:r>
          </a:p>
        </p:txBody>
      </p:sp>
      <p:sp>
        <p:nvSpPr>
          <p:cNvPr id="21507" name="Rectangle 3"/>
          <p:cNvSpPr>
            <a:spLocks noGrp="1" noChangeArrowheads="1"/>
          </p:cNvSpPr>
          <p:nvPr>
            <p:ph idx="1"/>
          </p:nvPr>
        </p:nvSpPr>
        <p:spPr>
          <a:xfrm>
            <a:off x="1187624" y="2770584"/>
            <a:ext cx="7128792" cy="4114800"/>
          </a:xfrm>
        </p:spPr>
        <p:txBody>
          <a:bodyPr/>
          <a:lstStyle/>
          <a:p>
            <a:r>
              <a:rPr lang="en-US">
                <a:latin typeface="Arial"/>
                <a:cs typeface="Arial"/>
              </a:rPr>
              <a:t>A disciple lives a life of faith</a:t>
            </a:r>
          </a:p>
          <a:p>
            <a:r>
              <a:rPr lang="en-US">
                <a:latin typeface="Arial"/>
                <a:cs typeface="Arial"/>
              </a:rPr>
              <a:t>Believe the good news that Jesus preached (Mark 1:15)</a:t>
            </a:r>
          </a:p>
          <a:p>
            <a:r>
              <a:rPr lang="en-US">
                <a:latin typeface="Arial"/>
                <a:cs typeface="Arial"/>
              </a:rPr>
              <a:t>Confess this belief publicly (Luke 12:3)</a:t>
            </a:r>
          </a:p>
          <a:p>
            <a:r>
              <a:rPr lang="en-US">
                <a:latin typeface="Arial"/>
                <a:cs typeface="Arial"/>
              </a:rPr>
              <a:t>Receive God</a:t>
            </a:r>
            <a:r>
              <a:rPr lang="mr-IN" altLang="ja-JP">
                <a:latin typeface="Arial"/>
                <a:cs typeface="Arial"/>
              </a:rPr>
              <a:t>'</a:t>
            </a:r>
            <a:r>
              <a:rPr lang="en-US">
                <a:latin typeface="Arial"/>
                <a:cs typeface="Arial"/>
              </a:rPr>
              <a:t>s kingdom as a gift (Luke 12:32)</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206624"/>
            <a:ext cx="8915400" cy="2438400"/>
          </a:xfrm>
        </p:spPr>
        <p:txBody>
          <a:bodyPr/>
          <a:lstStyle/>
          <a:p>
            <a:pPr algn="ctr"/>
            <a:r>
              <a:rPr lang="en-US" sz="4400"/>
              <a:t>Does faith apply only to trusting Him for salvation?</a:t>
            </a:r>
          </a:p>
        </p:txBody>
      </p:sp>
      <p:sp>
        <p:nvSpPr>
          <p:cNvPr id="22531" name="Rectangle 3"/>
          <p:cNvSpPr>
            <a:spLocks noGrp="1" noChangeArrowheads="1"/>
          </p:cNvSpPr>
          <p:nvPr>
            <p:ph idx="1"/>
          </p:nvPr>
        </p:nvSpPr>
        <p:spPr>
          <a:xfrm>
            <a:off x="685800" y="3962400"/>
            <a:ext cx="7772400" cy="2634952"/>
          </a:xfrm>
        </p:spPr>
        <p:txBody>
          <a:bodyPr/>
          <a:lstStyle/>
          <a:p>
            <a:pPr algn="ctr">
              <a:buFontTx/>
              <a:buNone/>
            </a:pPr>
            <a:r>
              <a:rPr lang="en-US" sz="3600"/>
              <a:t>No. Jesus also mentioned having faith in a different way. See the example of the centurion </a:t>
            </a:r>
            <a:br>
              <a:rPr lang="en-US" sz="3600"/>
            </a:br>
            <a:r>
              <a:rPr lang="en-US" sz="3600"/>
              <a:t>(Matt. 8:10).</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1045840" y="1258416"/>
            <a:ext cx="7198568" cy="5599584"/>
          </a:xfrm>
        </p:spPr>
        <p:txBody>
          <a:bodyPr/>
          <a:lstStyle/>
          <a:p>
            <a:r>
              <a:rPr lang="mr-IN" sz="3200"/>
              <a:t>"</a:t>
            </a:r>
            <a:r>
              <a:rPr lang="en-US" sz="3200"/>
              <a:t>Your faith has made you whole</a:t>
            </a:r>
            <a:r>
              <a:rPr lang="mr-IN" sz="3200"/>
              <a:t>"</a:t>
            </a:r>
            <a:r>
              <a:rPr lang="en-US" sz="3200"/>
              <a:t> in four different contexts refers to physical and spiritual healing (Mark 5:34; 10:52; Luke 7:50; 17:19).</a:t>
            </a:r>
          </a:p>
          <a:p>
            <a:r>
              <a:rPr lang="en-US" sz="3200"/>
              <a:t>The little parable of the unprofitable servant is a theology of grace (Luke 17:7-10)</a:t>
            </a:r>
          </a:p>
          <a:p>
            <a:r>
              <a:rPr lang="en-US" sz="3200"/>
              <a:t>The story of the Pharisee and tax collector anticipates justification by faith (Luke 18:9-14)</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idx="1"/>
          </p:nvPr>
        </p:nvSpPr>
        <p:spPr>
          <a:xfrm>
            <a:off x="1115616" y="1270248"/>
            <a:ext cx="7494984" cy="5399112"/>
          </a:xfrm>
        </p:spPr>
        <p:txBody>
          <a:bodyPr/>
          <a:lstStyle/>
          <a:p>
            <a:r>
              <a:rPr lang="en-US" sz="3200"/>
              <a:t>The parable of the laborers in the vineyard makes it clear that believers do not work for salvation. The equality of perfection comes to all based on God's grace.</a:t>
            </a:r>
          </a:p>
          <a:p>
            <a:r>
              <a:rPr lang="en-US" sz="3200"/>
              <a:t>The thief on the cross stands as the great example that salvation is not by good works but by simple trust in Christ.</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0" y="914400"/>
            <a:ext cx="9144000" cy="1362472"/>
          </a:xfrm>
        </p:spPr>
        <p:txBody>
          <a:bodyPr anchor="ctr"/>
          <a:lstStyle/>
          <a:p>
            <a:pPr algn="ctr"/>
            <a:r>
              <a:rPr lang="en-US" b="1"/>
              <a:t>How to resolve the tension of these two standards from Jesus</a:t>
            </a:r>
          </a:p>
        </p:txBody>
      </p:sp>
      <p:sp>
        <p:nvSpPr>
          <p:cNvPr id="29699" name="Rectangle 3"/>
          <p:cNvSpPr>
            <a:spLocks noGrp="1" noChangeArrowheads="1"/>
          </p:cNvSpPr>
          <p:nvPr>
            <p:ph type="subTitle" idx="1"/>
          </p:nvPr>
        </p:nvSpPr>
        <p:spPr>
          <a:xfrm>
            <a:off x="1115616" y="2996952"/>
            <a:ext cx="7272808" cy="2376264"/>
          </a:xfrm>
        </p:spPr>
        <p:txBody>
          <a:bodyPr/>
          <a:lstStyle/>
          <a:p>
            <a:pPr marL="571500" indent="-571500">
              <a:buFont typeface="Arial"/>
              <a:buChar char="•"/>
            </a:pPr>
            <a:r>
              <a:rPr lang="en-US" sz="3600" b="1"/>
              <a:t>Recognize the context</a:t>
            </a:r>
          </a:p>
          <a:p>
            <a:pPr marL="571500" indent="-571500">
              <a:buFont typeface="Arial"/>
              <a:buChar char="•"/>
            </a:pPr>
            <a:r>
              <a:rPr lang="en-US" sz="3600" b="1"/>
              <a:t>Recognize that character precedes conduct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88640"/>
            <a:ext cx="9144000" cy="1143000"/>
          </a:xfrm>
        </p:spPr>
        <p:txBody>
          <a:bodyPr/>
          <a:lstStyle/>
          <a:p>
            <a:pPr algn="ctr"/>
            <a:r>
              <a:rPr lang="en-US"/>
              <a:t>The centerpiece of Jesus</a:t>
            </a:r>
            <a:r>
              <a:rPr lang="mr-IN" altLang="ja-JP">
                <a:latin typeface="Arial"/>
              </a:rPr>
              <a:t>'</a:t>
            </a:r>
            <a:r>
              <a:rPr lang="en-US"/>
              <a:t> ethic is </a:t>
            </a:r>
            <a:r>
              <a:rPr lang="en-US" sz="5400" b="1"/>
              <a:t>love</a:t>
            </a:r>
          </a:p>
        </p:txBody>
      </p:sp>
      <p:sp>
        <p:nvSpPr>
          <p:cNvPr id="30723" name="Rectangle 3"/>
          <p:cNvSpPr>
            <a:spLocks noGrp="1" noChangeArrowheads="1"/>
          </p:cNvSpPr>
          <p:nvPr>
            <p:ph idx="1"/>
          </p:nvPr>
        </p:nvSpPr>
        <p:spPr>
          <a:xfrm>
            <a:off x="-27957" y="2060848"/>
            <a:ext cx="9036496" cy="3048000"/>
          </a:xfrm>
        </p:spPr>
        <p:txBody>
          <a:bodyPr/>
          <a:lstStyle/>
          <a:p>
            <a:pPr marL="0" indent="0" algn="ctr">
              <a:buNone/>
            </a:pPr>
            <a:r>
              <a:rPr lang="en-US" b="1"/>
              <a:t> His twofold command (Mark 12:29-31):</a:t>
            </a:r>
          </a:p>
          <a:p>
            <a:pPr marL="742950" indent="-742950" algn="ctr">
              <a:buFont typeface="+mj-lt"/>
              <a:buAutoNum type="arabicPeriod"/>
            </a:pPr>
            <a:r>
              <a:rPr lang="en-US" b="1"/>
              <a:t> Love God</a:t>
            </a:r>
          </a:p>
          <a:p>
            <a:pPr marL="742950" indent="-742950" algn="ctr">
              <a:buFont typeface="+mj-lt"/>
              <a:buAutoNum type="arabicPeriod"/>
            </a:pPr>
            <a:r>
              <a:rPr lang="en-US" b="1"/>
              <a:t>Love your neighbor</a:t>
            </a:r>
          </a:p>
          <a:p>
            <a:pPr algn="ctr"/>
            <a:endParaRPr lang="en-US" b="1"/>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p:txBody>
          <a:bodyPr/>
          <a:lstStyle/>
          <a:p>
            <a:pPr algn="ctr"/>
            <a:r>
              <a:rPr lang="en-US" b="1"/>
              <a:t>Teaching from Jesus about family and personal values</a:t>
            </a:r>
          </a:p>
        </p:txBody>
      </p:sp>
      <p:sp>
        <p:nvSpPr>
          <p:cNvPr id="31747" name="Rectangle 1027"/>
          <p:cNvSpPr>
            <a:spLocks noGrp="1" noChangeArrowheads="1"/>
          </p:cNvSpPr>
          <p:nvPr>
            <p:ph idx="1"/>
          </p:nvPr>
        </p:nvSpPr>
        <p:spPr>
          <a:xfrm>
            <a:off x="566738" y="1970112"/>
            <a:ext cx="8001000" cy="4267200"/>
          </a:xfrm>
        </p:spPr>
        <p:txBody>
          <a:bodyPr/>
          <a:lstStyle/>
          <a:p>
            <a:r>
              <a:rPr lang="en-US" sz="2800" b="1"/>
              <a:t>Life-long loyalty and faithfulness to one's spouse and children</a:t>
            </a:r>
          </a:p>
          <a:p>
            <a:r>
              <a:rPr lang="en-US" sz="2800" b="1"/>
              <a:t>On the other hand, love for families should seem like hate compared to love for God</a:t>
            </a:r>
          </a:p>
          <a:p>
            <a:r>
              <a:rPr lang="en-US" sz="2800" b="1"/>
              <a:t>Personal integrity, humility, persistence, faith-filled prayer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915988"/>
            <a:ext cx="7772400" cy="608012"/>
          </a:xfrm>
        </p:spPr>
        <p:txBody>
          <a:bodyPr/>
          <a:lstStyle/>
          <a:p>
            <a:r>
              <a:rPr lang="en-US"/>
              <a:t>Theology of Jesus</a:t>
            </a:r>
          </a:p>
        </p:txBody>
      </p:sp>
      <p:sp>
        <p:nvSpPr>
          <p:cNvPr id="3075" name="Rectangle 3"/>
          <p:cNvSpPr>
            <a:spLocks noGrp="1" noChangeArrowheads="1"/>
          </p:cNvSpPr>
          <p:nvPr>
            <p:ph type="body" idx="1"/>
          </p:nvPr>
        </p:nvSpPr>
        <p:spPr/>
        <p:txBody>
          <a:bodyPr/>
          <a:lstStyle/>
          <a:p>
            <a:r>
              <a:rPr lang="en-US" sz="2800" b="1"/>
              <a:t>We accept the general trustworthiness of the major contours of the Synoptic Gospels.</a:t>
            </a:r>
          </a:p>
          <a:p>
            <a:r>
              <a:rPr lang="en-US" sz="2800" b="1"/>
              <a:t>This presentation addresses more narrowly the sayings and themes of Jesus</a:t>
            </a:r>
            <a:r>
              <a:rPr lang="mr-IN" sz="2800" b="1"/>
              <a:t>'</a:t>
            </a:r>
            <a:r>
              <a:rPr lang="en-US" sz="2800" b="1"/>
              <a:t> ministry.</a:t>
            </a:r>
          </a:p>
          <a:p>
            <a:r>
              <a:rPr lang="en-US" sz="2800" b="1"/>
              <a:t>Jesus is the most significant person in history, yet even many Christians cannot summarize his teachings concisely.</a:t>
            </a:r>
          </a:p>
          <a:p>
            <a:r>
              <a:rPr lang="en-US" sz="2800" b="1"/>
              <a:t>What was the core component of the theology of Jesus?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en-US" b="1"/>
              <a:t>Social Concern</a:t>
            </a:r>
          </a:p>
        </p:txBody>
      </p:sp>
      <p:sp>
        <p:nvSpPr>
          <p:cNvPr id="33795" name="Rectangle 3"/>
          <p:cNvSpPr>
            <a:spLocks noGrp="1" noChangeArrowheads="1"/>
          </p:cNvSpPr>
          <p:nvPr>
            <p:ph idx="1"/>
          </p:nvPr>
        </p:nvSpPr>
        <p:spPr>
          <a:xfrm>
            <a:off x="685800" y="1981200"/>
            <a:ext cx="8062664" cy="4114800"/>
          </a:xfrm>
        </p:spPr>
        <p:txBody>
          <a:bodyPr/>
          <a:lstStyle/>
          <a:p>
            <a:r>
              <a:rPr lang="en-US" sz="2800" b="1"/>
              <a:t>Jesus was not a social revolutionary.</a:t>
            </a:r>
          </a:p>
          <a:p>
            <a:r>
              <a:rPr lang="en-US" sz="2800" b="1"/>
              <a:t>He was not a reformer.</a:t>
            </a:r>
          </a:p>
          <a:p>
            <a:pPr>
              <a:buFontTx/>
              <a:buNone/>
            </a:pPr>
            <a:endParaRPr lang="en-US" sz="2800" b="1"/>
          </a:p>
          <a:p>
            <a:pPr algn="ctr">
              <a:buFontTx/>
              <a:buNone/>
            </a:pPr>
            <a:r>
              <a:rPr lang="en-US" sz="2800" b="1"/>
              <a:t>His mission was </a:t>
            </a:r>
            <a:br>
              <a:rPr lang="en-US" sz="2800" b="1"/>
            </a:br>
            <a:r>
              <a:rPr lang="en-US" sz="2800" b="1"/>
              <a:t>to die for the sins of the world</a:t>
            </a:r>
          </a:p>
        </p:txBody>
      </p:sp>
    </p:spTree>
  </p:cSld>
  <p:clrMapOvr>
    <a:overrideClrMapping bg1="dk2" tx1="lt1" bg2="dk1"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755576" y="404664"/>
            <a:ext cx="8136904" cy="4176464"/>
          </a:xfrm>
        </p:spPr>
        <p:txBody>
          <a:bodyPr/>
          <a:lstStyle/>
          <a:p>
            <a:pPr>
              <a:lnSpc>
                <a:spcPct val="90000"/>
              </a:lnSpc>
            </a:pPr>
            <a:r>
              <a:rPr lang="en-US" sz="2800" b="1"/>
              <a:t>Jesus called his followers servants (Luke 22:25-27)</a:t>
            </a:r>
          </a:p>
          <a:p>
            <a:pPr>
              <a:lnSpc>
                <a:spcPct val="90000"/>
              </a:lnSpc>
            </a:pPr>
            <a:r>
              <a:rPr lang="en-US" sz="2800" b="1"/>
              <a:t>He taught stewardship of material things (Matt. 6:19-34)</a:t>
            </a:r>
          </a:p>
          <a:p>
            <a:pPr>
              <a:lnSpc>
                <a:spcPct val="90000"/>
              </a:lnSpc>
            </a:pPr>
            <a:r>
              <a:rPr lang="en-US" sz="2800" b="1"/>
              <a:t>Mercy and justice were key concerns throughout Jesus' life. </a:t>
            </a:r>
          </a:p>
          <a:p>
            <a:pPr>
              <a:lnSpc>
                <a:spcPct val="90000"/>
              </a:lnSpc>
            </a:pPr>
            <a:r>
              <a:rPr lang="en-US" sz="2800" b="1"/>
              <a:t>His holistic ministry to heal both spirit and body focused on the social outcast.</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44624"/>
            <a:ext cx="9144000" cy="1143000"/>
          </a:xfrm>
        </p:spPr>
        <p:txBody>
          <a:bodyPr/>
          <a:lstStyle/>
          <a:p>
            <a:r>
              <a:rPr lang="en-US">
                <a:latin typeface="Arial"/>
                <a:cs typeface="Arial"/>
              </a:rPr>
              <a:t>Social Concern in Today</a:t>
            </a:r>
            <a:r>
              <a:rPr lang="mr-IN">
                <a:latin typeface="Arial"/>
                <a:cs typeface="Arial"/>
              </a:rPr>
              <a:t>'</a:t>
            </a:r>
            <a:r>
              <a:rPr lang="en-US">
                <a:latin typeface="Arial"/>
                <a:cs typeface="Arial"/>
              </a:rPr>
              <a:t>s World</a:t>
            </a:r>
          </a:p>
        </p:txBody>
      </p:sp>
      <p:sp>
        <p:nvSpPr>
          <p:cNvPr id="36867" name="Rectangle 3"/>
          <p:cNvSpPr>
            <a:spLocks noGrp="1" noChangeArrowheads="1"/>
          </p:cNvSpPr>
          <p:nvPr>
            <p:ph idx="1"/>
          </p:nvPr>
        </p:nvSpPr>
        <p:spPr>
          <a:xfrm>
            <a:off x="395536" y="1416224"/>
            <a:ext cx="8748464" cy="4114800"/>
          </a:xfrm>
        </p:spPr>
        <p:txBody>
          <a:bodyPr/>
          <a:lstStyle/>
          <a:p>
            <a:r>
              <a:rPr lang="en-US" sz="2800" b="1">
                <a:latin typeface="Arial"/>
                <a:cs typeface="Arial"/>
              </a:rPr>
              <a:t>Implementing Jesus</a:t>
            </a:r>
            <a:r>
              <a:rPr lang="mr-IN" altLang="ja-JP" sz="2800" b="1">
                <a:latin typeface="Arial"/>
                <a:cs typeface="Arial"/>
              </a:rPr>
              <a:t>'</a:t>
            </a:r>
            <a:r>
              <a:rPr lang="en-US" sz="2800" b="1">
                <a:latin typeface="Arial"/>
                <a:cs typeface="Arial"/>
              </a:rPr>
              <a:t> kingdom ethics requires sensitivity and sophistication</a:t>
            </a:r>
          </a:p>
          <a:p>
            <a:r>
              <a:rPr lang="en-US" sz="2800" b="1">
                <a:latin typeface="Arial"/>
                <a:cs typeface="Arial"/>
              </a:rPr>
              <a:t>We must seek a completely pro-life agenda trying to prevent abortion, sexual sin, and  glamorizing a dysfunctional family life.</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29" descr="sinaib"/>
          <p:cNvPicPr>
            <a:picLocks noChangeAspect="1" noChangeArrowheads="1"/>
          </p:cNvPicPr>
          <p:nvPr/>
        </p:nvPicPr>
        <p:blipFill>
          <a:blip r:embed="rId2">
            <a:extLst>
              <a:ext uri="{28A0092B-C50C-407E-A947-70E740481C1C}">
                <a14:useLocalDpi xmlns:a14="http://schemas.microsoft.com/office/drawing/2010/main" val="0"/>
              </a:ext>
            </a:extLst>
          </a:blip>
          <a:srcRect r="12408"/>
          <a:stretch>
            <a:fillRect/>
          </a:stretch>
        </p:blipFill>
        <p:spPr bwMode="auto">
          <a:xfrm>
            <a:off x="0" y="0"/>
            <a:ext cx="9144000" cy="691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title"/>
          </p:nvPr>
        </p:nvSpPr>
        <p:spPr>
          <a:xfrm>
            <a:off x="395536" y="341784"/>
            <a:ext cx="8280920" cy="1143000"/>
          </a:xfrm>
        </p:spPr>
        <p:txBody>
          <a:bodyPr/>
          <a:lstStyle/>
          <a:p>
            <a:pPr algn="ctr"/>
            <a:r>
              <a:rPr lang="en-US" b="1">
                <a:solidFill>
                  <a:srgbClr val="FFFFFF"/>
                </a:solidFill>
              </a:rPr>
              <a:t>Law and Gospel</a:t>
            </a:r>
          </a:p>
        </p:txBody>
      </p:sp>
      <p:sp>
        <p:nvSpPr>
          <p:cNvPr id="43011" name="Rectangle 3"/>
          <p:cNvSpPr>
            <a:spLocks noGrp="1" noChangeArrowheads="1"/>
          </p:cNvSpPr>
          <p:nvPr>
            <p:ph type="body" idx="1"/>
          </p:nvPr>
        </p:nvSpPr>
        <p:spPr>
          <a:xfrm>
            <a:off x="395536" y="1793032"/>
            <a:ext cx="8496944" cy="4516288"/>
          </a:xfrm>
        </p:spPr>
        <p:txBody>
          <a:bodyPr/>
          <a:lstStyle/>
          <a:p>
            <a:r>
              <a:rPr lang="en-US" sz="3200" b="1">
                <a:solidFill>
                  <a:srgbClr val="FFFFFF"/>
                </a:solidFill>
              </a:rPr>
              <a:t>We must understand Jesus' teaching in its historical context.</a:t>
            </a:r>
          </a:p>
          <a:p>
            <a:r>
              <a:rPr lang="en-US" sz="3200" b="1">
                <a:solidFill>
                  <a:srgbClr val="FFFFFF"/>
                </a:solidFill>
              </a:rPr>
              <a:t>Yet Jesus' teaching content has timeless principles.</a:t>
            </a:r>
          </a:p>
          <a:p>
            <a:r>
              <a:rPr lang="en-US" sz="3200" b="1">
                <a:solidFill>
                  <a:srgbClr val="FFFFFF"/>
                </a:solidFill>
              </a:rPr>
              <a:t>Jesus is the sovereign and authoritative interpreter of God</a:t>
            </a:r>
            <a:r>
              <a:rPr lang="mr-IN" altLang="ja-JP" sz="3200" b="1">
                <a:solidFill>
                  <a:srgbClr val="FFFFFF"/>
                </a:solidFill>
              </a:rPr>
              <a:t>'</a:t>
            </a:r>
            <a:r>
              <a:rPr lang="en-US" sz="3200" b="1">
                <a:solidFill>
                  <a:srgbClr val="FFFFFF"/>
                </a:solidFill>
              </a:rPr>
              <a:t>s Law. </a:t>
            </a:r>
          </a:p>
          <a:p>
            <a:r>
              <a:rPr lang="en-US" sz="3200" b="1">
                <a:solidFill>
                  <a:srgbClr val="FFFFFF"/>
                </a:solidFill>
              </a:rPr>
              <a:t>He exemplified how to follow the Law (Matt 5:21-48).</a:t>
            </a:r>
          </a:p>
        </p:txBody>
      </p:sp>
      <p:sp>
        <p:nvSpPr>
          <p:cNvPr id="8" name="Rectangle 1027"/>
          <p:cNvSpPr txBox="1">
            <a:spLocks noChangeArrowheads="1"/>
          </p:cNvSpPr>
          <p:nvPr/>
        </p:nvSpPr>
        <p:spPr bwMode="auto">
          <a:xfrm>
            <a:off x="19447" y="13357"/>
            <a:ext cx="2968377" cy="75134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05" charset="0"/>
              </a:defRPr>
            </a:lvl6pPr>
            <a:lvl7pPr marL="914400" algn="ctr" rtl="0" fontAlgn="base">
              <a:spcBef>
                <a:spcPct val="0"/>
              </a:spcBef>
              <a:spcAft>
                <a:spcPct val="0"/>
              </a:spcAft>
              <a:defRPr sz="4400">
                <a:solidFill>
                  <a:schemeClr val="tx2"/>
                </a:solidFill>
                <a:latin typeface="Arial" pitchFamily="-105" charset="0"/>
              </a:defRPr>
            </a:lvl7pPr>
            <a:lvl8pPr marL="1371600" algn="ctr" rtl="0" fontAlgn="base">
              <a:spcBef>
                <a:spcPct val="0"/>
              </a:spcBef>
              <a:spcAft>
                <a:spcPct val="0"/>
              </a:spcAft>
              <a:defRPr sz="4400">
                <a:solidFill>
                  <a:schemeClr val="tx2"/>
                </a:solidFill>
                <a:latin typeface="Arial" pitchFamily="-105" charset="0"/>
              </a:defRPr>
            </a:lvl8pPr>
            <a:lvl9pPr marL="1828800" algn="ctr" rtl="0" fontAlgn="base">
              <a:spcBef>
                <a:spcPct val="0"/>
              </a:spcBef>
              <a:spcAft>
                <a:spcPct val="0"/>
              </a:spcAft>
              <a:defRPr sz="4400">
                <a:solidFill>
                  <a:schemeClr val="tx2"/>
                </a:solidFill>
                <a:latin typeface="Arial" pitchFamily="-105"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a:ln>
                  <a:noFill/>
                </a:ln>
                <a:solidFill>
                  <a:srgbClr val="FFFFFF"/>
                </a:solidFill>
                <a:effectLst/>
                <a:uLnTx/>
                <a:uFillTx/>
                <a:latin typeface="Arial" charset="0"/>
                <a:ea typeface="ＭＳ Ｐゴシック" charset="0"/>
                <a:cs typeface="ＭＳ Ｐゴシック" charset="0"/>
              </a:rPr>
              <a:t>Mt. Sinai</a:t>
            </a:r>
            <a:endParaRPr kumimoji="0" lang="en-US" sz="3600" b="0" i="1" u="none" strike="noStrike" kern="0" cap="none" spc="0" normalizeH="0" baseline="0" noProof="0">
              <a:ln>
                <a:noFill/>
              </a:ln>
              <a:solidFill>
                <a:srgbClr val="FFFFFF"/>
              </a:solidFill>
              <a:effectLst/>
              <a:uLnTx/>
              <a:uFillTx/>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029" descr="sinaib"/>
          <p:cNvPicPr>
            <a:picLocks noChangeAspect="1" noChangeArrowheads="1"/>
          </p:cNvPicPr>
          <p:nvPr/>
        </p:nvPicPr>
        <p:blipFill>
          <a:blip r:embed="rId2">
            <a:extLst>
              <a:ext uri="{28A0092B-C50C-407E-A947-70E740481C1C}">
                <a14:useLocalDpi xmlns:a14="http://schemas.microsoft.com/office/drawing/2010/main" val="0"/>
              </a:ext>
            </a:extLst>
          </a:blip>
          <a:srcRect r="12408"/>
          <a:stretch>
            <a:fillRect/>
          </a:stretch>
        </p:blipFill>
        <p:spPr bwMode="auto">
          <a:xfrm>
            <a:off x="0" y="0"/>
            <a:ext cx="9144000" cy="691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type="body" idx="1"/>
          </p:nvPr>
        </p:nvSpPr>
        <p:spPr>
          <a:xfrm>
            <a:off x="2667000" y="3429000"/>
            <a:ext cx="3886200" cy="1828800"/>
          </a:xfrm>
        </p:spPr>
        <p:txBody>
          <a:bodyPr/>
          <a:lstStyle/>
          <a:p>
            <a:pPr algn="ctr">
              <a:lnSpc>
                <a:spcPct val="90000"/>
              </a:lnSpc>
              <a:buFontTx/>
              <a:buNone/>
            </a:pPr>
            <a:r>
              <a:rPr lang="mr-IN" sz="2800" b="1" i="1">
                <a:solidFill>
                  <a:srgbClr val="FFFFFF"/>
                </a:solidFill>
              </a:rPr>
              <a:t>"</a:t>
            </a:r>
            <a:r>
              <a:rPr lang="en-US" sz="2800" b="1" i="1">
                <a:solidFill>
                  <a:srgbClr val="FFFFFF"/>
                </a:solidFill>
              </a:rPr>
              <a:t>I have not come to abolish [the Law] but to fulfill it</a:t>
            </a:r>
            <a:r>
              <a:rPr lang="mr-IN" sz="2800" b="1" i="1">
                <a:solidFill>
                  <a:srgbClr val="FFFFFF"/>
                </a:solidFill>
              </a:rPr>
              <a:t>"</a:t>
            </a:r>
            <a:br>
              <a:rPr lang="en-US" sz="2800" b="1" i="1">
                <a:solidFill>
                  <a:srgbClr val="FFFFFF"/>
                </a:solidFill>
              </a:rPr>
            </a:br>
            <a:r>
              <a:rPr lang="en-US" sz="2800" b="1" i="1">
                <a:solidFill>
                  <a:srgbClr val="FFFFFF"/>
                </a:solidFill>
              </a:rPr>
              <a:t>(Matt 5:17)</a:t>
            </a:r>
          </a:p>
        </p:txBody>
      </p:sp>
      <p:grpSp>
        <p:nvGrpSpPr>
          <p:cNvPr id="2" name="Group 1"/>
          <p:cNvGrpSpPr/>
          <p:nvPr/>
        </p:nvGrpSpPr>
        <p:grpSpPr>
          <a:xfrm>
            <a:off x="457200" y="5449416"/>
            <a:ext cx="2667000" cy="1295400"/>
            <a:chOff x="457200" y="5449416"/>
            <a:chExt cx="2667000" cy="1295400"/>
          </a:xfrm>
        </p:grpSpPr>
        <p:sp>
          <p:nvSpPr>
            <p:cNvPr id="37899" name="Rectangle 11"/>
            <p:cNvSpPr>
              <a:spLocks noChangeArrowheads="1"/>
            </p:cNvSpPr>
            <p:nvPr/>
          </p:nvSpPr>
          <p:spPr bwMode="auto">
            <a:xfrm>
              <a:off x="457200" y="5449416"/>
              <a:ext cx="2667000" cy="1295400"/>
            </a:xfrm>
            <a:prstGeom prst="rect">
              <a:avLst/>
            </a:prstGeom>
            <a:noFill/>
            <a:ln w="381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latin typeface="Arial"/>
                <a:cs typeface="Arial"/>
              </a:endParaRPr>
            </a:p>
          </p:txBody>
        </p:sp>
        <p:sp>
          <p:nvSpPr>
            <p:cNvPr id="37901" name="Text Box 13"/>
            <p:cNvSpPr txBox="1">
              <a:spLocks noChangeArrowheads="1"/>
            </p:cNvSpPr>
            <p:nvPr/>
          </p:nvSpPr>
          <p:spPr bwMode="auto">
            <a:xfrm>
              <a:off x="727323" y="5592291"/>
              <a:ext cx="2160092"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800" b="1">
                  <a:solidFill>
                    <a:srgbClr val="FFFFFF"/>
                  </a:solidFill>
                  <a:latin typeface="Arial"/>
                  <a:cs typeface="Arial"/>
                </a:rPr>
                <a:t>Specific OT</a:t>
              </a:r>
            </a:p>
            <a:p>
              <a:pPr algn="ctr"/>
              <a:r>
                <a:rPr lang="en-US" sz="2800" b="1">
                  <a:solidFill>
                    <a:srgbClr val="FFFFFF"/>
                  </a:solidFill>
                  <a:latin typeface="Arial"/>
                  <a:cs typeface="Arial"/>
                </a:rPr>
                <a:t>command</a:t>
              </a:r>
            </a:p>
          </p:txBody>
        </p:sp>
      </p:grpSp>
      <p:sp>
        <p:nvSpPr>
          <p:cNvPr id="37904" name="Text Box 16"/>
          <p:cNvSpPr txBox="1">
            <a:spLocks noChangeArrowheads="1"/>
          </p:cNvSpPr>
          <p:nvPr/>
        </p:nvSpPr>
        <p:spPr bwMode="auto">
          <a:xfrm>
            <a:off x="0" y="116632"/>
            <a:ext cx="9144000" cy="584776"/>
          </a:xfrm>
          <a:prstGeom prst="rect">
            <a:avLst/>
          </a:prstGeom>
          <a:solidFill>
            <a:srgbClr val="56002B"/>
          </a:solidFill>
          <a:ln>
            <a:noFill/>
          </a:ln>
          <a:effectLst/>
        </p:spPr>
        <p:txBody>
          <a:bodyPr wrap="square">
            <a:spAutoFit/>
          </a:bodyPr>
          <a:lstStyle/>
          <a:p>
            <a:pPr algn="ctr"/>
            <a:r>
              <a:rPr lang="en-US" sz="3200" b="1">
                <a:solidFill>
                  <a:srgbClr val="FFFFFF"/>
                </a:solidFill>
                <a:latin typeface="Arial"/>
                <a:cs typeface="Arial"/>
              </a:rPr>
              <a:t>The Application of OT Law in NT Times</a:t>
            </a:r>
          </a:p>
        </p:txBody>
      </p:sp>
      <p:grpSp>
        <p:nvGrpSpPr>
          <p:cNvPr id="3" name="Group 2"/>
          <p:cNvGrpSpPr/>
          <p:nvPr/>
        </p:nvGrpSpPr>
        <p:grpSpPr>
          <a:xfrm>
            <a:off x="76200" y="2057400"/>
            <a:ext cx="2286000" cy="3352800"/>
            <a:chOff x="76200" y="2057400"/>
            <a:chExt cx="2286000" cy="3352800"/>
          </a:xfrm>
        </p:grpSpPr>
        <p:sp>
          <p:nvSpPr>
            <p:cNvPr id="37896" name="Text Box 8"/>
            <p:cNvSpPr txBox="1">
              <a:spLocks noChangeArrowheads="1"/>
            </p:cNvSpPr>
            <p:nvPr/>
          </p:nvSpPr>
          <p:spPr bwMode="auto">
            <a:xfrm>
              <a:off x="265491" y="2470150"/>
              <a:ext cx="1894719" cy="1200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b="1">
                  <a:solidFill>
                    <a:srgbClr val="FFFFFF"/>
                  </a:solidFill>
                  <a:latin typeface="Arial"/>
                  <a:cs typeface="Arial"/>
                </a:rPr>
                <a:t>Theological</a:t>
              </a:r>
            </a:p>
            <a:p>
              <a:pPr algn="ctr"/>
              <a:r>
                <a:rPr lang="en-US" b="1">
                  <a:solidFill>
                    <a:srgbClr val="FFFFFF"/>
                  </a:solidFill>
                  <a:latin typeface="Arial"/>
                  <a:cs typeface="Arial"/>
                </a:rPr>
                <a:t>Principle </a:t>
              </a:r>
            </a:p>
            <a:p>
              <a:pPr algn="ctr"/>
              <a:r>
                <a:rPr lang="en-US" b="1">
                  <a:solidFill>
                    <a:srgbClr val="FFFFFF"/>
                  </a:solidFill>
                  <a:latin typeface="Arial"/>
                  <a:cs typeface="Arial"/>
                </a:rPr>
                <a:t>involved</a:t>
              </a:r>
            </a:p>
          </p:txBody>
        </p:sp>
        <p:sp>
          <p:nvSpPr>
            <p:cNvPr id="37897" name="Oval 9"/>
            <p:cNvSpPr>
              <a:spLocks noChangeArrowheads="1"/>
            </p:cNvSpPr>
            <p:nvPr/>
          </p:nvSpPr>
          <p:spPr bwMode="auto">
            <a:xfrm>
              <a:off x="76200" y="2057400"/>
              <a:ext cx="2286000" cy="2209800"/>
            </a:xfrm>
            <a:prstGeom prst="ellipse">
              <a:avLst/>
            </a:prstGeom>
            <a:noFill/>
            <a:ln w="381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latin typeface="Arial"/>
                <a:cs typeface="Arial"/>
              </a:endParaRPr>
            </a:p>
          </p:txBody>
        </p:sp>
        <p:sp>
          <p:nvSpPr>
            <p:cNvPr id="37906" name="Line 18"/>
            <p:cNvSpPr>
              <a:spLocks noChangeShapeType="1"/>
            </p:cNvSpPr>
            <p:nvPr/>
          </p:nvSpPr>
          <p:spPr bwMode="auto">
            <a:xfrm flipH="1" flipV="1">
              <a:off x="1447800" y="4419600"/>
              <a:ext cx="304800" cy="990600"/>
            </a:xfrm>
            <a:prstGeom prst="line">
              <a:avLst/>
            </a:prstGeom>
            <a:noFill/>
            <a:ln w="76200" cmpd="sng">
              <a:solidFill>
                <a:schemeClr val="tx1"/>
              </a:solidFill>
              <a:miter lim="800000"/>
              <a:headEnd type="none" w="sm" len="sm"/>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solidFill>
                  <a:srgbClr val="FFFFFF"/>
                </a:solidFill>
                <a:latin typeface="Arial"/>
                <a:cs typeface="Arial"/>
              </a:endParaRPr>
            </a:p>
          </p:txBody>
        </p:sp>
      </p:grpSp>
      <p:grpSp>
        <p:nvGrpSpPr>
          <p:cNvPr id="6" name="Group 5"/>
          <p:cNvGrpSpPr/>
          <p:nvPr/>
        </p:nvGrpSpPr>
        <p:grpSpPr>
          <a:xfrm>
            <a:off x="6172200" y="4724400"/>
            <a:ext cx="2667000" cy="2022004"/>
            <a:chOff x="6172200" y="4724400"/>
            <a:chExt cx="2667000" cy="2022004"/>
          </a:xfrm>
        </p:grpSpPr>
        <p:sp>
          <p:nvSpPr>
            <p:cNvPr id="37902" name="Rectangle 14"/>
            <p:cNvSpPr>
              <a:spLocks noChangeArrowheads="1"/>
            </p:cNvSpPr>
            <p:nvPr/>
          </p:nvSpPr>
          <p:spPr bwMode="auto">
            <a:xfrm>
              <a:off x="6172200" y="5449416"/>
              <a:ext cx="2667000" cy="1295400"/>
            </a:xfrm>
            <a:prstGeom prst="rect">
              <a:avLst/>
            </a:prstGeom>
            <a:noFill/>
            <a:ln w="381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latin typeface="Arial"/>
                <a:cs typeface="Arial"/>
              </a:endParaRPr>
            </a:p>
          </p:txBody>
        </p:sp>
        <p:sp>
          <p:nvSpPr>
            <p:cNvPr id="37903" name="Text Box 15"/>
            <p:cNvSpPr txBox="1">
              <a:spLocks noChangeArrowheads="1"/>
            </p:cNvSpPr>
            <p:nvPr/>
          </p:nvSpPr>
          <p:spPr bwMode="auto">
            <a:xfrm>
              <a:off x="6248400" y="5373216"/>
              <a:ext cx="2514600" cy="1373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2800" b="1">
                  <a:solidFill>
                    <a:srgbClr val="FFFFFF"/>
                  </a:solidFill>
                  <a:latin typeface="Arial"/>
                  <a:cs typeface="Arial"/>
                </a:rPr>
                <a:t>Specific</a:t>
              </a:r>
            </a:p>
            <a:p>
              <a:pPr algn="ctr"/>
              <a:r>
                <a:rPr lang="en-US" sz="2800" b="1">
                  <a:solidFill>
                    <a:srgbClr val="FFFFFF"/>
                  </a:solidFill>
                  <a:latin typeface="Arial"/>
                  <a:cs typeface="Arial"/>
                </a:rPr>
                <a:t>application</a:t>
              </a:r>
            </a:p>
            <a:p>
              <a:pPr algn="ctr"/>
              <a:r>
                <a:rPr lang="en-US" sz="2800" b="1">
                  <a:solidFill>
                    <a:srgbClr val="FFFFFF"/>
                  </a:solidFill>
                  <a:latin typeface="Arial"/>
                  <a:cs typeface="Arial"/>
                </a:rPr>
                <a:t>for today</a:t>
              </a:r>
            </a:p>
          </p:txBody>
        </p:sp>
        <p:sp>
          <p:nvSpPr>
            <p:cNvPr id="37907" name="Line 19"/>
            <p:cNvSpPr>
              <a:spLocks noChangeShapeType="1"/>
            </p:cNvSpPr>
            <p:nvPr/>
          </p:nvSpPr>
          <p:spPr bwMode="auto">
            <a:xfrm flipH="1">
              <a:off x="7391400" y="4724400"/>
              <a:ext cx="381000" cy="685800"/>
            </a:xfrm>
            <a:prstGeom prst="line">
              <a:avLst/>
            </a:prstGeom>
            <a:noFill/>
            <a:ln w="76200" cmpd="sng">
              <a:solidFill>
                <a:schemeClr val="tx1"/>
              </a:solidFill>
              <a:miter lim="800000"/>
              <a:headEnd type="none" w="sm" len="sm"/>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solidFill>
                  <a:srgbClr val="FFFFFF"/>
                </a:solidFill>
                <a:latin typeface="Arial"/>
                <a:cs typeface="Arial"/>
              </a:endParaRPr>
            </a:p>
          </p:txBody>
        </p:sp>
      </p:grpSp>
      <p:grpSp>
        <p:nvGrpSpPr>
          <p:cNvPr id="4" name="Group 3"/>
          <p:cNvGrpSpPr/>
          <p:nvPr/>
        </p:nvGrpSpPr>
        <p:grpSpPr>
          <a:xfrm>
            <a:off x="1143000" y="1052736"/>
            <a:ext cx="5943600" cy="1371600"/>
            <a:chOff x="1143000" y="1052736"/>
            <a:chExt cx="5943600" cy="1371600"/>
          </a:xfrm>
        </p:grpSpPr>
        <p:sp>
          <p:nvSpPr>
            <p:cNvPr id="37893" name="Oval 5"/>
            <p:cNvSpPr>
              <a:spLocks noChangeArrowheads="1"/>
            </p:cNvSpPr>
            <p:nvPr/>
          </p:nvSpPr>
          <p:spPr bwMode="auto">
            <a:xfrm>
              <a:off x="2286000" y="1052736"/>
              <a:ext cx="4800600" cy="1371600"/>
            </a:xfrm>
            <a:prstGeom prst="ellipse">
              <a:avLst/>
            </a:prstGeom>
            <a:noFill/>
            <a:ln w="5715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latin typeface="Arial"/>
                <a:cs typeface="Arial"/>
              </a:endParaRPr>
            </a:p>
          </p:txBody>
        </p:sp>
        <p:sp>
          <p:nvSpPr>
            <p:cNvPr id="37894" name="Text Box 6"/>
            <p:cNvSpPr txBox="1">
              <a:spLocks noChangeArrowheads="1"/>
            </p:cNvSpPr>
            <p:nvPr/>
          </p:nvSpPr>
          <p:spPr bwMode="auto">
            <a:xfrm>
              <a:off x="2859088" y="1387699"/>
              <a:ext cx="4037483"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a:solidFill>
                    <a:srgbClr val="FFFFFF"/>
                  </a:solidFill>
                  <a:latin typeface="Arial"/>
                  <a:cs typeface="Arial"/>
                </a:rPr>
                <a:t>Fulfillment in Christ</a:t>
              </a:r>
            </a:p>
          </p:txBody>
        </p:sp>
        <p:sp>
          <p:nvSpPr>
            <p:cNvPr id="37908" name="Line 20"/>
            <p:cNvSpPr>
              <a:spLocks noChangeShapeType="1"/>
            </p:cNvSpPr>
            <p:nvPr/>
          </p:nvSpPr>
          <p:spPr bwMode="auto">
            <a:xfrm flipV="1">
              <a:off x="1143000" y="1700808"/>
              <a:ext cx="1052736" cy="204192"/>
            </a:xfrm>
            <a:prstGeom prst="line">
              <a:avLst/>
            </a:prstGeom>
            <a:noFill/>
            <a:ln w="76200" cmpd="sng">
              <a:solidFill>
                <a:schemeClr val="tx1"/>
              </a:solidFill>
              <a:miter lim="800000"/>
              <a:headEnd type="none" w="sm" len="sm"/>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solidFill>
                  <a:srgbClr val="FFFFFF"/>
                </a:solidFill>
                <a:latin typeface="Arial"/>
                <a:cs typeface="Arial"/>
              </a:endParaRPr>
            </a:p>
          </p:txBody>
        </p:sp>
      </p:grpSp>
      <p:grpSp>
        <p:nvGrpSpPr>
          <p:cNvPr id="5" name="Group 4"/>
          <p:cNvGrpSpPr/>
          <p:nvPr/>
        </p:nvGrpSpPr>
        <p:grpSpPr>
          <a:xfrm>
            <a:off x="6813764" y="1676400"/>
            <a:ext cx="2390348" cy="2895600"/>
            <a:chOff x="6813764" y="1676400"/>
            <a:chExt cx="2390348" cy="2895600"/>
          </a:xfrm>
        </p:grpSpPr>
        <p:sp>
          <p:nvSpPr>
            <p:cNvPr id="37895" name="Oval 7"/>
            <p:cNvSpPr>
              <a:spLocks noChangeArrowheads="1"/>
            </p:cNvSpPr>
            <p:nvPr/>
          </p:nvSpPr>
          <p:spPr bwMode="auto">
            <a:xfrm>
              <a:off x="6858000" y="2362200"/>
              <a:ext cx="2286000" cy="2209800"/>
            </a:xfrm>
            <a:prstGeom prst="ellipse">
              <a:avLst/>
            </a:prstGeom>
            <a:noFill/>
            <a:ln w="381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latin typeface="Arial"/>
                <a:cs typeface="Arial"/>
              </a:endParaRPr>
            </a:p>
          </p:txBody>
        </p:sp>
        <p:sp>
          <p:nvSpPr>
            <p:cNvPr id="37898" name="Text Box 10"/>
            <p:cNvSpPr txBox="1">
              <a:spLocks noChangeArrowheads="1"/>
            </p:cNvSpPr>
            <p:nvPr/>
          </p:nvSpPr>
          <p:spPr bwMode="auto">
            <a:xfrm>
              <a:off x="6813764" y="2927350"/>
              <a:ext cx="2390348" cy="1200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b="1">
                  <a:solidFill>
                    <a:srgbClr val="FFFFFF"/>
                  </a:solidFill>
                  <a:latin typeface="Arial"/>
                  <a:cs typeface="Arial"/>
                </a:rPr>
                <a:t>Corresponding</a:t>
              </a:r>
            </a:p>
            <a:p>
              <a:pPr algn="ctr"/>
              <a:r>
                <a:rPr lang="en-US" b="1">
                  <a:solidFill>
                    <a:srgbClr val="FFFFFF"/>
                  </a:solidFill>
                  <a:latin typeface="Arial"/>
                  <a:cs typeface="Arial"/>
                </a:rPr>
                <a:t>NT</a:t>
              </a:r>
            </a:p>
            <a:p>
              <a:pPr algn="ctr"/>
              <a:r>
                <a:rPr lang="en-US" b="1">
                  <a:solidFill>
                    <a:srgbClr val="FFFFFF"/>
                  </a:solidFill>
                  <a:latin typeface="Arial"/>
                  <a:cs typeface="Arial"/>
                </a:rPr>
                <a:t>principle</a:t>
              </a:r>
            </a:p>
          </p:txBody>
        </p:sp>
        <p:sp>
          <p:nvSpPr>
            <p:cNvPr id="37909" name="Line 21"/>
            <p:cNvSpPr>
              <a:spLocks noChangeShapeType="1"/>
            </p:cNvSpPr>
            <p:nvPr/>
          </p:nvSpPr>
          <p:spPr bwMode="auto">
            <a:xfrm>
              <a:off x="7154416" y="1676400"/>
              <a:ext cx="945976" cy="528464"/>
            </a:xfrm>
            <a:prstGeom prst="line">
              <a:avLst/>
            </a:prstGeom>
            <a:noFill/>
            <a:ln w="76200" cmpd="sng">
              <a:solidFill>
                <a:schemeClr val="tx1"/>
              </a:solidFill>
              <a:miter lim="800000"/>
              <a:headEnd type="none" w="sm" len="sm"/>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solidFill>
                  <a:srgbClr val="FFFFFF"/>
                </a:solidFill>
                <a:latin typeface="Arial"/>
                <a:cs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22" dur="500"/>
                                        <p:tgtEl>
                                          <p:spTgt spid="3789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5059" name="Rectangle 3"/>
          <p:cNvSpPr>
            <a:spLocks noGrp="1" noChangeArrowheads="1"/>
          </p:cNvSpPr>
          <p:nvPr>
            <p:ph type="body" idx="1"/>
          </p:nvPr>
        </p:nvSpPr>
        <p:spPr>
          <a:xfrm>
            <a:off x="2771800" y="0"/>
            <a:ext cx="6372200" cy="685800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spcBef>
                <a:spcPct val="0"/>
              </a:spcBef>
            </a:pPr>
            <a:r>
              <a:rPr lang="mr-IN" altLang="ja-JP" sz="2800" b="1" i="1" dirty="0">
                <a:solidFill>
                  <a:srgbClr val="FFFFFF"/>
                </a:solidFill>
                <a:effectLst>
                  <a:glow rad="228600">
                    <a:schemeClr val="bg1"/>
                  </a:glow>
                </a:effectLst>
                <a:ea typeface="+mj-ea"/>
              </a:rPr>
              <a:t>"</a:t>
            </a:r>
            <a:r>
              <a:rPr lang="en-US" sz="2800" b="1" i="1" dirty="0">
                <a:solidFill>
                  <a:srgbClr val="FFFFFF"/>
                </a:solidFill>
                <a:effectLst>
                  <a:glow rad="228600">
                    <a:schemeClr val="bg1"/>
                  </a:glow>
                </a:effectLst>
                <a:ea typeface="+mj-ea"/>
              </a:rPr>
              <a:t>Jesus the Jew</a:t>
            </a:r>
            <a:r>
              <a:rPr lang="mr-IN" altLang="ja-JP" sz="2800" b="1" i="1" dirty="0">
                <a:solidFill>
                  <a:srgbClr val="FFFFFF"/>
                </a:solidFill>
                <a:effectLst>
                  <a:glow rad="228600">
                    <a:schemeClr val="bg1"/>
                  </a:glow>
                </a:effectLst>
                <a:ea typeface="+mj-ea"/>
              </a:rPr>
              <a:t>"</a:t>
            </a:r>
            <a:endParaRPr lang="en-US" sz="2800" b="1" i="1" dirty="0">
              <a:solidFill>
                <a:srgbClr val="FFFFFF"/>
              </a:solidFill>
              <a:effectLst>
                <a:glow rad="228600">
                  <a:schemeClr val="bg1"/>
                </a:glow>
              </a:effectLst>
              <a:ea typeface="+mj-ea"/>
            </a:endParaRPr>
          </a:p>
          <a:p>
            <a:pPr>
              <a:spcBef>
                <a:spcPct val="0"/>
              </a:spcBef>
            </a:pPr>
            <a:r>
              <a:rPr lang="en-US" sz="2800" b="1" i="1" dirty="0">
                <a:solidFill>
                  <a:srgbClr val="FFFFFF"/>
                </a:solidFill>
                <a:effectLst>
                  <a:glow rad="228600">
                    <a:schemeClr val="bg1"/>
                  </a:glow>
                </a:effectLst>
                <a:ea typeface="+mj-ea"/>
              </a:rPr>
              <a:t>Today shows </a:t>
            </a:r>
            <a:r>
              <a:rPr lang="en-US" sz="2800" b="1" i="1">
                <a:solidFill>
                  <a:srgbClr val="FFFFFF"/>
                </a:solidFill>
                <a:effectLst>
                  <a:glow rad="228600">
                    <a:schemeClr val="bg1"/>
                  </a:glow>
                </a:effectLst>
                <a:ea typeface="+mj-ea"/>
              </a:rPr>
              <a:t>a renewed scrutiny of ancient Jewish literature and archaeological discoveries.</a:t>
            </a:r>
          </a:p>
          <a:p>
            <a:pPr>
              <a:spcBef>
                <a:spcPct val="0"/>
              </a:spcBef>
            </a:pPr>
            <a:r>
              <a:rPr lang="en-US" sz="2800" b="1" i="1" dirty="0">
                <a:solidFill>
                  <a:srgbClr val="FFFFFF"/>
                </a:solidFill>
                <a:effectLst>
                  <a:glow rad="228600">
                    <a:schemeClr val="bg1"/>
                  </a:glow>
                </a:effectLst>
                <a:ea typeface="+mj-ea"/>
              </a:rPr>
              <a:t>It has demonstrated the diversity of Judaism in the time of Jesus.</a:t>
            </a:r>
          </a:p>
          <a:p>
            <a:pPr>
              <a:spcBef>
                <a:spcPct val="0"/>
              </a:spcBef>
            </a:pPr>
            <a:r>
              <a:rPr lang="en-US" sz="2800" b="1" i="1" dirty="0">
                <a:solidFill>
                  <a:srgbClr val="FFFFFF"/>
                </a:solidFill>
                <a:effectLst>
                  <a:glow rad="228600">
                    <a:schemeClr val="bg1"/>
                  </a:glow>
                </a:effectLst>
                <a:ea typeface="+mj-ea"/>
              </a:rPr>
              <a:t>It made clear that Jesus and his disciples were thoroughly Jewish.</a:t>
            </a:r>
          </a:p>
          <a:p>
            <a:pPr>
              <a:spcBef>
                <a:spcPct val="0"/>
              </a:spcBef>
            </a:pPr>
            <a:r>
              <a:rPr lang="en-US" sz="2800" b="1" i="1" dirty="0">
                <a:solidFill>
                  <a:srgbClr val="FFFFFF"/>
                </a:solidFill>
                <a:effectLst>
                  <a:glow rad="228600">
                    <a:schemeClr val="bg1"/>
                  </a:glow>
                </a:effectLst>
                <a:ea typeface="+mj-ea"/>
              </a:rPr>
              <a:t>Jesus used Hebrew and Aramaic idioms in his teaching. </a:t>
            </a:r>
          </a:p>
          <a:p>
            <a:pPr>
              <a:spcBef>
                <a:spcPct val="0"/>
              </a:spcBef>
            </a:pPr>
            <a:r>
              <a:rPr lang="en-US" sz="2800" b="1" i="1" dirty="0">
                <a:solidFill>
                  <a:srgbClr val="FFFFFF"/>
                </a:solidFill>
                <a:effectLst>
                  <a:glow rad="228600">
                    <a:schemeClr val="bg1"/>
                  </a:glow>
                </a:effectLst>
                <a:ea typeface="+mj-ea"/>
              </a:rPr>
              <a:t>These teaching methods parallel other teachers and customs of his culture.</a:t>
            </a:r>
          </a:p>
          <a:p>
            <a:pPr>
              <a:spcBef>
                <a:spcPct val="0"/>
              </a:spcBef>
            </a:pPr>
            <a:r>
              <a:rPr lang="en-US" sz="2800" b="1" i="1" dirty="0">
                <a:solidFill>
                  <a:srgbClr val="FFFFFF"/>
                </a:solidFill>
                <a:effectLst>
                  <a:glow rad="228600">
                    <a:schemeClr val="bg1"/>
                  </a:glow>
                </a:effectLst>
                <a:ea typeface="+mj-ea"/>
              </a:rPr>
              <a:t>Jesus' teaching can be found in other Jewish literature.</a:t>
            </a:r>
          </a:p>
        </p:txBody>
      </p:sp>
      <p:sp>
        <p:nvSpPr>
          <p:cNvPr id="45058" name="Rectangle 2"/>
          <p:cNvSpPr>
            <a:spLocks noGrp="1" noChangeArrowheads="1"/>
          </p:cNvSpPr>
          <p:nvPr>
            <p:ph type="title"/>
          </p:nvPr>
        </p:nvSpPr>
        <p:spPr>
          <a:xfrm>
            <a:off x="0" y="4941168"/>
            <a:ext cx="2915816" cy="1728192"/>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l"/>
            <a:r>
              <a:rPr lang="en-US" b="1">
                <a:solidFill>
                  <a:srgbClr val="FFFFFF"/>
                </a:solidFill>
                <a:effectLst>
                  <a:glow rad="228600">
                    <a:schemeClr val="bg1"/>
                  </a:glow>
                </a:effectLst>
              </a:rPr>
              <a:t>Jesus &amp; Judaism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w_communion_bkgrnd2-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2" name="Rectangle 2"/>
          <p:cNvSpPr>
            <a:spLocks noGrp="1" noChangeArrowheads="1"/>
          </p:cNvSpPr>
          <p:nvPr>
            <p:ph type="title"/>
          </p:nvPr>
        </p:nvSpPr>
        <p:spPr>
          <a:xfrm>
            <a:off x="107504" y="44624"/>
            <a:ext cx="3744416" cy="2448272"/>
          </a:xfrm>
        </p:spPr>
        <p:txBody>
          <a:bodyPr/>
          <a:lstStyle/>
          <a:p>
            <a:pPr algn="ctr"/>
            <a:r>
              <a:rPr lang="en-US" dirty="0"/>
              <a:t>Redemption &amp; Vindication</a:t>
            </a:r>
          </a:p>
        </p:txBody>
      </p:sp>
      <p:sp>
        <p:nvSpPr>
          <p:cNvPr id="46083" name="Rectangle 3"/>
          <p:cNvSpPr>
            <a:spLocks noGrp="1" noChangeArrowheads="1"/>
          </p:cNvSpPr>
          <p:nvPr>
            <p:ph type="body" idx="1"/>
          </p:nvPr>
        </p:nvSpPr>
        <p:spPr>
          <a:xfrm>
            <a:off x="3995936" y="188640"/>
            <a:ext cx="5148064" cy="6172200"/>
          </a:xfrm>
        </p:spPr>
        <p:txBody>
          <a:bodyPr/>
          <a:lstStyle/>
          <a:p>
            <a:pPr>
              <a:lnSpc>
                <a:spcPct val="90000"/>
              </a:lnSpc>
            </a:pPr>
            <a:r>
              <a:rPr lang="en-US" sz="2800" b="1"/>
              <a:t>Jesus' death and resurrection are the key elements of his life.</a:t>
            </a:r>
          </a:p>
          <a:p>
            <a:pPr>
              <a:lnSpc>
                <a:spcPct val="90000"/>
              </a:lnSpc>
            </a:pPr>
            <a:r>
              <a:rPr lang="en-US" sz="2800" b="1"/>
              <a:t>His fulfilled predictions of his own death and resurrection show the trustworthiness of the Gospels.</a:t>
            </a:r>
          </a:p>
          <a:p>
            <a:pPr>
              <a:lnSpc>
                <a:spcPct val="90000"/>
              </a:lnSpc>
            </a:pPr>
            <a:r>
              <a:rPr lang="en-US" sz="2800" b="1"/>
              <a:t>They were long anticipated from the outset of his ministry—from his temptation to the cross. </a:t>
            </a:r>
          </a:p>
          <a:p>
            <a:pPr>
              <a:lnSpc>
                <a:spcPct val="90000"/>
              </a:lnSpc>
            </a:pPr>
            <a:r>
              <a:rPr lang="en-US" altLang="ja-JP" sz="2800" b="1"/>
              <a:t>His use of </a:t>
            </a:r>
            <a:r>
              <a:rPr lang="mr-IN" altLang="ja-JP" sz="2800" b="1"/>
              <a:t>"</a:t>
            </a:r>
            <a:r>
              <a:rPr lang="en-US" sz="2800" b="1"/>
              <a:t>the cup</a:t>
            </a:r>
            <a:r>
              <a:rPr lang="mr-IN" altLang="ja-JP" sz="2800" b="1"/>
              <a:t>"</a:t>
            </a:r>
            <a:r>
              <a:rPr lang="en-US" sz="2800" b="1"/>
              <a:t> was a common OT metaphor for judgment and God's wrath (Mark 10:38).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pw_communion_bkgrnd2-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7" name="Rectangle 3"/>
          <p:cNvSpPr>
            <a:spLocks noGrp="1" noChangeArrowheads="1"/>
          </p:cNvSpPr>
          <p:nvPr>
            <p:ph type="body" idx="1"/>
          </p:nvPr>
        </p:nvSpPr>
        <p:spPr>
          <a:xfrm>
            <a:off x="395536" y="548680"/>
            <a:ext cx="8280920" cy="5623520"/>
          </a:xfrm>
        </p:spPr>
        <p:txBody>
          <a:bodyPr/>
          <a:lstStyle/>
          <a:p>
            <a:pPr>
              <a:lnSpc>
                <a:spcPct val="90000"/>
              </a:lnSpc>
            </a:pPr>
            <a:r>
              <a:rPr lang="en-US" sz="2800" b="1"/>
              <a:t>The Lord Supper repeats many of these concepts.</a:t>
            </a:r>
          </a:p>
          <a:p>
            <a:pPr>
              <a:lnSpc>
                <a:spcPct val="90000"/>
              </a:lnSpc>
            </a:pPr>
            <a:r>
              <a:rPr lang="en-US" sz="2800" b="1"/>
              <a:t>As a Passover meal it suggest the theology of Jesus as the lamb.</a:t>
            </a:r>
          </a:p>
          <a:p>
            <a:pPr>
              <a:lnSpc>
                <a:spcPct val="90000"/>
              </a:lnSpc>
            </a:pPr>
            <a:r>
              <a:rPr lang="en-US" sz="2800" b="1"/>
              <a:t>The broken bread alludes to death bringing life and God's wrath being placated.</a:t>
            </a:r>
          </a:p>
          <a:p>
            <a:pPr>
              <a:lnSpc>
                <a:spcPct val="90000"/>
              </a:lnSpc>
            </a:pPr>
            <a:r>
              <a:rPr lang="en-US" sz="2800" b="1"/>
              <a:t>The </a:t>
            </a:r>
            <a:r>
              <a:rPr lang="mr-IN" altLang="ja-JP" sz="2800" b="1"/>
              <a:t>"</a:t>
            </a:r>
            <a:r>
              <a:rPr lang="en-US" sz="2800" b="1"/>
              <a:t>blood</a:t>
            </a:r>
            <a:r>
              <a:rPr lang="mr-IN" altLang="ja-JP" sz="2800" b="1"/>
              <a:t>"</a:t>
            </a:r>
            <a:r>
              <a:rPr lang="en-US" sz="2800" b="1"/>
              <a:t> symbolizes a life for a life.</a:t>
            </a:r>
          </a:p>
          <a:p>
            <a:pPr>
              <a:lnSpc>
                <a:spcPct val="90000"/>
              </a:lnSpc>
            </a:pPr>
            <a:r>
              <a:rPr lang="en-US" sz="2800" b="1"/>
              <a:t>Jesus' death inaugurates a new covenant with forgiveness of sin.</a:t>
            </a:r>
          </a:p>
          <a:p>
            <a:pPr>
              <a:lnSpc>
                <a:spcPct val="90000"/>
              </a:lnSpc>
            </a:pPr>
            <a:r>
              <a:rPr lang="en-US" sz="2800" b="1"/>
              <a:t>The Lord</a:t>
            </a:r>
            <a:r>
              <a:rPr lang="mr-IN" altLang="ja-JP" sz="2800" b="1"/>
              <a:t>'</a:t>
            </a:r>
            <a:r>
              <a:rPr lang="en-US" sz="2800" b="1"/>
              <a:t>s Supper also looks forward to the coming of the kingdom in all its fullness.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9144000" cy="6858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8130" name="Rectangle 2"/>
          <p:cNvSpPr>
            <a:spLocks noGrp="1" noChangeArrowheads="1"/>
          </p:cNvSpPr>
          <p:nvPr>
            <p:ph type="title"/>
          </p:nvPr>
        </p:nvSpPr>
        <p:spPr>
          <a:xfrm>
            <a:off x="611560" y="0"/>
            <a:ext cx="8280920" cy="114300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r>
              <a:rPr lang="en-US" sz="6000" b="1">
                <a:solidFill>
                  <a:srgbClr val="FFFFFF"/>
                </a:solidFill>
                <a:effectLst>
                  <a:glow rad="228600">
                    <a:schemeClr val="bg1"/>
                  </a:glow>
                </a:effectLst>
              </a:rPr>
              <a:t>Christology</a:t>
            </a:r>
            <a:endParaRPr lang="en-US" sz="5400" b="1">
              <a:solidFill>
                <a:srgbClr val="FFFFFF"/>
              </a:solidFill>
              <a:effectLst>
                <a:glow rad="228600">
                  <a:schemeClr val="bg1"/>
                </a:glow>
              </a:effectLst>
            </a:endParaRPr>
          </a:p>
        </p:txBody>
      </p:sp>
      <p:sp>
        <p:nvSpPr>
          <p:cNvPr id="48131" name="Rectangle 3"/>
          <p:cNvSpPr>
            <a:spLocks noGrp="1" noChangeArrowheads="1"/>
          </p:cNvSpPr>
          <p:nvPr>
            <p:ph idx="1"/>
          </p:nvPr>
        </p:nvSpPr>
        <p:spPr>
          <a:xfrm>
            <a:off x="539552" y="3501008"/>
            <a:ext cx="7772400" cy="297180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marL="0" indent="0" algn="r">
              <a:spcBef>
                <a:spcPct val="0"/>
              </a:spcBef>
              <a:buNone/>
            </a:pPr>
            <a:r>
              <a:rPr lang="en-US" sz="4800" b="1" i="1">
                <a:solidFill>
                  <a:srgbClr val="FFFFFF"/>
                </a:solidFill>
                <a:effectLst>
                  <a:glow rad="228600">
                    <a:schemeClr val="bg1"/>
                  </a:glow>
                </a:effectLst>
                <a:ea typeface="+mj-ea"/>
              </a:rPr>
              <a:t>  What was Jesus' </a:t>
            </a:r>
            <a:br>
              <a:rPr lang="en-US" sz="4800" b="1" i="1">
                <a:solidFill>
                  <a:srgbClr val="FFFFFF"/>
                </a:solidFill>
                <a:effectLst>
                  <a:glow rad="228600">
                    <a:schemeClr val="bg1"/>
                  </a:glow>
                </a:effectLst>
                <a:ea typeface="+mj-ea"/>
              </a:rPr>
            </a:br>
            <a:r>
              <a:rPr lang="en-US" sz="4800" b="1" i="1">
                <a:solidFill>
                  <a:srgbClr val="FFFFFF"/>
                </a:solidFill>
                <a:effectLst>
                  <a:glow rad="228600">
                    <a:schemeClr val="bg1"/>
                  </a:glow>
                </a:effectLst>
                <a:ea typeface="+mj-ea"/>
              </a:rPr>
              <a:t>self-understanding?</a:t>
            </a:r>
          </a:p>
        </p:txBody>
      </p:sp>
    </p:spTree>
  </p:cSld>
  <p:clrMapOvr>
    <a:overrideClrMapping bg1="dk2" tx1="lt1" bg2="dk1"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9154" name="Rectangle 2"/>
          <p:cNvSpPr>
            <a:spLocks noGrp="1" noChangeArrowheads="1"/>
          </p:cNvSpPr>
          <p:nvPr>
            <p:ph type="title"/>
          </p:nvPr>
        </p:nvSpPr>
        <p:spPr>
          <a:xfrm>
            <a:off x="395536" y="381000"/>
            <a:ext cx="8280920" cy="743744"/>
          </a:xfrm>
        </p:spPr>
        <p:txBody>
          <a:bodyPr/>
          <a:lstStyle/>
          <a:p>
            <a:pPr algn="ctr"/>
            <a:r>
              <a:rPr lang="en-US" b="1">
                <a:solidFill>
                  <a:srgbClr val="FFFFFF"/>
                </a:solidFill>
                <a:effectLst>
                  <a:glow rad="228600">
                    <a:schemeClr val="bg1"/>
                  </a:glow>
                </a:effectLst>
              </a:rPr>
              <a:t>Jesus' Mission</a:t>
            </a:r>
          </a:p>
        </p:txBody>
      </p:sp>
      <p:sp>
        <p:nvSpPr>
          <p:cNvPr id="49155" name="Rectangle 3"/>
          <p:cNvSpPr>
            <a:spLocks noGrp="1" noChangeArrowheads="1"/>
          </p:cNvSpPr>
          <p:nvPr>
            <p:ph type="body" idx="1"/>
          </p:nvPr>
        </p:nvSpPr>
        <p:spPr>
          <a:xfrm>
            <a:off x="395536" y="2489448"/>
            <a:ext cx="8748464" cy="4323928"/>
          </a:xfrm>
        </p:spPr>
        <p:txBody>
          <a:bodyPr/>
          <a:lstStyle/>
          <a:p>
            <a:pPr>
              <a:lnSpc>
                <a:spcPct val="90000"/>
              </a:lnSpc>
            </a:pPr>
            <a:r>
              <a:rPr lang="en-US" sz="2800" b="1">
                <a:solidFill>
                  <a:srgbClr val="FFFFFF"/>
                </a:solidFill>
                <a:effectLst>
                  <a:glow rad="228600">
                    <a:schemeClr val="bg1"/>
                  </a:glow>
                </a:effectLst>
              </a:rPr>
              <a:t>Some question whether Jesus ever knew himself to be the Messiah or to be divine.</a:t>
            </a:r>
          </a:p>
          <a:p>
            <a:pPr>
              <a:lnSpc>
                <a:spcPct val="90000"/>
              </a:lnSpc>
            </a:pPr>
            <a:r>
              <a:rPr lang="en-US" sz="2800" b="1">
                <a:solidFill>
                  <a:srgbClr val="FFFFFF"/>
                </a:solidFill>
                <a:effectLst>
                  <a:glow rad="228600">
                    <a:schemeClr val="bg1"/>
                  </a:glow>
                </a:effectLst>
              </a:rPr>
              <a:t>But Luke 2:49 (</a:t>
            </a:r>
            <a:r>
              <a:rPr lang="mr-IN" sz="2800" b="1">
                <a:solidFill>
                  <a:srgbClr val="FFFFFF"/>
                </a:solidFill>
                <a:effectLst>
                  <a:glow rad="228600">
                    <a:schemeClr val="bg1"/>
                  </a:glow>
                </a:effectLst>
              </a:rPr>
              <a:t>"</a:t>
            </a:r>
            <a:r>
              <a:rPr lang="en-US" sz="2800" b="1">
                <a:solidFill>
                  <a:srgbClr val="FFFFFF"/>
                </a:solidFill>
                <a:effectLst>
                  <a:glow rad="228600">
                    <a:schemeClr val="bg1"/>
                  </a:glow>
                </a:effectLst>
              </a:rPr>
              <a:t>Don</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t you know I had to be in my Father</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 house?</a:t>
            </a:r>
            <a:r>
              <a:rPr lang="mr-IN" altLang="ja-JP" sz="2800" b="1">
                <a:solidFill>
                  <a:srgbClr val="FFFFFF"/>
                </a:solidFill>
                <a:effectLst>
                  <a:glow rad="228600">
                    <a:schemeClr val="bg1"/>
                  </a:glow>
                </a:effectLst>
              </a:rPr>
              <a:t>"</a:t>
            </a:r>
            <a:r>
              <a:rPr lang="en-US" altLang="ja-JP" sz="2800" b="1">
                <a:solidFill>
                  <a:srgbClr val="FFFFFF"/>
                </a:solidFill>
                <a:effectLst>
                  <a:glow rad="228600">
                    <a:schemeClr val="bg1"/>
                  </a:glow>
                </a:effectLst>
              </a:rPr>
              <a:t>)</a:t>
            </a:r>
            <a:r>
              <a:rPr lang="en-US" sz="2800" b="1">
                <a:solidFill>
                  <a:srgbClr val="FFFFFF"/>
                </a:solidFill>
                <a:effectLst>
                  <a:glow rad="228600">
                    <a:schemeClr val="bg1"/>
                  </a:glow>
                </a:effectLst>
              </a:rPr>
              <a:t> helps us to understand Christ's special relationship with God.</a:t>
            </a:r>
          </a:p>
          <a:p>
            <a:pPr>
              <a:lnSpc>
                <a:spcPct val="90000"/>
              </a:lnSpc>
            </a:pPr>
            <a:r>
              <a:rPr lang="en-US" sz="2800" b="1">
                <a:solidFill>
                  <a:srgbClr val="FFFFFF"/>
                </a:solidFill>
                <a:effectLst>
                  <a:glow rad="228600">
                    <a:schemeClr val="bg1"/>
                  </a:glow>
                </a:effectLst>
              </a:rPr>
              <a:t>Otherwise very little information about his childhood and young adulthood suggests there was nothing too special about these years.</a:t>
            </a:r>
          </a:p>
          <a:p>
            <a:pPr>
              <a:lnSpc>
                <a:spcPct val="90000"/>
              </a:lnSpc>
            </a:pPr>
            <a:r>
              <a:rPr lang="en-US" sz="2800" b="1">
                <a:solidFill>
                  <a:srgbClr val="FFFFFF"/>
                </a:solidFill>
                <a:effectLst>
                  <a:glow rad="228600">
                    <a:schemeClr val="bg1"/>
                  </a:glow>
                </a:effectLst>
              </a:rPr>
              <a:t>Jesus' baptism by John marked a dramatic new stage in his life. But how?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blinds(horizontal)">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blinds(horizontal)">
                                      <p:cBhvr>
                                        <p:cTn id="17" dur="5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blinds(horizontal)">
                                      <p:cBhvr>
                                        <p:cTn id="22" dur="5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915988"/>
            <a:ext cx="7772400" cy="608012"/>
          </a:xfrm>
        </p:spPr>
        <p:txBody>
          <a:bodyPr/>
          <a:lstStyle/>
          <a:p>
            <a:r>
              <a:rPr lang="en-US"/>
              <a:t>Theology of the Kingdom</a:t>
            </a:r>
          </a:p>
        </p:txBody>
      </p:sp>
      <p:sp>
        <p:nvSpPr>
          <p:cNvPr id="4099" name="Rectangle 3"/>
          <p:cNvSpPr>
            <a:spLocks noGrp="1" noChangeArrowheads="1"/>
          </p:cNvSpPr>
          <p:nvPr>
            <p:ph type="body" idx="1"/>
          </p:nvPr>
        </p:nvSpPr>
        <p:spPr>
          <a:xfrm>
            <a:off x="395536" y="2194520"/>
            <a:ext cx="8568952" cy="4114800"/>
          </a:xfrm>
        </p:spPr>
        <p:txBody>
          <a:bodyPr/>
          <a:lstStyle/>
          <a:p>
            <a:r>
              <a:rPr lang="en-US" sz="2800" b="1"/>
              <a:t>Jesus</a:t>
            </a:r>
            <a:r>
              <a:rPr lang="mr-IN" sz="2800" b="1"/>
              <a:t>'</a:t>
            </a:r>
            <a:r>
              <a:rPr lang="en-US" sz="2800" b="1"/>
              <a:t> message centered on the kingdom of God.</a:t>
            </a:r>
          </a:p>
          <a:p>
            <a:r>
              <a:rPr lang="en-US" sz="2800" b="1"/>
              <a:t>The kingdom of God addressed:</a:t>
            </a:r>
          </a:p>
          <a:p>
            <a:pPr lvl="1"/>
            <a:r>
              <a:rPr lang="en-US" sz="2800" b="1"/>
              <a:t>reign more than realm</a:t>
            </a:r>
          </a:p>
          <a:p>
            <a:pPr lvl="1"/>
            <a:r>
              <a:rPr lang="en-US" sz="2800" b="1"/>
              <a:t>power more than place</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0179" name="Rectangle 3"/>
          <p:cNvSpPr>
            <a:spLocks noGrp="1" noChangeArrowheads="1"/>
          </p:cNvSpPr>
          <p:nvPr>
            <p:ph type="body" idx="1"/>
          </p:nvPr>
        </p:nvSpPr>
        <p:spPr>
          <a:xfrm>
            <a:off x="395536" y="2420888"/>
            <a:ext cx="8748464" cy="4392488"/>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en-US" sz="2800" b="1">
                <a:solidFill>
                  <a:srgbClr val="FFFFFF"/>
                </a:solidFill>
                <a:effectLst>
                  <a:glow rad="228600">
                    <a:schemeClr val="bg1"/>
                  </a:glow>
                </a:effectLst>
              </a:rPr>
              <a:t>God himself commissioned Jesus for his ministry (Mark 1:9-11)</a:t>
            </a:r>
          </a:p>
          <a:p>
            <a:pPr>
              <a:lnSpc>
                <a:spcPct val="90000"/>
              </a:lnSpc>
            </a:pPr>
            <a:r>
              <a:rPr lang="en-US" sz="2800" b="1">
                <a:solidFill>
                  <a:srgbClr val="FFFFFF"/>
                </a:solidFill>
                <a:effectLst>
                  <a:glow rad="228600">
                    <a:schemeClr val="bg1"/>
                  </a:glow>
                </a:effectLst>
              </a:rPr>
              <a:t>Peter confessed him as Messiah in Caesarea-Philippi</a:t>
            </a:r>
          </a:p>
          <a:p>
            <a:pPr>
              <a:lnSpc>
                <a:spcPct val="90000"/>
              </a:lnSpc>
            </a:pPr>
            <a:r>
              <a:rPr lang="en-US" sz="2800" b="1">
                <a:solidFill>
                  <a:srgbClr val="FFFFFF"/>
                </a:solidFill>
                <a:effectLst>
                  <a:glow rad="228600">
                    <a:schemeClr val="bg1"/>
                  </a:glow>
                </a:effectLst>
              </a:rPr>
              <a:t>The </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Triumphal</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entry began the last phase of Jesus' mission</a:t>
            </a:r>
          </a:p>
          <a:p>
            <a:pPr>
              <a:lnSpc>
                <a:spcPct val="90000"/>
              </a:lnSpc>
            </a:pPr>
            <a:r>
              <a:rPr lang="en-US" sz="2800" b="1">
                <a:solidFill>
                  <a:srgbClr val="FFFFFF"/>
                </a:solidFill>
                <a:effectLst>
                  <a:glow rad="228600">
                    <a:schemeClr val="bg1"/>
                  </a:glow>
                </a:effectLst>
              </a:rPr>
              <a:t>The pilgrim crowd's anticipation contrasted with the leader's hostility leading to crucifixion</a:t>
            </a:r>
          </a:p>
          <a:p>
            <a:pPr>
              <a:lnSpc>
                <a:spcPct val="90000"/>
              </a:lnSpc>
            </a:pPr>
            <a:r>
              <a:rPr lang="en-US" sz="2800" b="1">
                <a:solidFill>
                  <a:srgbClr val="FFFFFF"/>
                </a:solidFill>
                <a:effectLst>
                  <a:glow rad="228600">
                    <a:schemeClr val="bg1"/>
                  </a:glow>
                </a:effectLst>
              </a:rPr>
              <a:t>Jesus' clearest public self-disclosure came before the Sanhedrin (Mark 14:62)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blinds(horizontal)">
                                      <p:cBhvr>
                                        <p:cTn id="7" dur="500"/>
                                        <p:tgtEl>
                                          <p:spTgt spid="501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blinds(horizontal)">
                                      <p:cBhvr>
                                        <p:cTn id="12" dur="500"/>
                                        <p:tgtEl>
                                          <p:spTgt spid="501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79">
                                            <p:txEl>
                                              <p:pRg st="3" end="3"/>
                                            </p:txEl>
                                          </p:spTgt>
                                        </p:tgtEl>
                                        <p:attrNameLst>
                                          <p:attrName>style.visibility</p:attrName>
                                        </p:attrNameLst>
                                      </p:cBhvr>
                                      <p:to>
                                        <p:strVal val="visible"/>
                                      </p:to>
                                    </p:set>
                                    <p:animEffect transition="in" filter="blinds(horizontal)">
                                      <p:cBhvr>
                                        <p:cTn id="17" dur="500"/>
                                        <p:tgtEl>
                                          <p:spTgt spid="501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179">
                                            <p:txEl>
                                              <p:pRg st="4" end="4"/>
                                            </p:txEl>
                                          </p:spTgt>
                                        </p:tgtEl>
                                        <p:attrNameLst>
                                          <p:attrName>style.visibility</p:attrName>
                                        </p:attrNameLst>
                                      </p:cBhvr>
                                      <p:to>
                                        <p:strVal val="visible"/>
                                      </p:to>
                                    </p:set>
                                    <p:animEffect transition="in" filter="blinds(horizontal)">
                                      <p:cBhvr>
                                        <p:cTn id="22"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1202" name="Rectangle 2"/>
          <p:cNvSpPr>
            <a:spLocks noGrp="1" noChangeArrowheads="1"/>
          </p:cNvSpPr>
          <p:nvPr>
            <p:ph type="title"/>
          </p:nvPr>
        </p:nvSpPr>
        <p:spPr>
          <a:xfrm>
            <a:off x="685800" y="381000"/>
            <a:ext cx="7772400" cy="76200"/>
          </a:xfrm>
        </p:spPr>
        <p:txBody>
          <a:bodyPr/>
          <a:lstStyle/>
          <a:p>
            <a:endParaRPr lang="en-US"/>
          </a:p>
        </p:txBody>
      </p:sp>
      <p:sp>
        <p:nvSpPr>
          <p:cNvPr id="51203" name="Rectangle 3"/>
          <p:cNvSpPr>
            <a:spLocks noGrp="1" noChangeArrowheads="1"/>
          </p:cNvSpPr>
          <p:nvPr>
            <p:ph type="body" idx="1"/>
          </p:nvPr>
        </p:nvSpPr>
        <p:spPr>
          <a:xfrm>
            <a:off x="395536" y="3068960"/>
            <a:ext cx="8280920" cy="310324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en-US" sz="2800" b="1">
                <a:solidFill>
                  <a:srgbClr val="FFFFFF"/>
                </a:solidFill>
                <a:effectLst>
                  <a:glow rad="228600">
                    <a:schemeClr val="bg1"/>
                  </a:glow>
                </a:effectLst>
              </a:rPr>
              <a:t>Jesus' most extensive private self-disclosure came in the Upper Room (John 13:17-18).</a:t>
            </a:r>
          </a:p>
          <a:p>
            <a:pPr>
              <a:lnSpc>
                <a:spcPct val="90000"/>
              </a:lnSpc>
            </a:pPr>
            <a:r>
              <a:rPr lang="en-US" sz="2800" b="1">
                <a:solidFill>
                  <a:srgbClr val="FFFFFF"/>
                </a:solidFill>
                <a:effectLst>
                  <a:glow rad="228600">
                    <a:schemeClr val="bg1"/>
                  </a:glow>
                </a:effectLst>
              </a:rPr>
              <a:t>Both take place on the last night of his life, and in both cases He was misunderstood.</a:t>
            </a:r>
          </a:p>
          <a:p>
            <a:pPr>
              <a:lnSpc>
                <a:spcPct val="90000"/>
              </a:lnSpc>
            </a:pPr>
            <a:r>
              <a:rPr lang="en-US" sz="2800" b="1">
                <a:solidFill>
                  <a:srgbClr val="FFFFFF"/>
                </a:solidFill>
                <a:effectLst>
                  <a:glow rad="228600">
                    <a:schemeClr val="bg1"/>
                  </a:glow>
                </a:effectLst>
              </a:rPr>
              <a:t>Christ</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 identity was only truly understood after the resurrection (Mark 9:9; John 2:22).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2226" name="Rectangle 2"/>
          <p:cNvSpPr>
            <a:spLocks noGrp="1" noChangeArrowheads="1"/>
          </p:cNvSpPr>
          <p:nvPr>
            <p:ph type="title"/>
          </p:nvPr>
        </p:nvSpPr>
        <p:spPr>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ctr"/>
            <a:r>
              <a:rPr lang="en-US" b="1">
                <a:solidFill>
                  <a:srgbClr val="FFFFFF"/>
                </a:solidFill>
                <a:effectLst>
                  <a:glow rad="228600">
                    <a:schemeClr val="bg1"/>
                  </a:glow>
                </a:effectLst>
              </a:rPr>
              <a:t>Indirect Evidence</a:t>
            </a:r>
          </a:p>
        </p:txBody>
      </p:sp>
      <p:sp>
        <p:nvSpPr>
          <p:cNvPr id="52227" name="Rectangle 3"/>
          <p:cNvSpPr>
            <a:spLocks noGrp="1" noChangeArrowheads="1"/>
          </p:cNvSpPr>
          <p:nvPr>
            <p:ph type="body" idx="1"/>
          </p:nvPr>
        </p:nvSpPr>
        <p:spPr>
          <a:xfrm>
            <a:off x="827584" y="2554560"/>
            <a:ext cx="8011616" cy="411480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en-US" sz="2800" b="1">
                <a:solidFill>
                  <a:srgbClr val="FFFFFF"/>
                </a:solidFill>
                <a:effectLst>
                  <a:glow rad="228600">
                    <a:schemeClr val="bg1"/>
                  </a:glow>
                </a:effectLst>
              </a:rPr>
              <a:t>Relationships: The way Jesus interacted with and spoke about others showed that he was </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in charge</a:t>
            </a:r>
            <a:r>
              <a:rPr lang="mr-IN" altLang="ja-JP" sz="2800" b="1">
                <a:solidFill>
                  <a:srgbClr val="FFFFFF"/>
                </a:solidFill>
                <a:effectLst>
                  <a:glow rad="228600">
                    <a:schemeClr val="bg1"/>
                  </a:glow>
                </a:effectLst>
              </a:rPr>
              <a:t>"</a:t>
            </a:r>
            <a:endParaRPr lang="en-US" sz="2800" b="1">
              <a:solidFill>
                <a:srgbClr val="FFFFFF"/>
              </a:solidFill>
              <a:effectLst>
                <a:glow rad="228600">
                  <a:schemeClr val="bg1"/>
                </a:glow>
              </a:effectLst>
            </a:endParaRPr>
          </a:p>
          <a:p>
            <a:pPr>
              <a:lnSpc>
                <a:spcPct val="90000"/>
              </a:lnSpc>
            </a:pPr>
            <a:r>
              <a:rPr lang="en-US" sz="2800" b="1">
                <a:solidFill>
                  <a:srgbClr val="FFFFFF"/>
                </a:solidFill>
                <a:effectLst>
                  <a:glow rad="228600">
                    <a:schemeClr val="bg1"/>
                  </a:glow>
                </a:effectLst>
              </a:rPr>
              <a:t>Accepted worship, prayer and faith from others</a:t>
            </a:r>
          </a:p>
          <a:p>
            <a:pPr>
              <a:lnSpc>
                <a:spcPct val="90000"/>
              </a:lnSpc>
            </a:pPr>
            <a:r>
              <a:rPr lang="en-US" sz="2800" b="1">
                <a:solidFill>
                  <a:srgbClr val="FFFFFF"/>
                </a:solidFill>
                <a:effectLst>
                  <a:glow rad="228600">
                    <a:schemeClr val="bg1"/>
                  </a:glow>
                </a:effectLst>
              </a:rPr>
              <a:t>God</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 Final Eschatological Agent</a:t>
            </a:r>
          </a:p>
          <a:p>
            <a:pPr>
              <a:lnSpc>
                <a:spcPct val="90000"/>
              </a:lnSpc>
            </a:pPr>
            <a:r>
              <a:rPr lang="en-US" sz="2800" b="1">
                <a:solidFill>
                  <a:srgbClr val="FFFFFF"/>
                </a:solidFill>
                <a:effectLst>
                  <a:glow rad="228600">
                    <a:schemeClr val="bg1"/>
                  </a:glow>
                </a:effectLst>
              </a:rPr>
              <a:t>Authority to forgive sin</a:t>
            </a:r>
          </a:p>
          <a:p>
            <a:pPr>
              <a:lnSpc>
                <a:spcPct val="90000"/>
              </a:lnSpc>
            </a:pPr>
            <a:r>
              <a:rPr lang="en-US" sz="2800" b="1">
                <a:solidFill>
                  <a:srgbClr val="FFFFFF"/>
                </a:solidFill>
                <a:effectLst>
                  <a:glow rad="228600">
                    <a:schemeClr val="bg1"/>
                  </a:glow>
                </a:effectLst>
              </a:rPr>
              <a:t>Metaphors applied only to Yahweh in the OT</a:t>
            </a:r>
          </a:p>
          <a:p>
            <a:pPr>
              <a:lnSpc>
                <a:spcPct val="90000"/>
              </a:lnSpc>
            </a:pPr>
            <a:endParaRPr lang="en-US" sz="2800" b="1">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3251" name="Rectangle 3"/>
          <p:cNvSpPr>
            <a:spLocks noGrp="1" noChangeArrowheads="1"/>
          </p:cNvSpPr>
          <p:nvPr>
            <p:ph type="body" idx="1"/>
          </p:nvPr>
        </p:nvSpPr>
        <p:spPr>
          <a:xfrm>
            <a:off x="971600" y="2057400"/>
            <a:ext cx="8172400" cy="411480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en-US" sz="2800" b="1">
                <a:solidFill>
                  <a:srgbClr val="FFFFFF"/>
                </a:solidFill>
                <a:effectLst>
                  <a:glow rad="228600">
                    <a:schemeClr val="bg1"/>
                  </a:glow>
                </a:effectLst>
              </a:rPr>
              <a:t>Miracles and the Kingdom</a:t>
            </a:r>
          </a:p>
          <a:p>
            <a:pPr>
              <a:lnSpc>
                <a:spcPct val="90000"/>
              </a:lnSpc>
            </a:pPr>
            <a:r>
              <a:rPr lang="en-US" sz="2800" b="1">
                <a:solidFill>
                  <a:srgbClr val="FFFFFF"/>
                </a:solidFill>
                <a:effectLst>
                  <a:glow rad="228600">
                    <a:schemeClr val="bg1"/>
                  </a:glow>
                </a:effectLst>
              </a:rPr>
              <a:t>Abba</a:t>
            </a:r>
          </a:p>
          <a:p>
            <a:pPr>
              <a:lnSpc>
                <a:spcPct val="90000"/>
              </a:lnSpc>
            </a:pPr>
            <a:r>
              <a:rPr lang="en-US" sz="2800" b="1">
                <a:solidFill>
                  <a:srgbClr val="FFFFFF"/>
                </a:solidFill>
                <a:effectLst>
                  <a:glow rad="228600">
                    <a:schemeClr val="bg1"/>
                  </a:glow>
                </a:effectLst>
              </a:rPr>
              <a:t>Amen</a:t>
            </a:r>
          </a:p>
          <a:p>
            <a:pPr>
              <a:lnSpc>
                <a:spcPct val="90000"/>
              </a:lnSpc>
            </a:pPr>
            <a:r>
              <a:rPr lang="en-US" sz="2800" b="1">
                <a:solidFill>
                  <a:srgbClr val="FFFFFF"/>
                </a:solidFill>
                <a:effectLst>
                  <a:glow rad="228600">
                    <a:schemeClr val="bg1"/>
                  </a:glow>
                </a:effectLst>
              </a:rPr>
              <a:t>The Messianic demonstration of the Final Week</a:t>
            </a:r>
          </a:p>
          <a:p>
            <a:pPr>
              <a:lnSpc>
                <a:spcPct val="90000"/>
              </a:lnSpc>
            </a:pPr>
            <a:r>
              <a:rPr lang="en-US" sz="2800" b="1">
                <a:solidFill>
                  <a:srgbClr val="FFFFFF"/>
                </a:solidFill>
                <a:effectLst>
                  <a:glow rad="228600">
                    <a:schemeClr val="bg1"/>
                  </a:glow>
                </a:effectLst>
              </a:rPr>
              <a:t>Something Greater</a:t>
            </a:r>
          </a:p>
          <a:p>
            <a:pPr>
              <a:lnSpc>
                <a:spcPct val="90000"/>
              </a:lnSpc>
            </a:pPr>
            <a:r>
              <a:rPr lang="en-US" sz="2800" b="1">
                <a:solidFill>
                  <a:srgbClr val="FFFFFF"/>
                </a:solidFill>
                <a:effectLst>
                  <a:glow rad="228600">
                    <a:schemeClr val="bg1"/>
                  </a:glow>
                </a:effectLst>
              </a:rPr>
              <a:t>Jesus</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supernatural insight</a:t>
            </a:r>
          </a:p>
          <a:p>
            <a:pPr>
              <a:lnSpc>
                <a:spcPct val="90000"/>
              </a:lnSpc>
            </a:pPr>
            <a:endParaRPr lang="en-US" sz="2800" b="1">
              <a:solidFill>
                <a:srgbClr val="FFFFFF"/>
              </a:solidFill>
              <a:effectLst>
                <a:glow rad="228600">
                  <a:schemeClr val="bg1"/>
                </a:glow>
              </a:effectLst>
            </a:endParaRPr>
          </a:p>
          <a:p>
            <a:pPr>
              <a:lnSpc>
                <a:spcPct val="90000"/>
              </a:lnSpc>
            </a:pPr>
            <a:endParaRPr lang="en-US" sz="2800" b="1">
              <a:solidFill>
                <a:srgbClr val="FFFFFF"/>
              </a:solidFill>
              <a:effectLst>
                <a:glow rad="228600">
                  <a:schemeClr val="bg1"/>
                </a:glow>
              </a:effectLst>
            </a:endParaRPr>
          </a:p>
          <a:p>
            <a:pPr>
              <a:lnSpc>
                <a:spcPct val="90000"/>
              </a:lnSpc>
            </a:pPr>
            <a:endParaRPr lang="en-US" sz="2800" b="1">
              <a:solidFill>
                <a:srgbClr val="FFFFFF"/>
              </a:solidFill>
              <a:effectLst>
                <a:glow rad="228600">
                  <a:schemeClr val="bg1"/>
                </a:glow>
              </a:effectLst>
            </a:endParaRPr>
          </a:p>
          <a:p>
            <a:pPr>
              <a:lnSpc>
                <a:spcPct val="90000"/>
              </a:lnSpc>
            </a:pPr>
            <a:endParaRPr lang="en-US" sz="2800" b="1">
              <a:solidFill>
                <a:srgbClr val="FFFFFF"/>
              </a:solidFill>
              <a:effectLst>
                <a:glow rad="228600">
                  <a:schemeClr val="bg1"/>
                </a:glow>
              </a:effectLst>
            </a:endParaRPr>
          </a:p>
          <a:p>
            <a:pPr>
              <a:lnSpc>
                <a:spcPct val="90000"/>
              </a:lnSpc>
            </a:pPr>
            <a:endParaRPr lang="en-US" sz="2800" b="1">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13679" b="14114"/>
          <a:stretch/>
        </p:blipFill>
        <p:spPr bwMode="auto">
          <a:xfrm>
            <a:off x="0" y="34528"/>
            <a:ext cx="9144000" cy="682347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4274" name="Rectangle 2"/>
          <p:cNvSpPr>
            <a:spLocks noGrp="1" noChangeArrowheads="1"/>
          </p:cNvSpPr>
          <p:nvPr>
            <p:ph type="title"/>
          </p:nvPr>
        </p:nvSpPr>
        <p:spPr>
          <a:xfrm>
            <a:off x="685800" y="-99392"/>
            <a:ext cx="7772400" cy="114300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r>
              <a:rPr lang="en-US" b="1">
                <a:solidFill>
                  <a:srgbClr val="FFFFFF"/>
                </a:solidFill>
                <a:effectLst>
                  <a:glow rad="228600">
                    <a:schemeClr val="bg1"/>
                  </a:glow>
                </a:effectLst>
              </a:rPr>
              <a:t>Son of Man</a:t>
            </a:r>
          </a:p>
        </p:txBody>
      </p:sp>
      <p:sp>
        <p:nvSpPr>
          <p:cNvPr id="54275" name="Rectangle 3"/>
          <p:cNvSpPr>
            <a:spLocks noGrp="1" noChangeArrowheads="1"/>
          </p:cNvSpPr>
          <p:nvPr>
            <p:ph type="body" idx="1"/>
          </p:nvPr>
        </p:nvSpPr>
        <p:spPr>
          <a:xfrm>
            <a:off x="395536" y="260648"/>
            <a:ext cx="4392488" cy="6336704"/>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en-US" sz="2800" b="1">
                <a:solidFill>
                  <a:srgbClr val="FFFFFF"/>
                </a:solidFill>
                <a:effectLst>
                  <a:glow rad="228600">
                    <a:schemeClr val="bg1"/>
                  </a:glow>
                </a:effectLst>
              </a:rPr>
              <a:t>From implicit Christology, we turn to the explicit title used of Jesus.</a:t>
            </a:r>
          </a:p>
          <a:p>
            <a:pPr>
              <a:lnSpc>
                <a:spcPct val="90000"/>
              </a:lnSpc>
            </a:pP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Son of Man</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was used 82 times in the four Gospels and Acts.</a:t>
            </a:r>
          </a:p>
          <a:p>
            <a:pPr>
              <a:lnSpc>
                <a:spcPct val="90000"/>
              </a:lnSpc>
            </a:pPr>
            <a:r>
              <a:rPr lang="en-US" sz="2800" b="1">
                <a:solidFill>
                  <a:srgbClr val="FFFFFF"/>
                </a:solidFill>
                <a:effectLst>
                  <a:glow rad="228600">
                    <a:schemeClr val="bg1"/>
                  </a:glow>
                </a:effectLst>
              </a:rPr>
              <a:t>But what did Jesus mean by it?</a:t>
            </a:r>
          </a:p>
          <a:p>
            <a:pPr>
              <a:lnSpc>
                <a:spcPct val="90000"/>
              </a:lnSpc>
            </a:pPr>
            <a:r>
              <a:rPr lang="en-US" sz="2800" b="1">
                <a:solidFill>
                  <a:srgbClr val="FFFFFF"/>
                </a:solidFill>
                <a:effectLst>
                  <a:glow rad="228600">
                    <a:schemeClr val="bg1"/>
                  </a:glow>
                </a:effectLst>
              </a:rPr>
              <a:t>Bultmann noted, based on Daniel 7:14, that Jesus is the coming Son of Man or Messiah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checkerboard(across)">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checkerboard(across)">
                                      <p:cBhvr>
                                        <p:cTn id="12" dur="500"/>
                                        <p:tgtEl>
                                          <p:spTgt spid="54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checkerboard(across)">
                                      <p:cBhvr>
                                        <p:cTn id="17" dur="500"/>
                                        <p:tgtEl>
                                          <p:spTgt spid="54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checkerboard(across)">
                                      <p:cBhvr>
                                        <p:cTn id="22"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13679" b="14114"/>
          <a:stretch/>
        </p:blipFill>
        <p:spPr bwMode="auto">
          <a:xfrm>
            <a:off x="0" y="34528"/>
            <a:ext cx="9144000" cy="682347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5299" name="Rectangle 3"/>
          <p:cNvSpPr>
            <a:spLocks noGrp="1" noChangeArrowheads="1"/>
          </p:cNvSpPr>
          <p:nvPr>
            <p:ph type="body" idx="1"/>
          </p:nvPr>
        </p:nvSpPr>
        <p:spPr>
          <a:xfrm>
            <a:off x="179512" y="260648"/>
            <a:ext cx="4032448" cy="5767536"/>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en-US" sz="2800" b="1">
                <a:solidFill>
                  <a:srgbClr val="FFFFFF"/>
                </a:solidFill>
                <a:effectLst>
                  <a:glow rad="228600">
                    <a:schemeClr val="bg1"/>
                  </a:glow>
                </a:effectLst>
              </a:rPr>
              <a:t>Ezekiel was called </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son of man</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in the sense of </a:t>
            </a:r>
            <a:r>
              <a:rPr lang="mr-IN" sz="2800" b="1">
                <a:solidFill>
                  <a:srgbClr val="FFFFFF"/>
                </a:solidFill>
                <a:effectLst>
                  <a:glow rad="228600">
                    <a:schemeClr val="bg1"/>
                  </a:glow>
                </a:effectLst>
              </a:rPr>
              <a:t>"</a:t>
            </a:r>
            <a:r>
              <a:rPr lang="en-US" sz="2800" b="1">
                <a:solidFill>
                  <a:srgbClr val="FFFFFF"/>
                </a:solidFill>
                <a:effectLst>
                  <a:glow rad="228600">
                    <a:schemeClr val="bg1"/>
                  </a:glow>
                </a:effectLst>
              </a:rPr>
              <a:t>mortal human.</a:t>
            </a:r>
            <a:r>
              <a:rPr lang="mr-IN" sz="2800" b="1">
                <a:solidFill>
                  <a:srgbClr val="FFFFFF"/>
                </a:solidFill>
                <a:effectLst>
                  <a:glow rad="228600">
                    <a:schemeClr val="bg1"/>
                  </a:glow>
                </a:effectLst>
              </a:rPr>
              <a:t>"</a:t>
            </a:r>
            <a:endParaRPr lang="en-US" sz="2800" b="1">
              <a:solidFill>
                <a:srgbClr val="FFFFFF"/>
              </a:solidFill>
              <a:effectLst>
                <a:glow rad="228600">
                  <a:schemeClr val="bg1"/>
                </a:glow>
              </a:effectLst>
            </a:endParaRPr>
          </a:p>
          <a:p>
            <a:pPr>
              <a:lnSpc>
                <a:spcPct val="90000"/>
              </a:lnSpc>
            </a:pPr>
            <a:r>
              <a:rPr lang="en-US" sz="2800" b="1">
                <a:solidFill>
                  <a:srgbClr val="FFFFFF"/>
                </a:solidFill>
                <a:effectLst>
                  <a:glow rad="228600">
                    <a:schemeClr val="bg1"/>
                  </a:glow>
                </a:effectLst>
              </a:rPr>
              <a:t>Yet </a:t>
            </a:r>
            <a:r>
              <a:rPr lang="mr-IN" sz="2800" b="1">
                <a:solidFill>
                  <a:srgbClr val="FFFFFF"/>
                </a:solidFill>
                <a:effectLst>
                  <a:glow rad="228600">
                    <a:schemeClr val="bg1"/>
                  </a:glow>
                </a:effectLst>
              </a:rPr>
              <a:t>"</a:t>
            </a:r>
            <a:r>
              <a:rPr lang="en-US" sz="2800" b="1">
                <a:solidFill>
                  <a:srgbClr val="FFFFFF"/>
                </a:solidFill>
                <a:effectLst>
                  <a:glow rad="228600">
                    <a:schemeClr val="bg1"/>
                  </a:glow>
                </a:effectLst>
              </a:rPr>
              <a:t>son of man</a:t>
            </a:r>
            <a:r>
              <a:rPr lang="mr-IN" sz="2800" b="1">
                <a:solidFill>
                  <a:srgbClr val="FFFFFF"/>
                </a:solidFill>
                <a:effectLst>
                  <a:glow rad="228600">
                    <a:schemeClr val="bg1"/>
                  </a:glow>
                </a:effectLst>
              </a:rPr>
              <a:t>"</a:t>
            </a:r>
            <a:r>
              <a:rPr lang="en-US" sz="2800" b="1">
                <a:solidFill>
                  <a:srgbClr val="FFFFFF"/>
                </a:solidFill>
                <a:effectLst>
                  <a:glow rad="228600">
                    <a:schemeClr val="bg1"/>
                  </a:glow>
                </a:effectLst>
              </a:rPr>
              <a:t> in Daniel 7:14 does not primarily focus on his true humanity but on his heavenly enthronement as the messianic, suffering Son of Man.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Effect transition="in" filter="checkerboard(across)">
                                      <p:cBhvr>
                                        <p:cTn id="7" dur="500"/>
                                        <p:tgtEl>
                                          <p:spTgt spid="55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006"/>
            <a:ext cx="9152880" cy="686466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6322" name="Rectangle 2"/>
          <p:cNvSpPr>
            <a:spLocks noGrp="1" noChangeArrowheads="1"/>
          </p:cNvSpPr>
          <p:nvPr>
            <p:ph type="title"/>
          </p:nvPr>
        </p:nvSpPr>
        <p:spPr>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ctr"/>
            <a:r>
              <a:rPr lang="en-US" b="1">
                <a:solidFill>
                  <a:srgbClr val="FFFFFF"/>
                </a:solidFill>
                <a:effectLst>
                  <a:glow rad="228600">
                    <a:schemeClr val="bg1"/>
                  </a:glow>
                </a:effectLst>
              </a:rPr>
              <a:t>Son of God</a:t>
            </a:r>
          </a:p>
        </p:txBody>
      </p:sp>
      <p:sp>
        <p:nvSpPr>
          <p:cNvPr id="56323" name="Rectangle 3"/>
          <p:cNvSpPr>
            <a:spLocks noGrp="1" noChangeArrowheads="1"/>
          </p:cNvSpPr>
          <p:nvPr>
            <p:ph type="body" idx="1"/>
          </p:nvPr>
        </p:nvSpPr>
        <p:spPr>
          <a:xfrm>
            <a:off x="395536" y="4437112"/>
            <a:ext cx="8748464" cy="2223998"/>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Son of God</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is common in the Gospels</a:t>
            </a:r>
          </a:p>
          <a:p>
            <a:pPr>
              <a:lnSpc>
                <a:spcPct val="90000"/>
              </a:lnSpc>
            </a:pPr>
            <a:r>
              <a:rPr lang="en-US" sz="2800" b="1">
                <a:solidFill>
                  <a:srgbClr val="FFFFFF"/>
                </a:solidFill>
                <a:effectLst>
                  <a:glow rad="228600">
                    <a:schemeClr val="bg1"/>
                  </a:glow>
                </a:effectLst>
              </a:rPr>
              <a:t>Angels predicted that Jesus would be </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Son of the Highest</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or </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Son of God</a:t>
            </a:r>
            <a:r>
              <a:rPr lang="mr-IN" altLang="ja-JP" sz="2800" b="1">
                <a:solidFill>
                  <a:srgbClr val="FFFFFF"/>
                </a:solidFill>
                <a:effectLst>
                  <a:glow rad="228600">
                    <a:schemeClr val="bg1"/>
                  </a:glow>
                </a:effectLst>
              </a:rPr>
              <a:t>"</a:t>
            </a:r>
            <a:r>
              <a:rPr lang="en-US" altLang="ja-JP" sz="2800" b="1">
                <a:solidFill>
                  <a:srgbClr val="FFFFFF"/>
                </a:solidFill>
                <a:effectLst>
                  <a:glow rad="228600">
                    <a:schemeClr val="bg1"/>
                  </a:glow>
                </a:effectLst>
              </a:rPr>
              <a:t> </a:t>
            </a:r>
            <a:r>
              <a:rPr lang="en-US" sz="2800" b="1">
                <a:solidFill>
                  <a:srgbClr val="FFFFFF"/>
                </a:solidFill>
                <a:effectLst>
                  <a:glow rad="228600">
                    <a:schemeClr val="bg1"/>
                  </a:glow>
                </a:effectLst>
              </a:rPr>
              <a:t>(Luke 1:32, 35)</a:t>
            </a:r>
          </a:p>
          <a:p>
            <a:pPr>
              <a:lnSpc>
                <a:spcPct val="90000"/>
              </a:lnSpc>
            </a:pPr>
            <a:r>
              <a:rPr lang="en-US" sz="2800" b="1">
                <a:solidFill>
                  <a:srgbClr val="FFFFFF"/>
                </a:solidFill>
                <a:effectLst>
                  <a:glow rad="228600">
                    <a:schemeClr val="bg1"/>
                  </a:glow>
                </a:effectLst>
              </a:rPr>
              <a:t>After Jesus walked on the water the disciples called Him </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the Son of God</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(Matt 14:33)</a:t>
            </a:r>
          </a:p>
          <a:p>
            <a:pPr>
              <a:lnSpc>
                <a:spcPct val="90000"/>
              </a:lnSpc>
            </a:pPr>
            <a:endParaRPr lang="en-US" sz="2800" b="1">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linds(horizontal)">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blinds(horizontal)">
                                      <p:cBhvr>
                                        <p:cTn id="12" dur="500"/>
                                        <p:tgtEl>
                                          <p:spTgt spid="5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blinds(horizontal)">
                                      <p:cBhvr>
                                        <p:cTn id="17"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006"/>
            <a:ext cx="9152880" cy="686466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7347" name="Rectangle 3"/>
          <p:cNvSpPr>
            <a:spLocks noGrp="1" noChangeArrowheads="1"/>
          </p:cNvSpPr>
          <p:nvPr>
            <p:ph type="body" idx="1"/>
          </p:nvPr>
        </p:nvSpPr>
        <p:spPr>
          <a:xfrm>
            <a:off x="395536" y="3926160"/>
            <a:ext cx="8748464" cy="293184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en-US" sz="2800" b="1">
                <a:solidFill>
                  <a:srgbClr val="FFFFFF"/>
                </a:solidFill>
                <a:effectLst>
                  <a:glow rad="228600">
                    <a:schemeClr val="bg1"/>
                  </a:glow>
                </a:effectLst>
              </a:rPr>
              <a:t>Jesus declared, </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All things have been committed to me by my Father. No one knows the Son except the Father, and no one knows the Father except the Son and those to whom the Son chooses to reveal him</a:t>
            </a:r>
            <a:r>
              <a:rPr lang="mr-IN" altLang="ja-JP" sz="2800" b="1">
                <a:solidFill>
                  <a:srgbClr val="FFFFFF"/>
                </a:solidFill>
                <a:effectLst>
                  <a:glow rad="228600">
                    <a:schemeClr val="bg1"/>
                  </a:glow>
                </a:effectLst>
              </a:rPr>
              <a:t>"</a:t>
            </a:r>
            <a:r>
              <a:rPr lang="en-US" altLang="ja-JP" sz="2800" b="1">
                <a:solidFill>
                  <a:srgbClr val="FFFFFF"/>
                </a:solidFill>
                <a:effectLst>
                  <a:glow rad="228600">
                    <a:schemeClr val="bg1"/>
                  </a:glow>
                </a:effectLst>
              </a:rPr>
              <a:t> (Luke 10:22).</a:t>
            </a:r>
            <a:r>
              <a:rPr lang="en-US" sz="2800" b="1">
                <a:solidFill>
                  <a:srgbClr val="FFFFFF"/>
                </a:solidFill>
                <a:effectLst>
                  <a:glow rad="228600">
                    <a:schemeClr val="bg1"/>
                  </a:glow>
                </a:effectLst>
              </a:rPr>
              <a:t> </a:t>
            </a:r>
          </a:p>
          <a:p>
            <a:pPr>
              <a:lnSpc>
                <a:spcPct val="90000"/>
              </a:lnSpc>
            </a:pPr>
            <a:r>
              <a:rPr lang="en-US" sz="2800" b="1">
                <a:solidFill>
                  <a:srgbClr val="FFFFFF"/>
                </a:solidFill>
                <a:effectLst>
                  <a:glow rad="228600">
                    <a:schemeClr val="bg1"/>
                  </a:glow>
                </a:effectLst>
              </a:rPr>
              <a:t>This shows his unique, intimate relationship with God as his heavenly Father.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Effect transition="in" filter="blinds(horizontal)">
                                      <p:cBhvr>
                                        <p:cTn id="7" dur="500"/>
                                        <p:tgtEl>
                                          <p:spTgt spid="57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29687" b="29687"/>
          <a:stretch/>
        </p:blipFill>
        <p:spPr bwMode="auto">
          <a:xfrm>
            <a:off x="0" y="0"/>
            <a:ext cx="9144000" cy="6858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8370" name="Rectangle 2"/>
          <p:cNvSpPr>
            <a:spLocks noGrp="1" noChangeArrowheads="1"/>
          </p:cNvSpPr>
          <p:nvPr>
            <p:ph type="title"/>
          </p:nvPr>
        </p:nvSpPr>
        <p:spPr>
          <a:xfrm>
            <a:off x="5652120" y="92968"/>
            <a:ext cx="3384376" cy="743744"/>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ctr"/>
            <a:r>
              <a:rPr lang="en-US" b="1">
                <a:solidFill>
                  <a:srgbClr val="FFFFFF"/>
                </a:solidFill>
                <a:effectLst>
                  <a:glow rad="228600">
                    <a:schemeClr val="bg1"/>
                  </a:glow>
                </a:effectLst>
              </a:rPr>
              <a:t>Lord</a:t>
            </a:r>
          </a:p>
        </p:txBody>
      </p:sp>
      <p:sp>
        <p:nvSpPr>
          <p:cNvPr id="58371" name="Rectangle 3"/>
          <p:cNvSpPr>
            <a:spLocks noGrp="1" noChangeArrowheads="1"/>
          </p:cNvSpPr>
          <p:nvPr>
            <p:ph type="body" idx="1"/>
          </p:nvPr>
        </p:nvSpPr>
        <p:spPr>
          <a:xfrm>
            <a:off x="395536" y="836712"/>
            <a:ext cx="4536504" cy="540060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en-US" sz="2800" b="1">
                <a:solidFill>
                  <a:srgbClr val="FFFFFF"/>
                </a:solidFill>
                <a:effectLst>
                  <a:glow rad="228600">
                    <a:schemeClr val="bg1"/>
                  </a:glow>
                </a:effectLst>
              </a:rPr>
              <a:t>In the Roman world, </a:t>
            </a:r>
            <a:r>
              <a:rPr lang="mr-IN" sz="2800" b="1">
                <a:solidFill>
                  <a:srgbClr val="FFFFFF"/>
                </a:solidFill>
                <a:effectLst>
                  <a:glow rad="228600">
                    <a:schemeClr val="bg1"/>
                  </a:glow>
                </a:effectLst>
              </a:rPr>
              <a:t>"</a:t>
            </a:r>
            <a:r>
              <a:rPr lang="en-US" sz="2800" b="1">
                <a:solidFill>
                  <a:srgbClr val="FFFFFF"/>
                </a:solidFill>
                <a:effectLst>
                  <a:glow rad="228600">
                    <a:schemeClr val="bg1"/>
                  </a:glow>
                </a:effectLst>
              </a:rPr>
              <a:t>lord</a:t>
            </a:r>
            <a:r>
              <a:rPr lang="mr-IN" sz="2800" b="1">
                <a:solidFill>
                  <a:srgbClr val="FFFFFF"/>
                </a:solidFill>
                <a:effectLst>
                  <a:glow rad="228600">
                    <a:schemeClr val="bg1"/>
                  </a:glow>
                </a:effectLst>
              </a:rPr>
              <a:t>"</a:t>
            </a:r>
            <a:r>
              <a:rPr lang="en-US" sz="2800" b="1">
                <a:solidFill>
                  <a:srgbClr val="FFFFFF"/>
                </a:solidFill>
                <a:effectLst>
                  <a:glow rad="228600">
                    <a:schemeClr val="bg1"/>
                  </a:glow>
                </a:effectLst>
              </a:rPr>
              <a:t> was a title applied to gods, emperors and human masters.</a:t>
            </a:r>
          </a:p>
          <a:p>
            <a:pPr>
              <a:lnSpc>
                <a:spcPct val="90000"/>
              </a:lnSpc>
            </a:pPr>
            <a:r>
              <a:rPr lang="en-US" sz="2800" b="1">
                <a:solidFill>
                  <a:srgbClr val="FFFFFF"/>
                </a:solidFill>
                <a:effectLst>
                  <a:glow rad="228600">
                    <a:schemeClr val="bg1"/>
                  </a:glow>
                </a:effectLst>
              </a:rPr>
              <a:t>In the Jewish world, it was one title for Yahweh, God Himself.</a:t>
            </a:r>
          </a:p>
          <a:p>
            <a:pPr>
              <a:lnSpc>
                <a:spcPct val="90000"/>
              </a:lnSpc>
            </a:pPr>
            <a:r>
              <a:rPr lang="en-US" sz="2800" b="1">
                <a:solidFill>
                  <a:srgbClr val="FFFFFF"/>
                </a:solidFill>
                <a:effectLst>
                  <a:glow rad="228600">
                    <a:schemeClr val="bg1"/>
                  </a:glow>
                </a:effectLst>
              </a:rPr>
              <a:t>Therefore, Jesus as </a:t>
            </a:r>
            <a:r>
              <a:rPr lang="mr-IN" altLang="ja-JP" sz="2800" b="1">
                <a:solidFill>
                  <a:srgbClr val="FFFFFF"/>
                </a:solidFill>
                <a:effectLst>
                  <a:glow rad="228600">
                    <a:schemeClr val="bg1"/>
                  </a:glow>
                </a:effectLst>
              </a:rPr>
              <a:t>"</a:t>
            </a:r>
            <a:r>
              <a:rPr lang="en-US" altLang="ja-JP" sz="2800" b="1">
                <a:solidFill>
                  <a:srgbClr val="FFFFFF"/>
                </a:solidFill>
                <a:effectLst>
                  <a:glow rad="228600">
                    <a:schemeClr val="bg1"/>
                  </a:glow>
                </a:effectLst>
              </a:rPr>
              <a:t>L</a:t>
            </a:r>
            <a:r>
              <a:rPr lang="en-US" sz="2800" b="1">
                <a:solidFill>
                  <a:srgbClr val="FFFFFF"/>
                </a:solidFill>
                <a:effectLst>
                  <a:glow rad="228600">
                    <a:schemeClr val="bg1"/>
                  </a:glow>
                </a:effectLst>
              </a:rPr>
              <a:t>ord</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was a title of respect that recognized his charisma or authority as God (Mark 11:3)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blinds(horizontal)">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blinds(horizontal)">
                                      <p:cBhvr>
                                        <p:cTn id="12" dur="500"/>
                                        <p:tgtEl>
                                          <p:spTgt spid="58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blinds(horizontal)">
                                      <p:cBhvr>
                                        <p:cTn id="17" dur="500"/>
                                        <p:tgtEl>
                                          <p:spTgt spid="58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7907" t="7907" r="27340" b="27340"/>
          <a:stretch/>
        </p:blipFill>
        <p:spPr bwMode="auto">
          <a:xfrm>
            <a:off x="0" y="0"/>
            <a:ext cx="9144000" cy="6858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9394" name="Rectangle 2"/>
          <p:cNvSpPr>
            <a:spLocks noGrp="1" noChangeArrowheads="1"/>
          </p:cNvSpPr>
          <p:nvPr>
            <p:ph type="title"/>
          </p:nvPr>
        </p:nvSpPr>
        <p:spPr>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ctr"/>
            <a:r>
              <a:rPr lang="en-US" b="1">
                <a:solidFill>
                  <a:srgbClr val="FFFFFF"/>
                </a:solidFill>
                <a:effectLst>
                  <a:glow rad="228600">
                    <a:schemeClr val="bg1"/>
                  </a:glow>
                </a:effectLst>
              </a:rPr>
              <a:t>Messiah</a:t>
            </a:r>
          </a:p>
        </p:txBody>
      </p:sp>
      <p:sp>
        <p:nvSpPr>
          <p:cNvPr id="59395" name="Rectangle 3"/>
          <p:cNvSpPr>
            <a:spLocks noGrp="1" noChangeArrowheads="1"/>
          </p:cNvSpPr>
          <p:nvPr>
            <p:ph type="body" idx="1"/>
          </p:nvPr>
        </p:nvSpPr>
        <p:spPr>
          <a:xfrm>
            <a:off x="395536" y="2348880"/>
            <a:ext cx="8748464" cy="450912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Messiah</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means </a:t>
            </a:r>
            <a:r>
              <a:rPr lang="mr-IN" sz="2800" b="1">
                <a:solidFill>
                  <a:srgbClr val="FFFFFF"/>
                </a:solidFill>
                <a:effectLst>
                  <a:glow rad="228600">
                    <a:schemeClr val="bg1"/>
                  </a:glow>
                </a:effectLst>
              </a:rPr>
              <a:t>"</a:t>
            </a:r>
            <a:r>
              <a:rPr lang="en-US" sz="2800" b="1">
                <a:solidFill>
                  <a:srgbClr val="FFFFFF"/>
                </a:solidFill>
                <a:effectLst>
                  <a:glow rad="228600">
                    <a:schemeClr val="bg1"/>
                  </a:glow>
                </a:effectLst>
              </a:rPr>
              <a:t>anointed one.</a:t>
            </a:r>
            <a:r>
              <a:rPr lang="mr-IN" sz="2800" b="1">
                <a:solidFill>
                  <a:srgbClr val="FFFFFF"/>
                </a:solidFill>
                <a:effectLst>
                  <a:glow rad="228600">
                    <a:schemeClr val="bg1"/>
                  </a:glow>
                </a:effectLst>
              </a:rPr>
              <a:t>"</a:t>
            </a:r>
            <a:endParaRPr lang="en-US" sz="2800" b="1">
              <a:solidFill>
                <a:srgbClr val="FFFFFF"/>
              </a:solidFill>
              <a:effectLst>
                <a:glow rad="228600">
                  <a:schemeClr val="bg1"/>
                </a:glow>
              </a:effectLst>
            </a:endParaRPr>
          </a:p>
          <a:p>
            <a:pPr>
              <a:lnSpc>
                <a:spcPct val="90000"/>
              </a:lnSpc>
            </a:pPr>
            <a:r>
              <a:rPr lang="en-US" sz="2800" b="1">
                <a:solidFill>
                  <a:srgbClr val="FFFFFF"/>
                </a:solidFill>
                <a:effectLst>
                  <a:glow rad="228600">
                    <a:schemeClr val="bg1"/>
                  </a:glow>
                </a:effectLst>
              </a:rPr>
              <a:t>Prophets, priests and kings were all anointed at various times throughout the OT.</a:t>
            </a:r>
          </a:p>
          <a:p>
            <a:pPr>
              <a:lnSpc>
                <a:spcPct val="90000"/>
              </a:lnSpc>
            </a:pPr>
            <a:r>
              <a:rPr lang="en-US" sz="2800" b="1">
                <a:solidFill>
                  <a:srgbClr val="FFFFFF"/>
                </a:solidFill>
                <a:effectLst>
                  <a:glow rad="228600">
                    <a:schemeClr val="bg1"/>
                  </a:glow>
                </a:effectLst>
              </a:rPr>
              <a:t>The OT concept of Messiah came to apply to the kingly line since Nathan had promised David</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 throne in perpetuity (2 Sam 7:14).</a:t>
            </a:r>
          </a:p>
          <a:p>
            <a:pPr>
              <a:lnSpc>
                <a:spcPct val="90000"/>
              </a:lnSpc>
            </a:pPr>
            <a:r>
              <a:rPr lang="en-US" sz="2800" b="1">
                <a:solidFill>
                  <a:srgbClr val="FFFFFF"/>
                </a:solidFill>
                <a:effectLst>
                  <a:glow rad="228600">
                    <a:schemeClr val="bg1"/>
                  </a:glow>
                </a:effectLst>
              </a:rPr>
              <a:t>Old Testament kings (present and future) were regularly called </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the </a:t>
            </a:r>
            <a:r>
              <a:rPr lang="en-US" sz="2400" b="1">
                <a:solidFill>
                  <a:srgbClr val="FFFFFF"/>
                </a:solidFill>
                <a:effectLst>
                  <a:glow rad="228600">
                    <a:schemeClr val="bg1"/>
                  </a:glow>
                </a:effectLst>
              </a:rPr>
              <a:t>LORD</a:t>
            </a:r>
            <a:r>
              <a:rPr lang="mr-IN" altLang="ja-JP" sz="2400" b="1">
                <a:solidFill>
                  <a:srgbClr val="FFFFFF"/>
                </a:solidFill>
                <a:effectLst>
                  <a:glow rad="228600">
                    <a:schemeClr val="bg1"/>
                  </a:glow>
                </a:effectLst>
              </a:rPr>
              <a:t>'</a:t>
            </a:r>
            <a:r>
              <a:rPr lang="en-US" sz="2400" b="1">
                <a:solidFill>
                  <a:srgbClr val="FFFFFF"/>
                </a:solidFill>
                <a:effectLst>
                  <a:glow rad="228600">
                    <a:schemeClr val="bg1"/>
                  </a:glow>
                </a:effectLst>
              </a:rPr>
              <a:t>s</a:t>
            </a:r>
            <a:r>
              <a:rPr lang="en-US" sz="2800" b="1">
                <a:solidFill>
                  <a:srgbClr val="FFFFFF"/>
                </a:solidFill>
                <a:effectLst>
                  <a:glow rad="228600">
                    <a:schemeClr val="bg1"/>
                  </a:glow>
                </a:effectLst>
              </a:rPr>
              <a:t> anointed.</a:t>
            </a:r>
            <a:r>
              <a:rPr lang="mr-IN" altLang="ja-JP" sz="2800" b="1">
                <a:solidFill>
                  <a:srgbClr val="FFFFFF"/>
                </a:solidFill>
                <a:effectLst>
                  <a:glow rad="228600">
                    <a:schemeClr val="bg1"/>
                  </a:glow>
                </a:effectLst>
              </a:rPr>
              <a:t>"</a:t>
            </a:r>
            <a:endParaRPr lang="en-US" sz="2800" b="1">
              <a:solidFill>
                <a:srgbClr val="FFFFFF"/>
              </a:solidFill>
              <a:effectLst>
                <a:glow rad="228600">
                  <a:schemeClr val="bg1"/>
                </a:glow>
              </a:effectLst>
            </a:endParaRPr>
          </a:p>
          <a:p>
            <a:pPr>
              <a:lnSpc>
                <a:spcPct val="90000"/>
              </a:lnSpc>
            </a:pPr>
            <a:r>
              <a:rPr lang="en-US" sz="2800" b="1">
                <a:solidFill>
                  <a:srgbClr val="FFFFFF"/>
                </a:solidFill>
                <a:effectLst>
                  <a:glow rad="228600">
                    <a:schemeClr val="bg1"/>
                  </a:glow>
                </a:effectLst>
              </a:rPr>
              <a:t>Even a pagan Persian ruler could be called God</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 </a:t>
            </a:r>
            <a:r>
              <a:rPr lang="en-US" sz="2800" b="1" i="1">
                <a:solidFill>
                  <a:srgbClr val="FFFFFF"/>
                </a:solidFill>
                <a:effectLst>
                  <a:glow rad="228600">
                    <a:schemeClr val="bg1"/>
                  </a:glow>
                </a:effectLst>
              </a:rPr>
              <a:t>meshiach</a:t>
            </a:r>
            <a:r>
              <a:rPr lang="en-US" sz="2800" b="1">
                <a:solidFill>
                  <a:srgbClr val="FFFFFF"/>
                </a:solidFill>
                <a:effectLst>
                  <a:glow rad="228600">
                    <a:schemeClr val="bg1"/>
                  </a:glow>
                </a:effectLst>
              </a:rPr>
              <a:t> (Cyrus in Isa 45:1) .</a:t>
            </a:r>
          </a:p>
          <a:p>
            <a:pPr>
              <a:lnSpc>
                <a:spcPct val="90000"/>
              </a:lnSpc>
            </a:pPr>
            <a:endParaRPr lang="en-US" sz="2800" b="1">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8640" y="1844824"/>
            <a:ext cx="6876256" cy="5157192"/>
          </a:xfrm>
          <a:prstGeom prst="rect">
            <a:avLst/>
          </a:prstGeom>
        </p:spPr>
      </p:pic>
      <p:sp>
        <p:nvSpPr>
          <p:cNvPr id="7170" name="Rectangle 2"/>
          <p:cNvSpPr>
            <a:spLocks noGrp="1" noChangeArrowheads="1"/>
          </p:cNvSpPr>
          <p:nvPr>
            <p:ph type="title"/>
          </p:nvPr>
        </p:nvSpPr>
        <p:spPr>
          <a:xfrm>
            <a:off x="107504" y="320675"/>
            <a:ext cx="3456384" cy="2172221"/>
          </a:xfrm>
        </p:spPr>
        <p:txBody>
          <a:bodyPr/>
          <a:lstStyle/>
          <a:p>
            <a:pPr algn="l"/>
            <a:r>
              <a:rPr lang="en-US" sz="3600" b="1"/>
              <a:t>E. P. Sanders on the Kingdom of God</a:t>
            </a:r>
          </a:p>
        </p:txBody>
      </p:sp>
      <p:sp>
        <p:nvSpPr>
          <p:cNvPr id="7171" name="Rectangle 3"/>
          <p:cNvSpPr>
            <a:spLocks noGrp="1" noChangeArrowheads="1"/>
          </p:cNvSpPr>
          <p:nvPr>
            <p:ph idx="1"/>
          </p:nvPr>
        </p:nvSpPr>
        <p:spPr>
          <a:xfrm>
            <a:off x="3419872" y="116632"/>
            <a:ext cx="5688632" cy="6741368"/>
          </a:xfrm>
        </p:spPr>
        <p:txBody>
          <a:bodyPr/>
          <a:lstStyle/>
          <a:p>
            <a:pPr marL="177800" indent="-177800"/>
            <a:r>
              <a:rPr lang="en-US" sz="2800" b="1"/>
              <a:t>A covenant into which one enters</a:t>
            </a:r>
          </a:p>
          <a:p>
            <a:pPr marL="177800" indent="-177800"/>
            <a:r>
              <a:rPr lang="en-US" sz="2800" b="1"/>
              <a:t>A future entry yet to be fully established</a:t>
            </a:r>
          </a:p>
          <a:p>
            <a:pPr marL="177800" indent="-177800"/>
            <a:r>
              <a:rPr lang="en-US" sz="2800" b="1"/>
              <a:t>An unexpected coming event separating the righteous from the wicked</a:t>
            </a:r>
          </a:p>
          <a:p>
            <a:pPr marL="177800" indent="-177800"/>
            <a:r>
              <a:rPr lang="en-US" sz="2800" b="1"/>
              <a:t>The establishment of a recognizable social order</a:t>
            </a:r>
          </a:p>
          <a:p>
            <a:pPr marL="177800" indent="-177800"/>
            <a:r>
              <a:rPr lang="en-US" sz="2800" b="1"/>
              <a:t>A present experience of Jesus</a:t>
            </a:r>
            <a:r>
              <a:rPr lang="mr-IN" altLang="ja-JP" sz="2800" b="1">
                <a:latin typeface="Arial"/>
              </a:rPr>
              <a:t>'</a:t>
            </a:r>
            <a:r>
              <a:rPr lang="en-US" sz="2800" b="1"/>
              <a:t> words and deeds.</a:t>
            </a:r>
          </a:p>
          <a:p>
            <a:pPr marL="177800" indent="-177800"/>
            <a:r>
              <a:rPr lang="en-US" sz="2800" b="1"/>
              <a:t>A characteristic of God and his reign as King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0418" name="Rectangle 2"/>
          <p:cNvSpPr>
            <a:spLocks noGrp="1" noChangeArrowheads="1"/>
          </p:cNvSpPr>
          <p:nvPr>
            <p:ph type="title"/>
          </p:nvPr>
        </p:nvSpPr>
        <p:spPr>
          <a:xfrm>
            <a:off x="3203848" y="381000"/>
            <a:ext cx="5472608" cy="114300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r>
              <a:rPr lang="en-US" b="1">
                <a:solidFill>
                  <a:srgbClr val="FFFFFF"/>
                </a:solidFill>
                <a:effectLst>
                  <a:glow rad="228600">
                    <a:schemeClr val="bg1"/>
                  </a:glow>
                </a:effectLst>
              </a:rPr>
              <a:t>Other Titles</a:t>
            </a:r>
          </a:p>
        </p:txBody>
      </p:sp>
      <p:sp>
        <p:nvSpPr>
          <p:cNvPr id="60419" name="Rectangle 3"/>
          <p:cNvSpPr>
            <a:spLocks noGrp="1" noChangeArrowheads="1"/>
          </p:cNvSpPr>
          <p:nvPr>
            <p:ph type="body" idx="1"/>
          </p:nvPr>
        </p:nvSpPr>
        <p:spPr>
          <a:xfrm>
            <a:off x="395536" y="116632"/>
            <a:ext cx="3816424" cy="6055568"/>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King of the Jews</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(Matt 2:2; 21:5)</a:t>
            </a:r>
          </a:p>
          <a:p>
            <a:pPr>
              <a:lnSpc>
                <a:spcPct val="90000"/>
              </a:lnSpc>
            </a:pPr>
            <a:r>
              <a:rPr lang="en-US" sz="2800" b="1">
                <a:solidFill>
                  <a:srgbClr val="FFFFFF"/>
                </a:solidFill>
                <a:effectLst>
                  <a:glow rad="228600">
                    <a:schemeClr val="bg1"/>
                  </a:glow>
                </a:effectLst>
              </a:rPr>
              <a:t>"Servant of the Lord" (Mark 10:45; Matt. 12:18-21)</a:t>
            </a:r>
          </a:p>
          <a:p>
            <a:pPr>
              <a:lnSpc>
                <a:spcPct val="90000"/>
              </a:lnSpc>
            </a:pPr>
            <a:r>
              <a:rPr lang="en-US" sz="2800" b="1">
                <a:solidFill>
                  <a:srgbClr val="FFFFFF"/>
                </a:solidFill>
                <a:effectLst>
                  <a:glow rad="228600">
                    <a:schemeClr val="bg1"/>
                  </a:glow>
                </a:effectLst>
              </a:rPr>
              <a:t>"Teacher" ("rabbi")</a:t>
            </a:r>
          </a:p>
          <a:p>
            <a:pPr>
              <a:lnSpc>
                <a:spcPct val="90000"/>
              </a:lnSpc>
            </a:pP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Son of David</a:t>
            </a:r>
            <a:r>
              <a:rPr lang="mr-IN" altLang="ja-JP" sz="2800" b="1">
                <a:solidFill>
                  <a:srgbClr val="FFFFFF"/>
                </a:solidFill>
                <a:effectLst>
                  <a:glow rad="228600">
                    <a:schemeClr val="bg1"/>
                  </a:glow>
                </a:effectLst>
              </a:rPr>
              <a:t>"</a:t>
            </a:r>
            <a:endParaRPr lang="en-US" sz="2800" b="1">
              <a:solidFill>
                <a:srgbClr val="FFFFFF"/>
              </a:solidFill>
              <a:effectLst>
                <a:glow rad="228600">
                  <a:schemeClr val="bg1"/>
                </a:glow>
              </a:effectLst>
            </a:endParaRPr>
          </a:p>
          <a:p>
            <a:pPr>
              <a:lnSpc>
                <a:spcPct val="90000"/>
              </a:lnSpc>
            </a:pP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Savior</a:t>
            </a:r>
            <a:r>
              <a:rPr lang="mr-IN" altLang="ja-JP" sz="2800" b="1">
                <a:solidFill>
                  <a:srgbClr val="FFFFFF"/>
                </a:solidFill>
                <a:effectLst>
                  <a:glow rad="228600">
                    <a:schemeClr val="bg1"/>
                  </a:glow>
                </a:effectLst>
              </a:rPr>
              <a:t>"</a:t>
            </a:r>
            <a:endParaRPr lang="en-US" sz="2800" b="1">
              <a:solidFill>
                <a:srgbClr val="FFFFFF"/>
              </a:solidFill>
              <a:effectLst>
                <a:glow rad="228600">
                  <a:schemeClr val="bg1"/>
                </a:glow>
              </a:effectLst>
            </a:endParaRPr>
          </a:p>
          <a:p>
            <a:pPr>
              <a:lnSpc>
                <a:spcPct val="90000"/>
              </a:lnSpc>
            </a:pP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Lamb of God</a:t>
            </a:r>
            <a:r>
              <a:rPr lang="mr-IN" altLang="ja-JP" sz="2800" b="1">
                <a:solidFill>
                  <a:srgbClr val="FFFFFF"/>
                </a:solidFill>
                <a:effectLst>
                  <a:glow rad="228600">
                    <a:schemeClr val="bg1"/>
                  </a:glow>
                </a:effectLst>
              </a:rPr>
              <a:t>"</a:t>
            </a:r>
            <a:r>
              <a:rPr lang="en-US" sz="2800" b="1">
                <a:solidFill>
                  <a:srgbClr val="FFFFFF"/>
                </a:solidFill>
                <a:effectLst>
                  <a:glow rad="228600">
                    <a:schemeClr val="bg1"/>
                  </a:glo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checkerboard(across)">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checkerboard(across)">
                                      <p:cBhvr>
                                        <p:cTn id="12" dur="5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checkerboard(across)">
                                      <p:cBhvr>
                                        <p:cTn id="17" dur="500"/>
                                        <p:tgtEl>
                                          <p:spTgt spid="60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checkerboard(across)">
                                      <p:cBhvr>
                                        <p:cTn id="22" dur="500"/>
                                        <p:tgtEl>
                                          <p:spTgt spid="60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Effect transition="in" filter="checkerboard(across)">
                                      <p:cBhvr>
                                        <p:cTn id="27" dur="500"/>
                                        <p:tgtEl>
                                          <p:spTgt spid="604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0419">
                                            <p:txEl>
                                              <p:pRg st="5" end="5"/>
                                            </p:txEl>
                                          </p:spTgt>
                                        </p:tgtEl>
                                        <p:attrNameLst>
                                          <p:attrName>style.visibility</p:attrName>
                                        </p:attrNameLst>
                                      </p:cBhvr>
                                      <p:to>
                                        <p:strVal val="visible"/>
                                      </p:to>
                                    </p:set>
                                    <p:animEffect transition="in" filter="checkerboard(across)">
                                      <p:cBhvr>
                                        <p:cTn id="32" dur="5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6" y="0"/>
            <a:ext cx="9137864" cy="685339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1442" name="Rectangle 2"/>
          <p:cNvSpPr>
            <a:spLocks noGrp="1" noChangeArrowheads="1"/>
          </p:cNvSpPr>
          <p:nvPr>
            <p:ph type="title"/>
          </p:nvPr>
        </p:nvSpPr>
        <p:spPr>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ctr"/>
            <a:r>
              <a:rPr lang="en-US" b="1">
                <a:solidFill>
                  <a:srgbClr val="FFFFFF"/>
                </a:solidFill>
                <a:effectLst>
                  <a:glow rad="228600">
                    <a:schemeClr val="bg1"/>
                  </a:glow>
                </a:effectLst>
              </a:rPr>
              <a:t>Conclusion</a:t>
            </a:r>
          </a:p>
        </p:txBody>
      </p:sp>
      <p:sp>
        <p:nvSpPr>
          <p:cNvPr id="61443" name="Rectangle 3"/>
          <p:cNvSpPr>
            <a:spLocks noGrp="1" noChangeArrowheads="1"/>
          </p:cNvSpPr>
          <p:nvPr>
            <p:ph type="body" idx="1"/>
          </p:nvPr>
        </p:nvSpPr>
        <p:spPr>
          <a:xfrm>
            <a:off x="2339752" y="2057400"/>
            <a:ext cx="6336704" cy="411480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en-US" sz="2800" b="1">
                <a:solidFill>
                  <a:srgbClr val="FFFFFF"/>
                </a:solidFill>
                <a:effectLst>
                  <a:glow rad="228600">
                    <a:schemeClr val="bg1"/>
                  </a:glow>
                </a:effectLst>
              </a:rPr>
              <a:t>No matter how one views the Gospels</a:t>
            </a:r>
            <a:r>
              <a:rPr lang="mr-IN" sz="2800" b="1">
                <a:solidFill>
                  <a:srgbClr val="FFFFFF"/>
                </a:solidFill>
                <a:effectLst>
                  <a:glow rad="228600">
                    <a:schemeClr val="bg1"/>
                  </a:glow>
                </a:effectLst>
              </a:rPr>
              <a:t>…</a:t>
            </a:r>
            <a:endParaRPr lang="en-US" sz="2800" b="1">
              <a:solidFill>
                <a:srgbClr val="FFFFFF"/>
              </a:solidFill>
              <a:effectLst>
                <a:glow rad="228600">
                  <a:schemeClr val="bg1"/>
                </a:glow>
              </a:effectLst>
            </a:endParaRPr>
          </a:p>
          <a:p>
            <a:pPr>
              <a:lnSpc>
                <a:spcPct val="90000"/>
              </a:lnSpc>
            </a:pPr>
            <a:r>
              <a:rPr lang="en-US" sz="2800" b="1">
                <a:solidFill>
                  <a:srgbClr val="FFFFFF"/>
                </a:solidFill>
                <a:effectLst>
                  <a:glow rad="228600">
                    <a:schemeClr val="bg1"/>
                  </a:glow>
                </a:effectLst>
              </a:rPr>
              <a:t>One impression remains the same: Jesus is the most amazing man ever to live. </a:t>
            </a:r>
          </a:p>
          <a:p>
            <a:pPr>
              <a:lnSpc>
                <a:spcPct val="90000"/>
              </a:lnSpc>
            </a:pPr>
            <a:r>
              <a:rPr lang="en-US" sz="2800" b="1">
                <a:solidFill>
                  <a:srgbClr val="FFFFFF"/>
                </a:solidFill>
                <a:effectLst>
                  <a:glow rad="228600">
                    <a:schemeClr val="bg1"/>
                  </a:glow>
                </a:effectLst>
              </a:rPr>
              <a:t>Thus, our response to Him is the most important decision we can make in our life.</a:t>
            </a:r>
          </a:p>
          <a:p>
            <a:pPr>
              <a:lnSpc>
                <a:spcPct val="90000"/>
              </a:lnSpc>
            </a:pPr>
            <a:endParaRPr lang="en-US" sz="2800" b="1">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linds(horizontal)">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blinds(horizontal)">
                                      <p:cBhvr>
                                        <p:cTn id="12" dur="5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blinds(horizontal)">
                                      <p:cBhvr>
                                        <p:cTn id="17" dur="5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6" y="0"/>
            <a:ext cx="9137864" cy="685339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2467" name="Rectangle 3"/>
          <p:cNvSpPr>
            <a:spLocks noGrp="1" noChangeArrowheads="1"/>
          </p:cNvSpPr>
          <p:nvPr>
            <p:ph type="body" idx="1"/>
          </p:nvPr>
        </p:nvSpPr>
        <p:spPr>
          <a:xfrm>
            <a:off x="2483768" y="188640"/>
            <a:ext cx="5976664" cy="598356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nSpc>
                <a:spcPct val="90000"/>
              </a:lnSpc>
            </a:pPr>
            <a:r>
              <a:rPr lang="en-US" sz="2800" b="1">
                <a:solidFill>
                  <a:srgbClr val="FFFFFF"/>
                </a:solidFill>
                <a:effectLst>
                  <a:glow rad="228600">
                    <a:schemeClr val="bg1"/>
                  </a:glow>
                </a:effectLst>
              </a:rPr>
              <a:t>This response determines our eternal destiny.</a:t>
            </a:r>
          </a:p>
          <a:p>
            <a:pPr>
              <a:lnSpc>
                <a:spcPct val="90000"/>
              </a:lnSpc>
            </a:pPr>
            <a:r>
              <a:rPr lang="en-US" sz="2800" b="1">
                <a:solidFill>
                  <a:srgbClr val="FFFFFF"/>
                </a:solidFill>
                <a:effectLst>
                  <a:glow rad="228600">
                    <a:schemeClr val="bg1"/>
                  </a:glow>
                </a:effectLst>
              </a:rPr>
              <a:t>We dare not turn his teaching into a new law or legalism.</a:t>
            </a:r>
          </a:p>
          <a:p>
            <a:pPr>
              <a:lnSpc>
                <a:spcPct val="90000"/>
              </a:lnSpc>
            </a:pPr>
            <a:r>
              <a:rPr lang="en-US" sz="2800" b="1">
                <a:solidFill>
                  <a:srgbClr val="FFFFFF"/>
                </a:solidFill>
                <a:effectLst>
                  <a:glow rad="228600">
                    <a:schemeClr val="bg1"/>
                  </a:glow>
                </a:effectLst>
              </a:rPr>
              <a:t>Rather, we must prepare to carry our own cross, experiencing rejection, hostility, and even martyrdom if necessary.</a:t>
            </a:r>
          </a:p>
          <a:p>
            <a:pPr>
              <a:lnSpc>
                <a:spcPct val="90000"/>
              </a:lnSpc>
            </a:pPr>
            <a:r>
              <a:rPr lang="en-US" sz="2800" b="1">
                <a:solidFill>
                  <a:srgbClr val="FFFFFF"/>
                </a:solidFill>
                <a:effectLst>
                  <a:glow rad="228600">
                    <a:schemeClr val="bg1"/>
                  </a:glow>
                </a:effectLst>
              </a:rPr>
              <a:t>Simply admiring and imitating Jesus is rejecting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5" name="Picture 1" descr="22_John_Baptist_Prison_JPEG_102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itle 1"/>
          <p:cNvSpPr>
            <a:spLocks noGrp="1"/>
          </p:cNvSpPr>
          <p:nvPr>
            <p:ph type="ctrTitle"/>
          </p:nvPr>
        </p:nvSpPr>
        <p:spPr>
          <a:xfrm>
            <a:off x="19846" y="4221088"/>
            <a:ext cx="9144000" cy="829775"/>
          </a:xfrm>
          <a:solidFill>
            <a:schemeClr val="bg1"/>
          </a:solidFill>
          <a:ln>
            <a:noFill/>
          </a:ln>
          <a:effectLst/>
        </p:spPr>
        <p:txBody>
          <a:bodyPr vert="horz" wrap="square" lIns="63180" tIns="32847" rIns="63180" bIns="32847" numCol="1" anchor="ctr" anchorCtr="0" compatLnSpc="1">
            <a:prstTxWarp prst="textNoShape">
              <a:avLst/>
            </a:prstTxWarp>
          </a:bodyPr>
          <a:lstStyle/>
          <a:p>
            <a:pPr defTabSz="320927"/>
            <a:r>
              <a:rPr lang="en-US" spc="-120" dirty="0">
                <a:solidFill>
                  <a:schemeClr val="tx1">
                    <a:lumMod val="50000"/>
                    <a:lumOff val="50000"/>
                  </a:schemeClr>
                </a:solidFill>
                <a:latin typeface="Arial"/>
                <a:ea typeface="ＭＳ Ｐゴシック"/>
                <a:cs typeface="Arial"/>
              </a:rPr>
              <a:t>THE WORD IN PICTURES</a:t>
            </a:r>
          </a:p>
        </p:txBody>
      </p:sp>
      <p:sp>
        <p:nvSpPr>
          <p:cNvPr id="4" name="TextBox 3"/>
          <p:cNvSpPr txBox="1"/>
          <p:nvPr/>
        </p:nvSpPr>
        <p:spPr>
          <a:xfrm>
            <a:off x="4607496" y="836736"/>
            <a:ext cx="4501008" cy="3288593"/>
          </a:xfrm>
          <a:prstGeom prst="rect">
            <a:avLst/>
          </a:prstGeom>
          <a:solidFill>
            <a:schemeClr val="bg1"/>
          </a:solidFill>
        </p:spPr>
        <p:txBody>
          <a:bodyPr wrap="square" lIns="91327" tIns="45664" rIns="91327" bIns="45664" rtlCol="0">
            <a:spAutoFit/>
          </a:bodyPr>
          <a:lstStyle/>
          <a:p>
            <a:pPr defTabSz="914310" eaLnBrk="0" hangingPunct="0">
              <a:lnSpc>
                <a:spcPct val="70000"/>
              </a:lnSpc>
            </a:pPr>
            <a:r>
              <a:rPr lang="en-US" altLang="zh-CN" sz="11500" spc="-250" dirty="0">
                <a:solidFill>
                  <a:srgbClr val="002060"/>
                </a:solidFill>
                <a:latin typeface="Avenir Black"/>
                <a:cs typeface="Avenir Black"/>
              </a:rPr>
              <a:t>Free</a:t>
            </a:r>
            <a:br>
              <a:rPr lang="en-US" altLang="zh-CN" sz="9600" spc="-250" dirty="0">
                <a:solidFill>
                  <a:srgbClr val="002060"/>
                </a:solidFill>
                <a:latin typeface="Avenir Black"/>
                <a:cs typeface="Avenir Black"/>
              </a:rPr>
            </a:br>
            <a:r>
              <a:rPr lang="en-US" altLang="zh-CN" sz="9600" spc="-250" dirty="0">
                <a:solidFill>
                  <a:srgbClr val="36BAD5"/>
                </a:solidFill>
                <a:latin typeface="Avenir Black"/>
                <a:cs typeface="Avenir Black"/>
              </a:rPr>
              <a:t>Bible </a:t>
            </a:r>
            <a:br>
              <a:rPr lang="en-US" altLang="zh-CN" sz="9600" spc="-250" dirty="0">
                <a:solidFill>
                  <a:srgbClr val="002060"/>
                </a:solidFill>
                <a:latin typeface="Avenir Black"/>
                <a:cs typeface="Avenir Black"/>
              </a:rPr>
            </a:br>
            <a:r>
              <a:rPr lang="en-US" altLang="zh-CN" sz="8000" spc="-250" dirty="0">
                <a:solidFill>
                  <a:srgbClr val="002060"/>
                </a:solidFill>
                <a:latin typeface="Avenir Black"/>
                <a:cs typeface="Avenir Black"/>
              </a:rPr>
              <a:t>images</a:t>
            </a:r>
            <a:endParaRPr lang="en-GB" sz="19900" spc="-250" dirty="0">
              <a:solidFill>
                <a:srgbClr val="002060"/>
              </a:solidFill>
              <a:latin typeface="Avenir Black"/>
              <a:cs typeface="Avenir Black"/>
            </a:endParaRPr>
          </a:p>
        </p:txBody>
      </p:sp>
    </p:spTree>
    <p:extLst>
      <p:ext uri="{BB962C8B-B14F-4D97-AF65-F5344CB8AC3E}">
        <p14:creationId xmlns:p14="http://schemas.microsoft.com/office/powerpoint/2010/main" val="2305908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image3.jpeg"/>
          <p:cNvPicPr>
            <a:picLocks noChangeAspect="1"/>
          </p:cNvPicPr>
          <p:nvPr/>
        </p:nvPicPr>
        <p:blipFill>
          <a:blip r:embed="rId2"/>
          <a:stretch>
            <a:fillRect/>
          </a:stretch>
        </p:blipFill>
        <p:spPr>
          <a:xfrm>
            <a:off x="-582" y="26266"/>
            <a:ext cx="9145117" cy="6859118"/>
          </a:xfrm>
          <a:prstGeom prst="rect">
            <a:avLst/>
          </a:prstGeom>
          <a:ln w="12700">
            <a:miter lim="400000"/>
          </a:ln>
        </p:spPr>
      </p:pic>
      <p:sp>
        <p:nvSpPr>
          <p:cNvPr id="221" name="Shape 221"/>
          <p:cNvSpPr>
            <a:spLocks noGrp="1"/>
          </p:cNvSpPr>
          <p:nvPr>
            <p:ph type="title"/>
          </p:nvPr>
        </p:nvSpPr>
        <p:spPr>
          <a:xfrm>
            <a:off x="0" y="-3140"/>
            <a:ext cx="5724128" cy="623828"/>
          </a:xfrm>
          <a:prstGeom prst="rect">
            <a:avLst/>
          </a:prstGeom>
        </p:spPr>
        <p:txBody>
          <a:bodyPr lIns="32863" tIns="32863" rIns="32863" bIns="32863">
            <a:normAutofit/>
          </a:bodyPr>
          <a:lstStyle>
            <a:lvl1pPr defTabSz="314884">
              <a:defRPr sz="3100" b="1">
                <a:latin typeface="Times New Roman"/>
                <a:ea typeface="Times New Roman"/>
                <a:cs typeface="Times New Roman"/>
                <a:sym typeface="Times New Roman"/>
              </a:defRPr>
            </a:lvl1pPr>
          </a:lstStyle>
          <a:p>
            <a:r>
              <a:rPr lang="en-US" sz="2400">
                <a:latin typeface="Arial"/>
                <a:cs typeface="Arial"/>
              </a:rPr>
              <a:t>Used with Permission</a:t>
            </a:r>
            <a:endParaRPr sz="2400">
              <a:latin typeface="Arial"/>
              <a:cs typeface="Arial"/>
            </a:endParaRPr>
          </a:p>
        </p:txBody>
      </p:sp>
      <p:sp>
        <p:nvSpPr>
          <p:cNvPr id="222" name="Shape 222"/>
          <p:cNvSpPr/>
          <p:nvPr/>
        </p:nvSpPr>
        <p:spPr>
          <a:xfrm>
            <a:off x="395536" y="2448488"/>
            <a:ext cx="4968552" cy="37364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square" lIns="45685" tIns="45685" rIns="45685" bIns="45685">
            <a:spAutoFit/>
          </a:bodyPr>
          <a:lstStyle/>
          <a:p>
            <a:pPr algn="ctr" defTabSz="914310" eaLnBrk="0" hangingPunct="0">
              <a:defRPr sz="1300">
                <a:latin typeface="Times New Roman"/>
                <a:ea typeface="Times New Roman"/>
                <a:cs typeface="Times New Roman"/>
                <a:sym typeface="Times New Roman"/>
              </a:defRPr>
            </a:pPr>
            <a:r>
              <a:rPr lang="en-US" sz="900" kern="0">
                <a:solidFill>
                  <a:srgbClr val="000000"/>
                </a:solidFill>
                <a:latin typeface="Arial"/>
                <a:ea typeface="Times New Roman"/>
                <a:cs typeface="Arial"/>
                <a:sym typeface="Times New Roman"/>
              </a:rPr>
              <a:t>Due to the </a:t>
            </a:r>
            <a:r>
              <a:rPr sz="900" kern="0">
                <a:solidFill>
                  <a:srgbClr val="000000"/>
                </a:solidFill>
                <a:latin typeface="Arial"/>
                <a:ea typeface="Times New Roman"/>
                <a:cs typeface="Arial"/>
                <a:sym typeface="Times New Roman"/>
              </a:rPr>
              <a:t>Lumo </a:t>
            </a:r>
            <a:r>
              <a:rPr lang="en-US" sz="900" kern="0">
                <a:solidFill>
                  <a:srgbClr val="000000"/>
                </a:solidFill>
                <a:latin typeface="Arial"/>
                <a:ea typeface="Times New Roman"/>
                <a:cs typeface="Arial"/>
                <a:sym typeface="Times New Roman"/>
              </a:rPr>
              <a:t>Project producing its own publishing material we regret to inform you that we cannot license our photos to other clients outside of </a:t>
            </a:r>
            <a:r>
              <a:rPr sz="900" u="sng" kern="0">
                <a:solidFill>
                  <a:srgbClr val="0000FF"/>
                </a:solidFill>
                <a:uFill>
                  <a:solidFill>
                    <a:srgbClr val="0000FF"/>
                  </a:solidFill>
                </a:uFill>
                <a:latin typeface="Arial"/>
                <a:ea typeface="Times New Roman"/>
                <a:cs typeface="Arial"/>
                <a:sym typeface="Times New Roman"/>
                <a:hlinkClick r:id="rId3"/>
              </a:rPr>
              <a:t>freebibleimages.org</a:t>
            </a:r>
            <a:r>
              <a:rPr lang="en-US" sz="900" kern="0">
                <a:solidFill>
                  <a:srgbClr val="000000"/>
                </a:solidFill>
                <a:latin typeface="Arial"/>
                <a:ea typeface="Times New Roman"/>
                <a:cs typeface="Arial"/>
                <a:sym typeface="Times New Roman"/>
              </a:rPr>
              <a:t>.</a:t>
            </a:r>
            <a:endParaRPr sz="900" kern="0">
              <a:solidFill>
                <a:srgbClr val="000000"/>
              </a:solidFill>
              <a:latin typeface="Arial"/>
              <a:ea typeface="Times New Roman"/>
              <a:cs typeface="Arial"/>
              <a:sym typeface="Times New Roman"/>
            </a:endParaRPr>
          </a:p>
        </p:txBody>
      </p:sp>
      <p:sp>
        <p:nvSpPr>
          <p:cNvPr id="223" name="Shape 223"/>
          <p:cNvSpPr>
            <a:spLocks noChangeAspect="1"/>
          </p:cNvSpPr>
          <p:nvPr/>
        </p:nvSpPr>
        <p:spPr>
          <a:xfrm>
            <a:off x="1187625" y="1628800"/>
            <a:ext cx="899997" cy="615036"/>
          </a:xfrm>
          <a:prstGeom prst="rect">
            <a:avLst/>
          </a:prstGeom>
          <a:solidFill>
            <a:srgbClr val="FFFFFF"/>
          </a:solidFill>
          <a:ln w="12700">
            <a:solidFill>
              <a:schemeClr val="tx1"/>
            </a:solidFill>
            <a:miter lim="400000"/>
          </a:ln>
          <a:extLst>
            <a:ext uri="{C572A759-6A51-4108-AA02-DFA0A04FC94B}">
              <ma14:wrappingTextBoxFlag xmlns="" xmlns:ma14="http://schemas.microsoft.com/office/mac/drawingml/2011/main" val="1"/>
            </a:ext>
          </a:extLst>
        </p:spPr>
        <p:txBody>
          <a:bodyPr wrap="square" lIns="45685" tIns="45685" rIns="45685" bIns="45685" anchor="b">
            <a:spAutoFit/>
          </a:bodyPr>
          <a:lstStyle/>
          <a:p>
            <a:pPr algn="ctr" defTabSz="914310" eaLnBrk="0" hangingPunct="0">
              <a:lnSpc>
                <a:spcPct val="80000"/>
              </a:lnSpc>
              <a:defRPr sz="1200">
                <a:latin typeface="Times New Roman"/>
                <a:ea typeface="Times New Roman"/>
                <a:cs typeface="Times New Roman"/>
                <a:sym typeface="Times New Roman"/>
              </a:defRPr>
            </a:pPr>
            <a:r>
              <a:rPr lang="en-US" sz="800" kern="0">
                <a:solidFill>
                  <a:srgbClr val="000000"/>
                </a:solidFill>
                <a:latin typeface="Arial"/>
                <a:ea typeface="Times New Roman"/>
                <a:cs typeface="Arial"/>
                <a:sym typeface="Times New Roman"/>
              </a:rPr>
              <a:t>THE</a:t>
            </a:r>
            <a:br>
              <a:rPr lang="en-US" sz="1000" kern="0">
                <a:solidFill>
                  <a:srgbClr val="000000"/>
                </a:solidFill>
                <a:latin typeface="Arial"/>
                <a:ea typeface="Times New Roman"/>
                <a:cs typeface="Arial"/>
                <a:sym typeface="Times New Roman"/>
              </a:rPr>
            </a:br>
            <a:r>
              <a:rPr lang="en-US" sz="1000" kern="0">
                <a:solidFill>
                  <a:srgbClr val="000000"/>
                </a:solidFill>
                <a:latin typeface="Arial"/>
                <a:ea typeface="Times New Roman"/>
                <a:cs typeface="Arial"/>
                <a:sym typeface="Times New Roman"/>
              </a:rPr>
              <a:t> </a:t>
            </a:r>
            <a:r>
              <a:rPr lang="en-US" sz="1100" b="1" kern="0">
                <a:solidFill>
                  <a:srgbClr val="000000"/>
                </a:solidFill>
                <a:latin typeface="Arial"/>
                <a:ea typeface="Times New Roman"/>
                <a:cs typeface="Arial"/>
                <a:sym typeface="Times New Roman"/>
              </a:rPr>
              <a:t>GOSPEL</a:t>
            </a:r>
            <a:r>
              <a:rPr lang="en-US" sz="1100" kern="0">
                <a:solidFill>
                  <a:srgbClr val="000000"/>
                </a:solidFill>
                <a:latin typeface="Arial"/>
                <a:ea typeface="Times New Roman"/>
                <a:cs typeface="Arial"/>
                <a:sym typeface="Times New Roman"/>
              </a:rPr>
              <a:t> </a:t>
            </a:r>
            <a:br>
              <a:rPr lang="en-US" sz="1000" kern="0">
                <a:solidFill>
                  <a:srgbClr val="000000"/>
                </a:solidFill>
                <a:latin typeface="Arial"/>
                <a:ea typeface="Times New Roman"/>
                <a:cs typeface="Arial"/>
                <a:sym typeface="Times New Roman"/>
              </a:rPr>
            </a:br>
            <a:r>
              <a:rPr lang="en-US" sz="800" kern="0">
                <a:solidFill>
                  <a:srgbClr val="000000"/>
                </a:solidFill>
                <a:latin typeface="Arial"/>
                <a:ea typeface="Times New Roman"/>
                <a:cs typeface="Arial"/>
                <a:sym typeface="Times New Roman"/>
              </a:rPr>
              <a:t>——OF——</a:t>
            </a:r>
            <a:r>
              <a:rPr lang="en-US" sz="1000" kern="0">
                <a:solidFill>
                  <a:srgbClr val="000000"/>
                </a:solidFill>
                <a:latin typeface="Arial"/>
                <a:ea typeface="Times New Roman"/>
                <a:cs typeface="Arial"/>
                <a:sym typeface="Times New Roman"/>
              </a:rPr>
              <a:t> </a:t>
            </a:r>
            <a:r>
              <a:rPr lang="en-US" sz="1100" b="1" kern="0">
                <a:solidFill>
                  <a:srgbClr val="000000"/>
                </a:solidFill>
                <a:latin typeface="Arial"/>
                <a:ea typeface="Times New Roman"/>
                <a:cs typeface="Arial"/>
                <a:sym typeface="Times New Roman"/>
              </a:rPr>
              <a:t>MATTHEW</a:t>
            </a:r>
            <a:endParaRPr sz="1000" b="1" kern="0">
              <a:solidFill>
                <a:srgbClr val="FFFFFF"/>
              </a:solidFill>
              <a:latin typeface="Arial"/>
              <a:ea typeface="Times New Roman"/>
              <a:cs typeface="Arial"/>
              <a:sym typeface="Times New Roman"/>
            </a:endParaRPr>
          </a:p>
        </p:txBody>
      </p:sp>
      <p:sp>
        <p:nvSpPr>
          <p:cNvPr id="227" name="Shape 227"/>
          <p:cNvSpPr/>
          <p:nvPr/>
        </p:nvSpPr>
        <p:spPr>
          <a:xfrm>
            <a:off x="409444" y="3148454"/>
            <a:ext cx="4940737" cy="1092536"/>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square" lIns="45685" tIns="45685" rIns="45685" bIns="45685">
            <a:spAutoFit/>
          </a:bodyPr>
          <a:lstStyle/>
          <a:p>
            <a:pPr algn="ctr" defTabSz="914310" eaLnBrk="0" hangingPunct="0"/>
            <a:r>
              <a:rPr lang="en-US" sz="1300" kern="0">
                <a:solidFill>
                  <a:srgbClr val="000000"/>
                </a:solidFill>
                <a:latin typeface="Arial"/>
                <a:ea typeface="Times New Roman"/>
                <a:cs typeface="Arial"/>
                <a:sym typeface="Times New Roman"/>
              </a:rPr>
              <a:t>These images are not licensed for reuse in video, </a:t>
            </a:r>
            <a:r>
              <a:rPr sz="1300" kern="0">
                <a:solidFill>
                  <a:srgbClr val="000000"/>
                </a:solidFill>
                <a:latin typeface="Arial"/>
                <a:ea typeface="Times New Roman"/>
                <a:cs typeface="Arial"/>
                <a:sym typeface="Times New Roman"/>
              </a:rPr>
              <a:t>epublishing</a:t>
            </a:r>
            <a:r>
              <a:rPr lang="en-US" sz="1300" kern="0">
                <a:solidFill>
                  <a:srgbClr val="000000"/>
                </a:solidFill>
                <a:latin typeface="Arial"/>
                <a:ea typeface="Times New Roman"/>
                <a:cs typeface="Arial"/>
                <a:sym typeface="Times New Roman"/>
              </a:rPr>
              <a:t> or other media. Downloaded pictures and files cannot be redistributed through any other website than </a:t>
            </a:r>
            <a:r>
              <a:rPr sz="1300" kern="0">
                <a:solidFill>
                  <a:srgbClr val="000000"/>
                </a:solidFill>
                <a:latin typeface="Arial"/>
                <a:ea typeface="Times New Roman"/>
                <a:cs typeface="Arial"/>
                <a:sym typeface="Times New Roman"/>
                <a:hlinkClick r:id="rId4"/>
              </a:rPr>
              <a:t>freebibleimages.org</a:t>
            </a:r>
            <a:r>
              <a:rPr lang="en-US" sz="1300" kern="0">
                <a:solidFill>
                  <a:srgbClr val="000000"/>
                </a:solidFill>
                <a:latin typeface="Arial"/>
                <a:ea typeface="Times New Roman"/>
                <a:cs typeface="Arial"/>
                <a:sym typeface="Times New Roman"/>
              </a:rPr>
              <a:t> or used in any context where the accompanying message is undermining of the Christian faith and gospel.</a:t>
            </a:r>
            <a:endParaRPr sz="1300" kern="0">
              <a:solidFill>
                <a:srgbClr val="000000"/>
              </a:solidFill>
              <a:latin typeface="Arial"/>
              <a:ea typeface="Times New Roman"/>
              <a:cs typeface="Arial"/>
              <a:sym typeface="Times New Roman"/>
            </a:endParaRPr>
          </a:p>
        </p:txBody>
      </p:sp>
      <p:sp>
        <p:nvSpPr>
          <p:cNvPr id="228" name="Shape 228"/>
          <p:cNvSpPr/>
          <p:nvPr/>
        </p:nvSpPr>
        <p:spPr>
          <a:xfrm>
            <a:off x="438920" y="4248516"/>
            <a:ext cx="4881784" cy="514328"/>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square" lIns="45685" tIns="45685" rIns="45685" bIns="45685">
            <a:spAutoFit/>
          </a:bodyPr>
          <a:lstStyle/>
          <a:p>
            <a:pPr algn="ctr" defTabSz="914310" eaLnBrk="0" hangingPunct="0">
              <a:defRPr sz="1300">
                <a:latin typeface="Times New Roman"/>
                <a:ea typeface="Times New Roman"/>
                <a:cs typeface="Times New Roman"/>
                <a:sym typeface="Times New Roman"/>
              </a:defRPr>
            </a:pPr>
            <a:r>
              <a:rPr lang="en-US" sz="900" kern="0">
                <a:solidFill>
                  <a:srgbClr val="000000"/>
                </a:solidFill>
                <a:latin typeface="Arial"/>
                <a:ea typeface="Times New Roman"/>
                <a:cs typeface="Arial"/>
                <a:sym typeface="Times New Roman"/>
              </a:rPr>
              <a:t>Photos can only be used on educational presentations, blogs and social media, all of which should be accompanied with reference to </a:t>
            </a:r>
            <a:r>
              <a:rPr sz="900" u="sng" kern="0">
                <a:solidFill>
                  <a:srgbClr val="0000FF"/>
                </a:solidFill>
                <a:uFill>
                  <a:solidFill>
                    <a:srgbClr val="0000FF"/>
                  </a:solidFill>
                </a:uFill>
                <a:latin typeface="Arial"/>
                <a:ea typeface="Times New Roman"/>
                <a:cs typeface="Arial"/>
                <a:sym typeface="Times New Roman"/>
                <a:hlinkClick r:id="rId5"/>
              </a:rPr>
              <a:t>www.LumoProject.com</a:t>
            </a:r>
            <a:r>
              <a:rPr lang="en-US" sz="900" u="sng" kern="0">
                <a:solidFill>
                  <a:srgbClr val="0000FF"/>
                </a:solidFill>
                <a:uFill>
                  <a:solidFill>
                    <a:srgbClr val="0000FF"/>
                  </a:solidFill>
                </a:uFill>
                <a:latin typeface="Arial"/>
                <a:ea typeface="Times New Roman"/>
                <a:cs typeface="Arial"/>
                <a:sym typeface="Times New Roman"/>
              </a:rPr>
              <a:t>.</a:t>
            </a:r>
            <a:endParaRPr lang="en-US" sz="900" u="sng" kern="0">
              <a:solidFill>
                <a:srgbClr val="0000FF"/>
              </a:solidFill>
              <a:uFill>
                <a:solidFill>
                  <a:srgbClr val="0000FF"/>
                </a:solidFill>
              </a:uFill>
              <a:latin typeface="Arial"/>
              <a:ea typeface="Times New Roman"/>
              <a:cs typeface="Arial"/>
              <a:sym typeface="Times New Roman"/>
              <a:hlinkClick r:id="rId5"/>
            </a:endParaRPr>
          </a:p>
          <a:p>
            <a:pPr algn="ctr" defTabSz="914310" eaLnBrk="0" hangingPunct="0">
              <a:defRPr sz="1300">
                <a:latin typeface="Times New Roman"/>
                <a:ea typeface="Times New Roman"/>
                <a:cs typeface="Times New Roman"/>
                <a:sym typeface="Times New Roman"/>
              </a:defRPr>
            </a:pPr>
            <a:endParaRPr sz="900" u="sng" kern="0">
              <a:solidFill>
                <a:srgbClr val="0000FF"/>
              </a:solidFill>
              <a:uFill>
                <a:solidFill>
                  <a:srgbClr val="0000FF"/>
                </a:solidFill>
              </a:uFill>
              <a:latin typeface="Arial"/>
              <a:ea typeface="Times New Roman"/>
              <a:cs typeface="Arial"/>
              <a:sym typeface="Times New Roman"/>
              <a:hlinkClick r:id="rId5"/>
            </a:endParaRPr>
          </a:p>
        </p:txBody>
      </p:sp>
      <p:sp>
        <p:nvSpPr>
          <p:cNvPr id="229" name="Shape 229"/>
          <p:cNvSpPr/>
          <p:nvPr/>
        </p:nvSpPr>
        <p:spPr>
          <a:xfrm>
            <a:off x="1763688" y="5037423"/>
            <a:ext cx="2212728" cy="623826"/>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32863" tIns="32863" rIns="32863" bIns="32863" anchor="ctr">
            <a:normAutofit/>
          </a:bodyPr>
          <a:lstStyle/>
          <a:p>
            <a:pPr algn="ctr" defTabSz="314665" eaLnBrk="0" hangingPunct="0">
              <a:defRPr sz="1000" spc="-100">
                <a:latin typeface="Times New Roman"/>
                <a:ea typeface="Times New Roman"/>
                <a:cs typeface="Times New Roman"/>
                <a:sym typeface="Times New Roman"/>
              </a:defRPr>
            </a:pPr>
            <a:r>
              <a:rPr lang="en-US" sz="1000" kern="0" spc="50">
                <a:solidFill>
                  <a:srgbClr val="000000"/>
                </a:solidFill>
                <a:latin typeface="Arial"/>
                <a:ea typeface="Times New Roman"/>
                <a:cs typeface="Arial"/>
                <a:sym typeface="Times New Roman"/>
              </a:rPr>
              <a:t>Picture courtesy of </a:t>
            </a:r>
            <a:r>
              <a:rPr sz="1000" kern="0" spc="50">
                <a:solidFill>
                  <a:srgbClr val="000000"/>
                </a:solidFill>
                <a:latin typeface="Arial"/>
                <a:ea typeface="Times New Roman"/>
                <a:cs typeface="Arial"/>
                <a:sym typeface="Times New Roman"/>
              </a:rPr>
              <a:t>BBM</a:t>
            </a:r>
            <a:br>
              <a:rPr sz="1000" kern="0" spc="50">
                <a:solidFill>
                  <a:srgbClr val="000000"/>
                </a:solidFill>
                <a:latin typeface="Arial"/>
                <a:ea typeface="Times New Roman"/>
                <a:cs typeface="Arial"/>
                <a:sym typeface="Times New Roman"/>
              </a:rPr>
            </a:br>
            <a:r>
              <a:rPr sz="1000" kern="0" spc="50">
                <a:solidFill>
                  <a:srgbClr val="000000"/>
                </a:solidFill>
                <a:latin typeface="Arial"/>
                <a:ea typeface="Times New Roman"/>
                <a:cs typeface="Arial"/>
                <a:sym typeface="Times New Roman"/>
              </a:rPr>
              <a:t>© </a:t>
            </a:r>
            <a:r>
              <a:rPr lang="en-US" sz="1000" kern="0" spc="50">
                <a:solidFill>
                  <a:srgbClr val="000000"/>
                </a:solidFill>
                <a:latin typeface="Arial"/>
                <a:ea typeface="Times New Roman"/>
                <a:cs typeface="Arial"/>
                <a:sym typeface="Times New Roman"/>
              </a:rPr>
              <a:t>All Rights Reserved.</a:t>
            </a:r>
            <a:endParaRPr sz="1000" kern="0" spc="50">
              <a:solidFill>
                <a:srgbClr val="000000"/>
              </a:solidFill>
              <a:latin typeface="Arial"/>
              <a:ea typeface="Times New Roman"/>
              <a:cs typeface="Arial"/>
              <a:sym typeface="Times New Roman"/>
            </a:endParaRPr>
          </a:p>
          <a:p>
            <a:pPr algn="ctr" defTabSz="314665" eaLnBrk="0" hangingPunct="0">
              <a:defRPr sz="1000" spc="-100">
                <a:latin typeface="Times New Roman"/>
                <a:ea typeface="Times New Roman"/>
                <a:cs typeface="Times New Roman"/>
                <a:sym typeface="Times New Roman"/>
              </a:defRPr>
            </a:pPr>
            <a:r>
              <a:rPr sz="1000" kern="0" spc="50">
                <a:solidFill>
                  <a:srgbClr val="000000"/>
                </a:solidFill>
                <a:latin typeface="Arial"/>
                <a:ea typeface="Times New Roman"/>
                <a:cs typeface="Arial"/>
                <a:sym typeface="Times New Roman"/>
              </a:rPr>
              <a:t>www.bigbookmedia.com</a:t>
            </a:r>
          </a:p>
        </p:txBody>
      </p:sp>
      <p:pic>
        <p:nvPicPr>
          <p:cNvPr id="1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2520" y="-1116"/>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3" name="Shape 223"/>
          <p:cNvSpPr>
            <a:spLocks noChangeAspect="1"/>
          </p:cNvSpPr>
          <p:nvPr/>
        </p:nvSpPr>
        <p:spPr>
          <a:xfrm>
            <a:off x="2051720" y="1628801"/>
            <a:ext cx="899997" cy="615036"/>
          </a:xfrm>
          <a:prstGeom prst="rect">
            <a:avLst/>
          </a:prstGeom>
          <a:solidFill>
            <a:srgbClr val="FFFFFF"/>
          </a:solidFill>
          <a:ln w="12700">
            <a:solidFill>
              <a:schemeClr val="tx1"/>
            </a:solidFill>
            <a:miter lim="400000"/>
          </a:ln>
          <a:extLst>
            <a:ext uri="{C572A759-6A51-4108-AA02-DFA0A04FC94B}">
              <ma14:wrappingTextBoxFlag xmlns="" xmlns:ma14="http://schemas.microsoft.com/office/mac/drawingml/2011/main" val="1"/>
            </a:ext>
          </a:extLst>
        </p:spPr>
        <p:txBody>
          <a:bodyPr wrap="square" lIns="45685" tIns="45685" rIns="45685" bIns="45685" anchor="b">
            <a:spAutoFit/>
          </a:bodyPr>
          <a:lstStyle/>
          <a:p>
            <a:pPr algn="ctr" defTabSz="914310" eaLnBrk="0" hangingPunct="0">
              <a:lnSpc>
                <a:spcPct val="80000"/>
              </a:lnSpc>
              <a:defRPr sz="1200">
                <a:latin typeface="Times New Roman"/>
                <a:ea typeface="Times New Roman"/>
                <a:cs typeface="Times New Roman"/>
                <a:sym typeface="Times New Roman"/>
              </a:defRPr>
            </a:pPr>
            <a:r>
              <a:rPr lang="en-US" sz="800" kern="0">
                <a:solidFill>
                  <a:srgbClr val="000000"/>
                </a:solidFill>
                <a:latin typeface="Arial"/>
                <a:ea typeface="Times New Roman"/>
                <a:cs typeface="Arial"/>
                <a:sym typeface="Times New Roman"/>
              </a:rPr>
              <a:t>THE</a:t>
            </a:r>
            <a:br>
              <a:rPr lang="en-US" sz="1000" kern="0">
                <a:solidFill>
                  <a:srgbClr val="000000"/>
                </a:solidFill>
                <a:latin typeface="Arial"/>
                <a:ea typeface="Times New Roman"/>
                <a:cs typeface="Arial"/>
                <a:sym typeface="Times New Roman"/>
              </a:rPr>
            </a:br>
            <a:r>
              <a:rPr lang="en-US" sz="1000" kern="0">
                <a:solidFill>
                  <a:srgbClr val="000000"/>
                </a:solidFill>
                <a:latin typeface="Arial"/>
                <a:ea typeface="Times New Roman"/>
                <a:cs typeface="Arial"/>
                <a:sym typeface="Times New Roman"/>
              </a:rPr>
              <a:t> </a:t>
            </a:r>
            <a:r>
              <a:rPr lang="en-US" sz="1100" b="1" kern="0">
                <a:solidFill>
                  <a:srgbClr val="000000"/>
                </a:solidFill>
                <a:latin typeface="Arial"/>
                <a:ea typeface="Times New Roman"/>
                <a:cs typeface="Arial"/>
                <a:sym typeface="Times New Roman"/>
              </a:rPr>
              <a:t>GOSPEL</a:t>
            </a:r>
            <a:r>
              <a:rPr lang="en-US" sz="1100" kern="0">
                <a:solidFill>
                  <a:srgbClr val="000000"/>
                </a:solidFill>
                <a:latin typeface="Arial"/>
                <a:ea typeface="Times New Roman"/>
                <a:cs typeface="Arial"/>
                <a:sym typeface="Times New Roman"/>
              </a:rPr>
              <a:t> </a:t>
            </a:r>
            <a:br>
              <a:rPr lang="en-US" sz="1000" kern="0">
                <a:solidFill>
                  <a:srgbClr val="000000"/>
                </a:solidFill>
                <a:latin typeface="Arial"/>
                <a:ea typeface="Times New Roman"/>
                <a:cs typeface="Arial"/>
                <a:sym typeface="Times New Roman"/>
              </a:rPr>
            </a:br>
            <a:r>
              <a:rPr lang="en-US" sz="800" kern="0">
                <a:solidFill>
                  <a:srgbClr val="000000"/>
                </a:solidFill>
                <a:latin typeface="Arial"/>
                <a:ea typeface="Times New Roman"/>
                <a:cs typeface="Arial"/>
                <a:sym typeface="Times New Roman"/>
              </a:rPr>
              <a:t>——OF——</a:t>
            </a:r>
            <a:r>
              <a:rPr lang="en-US" sz="1000" kern="0">
                <a:solidFill>
                  <a:srgbClr val="000000"/>
                </a:solidFill>
                <a:latin typeface="Arial"/>
                <a:ea typeface="Times New Roman"/>
                <a:cs typeface="Arial"/>
                <a:sym typeface="Times New Roman"/>
              </a:rPr>
              <a:t> </a:t>
            </a:r>
            <a:r>
              <a:rPr lang="en-US" sz="1100" b="1" kern="0">
                <a:solidFill>
                  <a:srgbClr val="000000"/>
                </a:solidFill>
                <a:latin typeface="Arial"/>
                <a:ea typeface="Times New Roman"/>
                <a:cs typeface="Arial"/>
                <a:sym typeface="Times New Roman"/>
              </a:rPr>
              <a:t>MARK</a:t>
            </a:r>
            <a:endParaRPr sz="1000" b="1" kern="0">
              <a:solidFill>
                <a:srgbClr val="FFFFFF"/>
              </a:solidFill>
              <a:latin typeface="Arial"/>
              <a:ea typeface="Times New Roman"/>
              <a:cs typeface="Arial"/>
              <a:sym typeface="Times New Roman"/>
            </a:endParaRPr>
          </a:p>
        </p:txBody>
      </p:sp>
      <p:sp>
        <p:nvSpPr>
          <p:cNvPr id="14" name="Shape 223"/>
          <p:cNvSpPr>
            <a:spLocks noChangeAspect="1"/>
          </p:cNvSpPr>
          <p:nvPr/>
        </p:nvSpPr>
        <p:spPr>
          <a:xfrm>
            <a:off x="2915817" y="1628801"/>
            <a:ext cx="899997" cy="615036"/>
          </a:xfrm>
          <a:prstGeom prst="rect">
            <a:avLst/>
          </a:prstGeom>
          <a:solidFill>
            <a:srgbClr val="FFFFFF"/>
          </a:solidFill>
          <a:ln w="12700">
            <a:solidFill>
              <a:schemeClr val="tx1"/>
            </a:solidFill>
            <a:miter lim="400000"/>
          </a:ln>
          <a:extLst>
            <a:ext uri="{C572A759-6A51-4108-AA02-DFA0A04FC94B}">
              <ma14:wrappingTextBoxFlag xmlns="" xmlns:ma14="http://schemas.microsoft.com/office/mac/drawingml/2011/main" val="1"/>
            </a:ext>
          </a:extLst>
        </p:spPr>
        <p:txBody>
          <a:bodyPr wrap="square" lIns="45685" tIns="45685" rIns="45685" bIns="45685" anchor="b">
            <a:spAutoFit/>
          </a:bodyPr>
          <a:lstStyle/>
          <a:p>
            <a:pPr algn="ctr" defTabSz="914310" eaLnBrk="0" hangingPunct="0">
              <a:lnSpc>
                <a:spcPct val="80000"/>
              </a:lnSpc>
              <a:defRPr sz="1200">
                <a:latin typeface="Times New Roman"/>
                <a:ea typeface="Times New Roman"/>
                <a:cs typeface="Times New Roman"/>
                <a:sym typeface="Times New Roman"/>
              </a:defRPr>
            </a:pPr>
            <a:r>
              <a:rPr lang="en-US" sz="800" kern="0">
                <a:solidFill>
                  <a:srgbClr val="000000"/>
                </a:solidFill>
                <a:latin typeface="Arial"/>
                <a:ea typeface="Times New Roman"/>
                <a:cs typeface="Arial"/>
                <a:sym typeface="Times New Roman"/>
              </a:rPr>
              <a:t>THE</a:t>
            </a:r>
            <a:br>
              <a:rPr lang="en-US" sz="1000" kern="0">
                <a:solidFill>
                  <a:srgbClr val="000000"/>
                </a:solidFill>
                <a:latin typeface="Arial"/>
                <a:ea typeface="Times New Roman"/>
                <a:cs typeface="Arial"/>
                <a:sym typeface="Times New Roman"/>
              </a:rPr>
            </a:br>
            <a:r>
              <a:rPr lang="en-US" sz="1000" kern="0">
                <a:solidFill>
                  <a:srgbClr val="000000"/>
                </a:solidFill>
                <a:latin typeface="Arial"/>
                <a:ea typeface="Times New Roman"/>
                <a:cs typeface="Arial"/>
                <a:sym typeface="Times New Roman"/>
              </a:rPr>
              <a:t> </a:t>
            </a:r>
            <a:r>
              <a:rPr lang="en-US" sz="1100" b="1" kern="0">
                <a:solidFill>
                  <a:srgbClr val="000000"/>
                </a:solidFill>
                <a:latin typeface="Arial"/>
                <a:ea typeface="Times New Roman"/>
                <a:cs typeface="Arial"/>
                <a:sym typeface="Times New Roman"/>
              </a:rPr>
              <a:t>GOSPEL</a:t>
            </a:r>
            <a:r>
              <a:rPr lang="en-US" sz="1100" kern="0">
                <a:solidFill>
                  <a:srgbClr val="000000"/>
                </a:solidFill>
                <a:latin typeface="Arial"/>
                <a:ea typeface="Times New Roman"/>
                <a:cs typeface="Arial"/>
                <a:sym typeface="Times New Roman"/>
              </a:rPr>
              <a:t> </a:t>
            </a:r>
            <a:br>
              <a:rPr lang="en-US" sz="1000" kern="0">
                <a:solidFill>
                  <a:srgbClr val="000000"/>
                </a:solidFill>
                <a:latin typeface="Arial"/>
                <a:ea typeface="Times New Roman"/>
                <a:cs typeface="Arial"/>
                <a:sym typeface="Times New Roman"/>
              </a:rPr>
            </a:br>
            <a:r>
              <a:rPr lang="en-US" sz="800" kern="0">
                <a:solidFill>
                  <a:srgbClr val="000000"/>
                </a:solidFill>
                <a:latin typeface="Arial"/>
                <a:ea typeface="Times New Roman"/>
                <a:cs typeface="Arial"/>
                <a:sym typeface="Times New Roman"/>
              </a:rPr>
              <a:t>——OF——</a:t>
            </a:r>
            <a:r>
              <a:rPr lang="en-US" sz="1000" kern="0">
                <a:solidFill>
                  <a:srgbClr val="000000"/>
                </a:solidFill>
                <a:latin typeface="Arial"/>
                <a:ea typeface="Times New Roman"/>
                <a:cs typeface="Arial"/>
                <a:sym typeface="Times New Roman"/>
              </a:rPr>
              <a:t> </a:t>
            </a:r>
            <a:r>
              <a:rPr lang="en-US" sz="1100" b="1" kern="0">
                <a:solidFill>
                  <a:srgbClr val="000000"/>
                </a:solidFill>
                <a:latin typeface="Arial"/>
                <a:ea typeface="Times New Roman"/>
                <a:cs typeface="Arial"/>
                <a:sym typeface="Times New Roman"/>
              </a:rPr>
              <a:t>LUKE</a:t>
            </a:r>
            <a:endParaRPr sz="1000" b="1" kern="0">
              <a:solidFill>
                <a:srgbClr val="FFFFFF"/>
              </a:solidFill>
              <a:latin typeface="Arial"/>
              <a:ea typeface="Times New Roman"/>
              <a:cs typeface="Arial"/>
              <a:sym typeface="Times New Roman"/>
            </a:endParaRPr>
          </a:p>
        </p:txBody>
      </p:sp>
      <p:sp>
        <p:nvSpPr>
          <p:cNvPr id="15" name="Shape 223"/>
          <p:cNvSpPr>
            <a:spLocks noChangeAspect="1"/>
          </p:cNvSpPr>
          <p:nvPr/>
        </p:nvSpPr>
        <p:spPr>
          <a:xfrm>
            <a:off x="3779912" y="1628801"/>
            <a:ext cx="899997" cy="615036"/>
          </a:xfrm>
          <a:prstGeom prst="rect">
            <a:avLst/>
          </a:prstGeom>
          <a:solidFill>
            <a:srgbClr val="FFFFFF"/>
          </a:solidFill>
          <a:ln w="12700">
            <a:solidFill>
              <a:schemeClr val="tx1"/>
            </a:solidFill>
            <a:miter lim="400000"/>
          </a:ln>
          <a:extLst>
            <a:ext uri="{C572A759-6A51-4108-AA02-DFA0A04FC94B}">
              <ma14:wrappingTextBoxFlag xmlns="" xmlns:ma14="http://schemas.microsoft.com/office/mac/drawingml/2011/main" val="1"/>
            </a:ext>
          </a:extLst>
        </p:spPr>
        <p:txBody>
          <a:bodyPr wrap="square" lIns="45685" tIns="45685" rIns="45685" bIns="45685" anchor="b">
            <a:spAutoFit/>
          </a:bodyPr>
          <a:lstStyle/>
          <a:p>
            <a:pPr algn="ctr" defTabSz="914310" eaLnBrk="0" hangingPunct="0">
              <a:lnSpc>
                <a:spcPct val="80000"/>
              </a:lnSpc>
              <a:defRPr sz="1200">
                <a:latin typeface="Times New Roman"/>
                <a:ea typeface="Times New Roman"/>
                <a:cs typeface="Times New Roman"/>
                <a:sym typeface="Times New Roman"/>
              </a:defRPr>
            </a:pPr>
            <a:r>
              <a:rPr lang="en-US" sz="800" kern="0">
                <a:solidFill>
                  <a:srgbClr val="000000"/>
                </a:solidFill>
                <a:latin typeface="Arial"/>
                <a:ea typeface="Times New Roman"/>
                <a:cs typeface="Arial"/>
                <a:sym typeface="Times New Roman"/>
              </a:rPr>
              <a:t>THE</a:t>
            </a:r>
            <a:br>
              <a:rPr lang="en-US" sz="1000" kern="0">
                <a:solidFill>
                  <a:srgbClr val="000000"/>
                </a:solidFill>
                <a:latin typeface="Arial"/>
                <a:ea typeface="Times New Roman"/>
                <a:cs typeface="Arial"/>
                <a:sym typeface="Times New Roman"/>
              </a:rPr>
            </a:br>
            <a:r>
              <a:rPr lang="en-US" sz="1000" kern="0">
                <a:solidFill>
                  <a:srgbClr val="000000"/>
                </a:solidFill>
                <a:latin typeface="Arial"/>
                <a:ea typeface="Times New Roman"/>
                <a:cs typeface="Arial"/>
                <a:sym typeface="Times New Roman"/>
              </a:rPr>
              <a:t> </a:t>
            </a:r>
            <a:r>
              <a:rPr lang="en-US" sz="1100" b="1" kern="0">
                <a:solidFill>
                  <a:srgbClr val="000000"/>
                </a:solidFill>
                <a:latin typeface="Arial"/>
                <a:ea typeface="Times New Roman"/>
                <a:cs typeface="Arial"/>
                <a:sym typeface="Times New Roman"/>
              </a:rPr>
              <a:t>GOSPEL</a:t>
            </a:r>
            <a:r>
              <a:rPr lang="en-US" sz="1100" kern="0">
                <a:solidFill>
                  <a:srgbClr val="000000"/>
                </a:solidFill>
                <a:latin typeface="Arial"/>
                <a:ea typeface="Times New Roman"/>
                <a:cs typeface="Arial"/>
                <a:sym typeface="Times New Roman"/>
              </a:rPr>
              <a:t> </a:t>
            </a:r>
            <a:br>
              <a:rPr lang="en-US" sz="1000" kern="0">
                <a:solidFill>
                  <a:srgbClr val="000000"/>
                </a:solidFill>
                <a:latin typeface="Arial"/>
                <a:ea typeface="Times New Roman"/>
                <a:cs typeface="Arial"/>
                <a:sym typeface="Times New Roman"/>
              </a:rPr>
            </a:br>
            <a:r>
              <a:rPr lang="en-US" sz="800" kern="0">
                <a:solidFill>
                  <a:srgbClr val="000000"/>
                </a:solidFill>
                <a:latin typeface="Arial"/>
                <a:ea typeface="Times New Roman"/>
                <a:cs typeface="Arial"/>
                <a:sym typeface="Times New Roman"/>
              </a:rPr>
              <a:t>——OF——</a:t>
            </a:r>
            <a:r>
              <a:rPr lang="en-US" sz="1000" kern="0">
                <a:solidFill>
                  <a:srgbClr val="000000"/>
                </a:solidFill>
                <a:latin typeface="Arial"/>
                <a:ea typeface="Times New Roman"/>
                <a:cs typeface="Arial"/>
                <a:sym typeface="Times New Roman"/>
              </a:rPr>
              <a:t> </a:t>
            </a:r>
            <a:r>
              <a:rPr lang="en-US" sz="1100" b="1" kern="0">
                <a:solidFill>
                  <a:srgbClr val="000000"/>
                </a:solidFill>
                <a:latin typeface="Arial"/>
                <a:ea typeface="Times New Roman"/>
                <a:cs typeface="Arial"/>
                <a:sym typeface="Times New Roman"/>
              </a:rPr>
              <a:t>JOHN</a:t>
            </a:r>
            <a:endParaRPr sz="1000" b="1" kern="0">
              <a:solidFill>
                <a:srgbClr val="FFFFFF"/>
              </a:solidFill>
              <a:latin typeface="Arial"/>
              <a:ea typeface="Times New Roman"/>
              <a:cs typeface="Arial"/>
              <a:sym typeface="Times New Roman"/>
            </a:endParaRPr>
          </a:p>
        </p:txBody>
      </p:sp>
    </p:spTree>
    <p:extLst>
      <p:ext uri="{BB962C8B-B14F-4D97-AF65-F5344CB8AC3E}">
        <p14:creationId xmlns:p14="http://schemas.microsoft.com/office/powerpoint/2010/main" val="173781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609600"/>
            <a:ext cx="1905000" cy="792163"/>
          </a:xfrm>
        </p:spPr>
        <p:txBody>
          <a:bodyPr/>
          <a:lstStyle/>
          <a:p>
            <a:pPr eaLnBrk="1" hangingPunct="1">
              <a:defRPr/>
            </a:pPr>
            <a:r>
              <a:rPr lang="en-US" b="1">
                <a:solidFill>
                  <a:schemeClr val="tx1"/>
                </a:solidFill>
                <a:cs typeface="+mj-cs"/>
              </a:rPr>
              <a:t>Black</a:t>
            </a:r>
            <a:endParaRPr lang="en-US">
              <a:solidFill>
                <a:schemeClr val="bg1"/>
              </a:solidFill>
              <a:cs typeface="+mj-cs"/>
            </a:endParaRPr>
          </a:p>
        </p:txBody>
      </p:sp>
    </p:spTree>
    <p:extLst>
      <p:ext uri="{BB962C8B-B14F-4D97-AF65-F5344CB8AC3E}">
        <p14:creationId xmlns:p14="http://schemas.microsoft.com/office/powerpoint/2010/main" val="612287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Gospels link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2865244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rgbClr val="7E0000"/>
            </a:gs>
            <a:gs pos="100000">
              <a:schemeClr val="tx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152400"/>
            <a:ext cx="7772400" cy="762000"/>
          </a:xfrm>
          <a:ln>
            <a:noFill/>
          </a:ln>
        </p:spPr>
        <p:txBody>
          <a:bodyPr/>
          <a:lstStyle/>
          <a:p>
            <a:pPr algn="ctr"/>
            <a:r>
              <a:rPr lang="en-US" sz="4000" b="1">
                <a:solidFill>
                  <a:srgbClr val="FFFFFF"/>
                </a:solidFill>
                <a:latin typeface="Arial"/>
                <a:cs typeface="Arial"/>
              </a:rPr>
              <a:t>Jewish Eschatology</a:t>
            </a:r>
          </a:p>
        </p:txBody>
      </p:sp>
      <p:sp>
        <p:nvSpPr>
          <p:cNvPr id="41987" name="Rectangle 3"/>
          <p:cNvSpPr>
            <a:spLocks noGrp="1" noChangeArrowheads="1"/>
          </p:cNvSpPr>
          <p:nvPr>
            <p:ph sz="half" idx="1"/>
          </p:nvPr>
        </p:nvSpPr>
        <p:spPr>
          <a:xfrm>
            <a:off x="506288" y="914400"/>
            <a:ext cx="8458200" cy="5943600"/>
          </a:xfrm>
          <a:ln>
            <a:noFill/>
          </a:ln>
        </p:spPr>
        <p:txBody>
          <a:bodyPr/>
          <a:lstStyle/>
          <a:p>
            <a:pPr>
              <a:buFontTx/>
              <a:buNone/>
            </a:pPr>
            <a:r>
              <a:rPr lang="en-US" sz="2400" b="1">
                <a:solidFill>
                  <a:srgbClr val="FFFFFF"/>
                </a:solidFill>
                <a:latin typeface="Arial"/>
                <a:cs typeface="Arial"/>
              </a:rPr>
              <a:t>Old Age 				                     New Age</a:t>
            </a:r>
          </a:p>
          <a:p>
            <a:pPr>
              <a:buFontTx/>
              <a:buNone/>
            </a:pPr>
            <a:r>
              <a:rPr lang="en-US" sz="2400" b="1">
                <a:solidFill>
                  <a:srgbClr val="FFFFFF"/>
                </a:solidFill>
                <a:latin typeface="Arial"/>
                <a:cs typeface="Arial"/>
              </a:rPr>
              <a:t>________________________________________</a:t>
            </a:r>
          </a:p>
          <a:p>
            <a:pPr>
              <a:buFontTx/>
              <a:buNone/>
            </a:pPr>
            <a:r>
              <a:rPr lang="en-US" sz="2400" b="1">
                <a:solidFill>
                  <a:srgbClr val="FFFFFF"/>
                </a:solidFill>
                <a:latin typeface="Arial"/>
                <a:cs typeface="Arial"/>
              </a:rPr>
              <a:t>                                       </a:t>
            </a:r>
            <a:r>
              <a:rPr lang="en-US" sz="2000" b="1">
                <a:solidFill>
                  <a:srgbClr val="FFFFFF"/>
                </a:solidFill>
                <a:latin typeface="Arial"/>
                <a:cs typeface="Arial"/>
              </a:rPr>
              <a:t>Messiah </a:t>
            </a:r>
          </a:p>
          <a:p>
            <a:pPr>
              <a:buFontTx/>
              <a:buNone/>
            </a:pPr>
            <a:r>
              <a:rPr lang="en-US" sz="2000" b="1">
                <a:solidFill>
                  <a:srgbClr val="FFFFFF"/>
                </a:solidFill>
                <a:latin typeface="Arial"/>
                <a:cs typeface="Arial"/>
              </a:rPr>
              <a:t>				   comes as king</a:t>
            </a:r>
          </a:p>
          <a:p>
            <a:pPr>
              <a:buFontTx/>
              <a:buNone/>
            </a:pPr>
            <a:endParaRPr lang="en-US" sz="2000" b="1">
              <a:solidFill>
                <a:srgbClr val="FFFFFF"/>
              </a:solidFill>
              <a:latin typeface="Arial"/>
              <a:cs typeface="Arial"/>
            </a:endParaRPr>
          </a:p>
          <a:p>
            <a:pPr>
              <a:buFontTx/>
              <a:buNone/>
            </a:pPr>
            <a:r>
              <a:rPr lang="en-US" sz="2400" b="1">
                <a:solidFill>
                  <a:srgbClr val="FFFFFF"/>
                </a:solidFill>
                <a:latin typeface="Arial"/>
                <a:cs typeface="Arial"/>
              </a:rPr>
              <a:t>			   </a:t>
            </a:r>
            <a:r>
              <a:rPr lang="en-US" b="1">
                <a:solidFill>
                  <a:srgbClr val="FFFFFF"/>
                </a:solidFill>
                <a:latin typeface="Arial"/>
                <a:cs typeface="Arial"/>
              </a:rPr>
              <a:t>Christian Eschatology</a:t>
            </a:r>
          </a:p>
          <a:p>
            <a:pPr>
              <a:buFontTx/>
              <a:buNone/>
            </a:pPr>
            <a:r>
              <a:rPr lang="en-US" b="1">
                <a:solidFill>
                  <a:srgbClr val="FFFFFF"/>
                </a:solidFill>
                <a:latin typeface="Arial"/>
                <a:cs typeface="Arial"/>
              </a:rPr>
              <a:t>					</a:t>
            </a:r>
            <a:r>
              <a:rPr lang="en-US" sz="1800" b="1">
                <a:solidFill>
                  <a:srgbClr val="FFFFFF"/>
                </a:solidFill>
                <a:latin typeface="Arial"/>
                <a:cs typeface="Arial"/>
              </a:rPr>
              <a:t>New                              Age</a:t>
            </a:r>
            <a:r>
              <a:rPr lang="en-US" b="1">
                <a:solidFill>
                  <a:srgbClr val="FFFFFF"/>
                </a:solidFill>
                <a:latin typeface="Arial"/>
                <a:cs typeface="Arial"/>
              </a:rPr>
              <a:t>                  </a:t>
            </a:r>
          </a:p>
          <a:p>
            <a:pPr>
              <a:buFontTx/>
              <a:buNone/>
            </a:pPr>
            <a:r>
              <a:rPr lang="en-US" b="1">
                <a:solidFill>
                  <a:srgbClr val="FFFFFF"/>
                </a:solidFill>
                <a:latin typeface="Arial"/>
                <a:cs typeface="Arial"/>
              </a:rPr>
              <a:t>                  </a:t>
            </a:r>
            <a:r>
              <a:rPr lang="en-US" sz="700" b="1">
                <a:solidFill>
                  <a:srgbClr val="FFFFFF"/>
                </a:solidFill>
                <a:latin typeface="Arial"/>
                <a:cs typeface="Arial"/>
              </a:rPr>
              <a:t>_______________________________________________________________________________________________________________</a:t>
            </a:r>
          </a:p>
          <a:p>
            <a:pPr>
              <a:buFontTx/>
              <a:buNone/>
            </a:pPr>
            <a:endParaRPr lang="en-US" sz="700" b="1">
              <a:solidFill>
                <a:srgbClr val="FFFFFF"/>
              </a:solidFill>
              <a:latin typeface="Arial"/>
              <a:cs typeface="Arial"/>
            </a:endParaRPr>
          </a:p>
          <a:p>
            <a:pPr>
              <a:buFontTx/>
              <a:buNone/>
            </a:pPr>
            <a:endParaRPr lang="en-US" sz="700" b="1">
              <a:solidFill>
                <a:srgbClr val="FFFFFF"/>
              </a:solidFill>
              <a:latin typeface="Arial"/>
              <a:cs typeface="Arial"/>
            </a:endParaRPr>
          </a:p>
          <a:p>
            <a:pPr>
              <a:buFontTx/>
              <a:buNone/>
            </a:pPr>
            <a:endParaRPr lang="en-US" sz="700" b="1">
              <a:solidFill>
                <a:srgbClr val="FFFFFF"/>
              </a:solidFill>
              <a:latin typeface="Arial"/>
              <a:cs typeface="Arial"/>
            </a:endParaRPr>
          </a:p>
          <a:p>
            <a:pPr>
              <a:buFontTx/>
              <a:buNone/>
            </a:pPr>
            <a:endParaRPr lang="en-US" sz="700" b="1">
              <a:solidFill>
                <a:srgbClr val="FFFFFF"/>
              </a:solidFill>
              <a:latin typeface="Arial"/>
              <a:cs typeface="Arial"/>
            </a:endParaRPr>
          </a:p>
          <a:p>
            <a:pPr>
              <a:buFontTx/>
              <a:buNone/>
            </a:pPr>
            <a:r>
              <a:rPr lang="en-US" sz="600" b="1">
                <a:solidFill>
                  <a:srgbClr val="FFFFFF"/>
                </a:solidFill>
                <a:latin typeface="Arial"/>
                <a:cs typeface="Arial"/>
              </a:rPr>
              <a:t>                         </a:t>
            </a:r>
            <a:r>
              <a:rPr lang="en-US" sz="2000" b="1">
                <a:solidFill>
                  <a:srgbClr val="FFFFFF"/>
                </a:solidFill>
                <a:latin typeface="Arial"/>
                <a:cs typeface="Arial"/>
              </a:rPr>
              <a:t>Old                          Age</a:t>
            </a:r>
          </a:p>
          <a:p>
            <a:pPr>
              <a:buFontTx/>
              <a:buNone/>
            </a:pPr>
            <a:endParaRPr lang="en-US" sz="2000" b="1">
              <a:solidFill>
                <a:srgbClr val="FFFFFF"/>
              </a:solidFill>
              <a:latin typeface="Arial"/>
              <a:cs typeface="Arial"/>
            </a:endParaRPr>
          </a:p>
          <a:p>
            <a:pPr>
              <a:buFontTx/>
              <a:buNone/>
            </a:pPr>
            <a:r>
              <a:rPr lang="en-US" sz="2000" b="1">
                <a:solidFill>
                  <a:srgbClr val="FFFFFF"/>
                </a:solidFill>
                <a:latin typeface="Arial"/>
                <a:cs typeface="Arial"/>
              </a:rPr>
              <a:t>________________________________________</a:t>
            </a:r>
          </a:p>
          <a:p>
            <a:pPr>
              <a:buFontTx/>
              <a:buNone/>
            </a:pPr>
            <a:endParaRPr lang="en-US" sz="400" b="1">
              <a:solidFill>
                <a:srgbClr val="FFFFFF"/>
              </a:solidFill>
              <a:latin typeface="Arial"/>
              <a:cs typeface="Arial"/>
            </a:endParaRPr>
          </a:p>
          <a:p>
            <a:pPr>
              <a:buFontTx/>
              <a:buNone/>
            </a:pPr>
            <a:r>
              <a:rPr lang="en-US" sz="2000" b="1">
                <a:solidFill>
                  <a:srgbClr val="FFFFFF"/>
                </a:solidFill>
                <a:latin typeface="Arial"/>
                <a:cs typeface="Arial"/>
              </a:rPr>
              <a:t>	          Messiah crucified                 Messiah returns as king</a:t>
            </a:r>
            <a:endParaRPr lang="en-US" sz="600" b="1">
              <a:solidFill>
                <a:srgbClr val="FFFFFF"/>
              </a:solidFill>
              <a:latin typeface="Arial"/>
              <a:cs typeface="Arial"/>
            </a:endParaRPr>
          </a:p>
        </p:txBody>
      </p:sp>
      <p:sp>
        <p:nvSpPr>
          <p:cNvPr id="41992" name="Line 8"/>
          <p:cNvSpPr>
            <a:spLocks noChangeShapeType="1"/>
          </p:cNvSpPr>
          <p:nvPr/>
        </p:nvSpPr>
        <p:spPr bwMode="auto">
          <a:xfrm>
            <a:off x="2133600" y="4876800"/>
            <a:ext cx="304800" cy="0"/>
          </a:xfrm>
          <a:prstGeom prst="line">
            <a:avLst/>
          </a:prstGeom>
          <a:noFill/>
          <a:ln w="38100">
            <a:solidFill>
              <a:schemeClr val="bg1"/>
            </a:solidFill>
            <a:miter lim="800000"/>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sz="2000" b="1">
              <a:solidFill>
                <a:srgbClr val="FFFFFF"/>
              </a:solidFill>
              <a:latin typeface="Arial"/>
              <a:cs typeface="Arial"/>
            </a:endParaRPr>
          </a:p>
        </p:txBody>
      </p:sp>
      <p:sp>
        <p:nvSpPr>
          <p:cNvPr id="41993" name="Line 9"/>
          <p:cNvSpPr>
            <a:spLocks noChangeShapeType="1"/>
          </p:cNvSpPr>
          <p:nvPr/>
        </p:nvSpPr>
        <p:spPr bwMode="auto">
          <a:xfrm>
            <a:off x="2286000" y="4724400"/>
            <a:ext cx="0" cy="533400"/>
          </a:xfrm>
          <a:prstGeom prst="line">
            <a:avLst/>
          </a:prstGeom>
          <a:noFill/>
          <a:ln w="38100">
            <a:solidFill>
              <a:schemeClr val="bg1"/>
            </a:solidFill>
            <a:miter lim="800000"/>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sz="2000" b="1">
              <a:solidFill>
                <a:srgbClr val="FFFFFF"/>
              </a:solidFill>
              <a:latin typeface="Arial"/>
              <a:cs typeface="Arial"/>
            </a:endParaRPr>
          </a:p>
        </p:txBody>
      </p:sp>
      <p:sp>
        <p:nvSpPr>
          <p:cNvPr id="41995" name="Rectangle 11"/>
          <p:cNvSpPr>
            <a:spLocks noChangeArrowheads="1"/>
          </p:cNvSpPr>
          <p:nvPr/>
        </p:nvSpPr>
        <p:spPr bwMode="auto">
          <a:xfrm>
            <a:off x="2236440" y="2895600"/>
            <a:ext cx="4495800" cy="685800"/>
          </a:xfrm>
          <a:prstGeom prst="rect">
            <a:avLst/>
          </a:prstGeom>
          <a:noFill/>
          <a:ln w="12700">
            <a:solidFill>
              <a:schemeClr val="bg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000" b="1">
              <a:solidFill>
                <a:srgbClr val="FFFFFF"/>
              </a:solidFill>
              <a:latin typeface="Arial"/>
              <a:cs typeface="Arial"/>
            </a:endParaRPr>
          </a:p>
        </p:txBody>
      </p:sp>
      <p:sp>
        <p:nvSpPr>
          <p:cNvPr id="41996" name="Line 12"/>
          <p:cNvSpPr>
            <a:spLocks noChangeShapeType="1"/>
          </p:cNvSpPr>
          <p:nvPr/>
        </p:nvSpPr>
        <p:spPr bwMode="auto">
          <a:xfrm flipV="1">
            <a:off x="5867400" y="4103712"/>
            <a:ext cx="0" cy="2133600"/>
          </a:xfrm>
          <a:prstGeom prst="line">
            <a:avLst/>
          </a:prstGeom>
          <a:noFill/>
          <a:ln w="12700">
            <a:solidFill>
              <a:schemeClr val="bg1"/>
            </a:solidFill>
            <a:miter lim="800000"/>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sz="2000" b="1">
              <a:solidFill>
                <a:srgbClr val="FFFFFF"/>
              </a:solidFill>
              <a:latin typeface="Arial"/>
              <a:cs typeface="Arial"/>
            </a:endParaRPr>
          </a:p>
        </p:txBody>
      </p:sp>
      <p:sp>
        <p:nvSpPr>
          <p:cNvPr id="41997" name="Line 13"/>
          <p:cNvSpPr>
            <a:spLocks noChangeShapeType="1"/>
          </p:cNvSpPr>
          <p:nvPr/>
        </p:nvSpPr>
        <p:spPr bwMode="auto">
          <a:xfrm>
            <a:off x="2286000" y="5551512"/>
            <a:ext cx="0" cy="685800"/>
          </a:xfrm>
          <a:prstGeom prst="line">
            <a:avLst/>
          </a:prstGeom>
          <a:noFill/>
          <a:ln w="12700">
            <a:solidFill>
              <a:schemeClr val="bg1"/>
            </a:solidFill>
            <a:miter lim="800000"/>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sz="2000" b="1">
              <a:solidFill>
                <a:srgbClr val="FFFFFF"/>
              </a:solidFill>
              <a:latin typeface="Arial"/>
              <a:cs typeface="Arial"/>
            </a:endParaRPr>
          </a:p>
        </p:txBody>
      </p:sp>
      <p:sp>
        <p:nvSpPr>
          <p:cNvPr id="41998" name="Oval 14"/>
          <p:cNvSpPr>
            <a:spLocks noChangeArrowheads="1"/>
          </p:cNvSpPr>
          <p:nvPr/>
        </p:nvSpPr>
        <p:spPr bwMode="auto">
          <a:xfrm>
            <a:off x="4191000" y="908720"/>
            <a:ext cx="685800" cy="838200"/>
          </a:xfrm>
          <a:prstGeom prst="ellipse">
            <a:avLst/>
          </a:prstGeom>
          <a:solidFill>
            <a:schemeClr val="accent1"/>
          </a:solidFill>
          <a:ln w="12700">
            <a:solidFill>
              <a:schemeClr val="bg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000" b="1">
              <a:solidFill>
                <a:srgbClr val="FFFFFF"/>
              </a:solidFill>
              <a:latin typeface="Arial"/>
              <a:cs typeface="Arial"/>
            </a:endParaRPr>
          </a:p>
        </p:txBody>
      </p:sp>
      <p:sp>
        <p:nvSpPr>
          <p:cNvPr id="42015" name="Oval 31"/>
          <p:cNvSpPr>
            <a:spLocks noChangeArrowheads="1"/>
          </p:cNvSpPr>
          <p:nvPr/>
        </p:nvSpPr>
        <p:spPr bwMode="auto">
          <a:xfrm>
            <a:off x="5542384" y="4607024"/>
            <a:ext cx="685800" cy="838200"/>
          </a:xfrm>
          <a:prstGeom prst="ellipse">
            <a:avLst/>
          </a:prstGeom>
          <a:solidFill>
            <a:schemeClr val="accent1"/>
          </a:solidFill>
          <a:ln w="12700">
            <a:solidFill>
              <a:schemeClr val="bg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000" b="1">
              <a:solidFill>
                <a:srgbClr val="FFFFFF"/>
              </a:solidFill>
              <a:latin typeface="Arial"/>
              <a:cs typeface="Arial"/>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0"/>
            <a:ext cx="9144000" cy="6858000"/>
          </a:xfrm>
          <a:prstGeom prst="rect">
            <a:avLst/>
          </a:prstGeom>
        </p:spPr>
      </p:pic>
      <p:sp>
        <p:nvSpPr>
          <p:cNvPr id="9218" name="Rectangle 2"/>
          <p:cNvSpPr>
            <a:spLocks noGrp="1" noChangeArrowheads="1"/>
          </p:cNvSpPr>
          <p:nvPr>
            <p:ph type="title"/>
          </p:nvPr>
        </p:nvSpPr>
        <p:spPr>
          <a:xfrm>
            <a:off x="0" y="0"/>
            <a:ext cx="9144000" cy="860376"/>
          </a:xfrm>
        </p:spPr>
        <p:txBody>
          <a:bodyPr/>
          <a:lstStyle/>
          <a:p>
            <a:pPr algn="ctr"/>
            <a:r>
              <a:rPr lang="en-US" b="1">
                <a:solidFill>
                  <a:schemeClr val="bg1"/>
                </a:solidFill>
              </a:rPr>
              <a:t>Kingdom is Future &amp; Present</a:t>
            </a:r>
          </a:p>
        </p:txBody>
      </p:sp>
      <p:sp>
        <p:nvSpPr>
          <p:cNvPr id="9219" name="Rectangle 3"/>
          <p:cNvSpPr>
            <a:spLocks noGrp="1" noChangeArrowheads="1"/>
          </p:cNvSpPr>
          <p:nvPr>
            <p:ph sz="half" idx="1"/>
          </p:nvPr>
        </p:nvSpPr>
        <p:spPr>
          <a:xfrm>
            <a:off x="35496" y="980728"/>
            <a:ext cx="3744416" cy="4618856"/>
          </a:xfrm>
        </p:spPr>
        <p:txBody>
          <a:bodyPr/>
          <a:lstStyle/>
          <a:p>
            <a:pPr>
              <a:buClr>
                <a:schemeClr val="bg1"/>
              </a:buClr>
              <a:buFontTx/>
              <a:buNone/>
            </a:pPr>
            <a:r>
              <a:rPr lang="en-US" sz="2400" b="1" u="sng">
                <a:solidFill>
                  <a:schemeClr val="bg1"/>
                </a:solidFill>
              </a:rPr>
              <a:t>The Future Dimension</a:t>
            </a:r>
          </a:p>
          <a:p>
            <a:pPr>
              <a:buClr>
                <a:schemeClr val="bg1"/>
              </a:buClr>
            </a:pPr>
            <a:r>
              <a:rPr lang="en-US" sz="2400" b="1">
                <a:solidFill>
                  <a:schemeClr val="bg1"/>
                </a:solidFill>
              </a:rPr>
              <a:t>The messianic banquet in Isaiah 25:6-9 is future</a:t>
            </a:r>
          </a:p>
          <a:p>
            <a:pPr>
              <a:buClr>
                <a:schemeClr val="bg1"/>
              </a:buClr>
            </a:pPr>
            <a:r>
              <a:rPr lang="en-US" sz="2400" b="1">
                <a:solidFill>
                  <a:schemeClr val="bg1"/>
                </a:solidFill>
              </a:rPr>
              <a:t>Jesus</a:t>
            </a:r>
            <a:r>
              <a:rPr lang="mr-IN" altLang="ja-JP" sz="2400" b="1">
                <a:solidFill>
                  <a:schemeClr val="bg1"/>
                </a:solidFill>
              </a:rPr>
              <a:t>'</a:t>
            </a:r>
            <a:r>
              <a:rPr lang="en-US" sz="2400" b="1">
                <a:solidFill>
                  <a:schemeClr val="bg1"/>
                </a:solidFill>
              </a:rPr>
              <a:t> parables on feasting (Matt. 22:1-14; Luke 14:15-24)</a:t>
            </a:r>
          </a:p>
          <a:p>
            <a:pPr>
              <a:buClr>
                <a:schemeClr val="bg1"/>
              </a:buClr>
            </a:pPr>
            <a:r>
              <a:rPr lang="en-US" sz="2400" b="1">
                <a:solidFill>
                  <a:schemeClr val="bg1"/>
                </a:solidFill>
              </a:rPr>
              <a:t>Jesus teaches his disciples to pray for the coming kingdom (Matt. 6:10)</a:t>
            </a:r>
          </a:p>
        </p:txBody>
      </p:sp>
      <p:sp>
        <p:nvSpPr>
          <p:cNvPr id="9220" name="Rectangle 4"/>
          <p:cNvSpPr>
            <a:spLocks noGrp="1" noChangeArrowheads="1"/>
          </p:cNvSpPr>
          <p:nvPr>
            <p:ph sz="half" idx="2"/>
          </p:nvPr>
        </p:nvSpPr>
        <p:spPr>
          <a:xfrm>
            <a:off x="5004048" y="980728"/>
            <a:ext cx="4014787" cy="4040188"/>
          </a:xfrm>
        </p:spPr>
        <p:txBody>
          <a:bodyPr/>
          <a:lstStyle/>
          <a:p>
            <a:pPr algn="r">
              <a:buClr>
                <a:schemeClr val="bg1"/>
              </a:buClr>
              <a:buFontTx/>
              <a:buNone/>
            </a:pPr>
            <a:r>
              <a:rPr lang="en-US" sz="2400" b="1" u="sng">
                <a:solidFill>
                  <a:schemeClr val="bg1"/>
                </a:solidFill>
              </a:rPr>
              <a:t>The Present Dimension</a:t>
            </a:r>
          </a:p>
          <a:p>
            <a:pPr algn="r">
              <a:buClr>
                <a:schemeClr val="bg1"/>
              </a:buClr>
            </a:pPr>
            <a:r>
              <a:rPr lang="en-US" sz="2400" b="1">
                <a:solidFill>
                  <a:schemeClr val="bg1"/>
                </a:solidFill>
              </a:rPr>
              <a:t>The call to repent because the kingdom of God is at hand or has drawn near (Mark 1:15; Matt. 4:23; Luke 4:23)</a:t>
            </a:r>
          </a:p>
          <a:p>
            <a:pPr algn="r">
              <a:buClr>
                <a:schemeClr val="bg1"/>
              </a:buClr>
            </a:pPr>
            <a:r>
              <a:rPr lang="en-US" sz="2400" b="1">
                <a:solidFill>
                  <a:schemeClr val="bg1"/>
                </a:solidFill>
              </a:rPr>
              <a:t>It is bound up with Jesus ministry of exorcism and vanquishing of Satan (Luke 9:1; 10:18-19)</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58000"/>
          </a:xfrm>
          <a:prstGeom prst="rect">
            <a:avLst/>
          </a:prstGeom>
        </p:spPr>
      </p:pic>
      <p:sp>
        <p:nvSpPr>
          <p:cNvPr id="11266" name="Rectangle 2"/>
          <p:cNvSpPr>
            <a:spLocks noGrp="1" noChangeArrowheads="1"/>
          </p:cNvSpPr>
          <p:nvPr>
            <p:ph type="title"/>
          </p:nvPr>
        </p:nvSpPr>
        <p:spPr>
          <a:xfrm>
            <a:off x="0" y="-27384"/>
            <a:ext cx="9144000" cy="864096"/>
          </a:xfrm>
        </p:spPr>
        <p:txBody>
          <a:bodyPr/>
          <a:lstStyle/>
          <a:p>
            <a:pPr algn="ctr"/>
            <a:r>
              <a:rPr lang="en-US" b="1">
                <a:solidFill>
                  <a:schemeClr val="bg1"/>
                </a:solidFill>
              </a:rPr>
              <a:t>Kingdom is Future &amp; Present</a:t>
            </a:r>
            <a:endParaRPr lang="en-US">
              <a:solidFill>
                <a:srgbClr val="000000"/>
              </a:solidFill>
            </a:endParaRPr>
          </a:p>
        </p:txBody>
      </p:sp>
      <p:sp>
        <p:nvSpPr>
          <p:cNvPr id="11267" name="Rectangle 3"/>
          <p:cNvSpPr>
            <a:spLocks noGrp="1" noChangeArrowheads="1"/>
          </p:cNvSpPr>
          <p:nvPr>
            <p:ph sz="half" idx="1"/>
          </p:nvPr>
        </p:nvSpPr>
        <p:spPr>
          <a:xfrm>
            <a:off x="107504" y="1268760"/>
            <a:ext cx="3528392" cy="411480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buClr>
                <a:schemeClr val="bg1"/>
              </a:buClr>
            </a:pPr>
            <a:r>
              <a:rPr lang="en-US" sz="2400" b="1">
                <a:solidFill>
                  <a:schemeClr val="bg1"/>
                </a:solidFill>
              </a:rPr>
              <a:t>Jesus promises to give his </a:t>
            </a:r>
            <a:r>
              <a:rPr lang="mr-IN" altLang="ja-JP" sz="2400" b="1">
                <a:solidFill>
                  <a:schemeClr val="bg1"/>
                </a:solidFill>
              </a:rPr>
              <a:t>"</a:t>
            </a:r>
            <a:r>
              <a:rPr lang="en-US" sz="2400" b="1">
                <a:solidFill>
                  <a:schemeClr val="bg1"/>
                </a:solidFill>
              </a:rPr>
              <a:t>little flock</a:t>
            </a:r>
            <a:r>
              <a:rPr lang="mr-IN" altLang="ja-JP" sz="2400" b="1">
                <a:solidFill>
                  <a:schemeClr val="bg1"/>
                </a:solidFill>
              </a:rPr>
              <a:t>"</a:t>
            </a:r>
            <a:r>
              <a:rPr lang="en-US" sz="2400" b="1">
                <a:solidFill>
                  <a:schemeClr val="bg1"/>
                </a:solidFill>
              </a:rPr>
              <a:t> a kingdom when they will judge the twelve tribes of Israel (Luke 12:32; 22:28-30)</a:t>
            </a:r>
          </a:p>
          <a:p>
            <a:pPr>
              <a:buClr>
                <a:schemeClr val="bg1"/>
              </a:buClr>
            </a:pPr>
            <a:r>
              <a:rPr lang="en-US" sz="2400" b="1">
                <a:solidFill>
                  <a:schemeClr val="bg1"/>
                </a:solidFill>
              </a:rPr>
              <a:t>Warns the crowds against a belief in its immediate appearance (19:11)</a:t>
            </a:r>
          </a:p>
        </p:txBody>
      </p:sp>
      <p:sp>
        <p:nvSpPr>
          <p:cNvPr id="11268" name="Rectangle 4"/>
          <p:cNvSpPr>
            <a:spLocks noGrp="1" noChangeArrowheads="1"/>
          </p:cNvSpPr>
          <p:nvPr>
            <p:ph sz="half" idx="2"/>
          </p:nvPr>
        </p:nvSpPr>
        <p:spPr>
          <a:xfrm>
            <a:off x="5226496" y="1268760"/>
            <a:ext cx="3810000" cy="411480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a:buClr>
                <a:schemeClr val="bg1"/>
              </a:buClr>
            </a:pPr>
            <a:r>
              <a:rPr lang="en-US" sz="2400" b="1">
                <a:solidFill>
                  <a:schemeClr val="bg1"/>
                </a:solidFill>
              </a:rPr>
              <a:t>Showed that the kingdom had come upon those in Jesus</a:t>
            </a:r>
            <a:r>
              <a:rPr lang="mr-IN" altLang="ja-JP" sz="2400" b="1">
                <a:solidFill>
                  <a:schemeClr val="bg1"/>
                </a:solidFill>
              </a:rPr>
              <a:t>'</a:t>
            </a:r>
            <a:r>
              <a:rPr lang="en-US" sz="2400" b="1">
                <a:solidFill>
                  <a:schemeClr val="bg1"/>
                </a:solidFill>
              </a:rPr>
              <a:t> audience (Matt. 12:28)</a:t>
            </a:r>
          </a:p>
          <a:p>
            <a:pPr algn="r">
              <a:buClr>
                <a:schemeClr val="bg1"/>
              </a:buClr>
            </a:pPr>
            <a:r>
              <a:rPr lang="en-US" sz="2400" b="1">
                <a:solidFill>
                  <a:schemeClr val="bg1"/>
                </a:solidFill>
              </a:rPr>
              <a:t>In Jesus</a:t>
            </a:r>
            <a:r>
              <a:rPr lang="mr-IN" altLang="ja-JP" sz="2400" b="1">
                <a:solidFill>
                  <a:schemeClr val="bg1"/>
                </a:solidFill>
              </a:rPr>
              <a:t>'</a:t>
            </a:r>
            <a:r>
              <a:rPr lang="en-US" sz="2400" b="1">
                <a:solidFill>
                  <a:schemeClr val="bg1"/>
                </a:solidFill>
              </a:rPr>
              <a:t> person, God</a:t>
            </a:r>
            <a:r>
              <a:rPr lang="mr-IN" altLang="ja-JP" sz="2400" b="1">
                <a:solidFill>
                  <a:schemeClr val="bg1"/>
                </a:solidFill>
              </a:rPr>
              <a:t>'</a:t>
            </a:r>
            <a:r>
              <a:rPr lang="en-US" sz="2400" b="1">
                <a:solidFill>
                  <a:schemeClr val="bg1"/>
                </a:solidFill>
              </a:rPr>
              <a:t>s reign appears even in the midst of his enemies </a:t>
            </a:r>
            <a:br>
              <a:rPr lang="en-US" sz="2400" b="1">
                <a:solidFill>
                  <a:schemeClr val="bg1"/>
                </a:solidFill>
              </a:rPr>
            </a:br>
            <a:r>
              <a:rPr lang="en-US" sz="2400" b="1">
                <a:solidFill>
                  <a:schemeClr val="bg1"/>
                </a:solidFill>
              </a:rPr>
              <a:t>(Luke 17:20-21)</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58000"/>
          </a:xfrm>
          <a:prstGeom prst="rect">
            <a:avLst/>
          </a:prstGeom>
        </p:spPr>
      </p:pic>
      <p:sp>
        <p:nvSpPr>
          <p:cNvPr id="12290" name="Rectangle 2"/>
          <p:cNvSpPr>
            <a:spLocks noGrp="1" noChangeArrowheads="1"/>
          </p:cNvSpPr>
          <p:nvPr>
            <p:ph type="title"/>
          </p:nvPr>
        </p:nvSpPr>
        <p:spPr>
          <a:xfrm>
            <a:off x="0" y="-99392"/>
            <a:ext cx="9144000" cy="975320"/>
          </a:xfrm>
        </p:spPr>
        <p:txBody>
          <a:bodyPr/>
          <a:lstStyle/>
          <a:p>
            <a:pPr algn="ctr"/>
            <a:r>
              <a:rPr lang="en-US" b="1">
                <a:solidFill>
                  <a:schemeClr val="bg1"/>
                </a:solidFill>
              </a:rPr>
              <a:t>Kingdom is Future &amp; Present</a:t>
            </a:r>
            <a:endParaRPr lang="en-US"/>
          </a:p>
        </p:txBody>
      </p:sp>
      <p:sp>
        <p:nvSpPr>
          <p:cNvPr id="12291" name="Rectangle 3"/>
          <p:cNvSpPr>
            <a:spLocks noGrp="1" noChangeArrowheads="1"/>
          </p:cNvSpPr>
          <p:nvPr>
            <p:ph sz="half" idx="1"/>
          </p:nvPr>
        </p:nvSpPr>
        <p:spPr>
          <a:xfrm>
            <a:off x="179512" y="1124744"/>
            <a:ext cx="3528392" cy="411480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buClr>
                <a:schemeClr val="bg1"/>
              </a:buClr>
            </a:pPr>
            <a:r>
              <a:rPr lang="en-US" sz="2400" b="1">
                <a:solidFill>
                  <a:schemeClr val="bg1"/>
                </a:solidFill>
              </a:rPr>
              <a:t>He contrasts entering the kingdom with being thrown into hell as two possible future destinies (Mark 9:47)</a:t>
            </a:r>
          </a:p>
          <a:p>
            <a:pPr>
              <a:buClr>
                <a:schemeClr val="bg1"/>
              </a:buClr>
            </a:pPr>
            <a:r>
              <a:rPr lang="en-US" sz="2400" b="1">
                <a:solidFill>
                  <a:schemeClr val="bg1"/>
                </a:solidFill>
              </a:rPr>
              <a:t>Enjoying God</a:t>
            </a:r>
            <a:r>
              <a:rPr lang="mr-IN" altLang="ja-JP" sz="2400" b="1">
                <a:solidFill>
                  <a:schemeClr val="bg1"/>
                </a:solidFill>
              </a:rPr>
              <a:t>'</a:t>
            </a:r>
            <a:r>
              <a:rPr lang="en-US" sz="2400" b="1">
                <a:solidFill>
                  <a:schemeClr val="bg1"/>
                </a:solidFill>
              </a:rPr>
              <a:t>s reign is likened to an inheritance (Matt 5:20) </a:t>
            </a:r>
          </a:p>
        </p:txBody>
      </p:sp>
      <p:sp>
        <p:nvSpPr>
          <p:cNvPr id="12292" name="Rectangle 4"/>
          <p:cNvSpPr>
            <a:spLocks noGrp="1" noChangeArrowheads="1"/>
          </p:cNvSpPr>
          <p:nvPr>
            <p:ph sz="half" idx="2"/>
          </p:nvPr>
        </p:nvSpPr>
        <p:spPr>
          <a:xfrm>
            <a:off x="5580112" y="1200944"/>
            <a:ext cx="3384376" cy="411480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a:buClr>
                <a:schemeClr val="bg1"/>
              </a:buClr>
            </a:pPr>
            <a:r>
              <a:rPr lang="en-US" sz="2400" b="1">
                <a:solidFill>
                  <a:schemeClr val="bg1"/>
                </a:solidFill>
              </a:rPr>
              <a:t>One can enter it, at least in part, already in the present (Luke 16:16)</a:t>
            </a:r>
          </a:p>
          <a:p>
            <a:pPr algn="r">
              <a:buClr>
                <a:schemeClr val="bg1"/>
              </a:buClr>
            </a:pPr>
            <a:r>
              <a:rPr lang="en-US" sz="2400" b="1">
                <a:solidFill>
                  <a:schemeClr val="bg1"/>
                </a:solidFill>
              </a:rPr>
              <a:t>One can enter it by humbling oneself as a child (Mark 10:15)</a:t>
            </a:r>
          </a:p>
          <a:p>
            <a:pPr algn="r">
              <a:buClr>
                <a:schemeClr val="bg1"/>
              </a:buClr>
            </a:pPr>
            <a:endParaRPr lang="en-US" sz="2400" b="1">
              <a:solidFill>
                <a:schemeClr val="bg1"/>
              </a:solidFill>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58000"/>
          </a:xfrm>
          <a:prstGeom prst="rect">
            <a:avLst/>
          </a:prstGeom>
        </p:spPr>
      </p:pic>
      <p:sp>
        <p:nvSpPr>
          <p:cNvPr id="13314" name="Rectangle 2"/>
          <p:cNvSpPr>
            <a:spLocks noGrp="1" noChangeArrowheads="1"/>
          </p:cNvSpPr>
          <p:nvPr>
            <p:ph type="title"/>
          </p:nvPr>
        </p:nvSpPr>
        <p:spPr>
          <a:xfrm>
            <a:off x="0" y="116632"/>
            <a:ext cx="9144000" cy="903312"/>
          </a:xfrm>
        </p:spPr>
        <p:txBody>
          <a:bodyPr/>
          <a:lstStyle/>
          <a:p>
            <a:pPr algn="ctr"/>
            <a:r>
              <a:rPr lang="en-US" b="1">
                <a:solidFill>
                  <a:schemeClr val="bg1"/>
                </a:solidFill>
              </a:rPr>
              <a:t>Kingdom is Future &amp; Present</a:t>
            </a:r>
            <a:endParaRPr lang="en-US"/>
          </a:p>
        </p:txBody>
      </p:sp>
      <p:sp>
        <p:nvSpPr>
          <p:cNvPr id="13315" name="Rectangle 3"/>
          <p:cNvSpPr>
            <a:spLocks noGrp="1" noChangeArrowheads="1"/>
          </p:cNvSpPr>
          <p:nvPr>
            <p:ph sz="half" idx="1"/>
          </p:nvPr>
        </p:nvSpPr>
        <p:spPr>
          <a:xfrm>
            <a:off x="251520" y="1196752"/>
            <a:ext cx="3810000" cy="411480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buClr>
                <a:schemeClr val="bg1"/>
              </a:buClr>
            </a:pPr>
            <a:r>
              <a:rPr lang="en-US" sz="2400" b="1">
                <a:solidFill>
                  <a:schemeClr val="bg1"/>
                </a:solidFill>
              </a:rPr>
              <a:t>A future state into which one enters (Matt 25:31-46)</a:t>
            </a:r>
          </a:p>
          <a:p>
            <a:pPr>
              <a:buClr>
                <a:schemeClr val="bg1"/>
              </a:buClr>
            </a:pPr>
            <a:r>
              <a:rPr lang="en-US" sz="2400" b="1">
                <a:solidFill>
                  <a:schemeClr val="bg1"/>
                </a:solidFill>
              </a:rPr>
              <a:t>Part of what happens at Christ's return (Matt. 7:21-23; 25:1-13; Luke 21:31)</a:t>
            </a:r>
          </a:p>
        </p:txBody>
      </p:sp>
      <p:sp>
        <p:nvSpPr>
          <p:cNvPr id="13316" name="Rectangle 4"/>
          <p:cNvSpPr>
            <a:spLocks noGrp="1" noChangeArrowheads="1"/>
          </p:cNvSpPr>
          <p:nvPr>
            <p:ph sz="half" idx="2"/>
          </p:nvPr>
        </p:nvSpPr>
        <p:spPr>
          <a:xfrm>
            <a:off x="5292080" y="1196752"/>
            <a:ext cx="3665984" cy="4114800"/>
          </a:xfrm>
          <a:noFill/>
          <a:ln>
            <a:no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a:buClr>
                <a:schemeClr val="bg1"/>
              </a:buClr>
            </a:pPr>
            <a:r>
              <a:rPr lang="en-US" sz="2400" b="1">
                <a:solidFill>
                  <a:schemeClr val="bg1"/>
                </a:solidFill>
              </a:rPr>
              <a:t>The kingdom has been presented since the ministry of John the Baptist (Matt 11:11-12)</a:t>
            </a:r>
          </a:p>
          <a:p>
            <a:pPr algn="r">
              <a:buClr>
                <a:schemeClr val="bg1"/>
              </a:buClr>
            </a:pPr>
            <a:r>
              <a:rPr lang="en-US" sz="2400" b="1">
                <a:solidFill>
                  <a:schemeClr val="bg1"/>
                </a:solidFill>
              </a:rPr>
              <a:t>The fulfillment of prophecy in the ministry of Jesus points to the arrival of a new era (Luke 4:21; Matt.11:4-6)</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uiExpand="1" build="p"/>
    </p:bld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Recommending A Strategy">
  <a:themeElements>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fontScheme name="Recommending A Strateg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themeOverride>
</file>

<file path=ppt/theme/themeOverride11.xml><?xml version="1.0" encoding="utf-8"?>
<a:themeOverride xmlns:a="http://schemas.openxmlformats.org/drawingml/2006/main">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themeOverride>
</file>

<file path=ppt/theme/themeOverride12.xml><?xml version="1.0" encoding="utf-8"?>
<a:themeOverride xmlns:a="http://schemas.openxmlformats.org/drawingml/2006/main">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themeOverride>
</file>

<file path=ppt/theme/themeOverride13.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themeOverride>
</file>

<file path=ppt/theme/themeOverride14.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themeOverride>
</file>

<file path=ppt/theme/themeOverride15.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themeOverride>
</file>

<file path=ppt/theme/themeOverride16.xml><?xml version="1.0" encoding="utf-8"?>
<a:themeOverride xmlns:a="http://schemas.openxmlformats.org/drawingml/2006/main">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themeOverride>
</file>

<file path=ppt/theme/themeOverride17.xml><?xml version="1.0" encoding="utf-8"?>
<a:themeOverride xmlns:a="http://schemas.openxmlformats.org/drawingml/2006/main">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themeOverride>
</file>

<file path=ppt/theme/themeOverride18.xml><?xml version="1.0" encoding="utf-8"?>
<a:themeOverride xmlns:a="http://schemas.openxmlformats.org/drawingml/2006/main">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themeOverride>
</file>

<file path=ppt/theme/themeOverride19.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4.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5.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6.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7.xml><?xml version="1.0" encoding="utf-8"?>
<a:themeOverride xmlns:a="http://schemas.openxmlformats.org/drawingml/2006/main">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themeOverride>
</file>

<file path=ppt/theme/themeOverride8.xml><?xml version="1.0" encoding="utf-8"?>
<a:themeOverride xmlns:a="http://schemas.openxmlformats.org/drawingml/2006/main">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themeOverride>
</file>

<file path=ppt/theme/themeOverride9.xml><?xml version="1.0" encoding="utf-8"?>
<a:themeOverride xmlns:a="http://schemas.openxmlformats.org/drawingml/2006/main">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1788</TotalTime>
  <Words>2725</Words>
  <Application>Microsoft Macintosh PowerPoint</Application>
  <PresentationFormat>On-screen Show (4:3)</PresentationFormat>
  <Paragraphs>248</Paragraphs>
  <Slides>46</Slides>
  <Notes>8</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46</vt:i4>
      </vt:variant>
    </vt:vector>
  </HeadingPairs>
  <TitlesOfParts>
    <vt:vector size="61" baseType="lpstr">
      <vt:lpstr>ＭＳ Ｐゴシック</vt:lpstr>
      <vt:lpstr>Arial</vt:lpstr>
      <vt:lpstr>Avenir Black</vt:lpstr>
      <vt:lpstr>Calibri</vt:lpstr>
      <vt:lpstr>Helvetica</vt:lpstr>
      <vt:lpstr>Times New Roman</vt:lpstr>
      <vt:lpstr>Wingdings</vt:lpstr>
      <vt:lpstr>Fireball</vt:lpstr>
      <vt:lpstr>Default Design</vt:lpstr>
      <vt:lpstr>3_Orbit</vt:lpstr>
      <vt:lpstr>1_Default Design</vt:lpstr>
      <vt:lpstr>Recommending A Strategy</vt:lpstr>
      <vt:lpstr>Schmooze</vt:lpstr>
      <vt:lpstr>Profile</vt:lpstr>
      <vt:lpstr>4_Office Theme</vt:lpstr>
      <vt:lpstr>The Theology of Jesus</vt:lpstr>
      <vt:lpstr>Theology of Jesus</vt:lpstr>
      <vt:lpstr>Theology of the Kingdom</vt:lpstr>
      <vt:lpstr>E. P. Sanders on the Kingdom of God</vt:lpstr>
      <vt:lpstr>Jewish Eschatology</vt:lpstr>
      <vt:lpstr>Kingdom is Future &amp; Present</vt:lpstr>
      <vt:lpstr>Kingdom is Future &amp; Present</vt:lpstr>
      <vt:lpstr>Kingdom is Future &amp; Present</vt:lpstr>
      <vt:lpstr>Kingdom is Future &amp; Present</vt:lpstr>
      <vt:lpstr>Understanding the future and present elements of kingdom</vt:lpstr>
      <vt:lpstr>Ethics</vt:lpstr>
      <vt:lpstr>How should we live now in light of this future kingdom?</vt:lpstr>
      <vt:lpstr>How should we live now in light of this future kingdom? </vt:lpstr>
      <vt:lpstr>Does faith apply only to trusting Him for salvation?</vt:lpstr>
      <vt:lpstr>PowerPoint Presentation</vt:lpstr>
      <vt:lpstr>PowerPoint Presentation</vt:lpstr>
      <vt:lpstr>How to resolve the tension of these two standards from Jesus</vt:lpstr>
      <vt:lpstr>The centerpiece of Jesus' ethic is love</vt:lpstr>
      <vt:lpstr>Teaching from Jesus about family and personal values</vt:lpstr>
      <vt:lpstr>Social Concern</vt:lpstr>
      <vt:lpstr>PowerPoint Presentation</vt:lpstr>
      <vt:lpstr>Social Concern in Today's World</vt:lpstr>
      <vt:lpstr>Law and Gospel</vt:lpstr>
      <vt:lpstr>PowerPoint Presentation</vt:lpstr>
      <vt:lpstr>Jesus &amp; Judaism</vt:lpstr>
      <vt:lpstr>Redemption &amp; Vindication</vt:lpstr>
      <vt:lpstr>PowerPoint Presentation</vt:lpstr>
      <vt:lpstr>Christology</vt:lpstr>
      <vt:lpstr>Jesus' Mission</vt:lpstr>
      <vt:lpstr>PowerPoint Presentation</vt:lpstr>
      <vt:lpstr>PowerPoint Presentation</vt:lpstr>
      <vt:lpstr>Indirect Evidence</vt:lpstr>
      <vt:lpstr>PowerPoint Presentation</vt:lpstr>
      <vt:lpstr>Son of Man</vt:lpstr>
      <vt:lpstr>PowerPoint Presentation</vt:lpstr>
      <vt:lpstr>Son of God</vt:lpstr>
      <vt:lpstr>PowerPoint Presentation</vt:lpstr>
      <vt:lpstr>Lord</vt:lpstr>
      <vt:lpstr>Messiah</vt:lpstr>
      <vt:lpstr>Other Titles</vt:lpstr>
      <vt:lpstr>Conclusion</vt:lpstr>
      <vt:lpstr>PowerPoint Presentation</vt:lpstr>
      <vt:lpstr>THE WORD IN PICTURES</vt:lpstr>
      <vt:lpstr>Used with Permission</vt:lpstr>
      <vt:lpstr>Black</vt:lpstr>
      <vt:lpstr>Gospels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Theology of Jesus</dc:title>
  <dc:creator>User</dc:creator>
  <cp:lastModifiedBy>Rick Griffith</cp:lastModifiedBy>
  <cp:revision>128</cp:revision>
  <dcterms:created xsi:type="dcterms:W3CDTF">2006-02-28T16:06:59Z</dcterms:created>
  <dcterms:modified xsi:type="dcterms:W3CDTF">2024-01-24T14:08:36Z</dcterms:modified>
</cp:coreProperties>
</file>