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9.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0.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1.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4.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7.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8.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29.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0.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1.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2.xml" ContentType="application/vnd.openxmlformats-officedocument.theme+xml"/>
  <Override PartName="/ppt/slideLayouts/slideLayout362.xml" ContentType="application/vnd.openxmlformats-officedocument.presentationml.slideLayout+xml"/>
  <Override PartName="/ppt/theme/theme33.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4.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5.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6.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7.xml" ContentType="application/vnd.openxmlformats-officedocument.theme+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theme/theme39.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40.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1.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2.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3.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4.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45.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46.xml" ContentType="application/vnd.openxmlformats-officedocument.theme+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theme/theme47.xml" ContentType="application/vnd.openxmlformats-officedocument.theme+xml"/>
  <Override PartName="/ppt/slideLayouts/slideLayout506.xml" ContentType="application/vnd.openxmlformats-officedocument.presentationml.slideLayout+xml"/>
  <Override PartName="/ppt/theme/theme48.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49.xml" ContentType="application/vnd.openxmlformats-officedocument.theme+xml"/>
  <Override PartName="/ppt/slideLayouts/slideLayout519.xml" ContentType="application/vnd.openxmlformats-officedocument.presentationml.slideLayout+xml"/>
  <Override PartName="/ppt/theme/theme50.xml" ContentType="application/vnd.openxmlformats-officedocument.theme+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51.xml" ContentType="application/vnd.openxmlformats-officedocument.theme+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52.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53.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54.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theme/theme55.xml" ContentType="application/vnd.openxmlformats-officedocument.theme+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56.xml" ContentType="application/vnd.openxmlformats-officedocument.theme+xml"/>
  <Override PartName="/ppt/slideLayouts/slideLayout580.xml" ContentType="application/vnd.openxmlformats-officedocument.presentationml.slideLayout+xml"/>
  <Override PartName="/ppt/theme/theme57.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8.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theme/theme59.xml" ContentType="application/vnd.openxmlformats-officedocument.theme+xml"/>
  <Override PartName="/ppt/slideLayouts/slideLayout596.xml" ContentType="application/vnd.openxmlformats-officedocument.presentationml.slideLayout+xml"/>
  <Override PartName="/ppt/theme/theme60.xml" ContentType="application/vnd.openxmlformats-officedocument.theme+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theme/theme61.xml" ContentType="application/vnd.openxmlformats-officedocument.theme+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theme/theme62.xml" ContentType="application/vnd.openxmlformats-officedocument.theme+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theme/theme63.xml" ContentType="application/vnd.openxmlformats-officedocument.theme+xml"/>
  <Override PartName="/ppt/theme/theme6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21" r:id="rId6"/>
    <p:sldMasterId id="2147483734" r:id="rId7"/>
    <p:sldMasterId id="2147483746" r:id="rId8"/>
    <p:sldMasterId id="2147483759" r:id="rId9"/>
    <p:sldMasterId id="2147483771" r:id="rId10"/>
    <p:sldMasterId id="2147483783" r:id="rId11"/>
    <p:sldMasterId id="2147483797" r:id="rId12"/>
    <p:sldMasterId id="2147483811" r:id="rId13"/>
    <p:sldMasterId id="2147483824" r:id="rId14"/>
    <p:sldMasterId id="2147483836" r:id="rId15"/>
    <p:sldMasterId id="2147483848" r:id="rId16"/>
    <p:sldMasterId id="2147483861" r:id="rId17"/>
    <p:sldMasterId id="2147483873" r:id="rId18"/>
    <p:sldMasterId id="2147483885" r:id="rId19"/>
    <p:sldMasterId id="2147483897" r:id="rId20"/>
    <p:sldMasterId id="2147483909" r:id="rId21"/>
    <p:sldMasterId id="2147483921" r:id="rId22"/>
    <p:sldMasterId id="2147483933" r:id="rId23"/>
    <p:sldMasterId id="2147483945" r:id="rId24"/>
    <p:sldMasterId id="2147483957" r:id="rId25"/>
    <p:sldMasterId id="2147483969" r:id="rId26"/>
    <p:sldMasterId id="2147483981" r:id="rId27"/>
    <p:sldMasterId id="2147483993" r:id="rId28"/>
    <p:sldMasterId id="2147484005" r:id="rId29"/>
    <p:sldMasterId id="2147484017" r:id="rId30"/>
    <p:sldMasterId id="2147484029" r:id="rId31"/>
    <p:sldMasterId id="2147484041" r:id="rId32"/>
    <p:sldMasterId id="2147484053" r:id="rId33"/>
    <p:sldMasterId id="2147484055" r:id="rId34"/>
    <p:sldMasterId id="2147484067" r:id="rId35"/>
    <p:sldMasterId id="2147484083" r:id="rId36"/>
    <p:sldMasterId id="2147484095" r:id="rId37"/>
    <p:sldMasterId id="2147484107" r:id="rId38"/>
    <p:sldMasterId id="2147484109" r:id="rId39"/>
    <p:sldMasterId id="2147484111" r:id="rId40"/>
    <p:sldMasterId id="2147484125" r:id="rId41"/>
    <p:sldMasterId id="2147484137" r:id="rId42"/>
    <p:sldMasterId id="2147484149" r:id="rId43"/>
    <p:sldMasterId id="2147484162" r:id="rId44"/>
    <p:sldMasterId id="2147484174" r:id="rId45"/>
    <p:sldMasterId id="2147484187" r:id="rId46"/>
    <p:sldMasterId id="2147484200" r:id="rId47"/>
    <p:sldMasterId id="2147484214" r:id="rId48"/>
    <p:sldMasterId id="2147484216" r:id="rId49"/>
    <p:sldMasterId id="2147484229" r:id="rId50"/>
    <p:sldMasterId id="2147484231" r:id="rId51"/>
    <p:sldMasterId id="2147484245" r:id="rId52"/>
    <p:sldMasterId id="2147484258" r:id="rId53"/>
    <p:sldMasterId id="2147484270" r:id="rId54"/>
    <p:sldMasterId id="2147484282" r:id="rId55"/>
    <p:sldMasterId id="2147484294" r:id="rId56"/>
    <p:sldMasterId id="2147484297" r:id="rId57"/>
    <p:sldMasterId id="2147484299" r:id="rId58"/>
    <p:sldMasterId id="2147484313" r:id="rId59"/>
    <p:sldMasterId id="2147484316" r:id="rId60"/>
    <p:sldMasterId id="2147484318" r:id="rId61"/>
    <p:sldMasterId id="2147484330" r:id="rId62"/>
    <p:sldMasterId id="2147484342" r:id="rId63"/>
  </p:sldMasterIdLst>
  <p:notesMasterIdLst>
    <p:notesMasterId r:id="rId386"/>
  </p:notesMasterIdLst>
  <p:sldIdLst>
    <p:sldId id="256" r:id="rId64"/>
    <p:sldId id="5761" r:id="rId65"/>
    <p:sldId id="5760" r:id="rId66"/>
    <p:sldId id="5762" r:id="rId67"/>
    <p:sldId id="465" r:id="rId68"/>
    <p:sldId id="466" r:id="rId69"/>
    <p:sldId id="467" r:id="rId70"/>
    <p:sldId id="463" r:id="rId71"/>
    <p:sldId id="5338" r:id="rId72"/>
    <p:sldId id="5339" r:id="rId73"/>
    <p:sldId id="5413" r:id="rId74"/>
    <p:sldId id="362" r:id="rId75"/>
    <p:sldId id="5422" r:id="rId76"/>
    <p:sldId id="5627" r:id="rId77"/>
    <p:sldId id="5724" r:id="rId78"/>
    <p:sldId id="5725" r:id="rId79"/>
    <p:sldId id="5726" r:id="rId80"/>
    <p:sldId id="5727" r:id="rId81"/>
    <p:sldId id="5720" r:id="rId82"/>
    <p:sldId id="257" r:id="rId83"/>
    <p:sldId id="5421" r:id="rId84"/>
    <p:sldId id="5417" r:id="rId85"/>
    <p:sldId id="5416" r:id="rId86"/>
    <p:sldId id="402" r:id="rId87"/>
    <p:sldId id="5420" r:id="rId88"/>
    <p:sldId id="5415" r:id="rId89"/>
    <p:sldId id="258" r:id="rId90"/>
    <p:sldId id="5414" r:id="rId91"/>
    <p:sldId id="5722" r:id="rId92"/>
    <p:sldId id="399" r:id="rId93"/>
    <p:sldId id="400" r:id="rId94"/>
    <p:sldId id="401" r:id="rId95"/>
    <p:sldId id="403" r:id="rId96"/>
    <p:sldId id="404" r:id="rId97"/>
    <p:sldId id="5728" r:id="rId98"/>
    <p:sldId id="405" r:id="rId99"/>
    <p:sldId id="259" r:id="rId100"/>
    <p:sldId id="278" r:id="rId101"/>
    <p:sldId id="279" r:id="rId102"/>
    <p:sldId id="280" r:id="rId103"/>
    <p:sldId id="282" r:id="rId104"/>
    <p:sldId id="297" r:id="rId105"/>
    <p:sldId id="298" r:id="rId106"/>
    <p:sldId id="5716" r:id="rId107"/>
    <p:sldId id="5729" r:id="rId108"/>
    <p:sldId id="5730" r:id="rId109"/>
    <p:sldId id="5731" r:id="rId110"/>
    <p:sldId id="260" r:id="rId111"/>
    <p:sldId id="281" r:id="rId112"/>
    <p:sldId id="283" r:id="rId113"/>
    <p:sldId id="284" r:id="rId114"/>
    <p:sldId id="285" r:id="rId115"/>
    <p:sldId id="286" r:id="rId116"/>
    <p:sldId id="287" r:id="rId117"/>
    <p:sldId id="288" r:id="rId118"/>
    <p:sldId id="406" r:id="rId119"/>
    <p:sldId id="261" r:id="rId120"/>
    <p:sldId id="289" r:id="rId121"/>
    <p:sldId id="290" r:id="rId122"/>
    <p:sldId id="291" r:id="rId123"/>
    <p:sldId id="292" r:id="rId124"/>
    <p:sldId id="293" r:id="rId125"/>
    <p:sldId id="294" r:id="rId126"/>
    <p:sldId id="295" r:id="rId127"/>
    <p:sldId id="296" r:id="rId128"/>
    <p:sldId id="407" r:id="rId129"/>
    <p:sldId id="262" r:id="rId130"/>
    <p:sldId id="5723" r:id="rId131"/>
    <p:sldId id="411" r:id="rId132"/>
    <p:sldId id="263" r:id="rId133"/>
    <p:sldId id="363" r:id="rId134"/>
    <p:sldId id="264" r:id="rId135"/>
    <p:sldId id="357" r:id="rId136"/>
    <p:sldId id="358" r:id="rId137"/>
    <p:sldId id="359" r:id="rId138"/>
    <p:sldId id="360" r:id="rId139"/>
    <p:sldId id="361" r:id="rId140"/>
    <p:sldId id="265" r:id="rId141"/>
    <p:sldId id="266" r:id="rId142"/>
    <p:sldId id="299" r:id="rId143"/>
    <p:sldId id="300" r:id="rId144"/>
    <p:sldId id="301" r:id="rId145"/>
    <p:sldId id="302" r:id="rId146"/>
    <p:sldId id="303" r:id="rId147"/>
    <p:sldId id="304" r:id="rId148"/>
    <p:sldId id="305" r:id="rId149"/>
    <p:sldId id="306" r:id="rId150"/>
    <p:sldId id="307" r:id="rId151"/>
    <p:sldId id="308" r:id="rId152"/>
    <p:sldId id="312" r:id="rId153"/>
    <p:sldId id="313" r:id="rId154"/>
    <p:sldId id="314" r:id="rId155"/>
    <p:sldId id="309" r:id="rId156"/>
    <p:sldId id="310" r:id="rId157"/>
    <p:sldId id="267" r:id="rId158"/>
    <p:sldId id="410" r:id="rId159"/>
    <p:sldId id="311" r:id="rId160"/>
    <p:sldId id="315" r:id="rId161"/>
    <p:sldId id="316" r:id="rId162"/>
    <p:sldId id="317" r:id="rId163"/>
    <p:sldId id="318" r:id="rId164"/>
    <p:sldId id="319" r:id="rId165"/>
    <p:sldId id="320" r:id="rId166"/>
    <p:sldId id="321" r:id="rId167"/>
    <p:sldId id="322" r:id="rId168"/>
    <p:sldId id="323" r:id="rId169"/>
    <p:sldId id="324" r:id="rId170"/>
    <p:sldId id="325" r:id="rId171"/>
    <p:sldId id="268" r:id="rId172"/>
    <p:sldId id="326" r:id="rId173"/>
    <p:sldId id="327" r:id="rId174"/>
    <p:sldId id="328" r:id="rId175"/>
    <p:sldId id="329" r:id="rId176"/>
    <p:sldId id="330" r:id="rId177"/>
    <p:sldId id="331" r:id="rId178"/>
    <p:sldId id="332" r:id="rId179"/>
    <p:sldId id="333" r:id="rId180"/>
    <p:sldId id="334" r:id="rId181"/>
    <p:sldId id="335" r:id="rId182"/>
    <p:sldId id="336" r:id="rId183"/>
    <p:sldId id="337" r:id="rId184"/>
    <p:sldId id="338" r:id="rId185"/>
    <p:sldId id="339" r:id="rId186"/>
    <p:sldId id="340" r:id="rId187"/>
    <p:sldId id="341" r:id="rId188"/>
    <p:sldId id="342" r:id="rId189"/>
    <p:sldId id="408" r:id="rId190"/>
    <p:sldId id="409" r:id="rId191"/>
    <p:sldId id="343" r:id="rId192"/>
    <p:sldId id="344" r:id="rId193"/>
    <p:sldId id="345" r:id="rId194"/>
    <p:sldId id="346" r:id="rId195"/>
    <p:sldId id="347" r:id="rId196"/>
    <p:sldId id="348" r:id="rId197"/>
    <p:sldId id="349" r:id="rId198"/>
    <p:sldId id="350" r:id="rId199"/>
    <p:sldId id="351" r:id="rId200"/>
    <p:sldId id="352" r:id="rId201"/>
    <p:sldId id="353" r:id="rId202"/>
    <p:sldId id="354" r:id="rId203"/>
    <p:sldId id="355" r:id="rId204"/>
    <p:sldId id="356" r:id="rId205"/>
    <p:sldId id="414" r:id="rId206"/>
    <p:sldId id="415" r:id="rId207"/>
    <p:sldId id="416" r:id="rId208"/>
    <p:sldId id="417" r:id="rId209"/>
    <p:sldId id="418" r:id="rId210"/>
    <p:sldId id="419" r:id="rId211"/>
    <p:sldId id="420" r:id="rId212"/>
    <p:sldId id="421" r:id="rId213"/>
    <p:sldId id="422" r:id="rId214"/>
    <p:sldId id="423" r:id="rId215"/>
    <p:sldId id="424" r:id="rId216"/>
    <p:sldId id="425" r:id="rId217"/>
    <p:sldId id="426" r:id="rId218"/>
    <p:sldId id="427" r:id="rId219"/>
    <p:sldId id="428" r:id="rId220"/>
    <p:sldId id="429" r:id="rId221"/>
    <p:sldId id="430" r:id="rId222"/>
    <p:sldId id="431" r:id="rId223"/>
    <p:sldId id="432" r:id="rId224"/>
    <p:sldId id="433" r:id="rId225"/>
    <p:sldId id="434" r:id="rId226"/>
    <p:sldId id="435" r:id="rId227"/>
    <p:sldId id="436" r:id="rId228"/>
    <p:sldId id="437" r:id="rId229"/>
    <p:sldId id="438" r:id="rId230"/>
    <p:sldId id="439" r:id="rId231"/>
    <p:sldId id="440" r:id="rId232"/>
    <p:sldId id="441" r:id="rId233"/>
    <p:sldId id="445" r:id="rId234"/>
    <p:sldId id="446" r:id="rId235"/>
    <p:sldId id="447" r:id="rId236"/>
    <p:sldId id="448" r:id="rId237"/>
    <p:sldId id="449" r:id="rId238"/>
    <p:sldId id="450" r:id="rId239"/>
    <p:sldId id="451" r:id="rId240"/>
    <p:sldId id="5717" r:id="rId241"/>
    <p:sldId id="5718" r:id="rId242"/>
    <p:sldId id="444" r:id="rId243"/>
    <p:sldId id="455" r:id="rId244"/>
    <p:sldId id="456" r:id="rId245"/>
    <p:sldId id="458" r:id="rId246"/>
    <p:sldId id="457" r:id="rId247"/>
    <p:sldId id="269" r:id="rId248"/>
    <p:sldId id="364" r:id="rId249"/>
    <p:sldId id="5733" r:id="rId250"/>
    <p:sldId id="5734" r:id="rId251"/>
    <p:sldId id="365" r:id="rId252"/>
    <p:sldId id="366" r:id="rId253"/>
    <p:sldId id="367" r:id="rId254"/>
    <p:sldId id="368" r:id="rId255"/>
    <p:sldId id="369" r:id="rId256"/>
    <p:sldId id="370" r:id="rId257"/>
    <p:sldId id="371" r:id="rId258"/>
    <p:sldId id="372" r:id="rId259"/>
    <p:sldId id="373" r:id="rId260"/>
    <p:sldId id="374" r:id="rId261"/>
    <p:sldId id="375" r:id="rId262"/>
    <p:sldId id="376" r:id="rId263"/>
    <p:sldId id="377" r:id="rId264"/>
    <p:sldId id="378" r:id="rId265"/>
    <p:sldId id="275" r:id="rId266"/>
    <p:sldId id="5732" r:id="rId267"/>
    <p:sldId id="270" r:id="rId268"/>
    <p:sldId id="598" r:id="rId269"/>
    <p:sldId id="4461" r:id="rId270"/>
    <p:sldId id="4462" r:id="rId271"/>
    <p:sldId id="599" r:id="rId272"/>
    <p:sldId id="600" r:id="rId273"/>
    <p:sldId id="601" r:id="rId274"/>
    <p:sldId id="602" r:id="rId275"/>
    <p:sldId id="604" r:id="rId276"/>
    <p:sldId id="4463" r:id="rId277"/>
    <p:sldId id="5565" r:id="rId278"/>
    <p:sldId id="4465" r:id="rId279"/>
    <p:sldId id="4466" r:id="rId280"/>
    <p:sldId id="4467" r:id="rId281"/>
    <p:sldId id="605" r:id="rId282"/>
    <p:sldId id="1145" r:id="rId283"/>
    <p:sldId id="4471" r:id="rId284"/>
    <p:sldId id="3665" r:id="rId285"/>
    <p:sldId id="4472" r:id="rId286"/>
    <p:sldId id="3681" r:id="rId287"/>
    <p:sldId id="3644" r:id="rId288"/>
    <p:sldId id="4473" r:id="rId289"/>
    <p:sldId id="606" r:id="rId290"/>
    <p:sldId id="607" r:id="rId291"/>
    <p:sldId id="609" r:id="rId292"/>
    <p:sldId id="610" r:id="rId293"/>
    <p:sldId id="611" r:id="rId294"/>
    <p:sldId id="612" r:id="rId295"/>
    <p:sldId id="613" r:id="rId296"/>
    <p:sldId id="614" r:id="rId297"/>
    <p:sldId id="4474" r:id="rId298"/>
    <p:sldId id="412" r:id="rId299"/>
    <p:sldId id="271" r:id="rId300"/>
    <p:sldId id="379" r:id="rId301"/>
    <p:sldId id="380" r:id="rId302"/>
    <p:sldId id="381" r:id="rId303"/>
    <p:sldId id="382" r:id="rId304"/>
    <p:sldId id="383" r:id="rId305"/>
    <p:sldId id="384" r:id="rId306"/>
    <p:sldId id="385" r:id="rId307"/>
    <p:sldId id="387" r:id="rId308"/>
    <p:sldId id="388" r:id="rId309"/>
    <p:sldId id="272" r:id="rId310"/>
    <p:sldId id="413" r:id="rId311"/>
    <p:sldId id="389" r:id="rId312"/>
    <p:sldId id="390" r:id="rId313"/>
    <p:sldId id="392" r:id="rId314"/>
    <p:sldId id="393" r:id="rId315"/>
    <p:sldId id="394" r:id="rId316"/>
    <p:sldId id="395" r:id="rId317"/>
    <p:sldId id="396" r:id="rId318"/>
    <p:sldId id="397" r:id="rId319"/>
    <p:sldId id="398" r:id="rId320"/>
    <p:sldId id="1198" r:id="rId321"/>
    <p:sldId id="4531" r:id="rId322"/>
    <p:sldId id="5735" r:id="rId323"/>
    <p:sldId id="5736" r:id="rId324"/>
    <p:sldId id="5737" r:id="rId325"/>
    <p:sldId id="5738" r:id="rId326"/>
    <p:sldId id="5739" r:id="rId327"/>
    <p:sldId id="5740" r:id="rId328"/>
    <p:sldId id="1230" r:id="rId329"/>
    <p:sldId id="1231" r:id="rId330"/>
    <p:sldId id="1232" r:id="rId331"/>
    <p:sldId id="1233" r:id="rId332"/>
    <p:sldId id="1234" r:id="rId333"/>
    <p:sldId id="4513" r:id="rId334"/>
    <p:sldId id="3636" r:id="rId335"/>
    <p:sldId id="5741" r:id="rId336"/>
    <p:sldId id="4514" r:id="rId337"/>
    <p:sldId id="4515" r:id="rId338"/>
    <p:sldId id="4516" r:id="rId339"/>
    <p:sldId id="4517" r:id="rId340"/>
    <p:sldId id="4518" r:id="rId341"/>
    <p:sldId id="4519" r:id="rId342"/>
    <p:sldId id="4520" r:id="rId343"/>
    <p:sldId id="4521" r:id="rId344"/>
    <p:sldId id="4522" r:id="rId345"/>
    <p:sldId id="4523" r:id="rId346"/>
    <p:sldId id="5742" r:id="rId347"/>
    <p:sldId id="1216" r:id="rId348"/>
    <p:sldId id="5743" r:id="rId349"/>
    <p:sldId id="5744" r:id="rId350"/>
    <p:sldId id="5745" r:id="rId351"/>
    <p:sldId id="5746" r:id="rId352"/>
    <p:sldId id="274" r:id="rId353"/>
    <p:sldId id="1217" r:id="rId354"/>
    <p:sldId id="5747" r:id="rId355"/>
    <p:sldId id="5748" r:id="rId356"/>
    <p:sldId id="1218" r:id="rId357"/>
    <p:sldId id="5749" r:id="rId358"/>
    <p:sldId id="5750" r:id="rId359"/>
    <p:sldId id="5751" r:id="rId360"/>
    <p:sldId id="4530" r:id="rId361"/>
    <p:sldId id="1220" r:id="rId362"/>
    <p:sldId id="5752" r:id="rId363"/>
    <p:sldId id="5753" r:id="rId364"/>
    <p:sldId id="498" r:id="rId365"/>
    <p:sldId id="5754" r:id="rId366"/>
    <p:sldId id="1221" r:id="rId367"/>
    <p:sldId id="4528" r:id="rId368"/>
    <p:sldId id="4529" r:id="rId369"/>
    <p:sldId id="1224" r:id="rId370"/>
    <p:sldId id="5755" r:id="rId371"/>
    <p:sldId id="1225" r:id="rId372"/>
    <p:sldId id="1226" r:id="rId373"/>
    <p:sldId id="5756" r:id="rId374"/>
    <p:sldId id="5757" r:id="rId375"/>
    <p:sldId id="1227" r:id="rId376"/>
    <p:sldId id="5758" r:id="rId377"/>
    <p:sldId id="1228" r:id="rId378"/>
    <p:sldId id="5759" r:id="rId379"/>
    <p:sldId id="4524" r:id="rId380"/>
    <p:sldId id="4525" r:id="rId381"/>
    <p:sldId id="4526" r:id="rId382"/>
    <p:sldId id="4527" r:id="rId383"/>
    <p:sldId id="276" r:id="rId384"/>
    <p:sldId id="277" r:id="rId3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4E9C25-23D7-4760-9F46-5FA492ED885E}">
          <p14:sldIdLst>
            <p14:sldId id="256"/>
            <p14:sldId id="5761"/>
            <p14:sldId id="5760"/>
            <p14:sldId id="5762"/>
            <p14:sldId id="465"/>
            <p14:sldId id="466"/>
            <p14:sldId id="467"/>
            <p14:sldId id="463"/>
            <p14:sldId id="5338"/>
            <p14:sldId id="5339"/>
            <p14:sldId id="5413"/>
            <p14:sldId id="362"/>
            <p14:sldId id="5422"/>
            <p14:sldId id="5627"/>
            <p14:sldId id="5724"/>
            <p14:sldId id="5725"/>
            <p14:sldId id="5726"/>
            <p14:sldId id="5727"/>
            <p14:sldId id="5720"/>
          </p14:sldIdLst>
        </p14:section>
        <p14:section name="A. Preparation by the Women" id="{26C1BC22-497F-4365-8F33-E10AE22E26DB}">
          <p14:sldIdLst>
            <p14:sldId id="257"/>
            <p14:sldId id="5421"/>
            <p14:sldId id="5417"/>
            <p14:sldId id="5416"/>
            <p14:sldId id="402"/>
            <p14:sldId id="5420"/>
            <p14:sldId id="5415"/>
          </p14:sldIdLst>
        </p14:section>
        <p14:section name="B. Opening of the Tomb" id="{C1492A6E-2CF6-4CDE-A431-A25A4E8D32C8}">
          <p14:sldIdLst>
            <p14:sldId id="258"/>
            <p14:sldId id="5414"/>
            <p14:sldId id="5722"/>
            <p14:sldId id="399"/>
            <p14:sldId id="400"/>
            <p14:sldId id="401"/>
            <p14:sldId id="403"/>
            <p14:sldId id="404"/>
            <p14:sldId id="5728"/>
            <p14:sldId id="405"/>
          </p14:sldIdLst>
        </p14:section>
        <p14:section name="C. Visit of the Women" id="{44F684ED-8599-4D79-84A5-E30A6C3C2FC6}">
          <p14:sldIdLst>
            <p14:sldId id="259"/>
            <p14:sldId id="278"/>
            <p14:sldId id="279"/>
            <p14:sldId id="280"/>
            <p14:sldId id="282"/>
            <p14:sldId id="297"/>
            <p14:sldId id="298"/>
            <p14:sldId id="5716"/>
            <p14:sldId id="5729"/>
            <p14:sldId id="5730"/>
            <p14:sldId id="5731"/>
          </p14:sldIdLst>
        </p14:section>
        <p14:section name="D. Report to the Disciples" id="{BDFF4D65-1334-4553-BCDF-D5711F7550F2}">
          <p14:sldIdLst>
            <p14:sldId id="260"/>
            <p14:sldId id="281"/>
            <p14:sldId id="283"/>
            <p14:sldId id="284"/>
            <p14:sldId id="285"/>
            <p14:sldId id="286"/>
            <p14:sldId id="287"/>
            <p14:sldId id="288"/>
            <p14:sldId id="406"/>
          </p14:sldIdLst>
        </p14:section>
        <p14:section name="E. Appearance to Mary" id="{D76246A1-0627-4A69-B37D-FB30DFEC33B8}">
          <p14:sldIdLst>
            <p14:sldId id="261"/>
            <p14:sldId id="289"/>
            <p14:sldId id="290"/>
            <p14:sldId id="291"/>
            <p14:sldId id="292"/>
            <p14:sldId id="293"/>
            <p14:sldId id="294"/>
            <p14:sldId id="295"/>
            <p14:sldId id="296"/>
            <p14:sldId id="407"/>
          </p14:sldIdLst>
        </p14:section>
        <p14:section name="F. Appearance to the Women" id="{60BFDF76-BAFF-4467-83D0-1E68B204B033}">
          <p14:sldIdLst>
            <p14:sldId id="262"/>
            <p14:sldId id="5723"/>
            <p14:sldId id="411"/>
          </p14:sldIdLst>
        </p14:section>
        <p14:section name="G. Report of the Guard" id="{268A9FCC-3F02-4EB6-AA05-138001E4A218}">
          <p14:sldIdLst>
            <p14:sldId id="263"/>
            <p14:sldId id="363"/>
          </p14:sldIdLst>
        </p14:section>
        <p14:section name="H. Appearance to Two on Emmaus Road" id="{1D7E5179-97B5-4E77-8C66-7D4BCD3DC701}">
          <p14:sldIdLst>
            <p14:sldId id="264"/>
            <p14:sldId id="357"/>
            <p14:sldId id="358"/>
            <p14:sldId id="359"/>
            <p14:sldId id="360"/>
            <p14:sldId id="361"/>
          </p14:sldIdLst>
        </p14:section>
        <p14:section name="I. Report of the Two to Disciples" id="{AE104D87-E587-47EF-B4BA-2577F82FB739}">
          <p14:sldIdLst>
            <p14:sldId id="265"/>
          </p14:sldIdLst>
        </p14:section>
        <p14:section name="J. Appearance to Several Disciples" id="{2DFF97A1-2043-47D1-8FC3-6509E2EC0E58}">
          <p14:sldIdLst>
            <p14:sldId id="266"/>
            <p14:sldId id="299"/>
            <p14:sldId id="300"/>
            <p14:sldId id="301"/>
            <p14:sldId id="302"/>
            <p14:sldId id="303"/>
            <p14:sldId id="304"/>
            <p14:sldId id="305"/>
            <p14:sldId id="306"/>
            <p14:sldId id="307"/>
            <p14:sldId id="308"/>
            <p14:sldId id="312"/>
            <p14:sldId id="313"/>
            <p14:sldId id="314"/>
            <p14:sldId id="309"/>
            <p14:sldId id="310"/>
          </p14:sldIdLst>
        </p14:section>
        <p14:section name="K. Appearance to Eleven" id="{BDB8CDF1-5C14-4270-A483-EA7242D7C0DA}">
          <p14:sldIdLst>
            <p14:sldId id="267"/>
            <p14:sldId id="410"/>
            <p14:sldId id="311"/>
            <p14:sldId id="315"/>
            <p14:sldId id="316"/>
            <p14:sldId id="317"/>
            <p14:sldId id="318"/>
            <p14:sldId id="319"/>
            <p14:sldId id="320"/>
            <p14:sldId id="321"/>
            <p14:sldId id="322"/>
            <p14:sldId id="323"/>
            <p14:sldId id="324"/>
            <p14:sldId id="325"/>
          </p14:sldIdLst>
        </p14:section>
        <p14:section name="L. Appearance to Seven Disciples" id="{E4BF59F0-6633-48A7-BF0F-53A0E25A1973}">
          <p14:sldIdLst>
            <p14:sldId id="268"/>
            <p14:sldId id="326"/>
            <p14:sldId id="327"/>
            <p14:sldId id="328"/>
            <p14:sldId id="329"/>
            <p14:sldId id="330"/>
            <p14:sldId id="331"/>
            <p14:sldId id="332"/>
            <p14:sldId id="333"/>
            <p14:sldId id="334"/>
            <p14:sldId id="335"/>
            <p14:sldId id="336"/>
            <p14:sldId id="337"/>
            <p14:sldId id="338"/>
            <p14:sldId id="339"/>
            <p14:sldId id="340"/>
            <p14:sldId id="341"/>
            <p14:sldId id="342"/>
            <p14:sldId id="408"/>
            <p14:sldId id="409"/>
            <p14:sldId id="343"/>
            <p14:sldId id="344"/>
            <p14:sldId id="345"/>
            <p14:sldId id="346"/>
            <p14:sldId id="347"/>
            <p14:sldId id="348"/>
            <p14:sldId id="349"/>
            <p14:sldId id="350"/>
            <p14:sldId id="351"/>
            <p14:sldId id="352"/>
            <p14:sldId id="353"/>
            <p14:sldId id="354"/>
            <p14:sldId id="355"/>
            <p14:sldId id="356"/>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5"/>
            <p14:sldId id="446"/>
            <p14:sldId id="447"/>
            <p14:sldId id="448"/>
            <p14:sldId id="449"/>
            <p14:sldId id="450"/>
            <p14:sldId id="451"/>
            <p14:sldId id="5717"/>
            <p14:sldId id="5718"/>
            <p14:sldId id="444"/>
            <p14:sldId id="455"/>
            <p14:sldId id="456"/>
            <p14:sldId id="458"/>
            <p14:sldId id="457"/>
          </p14:sldIdLst>
        </p14:section>
        <p14:section name="M. Commission to Disciples" id="{7C69DB6A-393B-4558-8934-95929A0648DF}">
          <p14:sldIdLst>
            <p14:sldId id="269"/>
            <p14:sldId id="364"/>
            <p14:sldId id="5733"/>
            <p14:sldId id="5734"/>
            <p14:sldId id="365"/>
            <p14:sldId id="366"/>
            <p14:sldId id="367"/>
            <p14:sldId id="368"/>
            <p14:sldId id="369"/>
            <p14:sldId id="370"/>
            <p14:sldId id="371"/>
            <p14:sldId id="372"/>
            <p14:sldId id="373"/>
            <p14:sldId id="374"/>
            <p14:sldId id="375"/>
            <p14:sldId id="376"/>
            <p14:sldId id="377"/>
            <p14:sldId id="378"/>
          </p14:sldIdLst>
        </p14:section>
        <p14:section name="N. Final Commission" id="{E329F3F4-3DF7-4079-A02C-F218485BBF55}">
          <p14:sldIdLst>
            <p14:sldId id="275"/>
            <p14:sldId id="5732"/>
          </p14:sldIdLst>
        </p14:section>
        <p14:section name="O. Ascension of Christ" id="{D0AA46B2-6B3B-4BBF-809E-929D219F0834}">
          <p14:sldIdLst>
            <p14:sldId id="270"/>
            <p14:sldId id="598"/>
            <p14:sldId id="4461"/>
            <p14:sldId id="4462"/>
            <p14:sldId id="599"/>
            <p14:sldId id="600"/>
            <p14:sldId id="601"/>
            <p14:sldId id="602"/>
            <p14:sldId id="604"/>
            <p14:sldId id="4463"/>
            <p14:sldId id="5565"/>
            <p14:sldId id="4465"/>
            <p14:sldId id="4466"/>
            <p14:sldId id="4467"/>
            <p14:sldId id="605"/>
            <p14:sldId id="1145"/>
            <p14:sldId id="4471"/>
            <p14:sldId id="3665"/>
            <p14:sldId id="4472"/>
            <p14:sldId id="3681"/>
            <p14:sldId id="3644"/>
            <p14:sldId id="4473"/>
            <p14:sldId id="606"/>
            <p14:sldId id="607"/>
            <p14:sldId id="609"/>
            <p14:sldId id="610"/>
            <p14:sldId id="611"/>
            <p14:sldId id="612"/>
            <p14:sldId id="613"/>
            <p14:sldId id="614"/>
            <p14:sldId id="4474"/>
            <p14:sldId id="412"/>
          </p14:sldIdLst>
        </p14:section>
        <p14:section name="P. Parables of Christ" id="{E455B21F-F4D0-46B6-925C-CEF0ACF9D4C7}">
          <p14:sldIdLst>
            <p14:sldId id="271"/>
            <p14:sldId id="379"/>
            <p14:sldId id="380"/>
            <p14:sldId id="381"/>
            <p14:sldId id="382"/>
            <p14:sldId id="383"/>
            <p14:sldId id="384"/>
            <p14:sldId id="385"/>
            <p14:sldId id="387"/>
            <p14:sldId id="388"/>
          </p14:sldIdLst>
        </p14:section>
        <p14:section name="Q. Miracles of Christ" id="{16205E4D-E39B-4847-BDE6-D353437261B5}">
          <p14:sldIdLst>
            <p14:sldId id="272"/>
            <p14:sldId id="413"/>
            <p14:sldId id="389"/>
            <p14:sldId id="390"/>
            <p14:sldId id="392"/>
            <p14:sldId id="393"/>
            <p14:sldId id="394"/>
            <p14:sldId id="395"/>
            <p14:sldId id="396"/>
            <p14:sldId id="397"/>
            <p14:sldId id="398"/>
          </p14:sldIdLst>
        </p14:section>
        <p14:section name="Supplements" id="{A7F9C962-B44D-2743-869E-CD6811B46C38}">
          <p14:sldIdLst>
            <p14:sldId id="1198"/>
            <p14:sldId id="4531"/>
            <p14:sldId id="5735"/>
            <p14:sldId id="5736"/>
            <p14:sldId id="5737"/>
            <p14:sldId id="5738"/>
            <p14:sldId id="5739"/>
            <p14:sldId id="5740"/>
            <p14:sldId id="1230"/>
            <p14:sldId id="1231"/>
            <p14:sldId id="1232"/>
            <p14:sldId id="1233"/>
            <p14:sldId id="1234"/>
            <p14:sldId id="4513"/>
            <p14:sldId id="3636"/>
            <p14:sldId id="5741"/>
            <p14:sldId id="4514"/>
            <p14:sldId id="4515"/>
            <p14:sldId id="4516"/>
            <p14:sldId id="4517"/>
            <p14:sldId id="4518"/>
            <p14:sldId id="4519"/>
            <p14:sldId id="4520"/>
            <p14:sldId id="4521"/>
            <p14:sldId id="4522"/>
            <p14:sldId id="4523"/>
            <p14:sldId id="5742"/>
            <p14:sldId id="1216"/>
            <p14:sldId id="5743"/>
            <p14:sldId id="5744"/>
            <p14:sldId id="5745"/>
            <p14:sldId id="5746"/>
            <p14:sldId id="274"/>
            <p14:sldId id="1217"/>
            <p14:sldId id="5747"/>
            <p14:sldId id="5748"/>
            <p14:sldId id="1218"/>
            <p14:sldId id="5749"/>
            <p14:sldId id="5750"/>
            <p14:sldId id="5751"/>
            <p14:sldId id="4530"/>
            <p14:sldId id="1220"/>
            <p14:sldId id="5752"/>
            <p14:sldId id="5753"/>
            <p14:sldId id="498"/>
            <p14:sldId id="5754"/>
            <p14:sldId id="1221"/>
            <p14:sldId id="4528"/>
            <p14:sldId id="4529"/>
            <p14:sldId id="1224"/>
            <p14:sldId id="5755"/>
            <p14:sldId id="1225"/>
            <p14:sldId id="1226"/>
            <p14:sldId id="5756"/>
            <p14:sldId id="5757"/>
            <p14:sldId id="1227"/>
            <p14:sldId id="5758"/>
            <p14:sldId id="1228"/>
            <p14:sldId id="5759"/>
            <p14:sldId id="4524"/>
            <p14:sldId id="4525"/>
            <p14:sldId id="4526"/>
            <p14:sldId id="4527"/>
            <p14:sldId id="276"/>
            <p14:sldId id="27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FFFFFF"/>
    <a:srgbClr val="706F74"/>
    <a:srgbClr val="69676C"/>
    <a:srgbClr val="737174"/>
    <a:srgbClr val="376F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83" autoAdjust="0"/>
    <p:restoredTop sz="72884"/>
  </p:normalViewPr>
  <p:slideViewPr>
    <p:cSldViewPr snapToGrid="0">
      <p:cViewPr varScale="1">
        <p:scale>
          <a:sx n="86" d="100"/>
          <a:sy n="86" d="100"/>
        </p:scale>
        <p:origin x="200" y="688"/>
      </p:cViewPr>
      <p:guideLst/>
    </p:cSldViewPr>
  </p:slideViewPr>
  <p:outlineViewPr>
    <p:cViewPr>
      <p:scale>
        <a:sx n="33" d="100"/>
        <a:sy n="33" d="100"/>
      </p:scale>
      <p:origin x="0" y="0"/>
    </p:cViewPr>
  </p:outlineViewPr>
  <p:notesTextViewPr>
    <p:cViewPr>
      <p:scale>
        <a:sx n="155" d="100"/>
        <a:sy n="155"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4.xml"/><Relationship Id="rId299" Type="http://schemas.openxmlformats.org/officeDocument/2006/relationships/slide" Target="slides/slide236.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6.xml"/><Relationship Id="rId324" Type="http://schemas.openxmlformats.org/officeDocument/2006/relationships/slide" Target="slides/slide261.xml"/><Relationship Id="rId366" Type="http://schemas.openxmlformats.org/officeDocument/2006/relationships/slide" Target="slides/slide303.xml"/><Relationship Id="rId170" Type="http://schemas.openxmlformats.org/officeDocument/2006/relationships/slide" Target="slides/slide107.xml"/><Relationship Id="rId226" Type="http://schemas.openxmlformats.org/officeDocument/2006/relationships/slide" Target="slides/slide163.xml"/><Relationship Id="rId268" Type="http://schemas.openxmlformats.org/officeDocument/2006/relationships/slide" Target="slides/slide205.xml"/><Relationship Id="rId32" Type="http://schemas.openxmlformats.org/officeDocument/2006/relationships/slideMaster" Target="slideMasters/slideMaster32.xml"/><Relationship Id="rId74" Type="http://schemas.openxmlformats.org/officeDocument/2006/relationships/slide" Target="slides/slide11.xml"/><Relationship Id="rId128" Type="http://schemas.openxmlformats.org/officeDocument/2006/relationships/slide" Target="slides/slide65.xml"/><Relationship Id="rId335" Type="http://schemas.openxmlformats.org/officeDocument/2006/relationships/slide" Target="slides/slide272.xml"/><Relationship Id="rId377" Type="http://schemas.openxmlformats.org/officeDocument/2006/relationships/slide" Target="slides/slide314.xml"/><Relationship Id="rId5" Type="http://schemas.openxmlformats.org/officeDocument/2006/relationships/slideMaster" Target="slideMasters/slideMaster5.xml"/><Relationship Id="rId181" Type="http://schemas.openxmlformats.org/officeDocument/2006/relationships/slide" Target="slides/slide118.xml"/><Relationship Id="rId237" Type="http://schemas.openxmlformats.org/officeDocument/2006/relationships/slide" Target="slides/slide174.xml"/><Relationship Id="rId279" Type="http://schemas.openxmlformats.org/officeDocument/2006/relationships/slide" Target="slides/slide216.xml"/><Relationship Id="rId43" Type="http://schemas.openxmlformats.org/officeDocument/2006/relationships/slideMaster" Target="slideMasters/slideMaster43.xml"/><Relationship Id="rId139" Type="http://schemas.openxmlformats.org/officeDocument/2006/relationships/slide" Target="slides/slide76.xml"/><Relationship Id="rId290" Type="http://schemas.openxmlformats.org/officeDocument/2006/relationships/slide" Target="slides/slide227.xml"/><Relationship Id="rId304" Type="http://schemas.openxmlformats.org/officeDocument/2006/relationships/slide" Target="slides/slide241.xml"/><Relationship Id="rId346" Type="http://schemas.openxmlformats.org/officeDocument/2006/relationships/slide" Target="slides/slide283.xml"/><Relationship Id="rId388" Type="http://schemas.openxmlformats.org/officeDocument/2006/relationships/viewProps" Target="viewProps.xml"/><Relationship Id="rId85" Type="http://schemas.openxmlformats.org/officeDocument/2006/relationships/slide" Target="slides/slide22.xml"/><Relationship Id="rId150" Type="http://schemas.openxmlformats.org/officeDocument/2006/relationships/slide" Target="slides/slide87.xml"/><Relationship Id="rId192" Type="http://schemas.openxmlformats.org/officeDocument/2006/relationships/slide" Target="slides/slide129.xml"/><Relationship Id="rId206" Type="http://schemas.openxmlformats.org/officeDocument/2006/relationships/slide" Target="slides/slide143.xml"/><Relationship Id="rId248" Type="http://schemas.openxmlformats.org/officeDocument/2006/relationships/slide" Target="slides/slide185.xml"/><Relationship Id="rId12" Type="http://schemas.openxmlformats.org/officeDocument/2006/relationships/slideMaster" Target="slideMasters/slideMaster12.xml"/><Relationship Id="rId108" Type="http://schemas.openxmlformats.org/officeDocument/2006/relationships/slide" Target="slides/slide45.xml"/><Relationship Id="rId315" Type="http://schemas.openxmlformats.org/officeDocument/2006/relationships/slide" Target="slides/slide252.xml"/><Relationship Id="rId357" Type="http://schemas.openxmlformats.org/officeDocument/2006/relationships/slide" Target="slides/slide294.xml"/><Relationship Id="rId54" Type="http://schemas.openxmlformats.org/officeDocument/2006/relationships/slideMaster" Target="slideMasters/slideMaster54.xml"/><Relationship Id="rId96" Type="http://schemas.openxmlformats.org/officeDocument/2006/relationships/slide" Target="slides/slide33.xml"/><Relationship Id="rId161" Type="http://schemas.openxmlformats.org/officeDocument/2006/relationships/slide" Target="slides/slide98.xml"/><Relationship Id="rId217" Type="http://schemas.openxmlformats.org/officeDocument/2006/relationships/slide" Target="slides/slide154.xml"/><Relationship Id="rId259" Type="http://schemas.openxmlformats.org/officeDocument/2006/relationships/slide" Target="slides/slide196.xml"/><Relationship Id="rId23" Type="http://schemas.openxmlformats.org/officeDocument/2006/relationships/slideMaster" Target="slideMasters/slideMaster23.xml"/><Relationship Id="rId119" Type="http://schemas.openxmlformats.org/officeDocument/2006/relationships/slide" Target="slides/slide56.xml"/><Relationship Id="rId270" Type="http://schemas.openxmlformats.org/officeDocument/2006/relationships/slide" Target="slides/slide207.xml"/><Relationship Id="rId326" Type="http://schemas.openxmlformats.org/officeDocument/2006/relationships/slide" Target="slides/slide263.xml"/><Relationship Id="rId65" Type="http://schemas.openxmlformats.org/officeDocument/2006/relationships/slide" Target="slides/slide2.xml"/><Relationship Id="rId130" Type="http://schemas.openxmlformats.org/officeDocument/2006/relationships/slide" Target="slides/slide67.xml"/><Relationship Id="rId368" Type="http://schemas.openxmlformats.org/officeDocument/2006/relationships/slide" Target="slides/slide305.xml"/><Relationship Id="rId172" Type="http://schemas.openxmlformats.org/officeDocument/2006/relationships/slide" Target="slides/slide109.xml"/><Relationship Id="rId228" Type="http://schemas.openxmlformats.org/officeDocument/2006/relationships/slide" Target="slides/slide165.xml"/><Relationship Id="rId281" Type="http://schemas.openxmlformats.org/officeDocument/2006/relationships/slide" Target="slides/slide218.xml"/><Relationship Id="rId337" Type="http://schemas.openxmlformats.org/officeDocument/2006/relationships/slide" Target="slides/slide274.xml"/><Relationship Id="rId34" Type="http://schemas.openxmlformats.org/officeDocument/2006/relationships/slideMaster" Target="slideMasters/slideMaster34.xml"/><Relationship Id="rId76" Type="http://schemas.openxmlformats.org/officeDocument/2006/relationships/slide" Target="slides/slide13.xml"/><Relationship Id="rId141" Type="http://schemas.openxmlformats.org/officeDocument/2006/relationships/slide" Target="slides/slide78.xml"/><Relationship Id="rId379" Type="http://schemas.openxmlformats.org/officeDocument/2006/relationships/slide" Target="slides/slide316.xml"/><Relationship Id="rId7" Type="http://schemas.openxmlformats.org/officeDocument/2006/relationships/slideMaster" Target="slideMasters/slideMaster7.xml"/><Relationship Id="rId183" Type="http://schemas.openxmlformats.org/officeDocument/2006/relationships/slide" Target="slides/slide120.xml"/><Relationship Id="rId239" Type="http://schemas.openxmlformats.org/officeDocument/2006/relationships/slide" Target="slides/slide176.xml"/><Relationship Id="rId390" Type="http://schemas.openxmlformats.org/officeDocument/2006/relationships/tableStyles" Target="tableStyles.xml"/><Relationship Id="rId250" Type="http://schemas.openxmlformats.org/officeDocument/2006/relationships/slide" Target="slides/slide187.xml"/><Relationship Id="rId292" Type="http://schemas.openxmlformats.org/officeDocument/2006/relationships/slide" Target="slides/slide229.xml"/><Relationship Id="rId306" Type="http://schemas.openxmlformats.org/officeDocument/2006/relationships/slide" Target="slides/slide243.xml"/><Relationship Id="rId45" Type="http://schemas.openxmlformats.org/officeDocument/2006/relationships/slideMaster" Target="slideMasters/slideMaster45.xml"/><Relationship Id="rId87" Type="http://schemas.openxmlformats.org/officeDocument/2006/relationships/slide" Target="slides/slide24.xml"/><Relationship Id="rId110" Type="http://schemas.openxmlformats.org/officeDocument/2006/relationships/slide" Target="slides/slide47.xml"/><Relationship Id="rId348" Type="http://schemas.openxmlformats.org/officeDocument/2006/relationships/slide" Target="slides/slide285.xml"/><Relationship Id="rId152" Type="http://schemas.openxmlformats.org/officeDocument/2006/relationships/slide" Target="slides/slide89.xml"/><Relationship Id="rId194" Type="http://schemas.openxmlformats.org/officeDocument/2006/relationships/slide" Target="slides/slide131.xml"/><Relationship Id="rId208" Type="http://schemas.openxmlformats.org/officeDocument/2006/relationships/slide" Target="slides/slide145.xml"/><Relationship Id="rId261" Type="http://schemas.openxmlformats.org/officeDocument/2006/relationships/slide" Target="slides/slide198.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54.xml"/><Relationship Id="rId359" Type="http://schemas.openxmlformats.org/officeDocument/2006/relationships/slide" Target="slides/slide296.xml"/><Relationship Id="rId98" Type="http://schemas.openxmlformats.org/officeDocument/2006/relationships/slide" Target="slides/slide35.xml"/><Relationship Id="rId121" Type="http://schemas.openxmlformats.org/officeDocument/2006/relationships/slide" Target="slides/slide58.xml"/><Relationship Id="rId163" Type="http://schemas.openxmlformats.org/officeDocument/2006/relationships/slide" Target="slides/slide100.xml"/><Relationship Id="rId219" Type="http://schemas.openxmlformats.org/officeDocument/2006/relationships/slide" Target="slides/slide156.xml"/><Relationship Id="rId370" Type="http://schemas.openxmlformats.org/officeDocument/2006/relationships/slide" Target="slides/slide307.xml"/><Relationship Id="rId230" Type="http://schemas.openxmlformats.org/officeDocument/2006/relationships/slide" Target="slides/slide167.xml"/><Relationship Id="rId25" Type="http://schemas.openxmlformats.org/officeDocument/2006/relationships/slideMaster" Target="slideMasters/slideMaster25.xml"/><Relationship Id="rId67" Type="http://schemas.openxmlformats.org/officeDocument/2006/relationships/slide" Target="slides/slide4.xml"/><Relationship Id="rId272" Type="http://schemas.openxmlformats.org/officeDocument/2006/relationships/slide" Target="slides/slide209.xml"/><Relationship Id="rId328" Type="http://schemas.openxmlformats.org/officeDocument/2006/relationships/slide" Target="slides/slide265.xml"/><Relationship Id="rId132" Type="http://schemas.openxmlformats.org/officeDocument/2006/relationships/slide" Target="slides/slide69.xml"/><Relationship Id="rId174" Type="http://schemas.openxmlformats.org/officeDocument/2006/relationships/slide" Target="slides/slide111.xml"/><Relationship Id="rId381" Type="http://schemas.openxmlformats.org/officeDocument/2006/relationships/slide" Target="slides/slide318.xml"/><Relationship Id="rId241" Type="http://schemas.openxmlformats.org/officeDocument/2006/relationships/slide" Target="slides/slide178.xml"/><Relationship Id="rId36" Type="http://schemas.openxmlformats.org/officeDocument/2006/relationships/slideMaster" Target="slideMasters/slideMaster36.xml"/><Relationship Id="rId283" Type="http://schemas.openxmlformats.org/officeDocument/2006/relationships/slide" Target="slides/slide220.xml"/><Relationship Id="rId339" Type="http://schemas.openxmlformats.org/officeDocument/2006/relationships/slide" Target="slides/slide276.xml"/><Relationship Id="rId78" Type="http://schemas.openxmlformats.org/officeDocument/2006/relationships/slide" Target="slides/slide15.xml"/><Relationship Id="rId101" Type="http://schemas.openxmlformats.org/officeDocument/2006/relationships/slide" Target="slides/slide38.xml"/><Relationship Id="rId143" Type="http://schemas.openxmlformats.org/officeDocument/2006/relationships/slide" Target="slides/slide80.xml"/><Relationship Id="rId185" Type="http://schemas.openxmlformats.org/officeDocument/2006/relationships/slide" Target="slides/slide122.xml"/><Relationship Id="rId350" Type="http://schemas.openxmlformats.org/officeDocument/2006/relationships/slide" Target="slides/slide287.xml"/><Relationship Id="rId9" Type="http://schemas.openxmlformats.org/officeDocument/2006/relationships/slideMaster" Target="slideMasters/slideMaster9.xml"/><Relationship Id="rId210" Type="http://schemas.openxmlformats.org/officeDocument/2006/relationships/slide" Target="slides/slide147.xml"/><Relationship Id="rId252" Type="http://schemas.openxmlformats.org/officeDocument/2006/relationships/slide" Target="slides/slide189.xml"/><Relationship Id="rId294" Type="http://schemas.openxmlformats.org/officeDocument/2006/relationships/slide" Target="slides/slide231.xml"/><Relationship Id="rId308" Type="http://schemas.openxmlformats.org/officeDocument/2006/relationships/slide" Target="slides/slide245.xml"/><Relationship Id="rId47" Type="http://schemas.openxmlformats.org/officeDocument/2006/relationships/slideMaster" Target="slideMasters/slideMaster47.xml"/><Relationship Id="rId89" Type="http://schemas.openxmlformats.org/officeDocument/2006/relationships/slide" Target="slides/slide26.xml"/><Relationship Id="rId112" Type="http://schemas.openxmlformats.org/officeDocument/2006/relationships/slide" Target="slides/slide49.xml"/><Relationship Id="rId154" Type="http://schemas.openxmlformats.org/officeDocument/2006/relationships/slide" Target="slides/slide91.xml"/><Relationship Id="rId361" Type="http://schemas.openxmlformats.org/officeDocument/2006/relationships/slide" Target="slides/slide298.xml"/><Relationship Id="rId196" Type="http://schemas.openxmlformats.org/officeDocument/2006/relationships/slide" Target="slides/slide133.xml"/><Relationship Id="rId200" Type="http://schemas.openxmlformats.org/officeDocument/2006/relationships/slide" Target="slides/slide137.xml"/><Relationship Id="rId382" Type="http://schemas.openxmlformats.org/officeDocument/2006/relationships/slide" Target="slides/slide319.xml"/><Relationship Id="rId16" Type="http://schemas.openxmlformats.org/officeDocument/2006/relationships/slideMaster" Target="slideMasters/slideMaster16.xml"/><Relationship Id="rId221" Type="http://schemas.openxmlformats.org/officeDocument/2006/relationships/slide" Target="slides/slide158.xml"/><Relationship Id="rId242" Type="http://schemas.openxmlformats.org/officeDocument/2006/relationships/slide" Target="slides/slide179.xml"/><Relationship Id="rId263" Type="http://schemas.openxmlformats.org/officeDocument/2006/relationships/slide" Target="slides/slide200.xml"/><Relationship Id="rId284" Type="http://schemas.openxmlformats.org/officeDocument/2006/relationships/slide" Target="slides/slide221.xml"/><Relationship Id="rId319" Type="http://schemas.openxmlformats.org/officeDocument/2006/relationships/slide" Target="slides/slide25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6.xml"/><Relationship Id="rId102" Type="http://schemas.openxmlformats.org/officeDocument/2006/relationships/slide" Target="slides/slide39.xml"/><Relationship Id="rId123" Type="http://schemas.openxmlformats.org/officeDocument/2006/relationships/slide" Target="slides/slide60.xml"/><Relationship Id="rId144" Type="http://schemas.openxmlformats.org/officeDocument/2006/relationships/slide" Target="slides/slide81.xml"/><Relationship Id="rId330" Type="http://schemas.openxmlformats.org/officeDocument/2006/relationships/slide" Target="slides/slide267.xml"/><Relationship Id="rId90" Type="http://schemas.openxmlformats.org/officeDocument/2006/relationships/slide" Target="slides/slide27.xml"/><Relationship Id="rId165" Type="http://schemas.openxmlformats.org/officeDocument/2006/relationships/slide" Target="slides/slide102.xml"/><Relationship Id="rId186" Type="http://schemas.openxmlformats.org/officeDocument/2006/relationships/slide" Target="slides/slide123.xml"/><Relationship Id="rId351" Type="http://schemas.openxmlformats.org/officeDocument/2006/relationships/slide" Target="slides/slide288.xml"/><Relationship Id="rId372" Type="http://schemas.openxmlformats.org/officeDocument/2006/relationships/slide" Target="slides/slide309.xml"/><Relationship Id="rId211" Type="http://schemas.openxmlformats.org/officeDocument/2006/relationships/slide" Target="slides/slide148.xml"/><Relationship Id="rId232" Type="http://schemas.openxmlformats.org/officeDocument/2006/relationships/slide" Target="slides/slide169.xml"/><Relationship Id="rId253" Type="http://schemas.openxmlformats.org/officeDocument/2006/relationships/slide" Target="slides/slide190.xml"/><Relationship Id="rId274" Type="http://schemas.openxmlformats.org/officeDocument/2006/relationships/slide" Target="slides/slide211.xml"/><Relationship Id="rId295" Type="http://schemas.openxmlformats.org/officeDocument/2006/relationships/slide" Target="slides/slide232.xml"/><Relationship Id="rId309" Type="http://schemas.openxmlformats.org/officeDocument/2006/relationships/slide" Target="slides/slide246.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6.xml"/><Relationship Id="rId113" Type="http://schemas.openxmlformats.org/officeDocument/2006/relationships/slide" Target="slides/slide50.xml"/><Relationship Id="rId134" Type="http://schemas.openxmlformats.org/officeDocument/2006/relationships/slide" Target="slides/slide71.xml"/><Relationship Id="rId320" Type="http://schemas.openxmlformats.org/officeDocument/2006/relationships/slide" Target="slides/slide257.xml"/><Relationship Id="rId80" Type="http://schemas.openxmlformats.org/officeDocument/2006/relationships/slide" Target="slides/slide17.xml"/><Relationship Id="rId155" Type="http://schemas.openxmlformats.org/officeDocument/2006/relationships/slide" Target="slides/slide92.xml"/><Relationship Id="rId176" Type="http://schemas.openxmlformats.org/officeDocument/2006/relationships/slide" Target="slides/slide113.xml"/><Relationship Id="rId197" Type="http://schemas.openxmlformats.org/officeDocument/2006/relationships/slide" Target="slides/slide134.xml"/><Relationship Id="rId341" Type="http://schemas.openxmlformats.org/officeDocument/2006/relationships/slide" Target="slides/slide278.xml"/><Relationship Id="rId362" Type="http://schemas.openxmlformats.org/officeDocument/2006/relationships/slide" Target="slides/slide299.xml"/><Relationship Id="rId383" Type="http://schemas.openxmlformats.org/officeDocument/2006/relationships/slide" Target="slides/slide320.xml"/><Relationship Id="rId201" Type="http://schemas.openxmlformats.org/officeDocument/2006/relationships/slide" Target="slides/slide138.xml"/><Relationship Id="rId222" Type="http://schemas.openxmlformats.org/officeDocument/2006/relationships/slide" Target="slides/slide159.xml"/><Relationship Id="rId243" Type="http://schemas.openxmlformats.org/officeDocument/2006/relationships/slide" Target="slides/slide180.xml"/><Relationship Id="rId264" Type="http://schemas.openxmlformats.org/officeDocument/2006/relationships/slide" Target="slides/slide201.xml"/><Relationship Id="rId285" Type="http://schemas.openxmlformats.org/officeDocument/2006/relationships/slide" Target="slides/slide22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0.xml"/><Relationship Id="rId124" Type="http://schemas.openxmlformats.org/officeDocument/2006/relationships/slide" Target="slides/slide61.xml"/><Relationship Id="rId310" Type="http://schemas.openxmlformats.org/officeDocument/2006/relationships/slide" Target="slides/slide247.xml"/><Relationship Id="rId70" Type="http://schemas.openxmlformats.org/officeDocument/2006/relationships/slide" Target="slides/slide7.xml"/><Relationship Id="rId91" Type="http://schemas.openxmlformats.org/officeDocument/2006/relationships/slide" Target="slides/slide28.xml"/><Relationship Id="rId145" Type="http://schemas.openxmlformats.org/officeDocument/2006/relationships/slide" Target="slides/slide82.xml"/><Relationship Id="rId166" Type="http://schemas.openxmlformats.org/officeDocument/2006/relationships/slide" Target="slides/slide103.xml"/><Relationship Id="rId187" Type="http://schemas.openxmlformats.org/officeDocument/2006/relationships/slide" Target="slides/slide124.xml"/><Relationship Id="rId331" Type="http://schemas.openxmlformats.org/officeDocument/2006/relationships/slide" Target="slides/slide268.xml"/><Relationship Id="rId352" Type="http://schemas.openxmlformats.org/officeDocument/2006/relationships/slide" Target="slides/slide289.xml"/><Relationship Id="rId373" Type="http://schemas.openxmlformats.org/officeDocument/2006/relationships/slide" Target="slides/slide310.xml"/><Relationship Id="rId1" Type="http://schemas.openxmlformats.org/officeDocument/2006/relationships/slideMaster" Target="slideMasters/slideMaster1.xml"/><Relationship Id="rId212" Type="http://schemas.openxmlformats.org/officeDocument/2006/relationships/slide" Target="slides/slide149.xml"/><Relationship Id="rId233" Type="http://schemas.openxmlformats.org/officeDocument/2006/relationships/slide" Target="slides/slide170.xml"/><Relationship Id="rId254" Type="http://schemas.openxmlformats.org/officeDocument/2006/relationships/slide" Target="slides/slide19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1.xml"/><Relationship Id="rId275" Type="http://schemas.openxmlformats.org/officeDocument/2006/relationships/slide" Target="slides/slide212.xml"/><Relationship Id="rId296" Type="http://schemas.openxmlformats.org/officeDocument/2006/relationships/slide" Target="slides/slide233.xml"/><Relationship Id="rId300" Type="http://schemas.openxmlformats.org/officeDocument/2006/relationships/slide" Target="slides/slide237.xml"/><Relationship Id="rId60" Type="http://schemas.openxmlformats.org/officeDocument/2006/relationships/slideMaster" Target="slideMasters/slideMaster60.xml"/><Relationship Id="rId81" Type="http://schemas.openxmlformats.org/officeDocument/2006/relationships/slide" Target="slides/slide18.xml"/><Relationship Id="rId135" Type="http://schemas.openxmlformats.org/officeDocument/2006/relationships/slide" Target="slides/slide72.xml"/><Relationship Id="rId156" Type="http://schemas.openxmlformats.org/officeDocument/2006/relationships/slide" Target="slides/slide93.xml"/><Relationship Id="rId177" Type="http://schemas.openxmlformats.org/officeDocument/2006/relationships/slide" Target="slides/slide114.xml"/><Relationship Id="rId198" Type="http://schemas.openxmlformats.org/officeDocument/2006/relationships/slide" Target="slides/slide135.xml"/><Relationship Id="rId321" Type="http://schemas.openxmlformats.org/officeDocument/2006/relationships/slide" Target="slides/slide258.xml"/><Relationship Id="rId342" Type="http://schemas.openxmlformats.org/officeDocument/2006/relationships/slide" Target="slides/slide279.xml"/><Relationship Id="rId363" Type="http://schemas.openxmlformats.org/officeDocument/2006/relationships/slide" Target="slides/slide300.xml"/><Relationship Id="rId384" Type="http://schemas.openxmlformats.org/officeDocument/2006/relationships/slide" Target="slides/slide321.xml"/><Relationship Id="rId202" Type="http://schemas.openxmlformats.org/officeDocument/2006/relationships/slide" Target="slides/slide139.xml"/><Relationship Id="rId223" Type="http://schemas.openxmlformats.org/officeDocument/2006/relationships/slide" Target="slides/slide160.xml"/><Relationship Id="rId244" Type="http://schemas.openxmlformats.org/officeDocument/2006/relationships/slide" Target="slides/slide18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2.xml"/><Relationship Id="rId286" Type="http://schemas.openxmlformats.org/officeDocument/2006/relationships/slide" Target="slides/slide223.xml"/><Relationship Id="rId50" Type="http://schemas.openxmlformats.org/officeDocument/2006/relationships/slideMaster" Target="slideMasters/slideMaster50.xml"/><Relationship Id="rId104" Type="http://schemas.openxmlformats.org/officeDocument/2006/relationships/slide" Target="slides/slide41.xml"/><Relationship Id="rId125" Type="http://schemas.openxmlformats.org/officeDocument/2006/relationships/slide" Target="slides/slide62.xml"/><Relationship Id="rId146" Type="http://schemas.openxmlformats.org/officeDocument/2006/relationships/slide" Target="slides/slide83.xml"/><Relationship Id="rId167" Type="http://schemas.openxmlformats.org/officeDocument/2006/relationships/slide" Target="slides/slide104.xml"/><Relationship Id="rId188" Type="http://schemas.openxmlformats.org/officeDocument/2006/relationships/slide" Target="slides/slide125.xml"/><Relationship Id="rId311" Type="http://schemas.openxmlformats.org/officeDocument/2006/relationships/slide" Target="slides/slide248.xml"/><Relationship Id="rId332" Type="http://schemas.openxmlformats.org/officeDocument/2006/relationships/slide" Target="slides/slide269.xml"/><Relationship Id="rId353" Type="http://schemas.openxmlformats.org/officeDocument/2006/relationships/slide" Target="slides/slide290.xml"/><Relationship Id="rId374" Type="http://schemas.openxmlformats.org/officeDocument/2006/relationships/slide" Target="slides/slide311.xml"/><Relationship Id="rId71" Type="http://schemas.openxmlformats.org/officeDocument/2006/relationships/slide" Target="slides/slide8.xml"/><Relationship Id="rId92" Type="http://schemas.openxmlformats.org/officeDocument/2006/relationships/slide" Target="slides/slide29.xml"/><Relationship Id="rId213" Type="http://schemas.openxmlformats.org/officeDocument/2006/relationships/slide" Target="slides/slide150.xml"/><Relationship Id="rId234" Type="http://schemas.openxmlformats.org/officeDocument/2006/relationships/slide" Target="slides/slide17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2.xml"/><Relationship Id="rId276" Type="http://schemas.openxmlformats.org/officeDocument/2006/relationships/slide" Target="slides/slide213.xml"/><Relationship Id="rId297" Type="http://schemas.openxmlformats.org/officeDocument/2006/relationships/slide" Target="slides/slide234.xml"/><Relationship Id="rId40" Type="http://schemas.openxmlformats.org/officeDocument/2006/relationships/slideMaster" Target="slideMasters/slideMaster40.xml"/><Relationship Id="rId115" Type="http://schemas.openxmlformats.org/officeDocument/2006/relationships/slide" Target="slides/slide52.xml"/><Relationship Id="rId136" Type="http://schemas.openxmlformats.org/officeDocument/2006/relationships/slide" Target="slides/slide73.xml"/><Relationship Id="rId157" Type="http://schemas.openxmlformats.org/officeDocument/2006/relationships/slide" Target="slides/slide94.xml"/><Relationship Id="rId178" Type="http://schemas.openxmlformats.org/officeDocument/2006/relationships/slide" Target="slides/slide115.xml"/><Relationship Id="rId301" Type="http://schemas.openxmlformats.org/officeDocument/2006/relationships/slide" Target="slides/slide238.xml"/><Relationship Id="rId322" Type="http://schemas.openxmlformats.org/officeDocument/2006/relationships/slide" Target="slides/slide259.xml"/><Relationship Id="rId343" Type="http://schemas.openxmlformats.org/officeDocument/2006/relationships/slide" Target="slides/slide280.xml"/><Relationship Id="rId364" Type="http://schemas.openxmlformats.org/officeDocument/2006/relationships/slide" Target="slides/slide301.xml"/><Relationship Id="rId61" Type="http://schemas.openxmlformats.org/officeDocument/2006/relationships/slideMaster" Target="slideMasters/slideMaster61.xml"/><Relationship Id="rId82" Type="http://schemas.openxmlformats.org/officeDocument/2006/relationships/slide" Target="slides/slide19.xml"/><Relationship Id="rId199" Type="http://schemas.openxmlformats.org/officeDocument/2006/relationships/slide" Target="slides/slide136.xml"/><Relationship Id="rId203" Type="http://schemas.openxmlformats.org/officeDocument/2006/relationships/slide" Target="slides/slide140.xml"/><Relationship Id="rId385" Type="http://schemas.openxmlformats.org/officeDocument/2006/relationships/slide" Target="slides/slide322.xml"/><Relationship Id="rId19" Type="http://schemas.openxmlformats.org/officeDocument/2006/relationships/slideMaster" Target="slideMasters/slideMaster19.xml"/><Relationship Id="rId224" Type="http://schemas.openxmlformats.org/officeDocument/2006/relationships/slide" Target="slides/slide161.xml"/><Relationship Id="rId245" Type="http://schemas.openxmlformats.org/officeDocument/2006/relationships/slide" Target="slides/slide182.xml"/><Relationship Id="rId266" Type="http://schemas.openxmlformats.org/officeDocument/2006/relationships/slide" Target="slides/slide203.xml"/><Relationship Id="rId287" Type="http://schemas.openxmlformats.org/officeDocument/2006/relationships/slide" Target="slides/slide224.xml"/><Relationship Id="rId30" Type="http://schemas.openxmlformats.org/officeDocument/2006/relationships/slideMaster" Target="slideMasters/slideMaster30.xml"/><Relationship Id="rId105" Type="http://schemas.openxmlformats.org/officeDocument/2006/relationships/slide" Target="slides/slide42.xml"/><Relationship Id="rId126" Type="http://schemas.openxmlformats.org/officeDocument/2006/relationships/slide" Target="slides/slide63.xml"/><Relationship Id="rId147" Type="http://schemas.openxmlformats.org/officeDocument/2006/relationships/slide" Target="slides/slide84.xml"/><Relationship Id="rId168" Type="http://schemas.openxmlformats.org/officeDocument/2006/relationships/slide" Target="slides/slide105.xml"/><Relationship Id="rId312" Type="http://schemas.openxmlformats.org/officeDocument/2006/relationships/slide" Target="slides/slide249.xml"/><Relationship Id="rId333" Type="http://schemas.openxmlformats.org/officeDocument/2006/relationships/slide" Target="slides/slide270.xml"/><Relationship Id="rId354" Type="http://schemas.openxmlformats.org/officeDocument/2006/relationships/slide" Target="slides/slide291.xml"/><Relationship Id="rId51" Type="http://schemas.openxmlformats.org/officeDocument/2006/relationships/slideMaster" Target="slideMasters/slideMaster51.xml"/><Relationship Id="rId72" Type="http://schemas.openxmlformats.org/officeDocument/2006/relationships/slide" Target="slides/slide9.xml"/><Relationship Id="rId93" Type="http://schemas.openxmlformats.org/officeDocument/2006/relationships/slide" Target="slides/slide30.xml"/><Relationship Id="rId189" Type="http://schemas.openxmlformats.org/officeDocument/2006/relationships/slide" Target="slides/slide126.xml"/><Relationship Id="rId375" Type="http://schemas.openxmlformats.org/officeDocument/2006/relationships/slide" Target="slides/slide312.xml"/><Relationship Id="rId3" Type="http://schemas.openxmlformats.org/officeDocument/2006/relationships/slideMaster" Target="slideMasters/slideMaster3.xml"/><Relationship Id="rId214" Type="http://schemas.openxmlformats.org/officeDocument/2006/relationships/slide" Target="slides/slide151.xml"/><Relationship Id="rId235" Type="http://schemas.openxmlformats.org/officeDocument/2006/relationships/slide" Target="slides/slide172.xml"/><Relationship Id="rId256" Type="http://schemas.openxmlformats.org/officeDocument/2006/relationships/slide" Target="slides/slide193.xml"/><Relationship Id="rId277" Type="http://schemas.openxmlformats.org/officeDocument/2006/relationships/slide" Target="slides/slide214.xml"/><Relationship Id="rId298" Type="http://schemas.openxmlformats.org/officeDocument/2006/relationships/slide" Target="slides/slide235.xml"/><Relationship Id="rId116" Type="http://schemas.openxmlformats.org/officeDocument/2006/relationships/slide" Target="slides/slide53.xml"/><Relationship Id="rId137" Type="http://schemas.openxmlformats.org/officeDocument/2006/relationships/slide" Target="slides/slide74.xml"/><Relationship Id="rId158" Type="http://schemas.openxmlformats.org/officeDocument/2006/relationships/slide" Target="slides/slide95.xml"/><Relationship Id="rId302" Type="http://schemas.openxmlformats.org/officeDocument/2006/relationships/slide" Target="slides/slide239.xml"/><Relationship Id="rId323" Type="http://schemas.openxmlformats.org/officeDocument/2006/relationships/slide" Target="slides/slide260.xml"/><Relationship Id="rId344" Type="http://schemas.openxmlformats.org/officeDocument/2006/relationships/slide" Target="slides/slide28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20.xml"/><Relationship Id="rId179" Type="http://schemas.openxmlformats.org/officeDocument/2006/relationships/slide" Target="slides/slide116.xml"/><Relationship Id="rId365" Type="http://schemas.openxmlformats.org/officeDocument/2006/relationships/slide" Target="slides/slide302.xml"/><Relationship Id="rId386" Type="http://schemas.openxmlformats.org/officeDocument/2006/relationships/notesMaster" Target="notesMasters/notesMaster1.xml"/><Relationship Id="rId190" Type="http://schemas.openxmlformats.org/officeDocument/2006/relationships/slide" Target="slides/slide127.xml"/><Relationship Id="rId204" Type="http://schemas.openxmlformats.org/officeDocument/2006/relationships/slide" Target="slides/slide141.xml"/><Relationship Id="rId225" Type="http://schemas.openxmlformats.org/officeDocument/2006/relationships/slide" Target="slides/slide162.xml"/><Relationship Id="rId246" Type="http://schemas.openxmlformats.org/officeDocument/2006/relationships/slide" Target="slides/slide183.xml"/><Relationship Id="rId267" Type="http://schemas.openxmlformats.org/officeDocument/2006/relationships/slide" Target="slides/slide204.xml"/><Relationship Id="rId288" Type="http://schemas.openxmlformats.org/officeDocument/2006/relationships/slide" Target="slides/slide225.xml"/><Relationship Id="rId106" Type="http://schemas.openxmlformats.org/officeDocument/2006/relationships/slide" Target="slides/slide43.xml"/><Relationship Id="rId127" Type="http://schemas.openxmlformats.org/officeDocument/2006/relationships/slide" Target="slides/slide64.xml"/><Relationship Id="rId313" Type="http://schemas.openxmlformats.org/officeDocument/2006/relationships/slide" Target="slides/slide25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0.xml"/><Relationship Id="rId94" Type="http://schemas.openxmlformats.org/officeDocument/2006/relationships/slide" Target="slides/slide31.xml"/><Relationship Id="rId148" Type="http://schemas.openxmlformats.org/officeDocument/2006/relationships/slide" Target="slides/slide85.xml"/><Relationship Id="rId169" Type="http://schemas.openxmlformats.org/officeDocument/2006/relationships/slide" Target="slides/slide106.xml"/><Relationship Id="rId334" Type="http://schemas.openxmlformats.org/officeDocument/2006/relationships/slide" Target="slides/slide271.xml"/><Relationship Id="rId355" Type="http://schemas.openxmlformats.org/officeDocument/2006/relationships/slide" Target="slides/slide292.xml"/><Relationship Id="rId376" Type="http://schemas.openxmlformats.org/officeDocument/2006/relationships/slide" Target="slides/slide313.xml"/><Relationship Id="rId4" Type="http://schemas.openxmlformats.org/officeDocument/2006/relationships/slideMaster" Target="slideMasters/slideMaster4.xml"/><Relationship Id="rId180" Type="http://schemas.openxmlformats.org/officeDocument/2006/relationships/slide" Target="slides/slide117.xml"/><Relationship Id="rId215" Type="http://schemas.openxmlformats.org/officeDocument/2006/relationships/slide" Target="slides/slide152.xml"/><Relationship Id="rId236" Type="http://schemas.openxmlformats.org/officeDocument/2006/relationships/slide" Target="slides/slide173.xml"/><Relationship Id="rId257" Type="http://schemas.openxmlformats.org/officeDocument/2006/relationships/slide" Target="slides/slide194.xml"/><Relationship Id="rId278" Type="http://schemas.openxmlformats.org/officeDocument/2006/relationships/slide" Target="slides/slide215.xml"/><Relationship Id="rId303" Type="http://schemas.openxmlformats.org/officeDocument/2006/relationships/slide" Target="slides/slide240.xml"/><Relationship Id="rId42" Type="http://schemas.openxmlformats.org/officeDocument/2006/relationships/slideMaster" Target="slideMasters/slideMaster42.xml"/><Relationship Id="rId84" Type="http://schemas.openxmlformats.org/officeDocument/2006/relationships/slide" Target="slides/slide21.xml"/><Relationship Id="rId138" Type="http://schemas.openxmlformats.org/officeDocument/2006/relationships/slide" Target="slides/slide75.xml"/><Relationship Id="rId345" Type="http://schemas.openxmlformats.org/officeDocument/2006/relationships/slide" Target="slides/slide282.xml"/><Relationship Id="rId387" Type="http://schemas.openxmlformats.org/officeDocument/2006/relationships/presProps" Target="presProps.xml"/><Relationship Id="rId191" Type="http://schemas.openxmlformats.org/officeDocument/2006/relationships/slide" Target="slides/slide128.xml"/><Relationship Id="rId205" Type="http://schemas.openxmlformats.org/officeDocument/2006/relationships/slide" Target="slides/slide142.xml"/><Relationship Id="rId247" Type="http://schemas.openxmlformats.org/officeDocument/2006/relationships/slide" Target="slides/slide184.xml"/><Relationship Id="rId107" Type="http://schemas.openxmlformats.org/officeDocument/2006/relationships/slide" Target="slides/slide44.xml"/><Relationship Id="rId289" Type="http://schemas.openxmlformats.org/officeDocument/2006/relationships/slide" Target="slides/slide226.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6.xml"/><Relationship Id="rId314" Type="http://schemas.openxmlformats.org/officeDocument/2006/relationships/slide" Target="slides/slide251.xml"/><Relationship Id="rId356" Type="http://schemas.openxmlformats.org/officeDocument/2006/relationships/slide" Target="slides/slide293.xml"/><Relationship Id="rId95" Type="http://schemas.openxmlformats.org/officeDocument/2006/relationships/slide" Target="slides/slide32.xml"/><Relationship Id="rId160" Type="http://schemas.openxmlformats.org/officeDocument/2006/relationships/slide" Target="slides/slide97.xml"/><Relationship Id="rId216" Type="http://schemas.openxmlformats.org/officeDocument/2006/relationships/slide" Target="slides/slide153.xml"/><Relationship Id="rId258" Type="http://schemas.openxmlformats.org/officeDocument/2006/relationships/slide" Target="slides/slide195.xml"/><Relationship Id="rId22" Type="http://schemas.openxmlformats.org/officeDocument/2006/relationships/slideMaster" Target="slideMasters/slideMaster22.xml"/><Relationship Id="rId64" Type="http://schemas.openxmlformats.org/officeDocument/2006/relationships/slide" Target="slides/slide1.xml"/><Relationship Id="rId118" Type="http://schemas.openxmlformats.org/officeDocument/2006/relationships/slide" Target="slides/slide55.xml"/><Relationship Id="rId325" Type="http://schemas.openxmlformats.org/officeDocument/2006/relationships/slide" Target="slides/slide262.xml"/><Relationship Id="rId367" Type="http://schemas.openxmlformats.org/officeDocument/2006/relationships/slide" Target="slides/slide304.xml"/><Relationship Id="rId171" Type="http://schemas.openxmlformats.org/officeDocument/2006/relationships/slide" Target="slides/slide108.xml"/><Relationship Id="rId227" Type="http://schemas.openxmlformats.org/officeDocument/2006/relationships/slide" Target="slides/slide164.xml"/><Relationship Id="rId269" Type="http://schemas.openxmlformats.org/officeDocument/2006/relationships/slide" Target="slides/slide206.xml"/><Relationship Id="rId33" Type="http://schemas.openxmlformats.org/officeDocument/2006/relationships/slideMaster" Target="slideMasters/slideMaster33.xml"/><Relationship Id="rId129" Type="http://schemas.openxmlformats.org/officeDocument/2006/relationships/slide" Target="slides/slide66.xml"/><Relationship Id="rId280" Type="http://schemas.openxmlformats.org/officeDocument/2006/relationships/slide" Target="slides/slide217.xml"/><Relationship Id="rId336" Type="http://schemas.openxmlformats.org/officeDocument/2006/relationships/slide" Target="slides/slide273.xml"/><Relationship Id="rId75" Type="http://schemas.openxmlformats.org/officeDocument/2006/relationships/slide" Target="slides/slide12.xml"/><Relationship Id="rId140" Type="http://schemas.openxmlformats.org/officeDocument/2006/relationships/slide" Target="slides/slide77.xml"/><Relationship Id="rId182" Type="http://schemas.openxmlformats.org/officeDocument/2006/relationships/slide" Target="slides/slide119.xml"/><Relationship Id="rId378" Type="http://schemas.openxmlformats.org/officeDocument/2006/relationships/slide" Target="slides/slide315.xml"/><Relationship Id="rId6" Type="http://schemas.openxmlformats.org/officeDocument/2006/relationships/slideMaster" Target="slideMasters/slideMaster6.xml"/><Relationship Id="rId238" Type="http://schemas.openxmlformats.org/officeDocument/2006/relationships/slide" Target="slides/slide175.xml"/><Relationship Id="rId291" Type="http://schemas.openxmlformats.org/officeDocument/2006/relationships/slide" Target="slides/slide228.xml"/><Relationship Id="rId305" Type="http://schemas.openxmlformats.org/officeDocument/2006/relationships/slide" Target="slides/slide242.xml"/><Relationship Id="rId347" Type="http://schemas.openxmlformats.org/officeDocument/2006/relationships/slide" Target="slides/slide284.xml"/><Relationship Id="rId44" Type="http://schemas.openxmlformats.org/officeDocument/2006/relationships/slideMaster" Target="slideMasters/slideMaster44.xml"/><Relationship Id="rId86" Type="http://schemas.openxmlformats.org/officeDocument/2006/relationships/slide" Target="slides/slide23.xml"/><Relationship Id="rId151" Type="http://schemas.openxmlformats.org/officeDocument/2006/relationships/slide" Target="slides/slide88.xml"/><Relationship Id="rId389" Type="http://schemas.openxmlformats.org/officeDocument/2006/relationships/theme" Target="theme/theme1.xml"/><Relationship Id="rId193" Type="http://schemas.openxmlformats.org/officeDocument/2006/relationships/slide" Target="slides/slide130.xml"/><Relationship Id="rId207" Type="http://schemas.openxmlformats.org/officeDocument/2006/relationships/slide" Target="slides/slide144.xml"/><Relationship Id="rId249" Type="http://schemas.openxmlformats.org/officeDocument/2006/relationships/slide" Target="slides/slide186.xml"/><Relationship Id="rId13" Type="http://schemas.openxmlformats.org/officeDocument/2006/relationships/slideMaster" Target="slideMasters/slideMaster13.xml"/><Relationship Id="rId109" Type="http://schemas.openxmlformats.org/officeDocument/2006/relationships/slide" Target="slides/slide46.xml"/><Relationship Id="rId260" Type="http://schemas.openxmlformats.org/officeDocument/2006/relationships/slide" Target="slides/slide197.xml"/><Relationship Id="rId316" Type="http://schemas.openxmlformats.org/officeDocument/2006/relationships/slide" Target="slides/slide253.xml"/><Relationship Id="rId55" Type="http://schemas.openxmlformats.org/officeDocument/2006/relationships/slideMaster" Target="slideMasters/slideMaster55.xml"/><Relationship Id="rId97" Type="http://schemas.openxmlformats.org/officeDocument/2006/relationships/slide" Target="slides/slide34.xml"/><Relationship Id="rId120" Type="http://schemas.openxmlformats.org/officeDocument/2006/relationships/slide" Target="slides/slide57.xml"/><Relationship Id="rId358" Type="http://schemas.openxmlformats.org/officeDocument/2006/relationships/slide" Target="slides/slide295.xml"/><Relationship Id="rId162" Type="http://schemas.openxmlformats.org/officeDocument/2006/relationships/slide" Target="slides/slide99.xml"/><Relationship Id="rId218" Type="http://schemas.openxmlformats.org/officeDocument/2006/relationships/slide" Target="slides/slide155.xml"/><Relationship Id="rId271" Type="http://schemas.openxmlformats.org/officeDocument/2006/relationships/slide" Target="slides/slide208.xml"/><Relationship Id="rId24" Type="http://schemas.openxmlformats.org/officeDocument/2006/relationships/slideMaster" Target="slideMasters/slideMaster24.xml"/><Relationship Id="rId66" Type="http://schemas.openxmlformats.org/officeDocument/2006/relationships/slide" Target="slides/slide3.xml"/><Relationship Id="rId131" Type="http://schemas.openxmlformats.org/officeDocument/2006/relationships/slide" Target="slides/slide68.xml"/><Relationship Id="rId327" Type="http://schemas.openxmlformats.org/officeDocument/2006/relationships/slide" Target="slides/slide264.xml"/><Relationship Id="rId369" Type="http://schemas.openxmlformats.org/officeDocument/2006/relationships/slide" Target="slides/slide306.xml"/><Relationship Id="rId173" Type="http://schemas.openxmlformats.org/officeDocument/2006/relationships/slide" Target="slides/slide110.xml"/><Relationship Id="rId229" Type="http://schemas.openxmlformats.org/officeDocument/2006/relationships/slide" Target="slides/slide166.xml"/><Relationship Id="rId380" Type="http://schemas.openxmlformats.org/officeDocument/2006/relationships/slide" Target="slides/slide317.xml"/><Relationship Id="rId240" Type="http://schemas.openxmlformats.org/officeDocument/2006/relationships/slide" Target="slides/slide177.xml"/><Relationship Id="rId35" Type="http://schemas.openxmlformats.org/officeDocument/2006/relationships/slideMaster" Target="slideMasters/slideMaster35.xml"/><Relationship Id="rId77" Type="http://schemas.openxmlformats.org/officeDocument/2006/relationships/slide" Target="slides/slide14.xml"/><Relationship Id="rId100" Type="http://schemas.openxmlformats.org/officeDocument/2006/relationships/slide" Target="slides/slide37.xml"/><Relationship Id="rId282" Type="http://schemas.openxmlformats.org/officeDocument/2006/relationships/slide" Target="slides/slide219.xml"/><Relationship Id="rId338" Type="http://schemas.openxmlformats.org/officeDocument/2006/relationships/slide" Target="slides/slide275.xml"/><Relationship Id="rId8" Type="http://schemas.openxmlformats.org/officeDocument/2006/relationships/slideMaster" Target="slideMasters/slideMaster8.xml"/><Relationship Id="rId142" Type="http://schemas.openxmlformats.org/officeDocument/2006/relationships/slide" Target="slides/slide79.xml"/><Relationship Id="rId184" Type="http://schemas.openxmlformats.org/officeDocument/2006/relationships/slide" Target="slides/slide121.xml"/><Relationship Id="rId251" Type="http://schemas.openxmlformats.org/officeDocument/2006/relationships/slide" Target="slides/slide188.xml"/><Relationship Id="rId46" Type="http://schemas.openxmlformats.org/officeDocument/2006/relationships/slideMaster" Target="slideMasters/slideMaster46.xml"/><Relationship Id="rId293" Type="http://schemas.openxmlformats.org/officeDocument/2006/relationships/slide" Target="slides/slide230.xml"/><Relationship Id="rId307" Type="http://schemas.openxmlformats.org/officeDocument/2006/relationships/slide" Target="slides/slide244.xml"/><Relationship Id="rId349" Type="http://schemas.openxmlformats.org/officeDocument/2006/relationships/slide" Target="slides/slide286.xml"/><Relationship Id="rId88" Type="http://schemas.openxmlformats.org/officeDocument/2006/relationships/slide" Target="slides/slide25.xml"/><Relationship Id="rId111" Type="http://schemas.openxmlformats.org/officeDocument/2006/relationships/slide" Target="slides/slide48.xml"/><Relationship Id="rId153" Type="http://schemas.openxmlformats.org/officeDocument/2006/relationships/slide" Target="slides/slide90.xml"/><Relationship Id="rId195" Type="http://schemas.openxmlformats.org/officeDocument/2006/relationships/slide" Target="slides/slide132.xml"/><Relationship Id="rId209" Type="http://schemas.openxmlformats.org/officeDocument/2006/relationships/slide" Target="slides/slide146.xml"/><Relationship Id="rId360" Type="http://schemas.openxmlformats.org/officeDocument/2006/relationships/slide" Target="slides/slide297.xml"/><Relationship Id="rId220" Type="http://schemas.openxmlformats.org/officeDocument/2006/relationships/slide" Target="slides/slide157.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99.xml"/><Relationship Id="rId318" Type="http://schemas.openxmlformats.org/officeDocument/2006/relationships/slide" Target="slides/slide255.xml"/><Relationship Id="rId99" Type="http://schemas.openxmlformats.org/officeDocument/2006/relationships/slide" Target="slides/slide36.xml"/><Relationship Id="rId122" Type="http://schemas.openxmlformats.org/officeDocument/2006/relationships/slide" Target="slides/slide59.xml"/><Relationship Id="rId164" Type="http://schemas.openxmlformats.org/officeDocument/2006/relationships/slide" Target="slides/slide101.xml"/><Relationship Id="rId371" Type="http://schemas.openxmlformats.org/officeDocument/2006/relationships/slide" Target="slides/slide308.xml"/><Relationship Id="rId26" Type="http://schemas.openxmlformats.org/officeDocument/2006/relationships/slideMaster" Target="slideMasters/slideMaster26.xml"/><Relationship Id="rId231" Type="http://schemas.openxmlformats.org/officeDocument/2006/relationships/slide" Target="slides/slide168.xml"/><Relationship Id="rId273" Type="http://schemas.openxmlformats.org/officeDocument/2006/relationships/slide" Target="slides/slide210.xml"/><Relationship Id="rId329" Type="http://schemas.openxmlformats.org/officeDocument/2006/relationships/slide" Target="slides/slide266.xml"/><Relationship Id="rId68" Type="http://schemas.openxmlformats.org/officeDocument/2006/relationships/slide" Target="slides/slide5.xml"/><Relationship Id="rId133" Type="http://schemas.openxmlformats.org/officeDocument/2006/relationships/slide" Target="slides/slide70.xml"/><Relationship Id="rId175" Type="http://schemas.openxmlformats.org/officeDocument/2006/relationships/slide" Target="slides/slide112.xml"/><Relationship Id="rId340" Type="http://schemas.openxmlformats.org/officeDocument/2006/relationships/slide" Target="slides/slide27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7705B08-92F8-8548-A8E3-98D20A5FEBBF}" type="presOf" srcId="{CCCC52AB-CFB4-904A-B94C-E1998826B4F9}" destId="{7C0589C6-43EC-854D-966B-B0C5FE9A8192}" srcOrd="0" destOrd="0" presId="urn:microsoft.com/office/officeart/2005/8/layout/cycle1"/>
    <dgm:cxn modelId="{14D0CB09-55A0-F041-9FB5-D72469909C87}" type="presOf" srcId="{610909C5-6334-264F-93E0-189A71FB6993}" destId="{54CDBF4B-9D09-3242-A1D5-0506BD1712C5}" srcOrd="0" destOrd="0" presId="urn:microsoft.com/office/officeart/2005/8/layout/cycle1"/>
    <dgm:cxn modelId="{E8EC2F13-F3D5-3A45-8179-BE4879C32AD0}" type="presOf" srcId="{591E9484-33B2-714C-AA5D-D47E80DA12F9}" destId="{CDA9BE8C-41E5-BF45-BAB4-5B91BDDEFF8D}" srcOrd="0" destOrd="0" presId="urn:microsoft.com/office/officeart/2005/8/layout/cycle1"/>
    <dgm:cxn modelId="{F261261D-1F95-4F48-824F-1C4A54300731}" type="presOf" srcId="{D7E87DE1-03EB-D748-89C5-D76845DF9F58}" destId="{12C576B8-5B2D-B04B-98C4-29D5E499FD83}" srcOrd="0" destOrd="0" presId="urn:microsoft.com/office/officeart/2005/8/layout/cycle1"/>
    <dgm:cxn modelId="{8746241F-1581-D644-907D-1FA9978A6789}" type="presOf" srcId="{931AD6AD-68AD-1F4D-802F-C6CD780A0CDB}" destId="{19DCBC3D-EF34-4444-B52C-E59D1C44CC9D}" srcOrd="0" destOrd="0" presId="urn:microsoft.com/office/officeart/2005/8/layout/cycle1"/>
    <dgm:cxn modelId="{B2CD8021-DAD9-9846-8B16-0676356C0321}" type="presOf" srcId="{C62D126D-D94F-0A45-AAB3-A4A2804A9AA5}" destId="{49452468-AA65-834B-B75D-72A0A7810E1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357BCC2F-133B-B846-9BC6-7C1C93AA41A5}" type="presOf" srcId="{325DB5A0-FE7A-8245-9663-7B515E4DF4C8}" destId="{EAEA7D1D-8D8A-4A4B-812D-D24179AFED27}" srcOrd="0" destOrd="0" presId="urn:microsoft.com/office/officeart/2005/8/layout/cycle1"/>
    <dgm:cxn modelId="{75A06730-00D4-5546-81A6-32EBACFF88F1}" type="presOf" srcId="{D548EBB6-B1A8-4E4A-94F3-38AFF917AA13}" destId="{A85B6194-0CD3-0046-9C07-12EA626BEFA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8EB4334-46AA-BA4B-A0B0-CEC0F3BCE109}" type="presOf" srcId="{6533DBF9-2933-D44A-B9F0-8FC24EC06F20}" destId="{C4FE94AE-AFAE-8743-9525-171FDA850E0F}"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0AE1B853-59F8-2A45-AA33-15134ADD39AA}" type="presOf" srcId="{0858D728-97B0-1A41-82DA-1572CE14754F}" destId="{9BE0E30D-6CC1-3143-BC4A-4FF2C5039316}" srcOrd="0" destOrd="0" presId="urn:microsoft.com/office/officeart/2005/8/layout/cycle1"/>
    <dgm:cxn modelId="{663B1C56-0745-F94B-87D1-DB2F9CB6EABE}" type="presOf" srcId="{81D20D5D-F15B-B844-BCE7-07FE2E88C5B6}" destId="{2467F156-8EB3-F044-8664-8B186FD19D40}" srcOrd="0" destOrd="0" presId="urn:microsoft.com/office/officeart/2005/8/layout/cycle1"/>
    <dgm:cxn modelId="{C982E657-A2E3-534C-A9B7-C5827F108DC3}" type="presOf" srcId="{A9914442-2057-0542-A0EA-F935FCA28993}" destId="{B4CE740F-E5F8-1040-9068-3C0CA6A81D60}" srcOrd="0" destOrd="0" presId="urn:microsoft.com/office/officeart/2005/8/layout/cycle1"/>
    <dgm:cxn modelId="{7917F467-1A78-1848-98C7-FC9A395A52C7}" type="presOf" srcId="{D805A741-31F4-6D45-A082-4AD4C7B066F1}" destId="{7D368AA8-A897-6A44-B2ED-5420DBBF55CD}" srcOrd="0" destOrd="0" presId="urn:microsoft.com/office/officeart/2005/8/layout/cycle1"/>
    <dgm:cxn modelId="{4C17A771-50DD-4640-9002-7E93FDEC10E2}" type="presOf" srcId="{B7792F1E-795A-8A40-9AF9-CBB036406804}" destId="{0EBEA1BD-8C57-A847-A4A1-BD492A397D4A}" srcOrd="0" destOrd="0" presId="urn:microsoft.com/office/officeart/2005/8/layout/cycle1"/>
    <dgm:cxn modelId="{8B7D328D-9CA9-4D4C-BADE-99E1881ECB4F}" type="presOf" srcId="{55B5CCF6-1B65-AC49-B1EC-CD09807E71EF}" destId="{76EDA6DC-5A32-7640-86D9-A3D1F65AC2D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8EAB8492-BCDD-3C4B-A5C6-8D3525EDF89A}" type="presOf" srcId="{B6065800-F57E-6842-B73C-614AFBC2DE05}" destId="{2990F259-A510-7044-A15A-189FB55AE5CB}" srcOrd="0" destOrd="0" presId="urn:microsoft.com/office/officeart/2005/8/layout/cycle1"/>
    <dgm:cxn modelId="{00AD229E-4E5A-A44F-9555-E4F13456A34F}" type="presOf" srcId="{19401D75-4FA1-2642-9C39-67D34D8AB9EC}" destId="{37E24780-EDFC-1D4D-B756-C90BE821441B}" srcOrd="0" destOrd="0" presId="urn:microsoft.com/office/officeart/2005/8/layout/cycle1"/>
    <dgm:cxn modelId="{81DC0EA5-0A46-CD45-A950-7483C948653E}" type="presOf" srcId="{12600BCB-5734-3F4B-9543-0CB09A3EC940}" destId="{92DA8A36-05F4-4B4C-B207-6FB4CBC9688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ED204ACA-7267-2947-B6E7-E23B4895D305}" type="presOf" srcId="{63159F5F-19C4-974F-B4D9-6A8388E3A179}" destId="{DC85BF06-3190-2C49-B38C-CC01414F9567}"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AD22A9D2-B88B-624A-9C69-26D54CB83B70}" type="presOf" srcId="{8E1255C9-F847-A440-83FF-7AA254CCB896}" destId="{974F300E-4386-5845-9047-D2E50BE5B9DF}" srcOrd="0" destOrd="0" presId="urn:microsoft.com/office/officeart/2005/8/layout/cycle1"/>
    <dgm:cxn modelId="{B79332DA-0113-B846-858B-10DF4B02695E}" type="presOf" srcId="{55E743FA-081E-B447-B4F2-DEEACC6857BC}" destId="{36444405-91CC-BC45-909E-8AE477F1EC7C}"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0F1F55E6-6C2A-824F-933C-1A2E71140084}" type="presOf" srcId="{54471214-3ABC-B64E-8935-4F53AC7091F5}" destId="{2257407E-2335-6E46-9533-50F1A4869162}" srcOrd="0" destOrd="0" presId="urn:microsoft.com/office/officeart/2005/8/layout/cycle1"/>
    <dgm:cxn modelId="{B53A21E7-ACF0-9243-BC26-5E00D904BAAF}" type="presOf" srcId="{580AAA11-E1E4-FC4E-A546-63E521F462A7}" destId="{DAE7F6D9-575B-6C47-9F2C-6177EB4BA541}" srcOrd="0" destOrd="0" presId="urn:microsoft.com/office/officeart/2005/8/layout/cycle1"/>
    <dgm:cxn modelId="{036371F2-E302-EB41-BD84-1D14C9DCA5D4}" type="presOf" srcId="{F73B3211-1799-3F44-92B6-7CEE57ECB2D3}" destId="{BF6C208F-01F8-574D-980A-D40F886CF760}" srcOrd="0" destOrd="0" presId="urn:microsoft.com/office/officeart/2005/8/layout/cycle1"/>
    <dgm:cxn modelId="{D82F5CF4-8C36-5947-9769-14C6B64FF752}" type="presOf" srcId="{527799A3-6798-F14C-9108-A99B044124B3}" destId="{CE064FAD-9527-C04A-986D-ADE7F29D4AAF}" srcOrd="0" destOrd="0" presId="urn:microsoft.com/office/officeart/2005/8/layout/cycle1"/>
    <dgm:cxn modelId="{082F8F0A-538D-7B41-8790-01D18BB9BFD8}" type="presParOf" srcId="{974F300E-4386-5845-9047-D2E50BE5B9DF}" destId="{BF1A72C0-4F23-214E-B2C0-EC3432C35438}" srcOrd="0" destOrd="0" presId="urn:microsoft.com/office/officeart/2005/8/layout/cycle1"/>
    <dgm:cxn modelId="{C2C093A5-B399-904D-B813-55DD24DA6CA1}" type="presParOf" srcId="{974F300E-4386-5845-9047-D2E50BE5B9DF}" destId="{92DA8A36-05F4-4B4C-B207-6FB4CBC9688F}" srcOrd="1" destOrd="0" presId="urn:microsoft.com/office/officeart/2005/8/layout/cycle1"/>
    <dgm:cxn modelId="{97AB8984-A2F5-1B4A-9AED-6E8C796112DD}" type="presParOf" srcId="{974F300E-4386-5845-9047-D2E50BE5B9DF}" destId="{2990F259-A510-7044-A15A-189FB55AE5CB}" srcOrd="2" destOrd="0" presId="urn:microsoft.com/office/officeart/2005/8/layout/cycle1"/>
    <dgm:cxn modelId="{C1A9EB26-ECAF-9543-8B95-7C8D7F214AA2}" type="presParOf" srcId="{974F300E-4386-5845-9047-D2E50BE5B9DF}" destId="{A7A1548F-03D0-7F43-8C4C-631804CE4126}" srcOrd="3" destOrd="0" presId="urn:microsoft.com/office/officeart/2005/8/layout/cycle1"/>
    <dgm:cxn modelId="{212298E2-CF29-3045-A689-EB295DC98D23}" type="presParOf" srcId="{974F300E-4386-5845-9047-D2E50BE5B9DF}" destId="{EAEA7D1D-8D8A-4A4B-812D-D24179AFED27}" srcOrd="4" destOrd="0" presId="urn:microsoft.com/office/officeart/2005/8/layout/cycle1"/>
    <dgm:cxn modelId="{75EE9B00-0F47-E347-9277-46E20B0686F0}" type="presParOf" srcId="{974F300E-4386-5845-9047-D2E50BE5B9DF}" destId="{2257407E-2335-6E46-9533-50F1A4869162}" srcOrd="5" destOrd="0" presId="urn:microsoft.com/office/officeart/2005/8/layout/cycle1"/>
    <dgm:cxn modelId="{687C254B-F3DB-FE4A-92C2-08032C8A0010}" type="presParOf" srcId="{974F300E-4386-5845-9047-D2E50BE5B9DF}" destId="{3467B5D4-61EB-4C46-BB87-881C0920F2D1}" srcOrd="6" destOrd="0" presId="urn:microsoft.com/office/officeart/2005/8/layout/cycle1"/>
    <dgm:cxn modelId="{F1369DC9-A5AA-7746-90B5-FB70C5A73130}" type="presParOf" srcId="{974F300E-4386-5845-9047-D2E50BE5B9DF}" destId="{2467F156-8EB3-F044-8664-8B186FD19D40}" srcOrd="7" destOrd="0" presId="urn:microsoft.com/office/officeart/2005/8/layout/cycle1"/>
    <dgm:cxn modelId="{F3F15112-54F9-4148-9DBD-3B0981B3CEF1}" type="presParOf" srcId="{974F300E-4386-5845-9047-D2E50BE5B9DF}" destId="{DC85BF06-3190-2C49-B38C-CC01414F9567}" srcOrd="8" destOrd="0" presId="urn:microsoft.com/office/officeart/2005/8/layout/cycle1"/>
    <dgm:cxn modelId="{2CC480AD-5E24-EC44-A5AD-BAC5A01B984A}" type="presParOf" srcId="{974F300E-4386-5845-9047-D2E50BE5B9DF}" destId="{818521AB-CB19-3245-AC47-32330EC1D05A}" srcOrd="9" destOrd="0" presId="urn:microsoft.com/office/officeart/2005/8/layout/cycle1"/>
    <dgm:cxn modelId="{694D294C-254D-5544-805A-658C5741A0C2}" type="presParOf" srcId="{974F300E-4386-5845-9047-D2E50BE5B9DF}" destId="{A85B6194-0CD3-0046-9C07-12EA626BEFA3}" srcOrd="10" destOrd="0" presId="urn:microsoft.com/office/officeart/2005/8/layout/cycle1"/>
    <dgm:cxn modelId="{7C16EDCE-03C6-8D43-9BA4-A8834AD52347}" type="presParOf" srcId="{974F300E-4386-5845-9047-D2E50BE5B9DF}" destId="{76EDA6DC-5A32-7640-86D9-A3D1F65AC2D3}" srcOrd="11" destOrd="0" presId="urn:microsoft.com/office/officeart/2005/8/layout/cycle1"/>
    <dgm:cxn modelId="{7745DCD3-84E7-8D48-9306-8A4988A0CEF7}" type="presParOf" srcId="{974F300E-4386-5845-9047-D2E50BE5B9DF}" destId="{5FEB966B-5E78-494C-B5A1-6F18B3A362B7}" srcOrd="12" destOrd="0" presId="urn:microsoft.com/office/officeart/2005/8/layout/cycle1"/>
    <dgm:cxn modelId="{A5AD9637-7BAF-A843-B1D7-376D5A8BA61D}" type="presParOf" srcId="{974F300E-4386-5845-9047-D2E50BE5B9DF}" destId="{9BE0E30D-6CC1-3143-BC4A-4FF2C5039316}" srcOrd="13" destOrd="0" presId="urn:microsoft.com/office/officeart/2005/8/layout/cycle1"/>
    <dgm:cxn modelId="{3482ECC4-519B-B243-B60F-C6B997BBC65B}" type="presParOf" srcId="{974F300E-4386-5845-9047-D2E50BE5B9DF}" destId="{37E24780-EDFC-1D4D-B756-C90BE821441B}" srcOrd="14" destOrd="0" presId="urn:microsoft.com/office/officeart/2005/8/layout/cycle1"/>
    <dgm:cxn modelId="{26D312A0-7754-FF4C-9D87-91FE986F6C7D}" type="presParOf" srcId="{974F300E-4386-5845-9047-D2E50BE5B9DF}" destId="{788B510C-5C6F-7E4F-BD2A-4B0F37349509}" srcOrd="15" destOrd="0" presId="urn:microsoft.com/office/officeart/2005/8/layout/cycle1"/>
    <dgm:cxn modelId="{339995C3-35BD-744B-B0BB-F54C1E4F20E1}" type="presParOf" srcId="{974F300E-4386-5845-9047-D2E50BE5B9DF}" destId="{BF6C208F-01F8-574D-980A-D40F886CF760}" srcOrd="16" destOrd="0" presId="urn:microsoft.com/office/officeart/2005/8/layout/cycle1"/>
    <dgm:cxn modelId="{9D2ECB62-9621-9944-BA62-1FB0805993EE}" type="presParOf" srcId="{974F300E-4386-5845-9047-D2E50BE5B9DF}" destId="{DAE7F6D9-575B-6C47-9F2C-6177EB4BA541}" srcOrd="17" destOrd="0" presId="urn:microsoft.com/office/officeart/2005/8/layout/cycle1"/>
    <dgm:cxn modelId="{AC1EEA43-76DD-234E-A3E6-94D8F2BA961C}" type="presParOf" srcId="{974F300E-4386-5845-9047-D2E50BE5B9DF}" destId="{3AD74439-13B4-6B4C-A74C-96BE28333D49}" srcOrd="18" destOrd="0" presId="urn:microsoft.com/office/officeart/2005/8/layout/cycle1"/>
    <dgm:cxn modelId="{DF08B731-6AC4-1745-9968-A6EAC6CAF562}" type="presParOf" srcId="{974F300E-4386-5845-9047-D2E50BE5B9DF}" destId="{B4CE740F-E5F8-1040-9068-3C0CA6A81D60}" srcOrd="19" destOrd="0" presId="urn:microsoft.com/office/officeart/2005/8/layout/cycle1"/>
    <dgm:cxn modelId="{F4265F86-F42B-4A4F-BB3A-AAD8E1F516ED}" type="presParOf" srcId="{974F300E-4386-5845-9047-D2E50BE5B9DF}" destId="{7D368AA8-A897-6A44-B2ED-5420DBBF55CD}" srcOrd="20" destOrd="0" presId="urn:microsoft.com/office/officeart/2005/8/layout/cycle1"/>
    <dgm:cxn modelId="{70EE1110-B886-9C4C-8D73-FA35A22EDBA5}" type="presParOf" srcId="{974F300E-4386-5845-9047-D2E50BE5B9DF}" destId="{256A8A82-B1CB-EF43-AB66-A3D1C8A54B59}" srcOrd="21" destOrd="0" presId="urn:microsoft.com/office/officeart/2005/8/layout/cycle1"/>
    <dgm:cxn modelId="{C79A3170-4A57-CA42-BED1-795DCD017B13}" type="presParOf" srcId="{974F300E-4386-5845-9047-D2E50BE5B9DF}" destId="{36444405-91CC-BC45-909E-8AE477F1EC7C}" srcOrd="22" destOrd="0" presId="urn:microsoft.com/office/officeart/2005/8/layout/cycle1"/>
    <dgm:cxn modelId="{877AE43E-82DF-194C-BA9F-2E75225417B1}" type="presParOf" srcId="{974F300E-4386-5845-9047-D2E50BE5B9DF}" destId="{0EBEA1BD-8C57-A847-A4A1-BD492A397D4A}" srcOrd="23" destOrd="0" presId="urn:microsoft.com/office/officeart/2005/8/layout/cycle1"/>
    <dgm:cxn modelId="{A21AB3A8-0320-1149-9861-04291633BB16}" type="presParOf" srcId="{974F300E-4386-5845-9047-D2E50BE5B9DF}" destId="{A1257670-91AA-B74E-AFCB-48382C466D43}" srcOrd="24" destOrd="0" presId="urn:microsoft.com/office/officeart/2005/8/layout/cycle1"/>
    <dgm:cxn modelId="{407A3FC4-D81C-F044-81CC-AE4005435DA0}" type="presParOf" srcId="{974F300E-4386-5845-9047-D2E50BE5B9DF}" destId="{19DCBC3D-EF34-4444-B52C-E59D1C44CC9D}" srcOrd="25" destOrd="0" presId="urn:microsoft.com/office/officeart/2005/8/layout/cycle1"/>
    <dgm:cxn modelId="{C3ABB8D2-CFE4-2C42-9FBA-21E56EE0AFB8}" type="presParOf" srcId="{974F300E-4386-5845-9047-D2E50BE5B9DF}" destId="{CDA9BE8C-41E5-BF45-BAB4-5B91BDDEFF8D}" srcOrd="26" destOrd="0" presId="urn:microsoft.com/office/officeart/2005/8/layout/cycle1"/>
    <dgm:cxn modelId="{F7677552-2B1A-D44A-87C8-EE8D799620F6}" type="presParOf" srcId="{974F300E-4386-5845-9047-D2E50BE5B9DF}" destId="{731680F6-F070-374C-97C4-FB0156E03231}" srcOrd="27" destOrd="0" presId="urn:microsoft.com/office/officeart/2005/8/layout/cycle1"/>
    <dgm:cxn modelId="{A24AD50C-9E4A-1142-B7BA-095F7E0A4C41}" type="presParOf" srcId="{974F300E-4386-5845-9047-D2E50BE5B9DF}" destId="{12C576B8-5B2D-B04B-98C4-29D5E499FD83}" srcOrd="28" destOrd="0" presId="urn:microsoft.com/office/officeart/2005/8/layout/cycle1"/>
    <dgm:cxn modelId="{2E9FE642-AF26-F449-9AAE-F0621071B192}" type="presParOf" srcId="{974F300E-4386-5845-9047-D2E50BE5B9DF}" destId="{C4FE94AE-AFAE-8743-9525-171FDA850E0F}" srcOrd="29" destOrd="0" presId="urn:microsoft.com/office/officeart/2005/8/layout/cycle1"/>
    <dgm:cxn modelId="{7950D670-8CCD-7240-AF22-4A25B9D8D2CE}" type="presParOf" srcId="{974F300E-4386-5845-9047-D2E50BE5B9DF}" destId="{FBD4D212-3E98-9843-8795-297F9EDDD657}" srcOrd="30" destOrd="0" presId="urn:microsoft.com/office/officeart/2005/8/layout/cycle1"/>
    <dgm:cxn modelId="{1C0B9A17-F66C-2043-AA36-D848336D158C}" type="presParOf" srcId="{974F300E-4386-5845-9047-D2E50BE5B9DF}" destId="{54CDBF4B-9D09-3242-A1D5-0506BD1712C5}" srcOrd="31" destOrd="0" presId="urn:microsoft.com/office/officeart/2005/8/layout/cycle1"/>
    <dgm:cxn modelId="{C57EF0DC-6C64-5542-B9F4-C32E2A203DF6}" type="presParOf" srcId="{974F300E-4386-5845-9047-D2E50BE5B9DF}" destId="{49452468-AA65-834B-B75D-72A0A7810E13}" srcOrd="32" destOrd="0" presId="urn:microsoft.com/office/officeart/2005/8/layout/cycle1"/>
    <dgm:cxn modelId="{491803B5-B1C6-B148-AFA7-61C981F50E8C}" type="presParOf" srcId="{974F300E-4386-5845-9047-D2E50BE5B9DF}" destId="{B0C742D0-6463-FF41-BE88-36D0AF1ED5D5}" srcOrd="33" destOrd="0" presId="urn:microsoft.com/office/officeart/2005/8/layout/cycle1"/>
    <dgm:cxn modelId="{1167C384-2471-6542-A6D8-E13B831F952D}" type="presParOf" srcId="{974F300E-4386-5845-9047-D2E50BE5B9DF}" destId="{CE064FAD-9527-C04A-986D-ADE7F29D4AAF}" srcOrd="34" destOrd="0" presId="urn:microsoft.com/office/officeart/2005/8/layout/cycle1"/>
    <dgm:cxn modelId="{174C0E66-FA1E-B54D-911B-C2A941ACA0F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en-US" dirty="0"/>
            <a:t>Burial</a:t>
          </a:r>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en-US" dirty="0"/>
            <a:t>Risen</a:t>
          </a:r>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en-US" dirty="0"/>
            <a:t>Death</a:t>
          </a:r>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37958E09-87DD-D344-8615-401D8605497B}" type="presOf" srcId="{1761BF22-3663-6943-BC98-EA3FB97FC333}" destId="{62C367AA-B91C-A148-B86A-FB79D3F4E72B}" srcOrd="1" destOrd="0" presId="urn:microsoft.com/office/officeart/2005/8/layout/cycle8"/>
    <dgm:cxn modelId="{C1DC7D30-7A7A-5545-AE3B-D8887A6D6089}" type="presOf" srcId="{1761BF22-3663-6943-BC98-EA3FB97FC333}" destId="{7A1F332F-0EF0-AC41-905E-4CA0527D6167}" srcOrd="0" destOrd="0" presId="urn:microsoft.com/office/officeart/2005/8/layout/cycle8"/>
    <dgm:cxn modelId="{F0168355-BD9A-B24D-880D-BAE97ABF140B}" type="presOf" srcId="{C3740528-2A0E-7A44-A71D-1AD106D92C0C}" destId="{9384EA35-9B61-C346-BDBD-964737CBBFD8}" srcOrd="0" destOrd="0" presId="urn:microsoft.com/office/officeart/2005/8/layout/cycle8"/>
    <dgm:cxn modelId="{A587B861-D398-2842-8369-662CD4389684}" type="presOf" srcId="{7D473E2F-916C-E843-9FD7-3FA101C1CDBB}" destId="{6B5BD606-BF8F-BF4B-9313-F2FFFC4E6B8D}" srcOrd="0" destOrd="0" presId="urn:microsoft.com/office/officeart/2005/8/layout/cycle8"/>
    <dgm:cxn modelId="{F7577A63-088C-CA44-AEC9-8E0EC39E1CE2}" srcId="{E6F53C06-4E31-D040-8F03-EF703A04D14F}" destId="{7D473E2F-916C-E843-9FD7-3FA101C1CDBB}" srcOrd="1" destOrd="0" parTransId="{E6E4C51B-20F9-954C-B5B9-38D5575BCAF3}" sibTransId="{BF3EB062-1A2A-FF47-A397-9630C2E82009}"/>
    <dgm:cxn modelId="{2F491090-F381-CA41-ACEE-A37707DB11C0}" type="presOf" srcId="{7D473E2F-916C-E843-9FD7-3FA101C1CDBB}" destId="{FD319245-54BA-8048-A706-9373F34590BA}" srcOrd="1" destOrd="0" presId="urn:microsoft.com/office/officeart/2005/8/layout/cycle8"/>
    <dgm:cxn modelId="{AA05DF9B-43CC-9B48-9976-D9657280B6BF}" type="presOf" srcId="{E6F53C06-4E31-D040-8F03-EF703A04D14F}" destId="{7B602E98-C876-8342-BB3E-8277BEFF1E68}" srcOrd="0" destOrd="0" presId="urn:microsoft.com/office/officeart/2005/8/layout/cycle8"/>
    <dgm:cxn modelId="{6AE82AC5-ED23-7749-B565-76F9462A7E4A}" type="presOf" srcId="{C3740528-2A0E-7A44-A71D-1AD106D92C0C}" destId="{0CC4020D-20E9-C24E-A593-B54EE7503880}" srcOrd="1"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D1144F92-7616-2340-B26D-E52CF9A17089}" type="presParOf" srcId="{7B602E98-C876-8342-BB3E-8277BEFF1E68}" destId="{9384EA35-9B61-C346-BDBD-964737CBBFD8}" srcOrd="0" destOrd="0" presId="urn:microsoft.com/office/officeart/2005/8/layout/cycle8"/>
    <dgm:cxn modelId="{45DD9E78-3F84-2047-A964-966840931B90}" type="presParOf" srcId="{7B602E98-C876-8342-BB3E-8277BEFF1E68}" destId="{379C2E45-9820-9F4F-A5F0-A154F1E06CE9}" srcOrd="1" destOrd="0" presId="urn:microsoft.com/office/officeart/2005/8/layout/cycle8"/>
    <dgm:cxn modelId="{A35FA507-DDDD-5147-A884-356C51E8C3C3}" type="presParOf" srcId="{7B602E98-C876-8342-BB3E-8277BEFF1E68}" destId="{59781E3A-25AB-F041-8955-CC4D3E9F5ED6}" srcOrd="2" destOrd="0" presId="urn:microsoft.com/office/officeart/2005/8/layout/cycle8"/>
    <dgm:cxn modelId="{72950819-B04A-9D48-B7EB-94D4986514F3}" type="presParOf" srcId="{7B602E98-C876-8342-BB3E-8277BEFF1E68}" destId="{0CC4020D-20E9-C24E-A593-B54EE7503880}" srcOrd="3" destOrd="0" presId="urn:microsoft.com/office/officeart/2005/8/layout/cycle8"/>
    <dgm:cxn modelId="{A9E9AD12-C151-5F42-A43B-751C52F6BB60}" type="presParOf" srcId="{7B602E98-C876-8342-BB3E-8277BEFF1E68}" destId="{6B5BD606-BF8F-BF4B-9313-F2FFFC4E6B8D}" srcOrd="4" destOrd="0" presId="urn:microsoft.com/office/officeart/2005/8/layout/cycle8"/>
    <dgm:cxn modelId="{C18D8D1A-F065-5843-B26F-83F60B0986B0}" type="presParOf" srcId="{7B602E98-C876-8342-BB3E-8277BEFF1E68}" destId="{CB15719B-A3AD-B841-AC13-055D2CC4E00B}" srcOrd="5" destOrd="0" presId="urn:microsoft.com/office/officeart/2005/8/layout/cycle8"/>
    <dgm:cxn modelId="{79540916-FF9C-2F4D-B544-E6F4DD21B7E9}" type="presParOf" srcId="{7B602E98-C876-8342-BB3E-8277BEFF1E68}" destId="{7980E43A-6F66-4245-AB55-5CEB3C5AFC88}" srcOrd="6" destOrd="0" presId="urn:microsoft.com/office/officeart/2005/8/layout/cycle8"/>
    <dgm:cxn modelId="{6DEA9EB6-DD07-F944-A214-9EBCDE36D8D6}" type="presParOf" srcId="{7B602E98-C876-8342-BB3E-8277BEFF1E68}" destId="{FD319245-54BA-8048-A706-9373F34590BA}" srcOrd="7" destOrd="0" presId="urn:microsoft.com/office/officeart/2005/8/layout/cycle8"/>
    <dgm:cxn modelId="{688ABDDD-EA5E-654B-A4B7-F4B27F1E6D9B}" type="presParOf" srcId="{7B602E98-C876-8342-BB3E-8277BEFF1E68}" destId="{7A1F332F-0EF0-AC41-905E-4CA0527D6167}" srcOrd="8" destOrd="0" presId="urn:microsoft.com/office/officeart/2005/8/layout/cycle8"/>
    <dgm:cxn modelId="{05E1B8A6-EC05-0340-B7E4-F8CB7694CB92}" type="presParOf" srcId="{7B602E98-C876-8342-BB3E-8277BEFF1E68}" destId="{9D4ED958-D52A-C446-ACAE-990A24F506D2}" srcOrd="9" destOrd="0" presId="urn:microsoft.com/office/officeart/2005/8/layout/cycle8"/>
    <dgm:cxn modelId="{CD8872F9-98CE-A849-9A8D-9B5904F89CCA}" type="presParOf" srcId="{7B602E98-C876-8342-BB3E-8277BEFF1E68}" destId="{2C99F39D-B4E7-7944-8D0B-FDAAB2E0F7D2}" srcOrd="10" destOrd="0" presId="urn:microsoft.com/office/officeart/2005/8/layout/cycle8"/>
    <dgm:cxn modelId="{FB67116F-195B-A741-9A3A-96FDF5D8C543}" type="presParOf" srcId="{7B602E98-C876-8342-BB3E-8277BEFF1E68}" destId="{62C367AA-B91C-A148-B86A-FB79D3F4E72B}" srcOrd="11" destOrd="0" presId="urn:microsoft.com/office/officeart/2005/8/layout/cycle8"/>
    <dgm:cxn modelId="{1333CFE7-6740-3D46-8780-8AF4BDCC3DF8}" type="presParOf" srcId="{7B602E98-C876-8342-BB3E-8277BEFF1E68}" destId="{436E2647-1ED5-3148-9666-10A54B791D68}" srcOrd="12" destOrd="0" presId="urn:microsoft.com/office/officeart/2005/8/layout/cycle8"/>
    <dgm:cxn modelId="{3CA449E4-88D8-DA4B-83EC-3CD360D6927E}" type="presParOf" srcId="{7B602E98-C876-8342-BB3E-8277BEFF1E68}" destId="{EBECA5EC-E10B-6541-880B-794BFF59D527}" srcOrd="13" destOrd="0" presId="urn:microsoft.com/office/officeart/2005/8/layout/cycle8"/>
    <dgm:cxn modelId="{C38C15F5-2A78-BA40-8EF1-3648EA69C5F7}"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en-US" dirty="0"/>
            <a:t>Dead</a:t>
          </a:r>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13650350-F198-074E-9D6A-029762067122}">
      <dgm:prSet phldrT="[Text]"/>
      <dgm:spPr>
        <a:solidFill>
          <a:schemeClr val="tx1">
            <a:lumMod val="75000"/>
            <a:lumOff val="25000"/>
          </a:schemeClr>
        </a:solidFill>
        <a:ln>
          <a:solidFill>
            <a:schemeClr val="bg1"/>
          </a:solidFill>
        </a:ln>
        <a:effectLst/>
      </dgm:spPr>
      <dgm:t>
        <a:bodyPr/>
        <a:lstStyle/>
        <a:p>
          <a:pPr rtl="0"/>
          <a:endParaRPr lang="en-US" dirty="0"/>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chemeClr val="bg1"/>
          </a:solidFill>
        </a:ln>
        <a:effectLst/>
      </dgm:spPr>
      <dgm:t>
        <a:bodyPr/>
        <a:lstStyle/>
        <a:p>
          <a:pPr rtl="0"/>
          <a:endParaRPr lang="en-US" dirty="0"/>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chemeClr val="bg1"/>
          </a:solidFill>
        </a:ln>
        <a:effectLst/>
      </dgm:spPr>
      <dgm:t>
        <a:bodyPr/>
        <a:lstStyle/>
        <a:p>
          <a:pPr rtl="0"/>
          <a:endParaRPr lang="en-US" dirty="0"/>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631A657C-6F77-8C47-A7AD-9F4E40AFFF54}">
      <dgm:prSet/>
      <dgm:spPr/>
      <dgm:t>
        <a:bodyPr/>
        <a:lstStyle/>
        <a:p>
          <a:r>
            <a:rPr lang="en-US" dirty="0"/>
            <a:t>Alive</a:t>
          </a:r>
        </a:p>
      </dgm:t>
    </dgm:pt>
    <dgm:pt modelId="{0DF0805B-31CD-CF48-AF25-DF0315812651}" type="parTrans" cxnId="{6B665958-D165-AD4E-9881-21970047E831}">
      <dgm:prSet/>
      <dgm:spPr/>
      <dgm:t>
        <a:bodyPr/>
        <a:lstStyle/>
        <a:p>
          <a:endParaRPr lang="en-US"/>
        </a:p>
      </dgm:t>
    </dgm:pt>
    <dgm:pt modelId="{221D99B7-23EE-AB44-A9A5-489831DED100}" type="sibTrans" cxnId="{6B665958-D165-AD4E-9881-21970047E831}">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802AD16A-2A7D-CD40-9219-0D013DAA56FD}" type="pres">
      <dgm:prSet presAssocID="{A53F1204-5BE4-684A-AD10-BC5DDE05FFC3}" presName="balance_30" presStyleLbl="alignAccFollowNode1" presStyleIdx="3" presStyleCnt="4" custAng="520433">
        <dgm:presLayoutVars>
          <dgm:bulletEnabled val="1"/>
        </dgm:presLayoutVars>
      </dgm:prSet>
      <dgm:spPr/>
    </dgm:pt>
    <dgm:pt modelId="{D76DC25C-596D-EC41-A5BE-1044C6E69FB0}" type="pres">
      <dgm:prSet presAssocID="{A53F1204-5BE4-684A-AD10-BC5DDE05FFC3}" presName="left_30_1" presStyleLbl="node1" presStyleIdx="0" presStyleCnt="3" custAng="520433" custLinFactX="42703" custLinFactNeighborX="100000" custLinFactNeighborY="5192">
        <dgm:presLayoutVars>
          <dgm:bulletEnabled val="1"/>
        </dgm:presLayoutVars>
      </dgm:prSet>
      <dgm:spPr/>
    </dgm:pt>
    <dgm:pt modelId="{C1BE93AB-A0D0-C243-957E-EAE81D4B64BA}" type="pres">
      <dgm:prSet presAssocID="{A53F1204-5BE4-684A-AD10-BC5DDE05FFC3}" presName="left_30_2" presStyleLbl="node1" presStyleIdx="1" presStyleCnt="3" custAng="520433" custLinFactX="50811" custLinFactNeighborX="100000" custLinFactNeighborY="13004">
        <dgm:presLayoutVars>
          <dgm:bulletEnabled val="1"/>
        </dgm:presLayoutVars>
      </dgm:prSet>
      <dgm:spPr/>
    </dgm:pt>
    <dgm:pt modelId="{A42B88D9-872F-F246-B082-6E2FFF3800AA}" type="pres">
      <dgm:prSet presAssocID="{A53F1204-5BE4-684A-AD10-BC5DDE05FFC3}" presName="left_30_3" presStyleLbl="node1" presStyleIdx="2" presStyleCnt="3" custAng="520433" custLinFactX="58600" custLinFactNeighborX="100000" custLinFactNeighborY="18733">
        <dgm:presLayoutVars>
          <dgm:bulletEnabled val="1"/>
        </dgm:presLayoutVars>
      </dgm:prSet>
      <dgm:spPr/>
    </dgm:pt>
  </dgm:ptLst>
  <dgm:cxnLst>
    <dgm:cxn modelId="{FD05C90F-BC3A-0E47-B07B-8B88E1F4C9F8}" type="presOf" srcId="{694525C5-9FDD-814B-A067-F883D9022868}" destId="{A42B88D9-872F-F246-B082-6E2FFF3800AA}" srcOrd="0" destOrd="0" presId="urn:microsoft.com/office/officeart/2005/8/layout/balance1"/>
    <dgm:cxn modelId="{7E9FF40F-AE51-9F4B-BB6C-179EAFFA9DE1}" srcId="{2D076B49-53D4-8646-81E8-A485E8AC013F}" destId="{13650350-F198-074E-9D6A-029762067122}" srcOrd="0" destOrd="0" parTransId="{30B9B86E-877A-CC48-B8C1-B2D4CC968317}" sibTransId="{02E16F0E-FEC8-074F-B1B8-B722850B88F6}"/>
    <dgm:cxn modelId="{AB920B35-265C-7743-8E8F-1DD3ADFFBC8C}" srcId="{2D076B49-53D4-8646-81E8-A485E8AC013F}" destId="{7D69569B-2323-5D4E-9279-6914525E0E18}" srcOrd="1" destOrd="0" parTransId="{1E2697EF-97AC-4541-A484-63E297BB0CEF}" sibTransId="{A71F1C72-C0D3-6D43-B2BE-3AD8871B4007}"/>
    <dgm:cxn modelId="{C80FD44B-C82E-044E-A85C-65A61A477CAF}" type="presOf" srcId="{631A657C-6F77-8C47-A7AD-9F4E40AFFF54}" destId="{62C31F2A-9A1E-A149-8EAF-036B99F62A9B}" srcOrd="0" destOrd="0" presId="urn:microsoft.com/office/officeart/2005/8/layout/balance1"/>
    <dgm:cxn modelId="{C33C9C4F-6892-DA44-8C9E-D4602BB9EF71}" type="presOf" srcId="{A53F1204-5BE4-684A-AD10-BC5DDE05FFC3}" destId="{F45C4F90-9252-014B-A19B-2CBB570FCAE0}" srcOrd="0" destOrd="0" presId="urn:microsoft.com/office/officeart/2005/8/layout/balance1"/>
    <dgm:cxn modelId="{6B665958-D165-AD4E-9881-21970047E831}" srcId="{A53F1204-5BE4-684A-AD10-BC5DDE05FFC3}" destId="{631A657C-6F77-8C47-A7AD-9F4E40AFFF54}" srcOrd="1" destOrd="0" parTransId="{0DF0805B-31CD-CF48-AF25-DF0315812651}" sibTransId="{221D99B7-23EE-AB44-A9A5-489831DED100}"/>
    <dgm:cxn modelId="{5D438E67-C85B-E045-92E5-28548FB8FC50}" type="presOf" srcId="{13650350-F198-074E-9D6A-029762067122}" destId="{D76DC25C-596D-EC41-A5BE-1044C6E69FB0}" srcOrd="0" destOrd="0" presId="urn:microsoft.com/office/officeart/2005/8/layout/balance1"/>
    <dgm:cxn modelId="{CF327D74-929D-6742-9586-578D7B5256F8}" type="presOf" srcId="{2D076B49-53D4-8646-81E8-A485E8AC013F}" destId="{4F0783E6-C52A-A847-A6E3-E332A152C91B}" srcOrd="0" destOrd="0" presId="urn:microsoft.com/office/officeart/2005/8/layout/balance1"/>
    <dgm:cxn modelId="{C750FF77-9BF2-C844-B5F5-99934E41777E}" srcId="{2D076B49-53D4-8646-81E8-A485E8AC013F}" destId="{694525C5-9FDD-814B-A067-F883D9022868}" srcOrd="2" destOrd="0" parTransId="{2C23D46C-88B9-BB49-A03E-023F51BE0CA7}" sibTransId="{40DD771D-95C0-6E42-B861-7926F8429782}"/>
    <dgm:cxn modelId="{B9047DA9-E78E-2440-9E63-6D936D324631}" type="presOf" srcId="{7D69569B-2323-5D4E-9279-6914525E0E18}" destId="{C1BE93AB-A0D0-C243-957E-EAE81D4B64BA}" srcOrd="0" destOrd="0" presId="urn:microsoft.com/office/officeart/2005/8/layout/balance1"/>
    <dgm:cxn modelId="{B22E3FBA-469F-AE4E-B3F7-CE6C154837A9}" srcId="{A53F1204-5BE4-684A-AD10-BC5DDE05FFC3}" destId="{2D076B49-53D4-8646-81E8-A485E8AC013F}" srcOrd="0" destOrd="0" parTransId="{635C5B82-80EB-CD44-9B22-EB89E4655CA3}" sibTransId="{BE91BF38-B07E-3B4A-A6D1-A516548ED13A}"/>
    <dgm:cxn modelId="{B1CAD2DC-EAFB-AF49-A0E9-29D6F255B195}" type="presParOf" srcId="{F45C4F90-9252-014B-A19B-2CBB570FCAE0}" destId="{5A966515-05D9-7549-9FBE-52885586EBF8}" srcOrd="0" destOrd="0" presId="urn:microsoft.com/office/officeart/2005/8/layout/balance1"/>
    <dgm:cxn modelId="{4D5C4895-44F0-7848-B5CA-12EAD9705D99}" type="presParOf" srcId="{F45C4F90-9252-014B-A19B-2CBB570FCAE0}" destId="{4D65AE49-4CFF-0241-BCCE-AAF78EFC329D}" srcOrd="1" destOrd="0" presId="urn:microsoft.com/office/officeart/2005/8/layout/balance1"/>
    <dgm:cxn modelId="{59D9714E-BA15-7347-AF6A-45D86DCA5B1A}" type="presParOf" srcId="{4D65AE49-4CFF-0241-BCCE-AAF78EFC329D}" destId="{4F0783E6-C52A-A847-A6E3-E332A152C91B}" srcOrd="0" destOrd="0" presId="urn:microsoft.com/office/officeart/2005/8/layout/balance1"/>
    <dgm:cxn modelId="{27AA175A-E288-7A42-A5F3-8CEA1052D862}" type="presParOf" srcId="{4D65AE49-4CFF-0241-BCCE-AAF78EFC329D}" destId="{62C31F2A-9A1E-A149-8EAF-036B99F62A9B}" srcOrd="1" destOrd="0" presId="urn:microsoft.com/office/officeart/2005/8/layout/balance1"/>
    <dgm:cxn modelId="{5E3C4CFD-5E37-2B42-B2FA-080675D05384}" type="presParOf" srcId="{F45C4F90-9252-014B-A19B-2CBB570FCAE0}" destId="{C15F9AC9-F67C-EB44-8C84-8D2E45F48E1F}" srcOrd="2" destOrd="0" presId="urn:microsoft.com/office/officeart/2005/8/layout/balance1"/>
    <dgm:cxn modelId="{983FA1F3-15FF-D64E-BC87-E66923526882}" type="presParOf" srcId="{C15F9AC9-F67C-EB44-8C84-8D2E45F48E1F}" destId="{C9FDDC98-D973-4648-88C7-546222ADC43F}" srcOrd="0" destOrd="0" presId="urn:microsoft.com/office/officeart/2005/8/layout/balance1"/>
    <dgm:cxn modelId="{9BE93DE5-D1B5-1B4E-BC1A-3F476701692C}" type="presParOf" srcId="{C15F9AC9-F67C-EB44-8C84-8D2E45F48E1F}" destId="{5CC5C51F-F3F8-BE46-A3E7-3F156BB7224C}" srcOrd="1" destOrd="0" presId="urn:microsoft.com/office/officeart/2005/8/layout/balance1"/>
    <dgm:cxn modelId="{DE6AA2B9-BA93-0640-B329-82BD61B1C82F}" type="presParOf" srcId="{C15F9AC9-F67C-EB44-8C84-8D2E45F48E1F}" destId="{802AD16A-2A7D-CD40-9219-0D013DAA56FD}" srcOrd="2" destOrd="0" presId="urn:microsoft.com/office/officeart/2005/8/layout/balance1"/>
    <dgm:cxn modelId="{D1B88601-6440-FD42-A024-85AD91111D71}" type="presParOf" srcId="{C15F9AC9-F67C-EB44-8C84-8D2E45F48E1F}" destId="{D76DC25C-596D-EC41-A5BE-1044C6E69FB0}" srcOrd="3" destOrd="0" presId="urn:microsoft.com/office/officeart/2005/8/layout/balance1"/>
    <dgm:cxn modelId="{2F333BBD-39CE-3C43-BDC6-24E641EAD872}" type="presParOf" srcId="{C15F9AC9-F67C-EB44-8C84-8D2E45F48E1F}" destId="{C1BE93AB-A0D0-C243-957E-EAE81D4B64BA}" srcOrd="4" destOrd="0" presId="urn:microsoft.com/office/officeart/2005/8/layout/balance1"/>
    <dgm:cxn modelId="{7F6665AA-9D20-2E48-8991-F53E4030B038}" type="presParOf" srcId="{C15F9AC9-F67C-EB44-8C84-8D2E45F48E1F}" destId="{A42B88D9-872F-F246-B082-6E2FFF3800AA}" srcOrd="5"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en-US" dirty="0"/>
            <a:t>Dead</a:t>
          </a:r>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795537B5-4031-D94F-9CAE-B97D65B128F6}">
      <dgm:prSet phldrT="[Text]"/>
      <dgm:spPr>
        <a:solidFill>
          <a:srgbClr val="0000FF"/>
        </a:solidFill>
        <a:effectLst/>
      </dgm:spPr>
      <dgm:t>
        <a:bodyPr/>
        <a:lstStyle/>
        <a:p>
          <a:r>
            <a:rPr lang="en-US" dirty="0"/>
            <a:t>Jesus</a:t>
          </a:r>
        </a:p>
      </dgm:t>
    </dgm:pt>
    <dgm:pt modelId="{A5842693-465A-174D-8288-39F5F8128C97}" type="parTrans" cxnId="{4F3B14A3-1A7B-8E40-A792-7527AF3BEAF9}">
      <dgm:prSet/>
      <dgm:spPr/>
      <dgm:t>
        <a:bodyPr/>
        <a:lstStyle/>
        <a:p>
          <a:endParaRPr lang="en-US"/>
        </a:p>
      </dgm:t>
    </dgm:pt>
    <dgm:pt modelId="{9945CA7A-1790-084A-A6A3-462A04A5DA09}" type="sibTrans" cxnId="{4F3B14A3-1A7B-8E40-A792-7527AF3BEAF9}">
      <dgm:prSet/>
      <dgm:spPr/>
      <dgm:t>
        <a:bodyPr/>
        <a:lstStyle/>
        <a:p>
          <a:endParaRPr lang="en-US"/>
        </a:p>
      </dgm:t>
    </dgm:pt>
    <dgm:pt modelId="{CA4B5168-B8AD-DA4C-84A5-8FDCE7B96CF5}">
      <dgm:prSet phldrT="[Text]"/>
      <dgm:spPr/>
      <dgm:t>
        <a:bodyPr/>
        <a:lstStyle/>
        <a:p>
          <a:r>
            <a:rPr lang="en-US" dirty="0"/>
            <a:t>Alive</a:t>
          </a:r>
        </a:p>
      </dgm:t>
    </dgm:pt>
    <dgm:pt modelId="{70FD3067-D4B3-744A-AF04-A565C10213D5}" type="parTrans" cxnId="{D9C3F6FE-E138-B44A-9411-2686EAB39551}">
      <dgm:prSet/>
      <dgm:spPr/>
      <dgm:t>
        <a:bodyPr/>
        <a:lstStyle/>
        <a:p>
          <a:endParaRPr lang="en-US"/>
        </a:p>
      </dgm:t>
    </dgm:pt>
    <dgm:pt modelId="{8343436B-E757-174C-8D6D-427B37363472}" type="sibTrans" cxnId="{D9C3F6FE-E138-B44A-9411-2686EAB39551}">
      <dgm:prSet/>
      <dgm:spPr/>
      <dgm:t>
        <a:bodyPr/>
        <a:lstStyle/>
        <a:p>
          <a:endParaRPr lang="en-US"/>
        </a:p>
      </dgm:t>
    </dgm:pt>
    <dgm:pt modelId="{13650350-F198-074E-9D6A-029762067122}">
      <dgm:prSet phldrT="[Text]"/>
      <dgm:spPr>
        <a:solidFill>
          <a:schemeClr val="tx1">
            <a:lumMod val="75000"/>
            <a:lumOff val="25000"/>
          </a:schemeClr>
        </a:solidFill>
        <a:ln>
          <a:solidFill>
            <a:srgbClr val="FFFFFF"/>
          </a:solidFill>
        </a:ln>
        <a:effectLst/>
      </dgm:spPr>
      <dgm:t>
        <a:bodyPr/>
        <a:lstStyle/>
        <a:p>
          <a:pPr rtl="0"/>
          <a:endParaRPr lang="en-US" dirty="0"/>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rgbClr val="FFFFFF"/>
          </a:solidFill>
        </a:ln>
        <a:effectLst/>
      </dgm:spPr>
      <dgm:t>
        <a:bodyPr/>
        <a:lstStyle/>
        <a:p>
          <a:pPr rtl="0"/>
          <a:endParaRPr lang="en-US" dirty="0"/>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rgbClr val="FFFFFF"/>
          </a:solidFill>
        </a:ln>
        <a:effectLst/>
      </dgm:spPr>
      <dgm:t>
        <a:bodyPr/>
        <a:lstStyle/>
        <a:p>
          <a:pPr rtl="0"/>
          <a:endParaRPr lang="en-US" dirty="0"/>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CC12B939-B260-FA4A-AF29-3EC1BED1FDEF}" type="pres">
      <dgm:prSet presAssocID="{A53F1204-5BE4-684A-AD10-BC5DDE05FFC3}" presName="balance_13" presStyleLbl="alignAccFollowNode1" presStyleIdx="3" presStyleCnt="4" custAng="20817670">
        <dgm:presLayoutVars>
          <dgm:bulletEnabled val="1"/>
        </dgm:presLayoutVars>
      </dgm:prSet>
      <dgm:spPr>
        <a:effectLst>
          <a:outerShdw blurRad="50800" dist="38100" dir="2700000">
            <a:schemeClr val="tx1">
              <a:alpha val="43000"/>
            </a:schemeClr>
          </a:outerShdw>
        </a:effectLst>
      </dgm:spPr>
    </dgm:pt>
    <dgm:pt modelId="{244E3F71-DD21-3A43-AB35-C865DD4D16F1}" type="pres">
      <dgm:prSet presAssocID="{A53F1204-5BE4-684A-AD10-BC5DDE05FFC3}" presName="right_13_1" presStyleLbl="node1" presStyleIdx="0" presStyleCnt="4" custAng="20842408" custLinFactNeighborX="-10811" custLinFactNeighborY="-27257">
        <dgm:presLayoutVars>
          <dgm:bulletEnabled val="1"/>
        </dgm:presLayoutVars>
      </dgm:prSet>
      <dgm:spPr/>
    </dgm:pt>
    <dgm:pt modelId="{49FFE84F-1D3D-F044-8717-50CFD5D0D28E}" type="pres">
      <dgm:prSet presAssocID="{A53F1204-5BE4-684A-AD10-BC5DDE05FFC3}" presName="right_13_2" presStyleLbl="node1" presStyleIdx="1" presStyleCnt="4" custAng="20842408" custLinFactNeighborX="-10811" custLinFactNeighborY="-24306">
        <dgm:presLayoutVars>
          <dgm:bulletEnabled val="1"/>
        </dgm:presLayoutVars>
      </dgm:prSet>
      <dgm:spPr/>
    </dgm:pt>
    <dgm:pt modelId="{B2BE7D1A-F1FA-834A-B220-999616C11E72}" type="pres">
      <dgm:prSet presAssocID="{A53F1204-5BE4-684A-AD10-BC5DDE05FFC3}" presName="right_13_3" presStyleLbl="node1" presStyleIdx="2" presStyleCnt="4" custAng="20842408" custLinFactNeighborX="-10811" custLinFactNeighborY="-21527">
        <dgm:presLayoutVars>
          <dgm:bulletEnabled val="1"/>
        </dgm:presLayoutVars>
      </dgm:prSet>
      <dgm:spPr/>
    </dgm:pt>
    <dgm:pt modelId="{5D152859-4C11-C941-80D1-124F2617F304}" type="pres">
      <dgm:prSet presAssocID="{A53F1204-5BE4-684A-AD10-BC5DDE05FFC3}" presName="left_13_1" presStyleLbl="node1" presStyleIdx="3" presStyleCnt="4" custAng="20780510" custLinFactNeighborX="-11810" custLinFactNeighborY="32094">
        <dgm:presLayoutVars>
          <dgm:bulletEnabled val="1"/>
        </dgm:presLayoutVars>
      </dgm:prSet>
      <dgm:spPr/>
    </dgm:pt>
  </dgm:ptLst>
  <dgm:cxnLst>
    <dgm:cxn modelId="{7E9FF40F-AE51-9F4B-BB6C-179EAFFA9DE1}" srcId="{CA4B5168-B8AD-DA4C-84A5-8FDCE7B96CF5}" destId="{13650350-F198-074E-9D6A-029762067122}" srcOrd="0" destOrd="0" parTransId="{30B9B86E-877A-CC48-B8C1-B2D4CC968317}" sibTransId="{02E16F0E-FEC8-074F-B1B8-B722850B88F6}"/>
    <dgm:cxn modelId="{B6B5DB30-6832-A342-A27A-158786CD5467}" type="presOf" srcId="{7D69569B-2323-5D4E-9279-6914525E0E18}" destId="{49FFE84F-1D3D-F044-8717-50CFD5D0D28E}" srcOrd="0" destOrd="0" presId="urn:microsoft.com/office/officeart/2005/8/layout/balance1"/>
    <dgm:cxn modelId="{AB920B35-265C-7743-8E8F-1DD3ADFFBC8C}" srcId="{CA4B5168-B8AD-DA4C-84A5-8FDCE7B96CF5}" destId="{7D69569B-2323-5D4E-9279-6914525E0E18}" srcOrd="1" destOrd="0" parTransId="{1E2697EF-97AC-4541-A484-63E297BB0CEF}" sibTransId="{A71F1C72-C0D3-6D43-B2BE-3AD8871B4007}"/>
    <dgm:cxn modelId="{6006343A-5597-5B43-8CB5-08B8313F5BDA}" type="presOf" srcId="{A53F1204-5BE4-684A-AD10-BC5DDE05FFC3}" destId="{F45C4F90-9252-014B-A19B-2CBB570FCAE0}" srcOrd="0" destOrd="0" presId="urn:microsoft.com/office/officeart/2005/8/layout/balance1"/>
    <dgm:cxn modelId="{CE163C62-802A-4A42-916E-B6644815F2B2}" type="presOf" srcId="{795537B5-4031-D94F-9CAE-B97D65B128F6}" destId="{5D152859-4C11-C941-80D1-124F2617F304}" srcOrd="0" destOrd="0" presId="urn:microsoft.com/office/officeart/2005/8/layout/balance1"/>
    <dgm:cxn modelId="{16156074-298F-2D48-8A72-6DE09BCEE191}" type="presOf" srcId="{2D076B49-53D4-8646-81E8-A485E8AC013F}" destId="{4F0783E6-C52A-A847-A6E3-E332A152C91B}" srcOrd="0" destOrd="0" presId="urn:microsoft.com/office/officeart/2005/8/layout/balance1"/>
    <dgm:cxn modelId="{C750FF77-9BF2-C844-B5F5-99934E41777E}" srcId="{CA4B5168-B8AD-DA4C-84A5-8FDCE7B96CF5}" destId="{694525C5-9FDD-814B-A067-F883D9022868}" srcOrd="2" destOrd="0" parTransId="{2C23D46C-88B9-BB49-A03E-023F51BE0CA7}" sibTransId="{40DD771D-95C0-6E42-B861-7926F8429782}"/>
    <dgm:cxn modelId="{8191198B-5608-B44E-8983-538D26BD1E81}" type="presOf" srcId="{13650350-F198-074E-9D6A-029762067122}" destId="{244E3F71-DD21-3A43-AB35-C865DD4D16F1}" srcOrd="0" destOrd="0" presId="urn:microsoft.com/office/officeart/2005/8/layout/balance1"/>
    <dgm:cxn modelId="{7F0B268C-8E65-2C49-AC6A-E3422174FE0A}" type="presOf" srcId="{CA4B5168-B8AD-DA4C-84A5-8FDCE7B96CF5}" destId="{62C31F2A-9A1E-A149-8EAF-036B99F62A9B}" srcOrd="0" destOrd="0" presId="urn:microsoft.com/office/officeart/2005/8/layout/balance1"/>
    <dgm:cxn modelId="{4F3B14A3-1A7B-8E40-A792-7527AF3BEAF9}" srcId="{2D076B49-53D4-8646-81E8-A485E8AC013F}" destId="{795537B5-4031-D94F-9CAE-B97D65B128F6}" srcOrd="0" destOrd="0" parTransId="{A5842693-465A-174D-8288-39F5F8128C97}" sibTransId="{9945CA7A-1790-084A-A6A3-462A04A5DA09}"/>
    <dgm:cxn modelId="{B22E3FBA-469F-AE4E-B3F7-CE6C154837A9}" srcId="{A53F1204-5BE4-684A-AD10-BC5DDE05FFC3}" destId="{2D076B49-53D4-8646-81E8-A485E8AC013F}" srcOrd="0" destOrd="0" parTransId="{635C5B82-80EB-CD44-9B22-EB89E4655CA3}" sibTransId="{BE91BF38-B07E-3B4A-A6D1-A516548ED13A}"/>
    <dgm:cxn modelId="{C7EE89F8-47A9-174F-B465-6315B6045C4D}" type="presOf" srcId="{694525C5-9FDD-814B-A067-F883D9022868}" destId="{B2BE7D1A-F1FA-834A-B220-999616C11E72}" srcOrd="0" destOrd="0" presId="urn:microsoft.com/office/officeart/2005/8/layout/balance1"/>
    <dgm:cxn modelId="{D9C3F6FE-E138-B44A-9411-2686EAB39551}" srcId="{A53F1204-5BE4-684A-AD10-BC5DDE05FFC3}" destId="{CA4B5168-B8AD-DA4C-84A5-8FDCE7B96CF5}" srcOrd="1" destOrd="0" parTransId="{70FD3067-D4B3-744A-AF04-A565C10213D5}" sibTransId="{8343436B-E757-174C-8D6D-427B37363472}"/>
    <dgm:cxn modelId="{AFDF551D-1F7A-6640-9B61-275432345C4C}" type="presParOf" srcId="{F45C4F90-9252-014B-A19B-2CBB570FCAE0}" destId="{5A966515-05D9-7549-9FBE-52885586EBF8}" srcOrd="0" destOrd="0" presId="urn:microsoft.com/office/officeart/2005/8/layout/balance1"/>
    <dgm:cxn modelId="{D494DEBF-2401-3141-B04B-2D81BED4B752}" type="presParOf" srcId="{F45C4F90-9252-014B-A19B-2CBB570FCAE0}" destId="{4D65AE49-4CFF-0241-BCCE-AAF78EFC329D}" srcOrd="1" destOrd="0" presId="urn:microsoft.com/office/officeart/2005/8/layout/balance1"/>
    <dgm:cxn modelId="{68E10CD2-B2C4-D649-8087-E519C5A2C234}" type="presParOf" srcId="{4D65AE49-4CFF-0241-BCCE-AAF78EFC329D}" destId="{4F0783E6-C52A-A847-A6E3-E332A152C91B}" srcOrd="0" destOrd="0" presId="urn:microsoft.com/office/officeart/2005/8/layout/balance1"/>
    <dgm:cxn modelId="{A164C2DD-560C-894B-8C8B-3039C9B98824}" type="presParOf" srcId="{4D65AE49-4CFF-0241-BCCE-AAF78EFC329D}" destId="{62C31F2A-9A1E-A149-8EAF-036B99F62A9B}" srcOrd="1" destOrd="0" presId="urn:microsoft.com/office/officeart/2005/8/layout/balance1"/>
    <dgm:cxn modelId="{D9652F3C-880C-6F45-B3BC-2CD067ED94F5}" type="presParOf" srcId="{F45C4F90-9252-014B-A19B-2CBB570FCAE0}" destId="{C15F9AC9-F67C-EB44-8C84-8D2E45F48E1F}" srcOrd="2" destOrd="0" presId="urn:microsoft.com/office/officeart/2005/8/layout/balance1"/>
    <dgm:cxn modelId="{0445A9E4-3C3B-FE48-A486-B2BDC57AABB1}" type="presParOf" srcId="{C15F9AC9-F67C-EB44-8C84-8D2E45F48E1F}" destId="{C9FDDC98-D973-4648-88C7-546222ADC43F}" srcOrd="0" destOrd="0" presId="urn:microsoft.com/office/officeart/2005/8/layout/balance1"/>
    <dgm:cxn modelId="{E38032A8-5171-2D43-AC0F-58093EDC2578}" type="presParOf" srcId="{C15F9AC9-F67C-EB44-8C84-8D2E45F48E1F}" destId="{5CC5C51F-F3F8-BE46-A3E7-3F156BB7224C}" srcOrd="1" destOrd="0" presId="urn:microsoft.com/office/officeart/2005/8/layout/balance1"/>
    <dgm:cxn modelId="{CE8947E6-583E-5448-800B-ED40672C9B94}" type="presParOf" srcId="{C15F9AC9-F67C-EB44-8C84-8D2E45F48E1F}" destId="{CC12B939-B260-FA4A-AF29-3EC1BED1FDEF}" srcOrd="2" destOrd="0" presId="urn:microsoft.com/office/officeart/2005/8/layout/balance1"/>
    <dgm:cxn modelId="{E2A54787-B6B0-8B4E-B12F-0FB3ECC11193}" type="presParOf" srcId="{C15F9AC9-F67C-EB44-8C84-8D2E45F48E1F}" destId="{244E3F71-DD21-3A43-AB35-C865DD4D16F1}" srcOrd="3" destOrd="0" presId="urn:microsoft.com/office/officeart/2005/8/layout/balance1"/>
    <dgm:cxn modelId="{7ECFEB5A-53E0-514B-8C61-943AA3599146}" type="presParOf" srcId="{C15F9AC9-F67C-EB44-8C84-8D2E45F48E1F}" destId="{49FFE84F-1D3D-F044-8717-50CFD5D0D28E}" srcOrd="4" destOrd="0" presId="urn:microsoft.com/office/officeart/2005/8/layout/balance1"/>
    <dgm:cxn modelId="{FF7DEB95-79F8-5D41-BCC6-B39DACB42894}" type="presParOf" srcId="{C15F9AC9-F67C-EB44-8C84-8D2E45F48E1F}" destId="{B2BE7D1A-F1FA-834A-B220-999616C11E72}" srcOrd="5" destOrd="0" presId="urn:microsoft.com/office/officeart/2005/8/layout/balance1"/>
    <dgm:cxn modelId="{108D8AA3-2ED0-E348-9A8B-D71617918B12}" type="presParOf" srcId="{C15F9AC9-F67C-EB44-8C84-8D2E45F48E1F}" destId="{5D152859-4C11-C941-80D1-124F2617F304}" srcOrd="6"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1"/>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Death</a:t>
          </a:r>
        </a:p>
      </dsp:txBody>
      <dsp:txXfrm>
        <a:off x="4081271" y="1185062"/>
        <a:ext cx="1463040" cy="1219200"/>
      </dsp:txXfrm>
    </dsp:sp>
    <dsp:sp modelId="{6B5BD606-BF8F-BF4B-9313-F2FFFC4E6B8D}">
      <dsp:nvSpPr>
        <dsp:cNvPr id="0" name=""/>
        <dsp:cNvSpPr/>
      </dsp:nvSpPr>
      <dsp:spPr>
        <a:xfrm>
          <a:off x="1837944" y="463295"/>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Burial</a:t>
          </a:r>
        </a:p>
      </dsp:txBody>
      <dsp:txXfrm>
        <a:off x="2813304" y="3121152"/>
        <a:ext cx="2194560" cy="1072896"/>
      </dsp:txXfrm>
    </dsp:sp>
    <dsp:sp modelId="{7A1F332F-0EF0-AC41-905E-4CA0527D6167}">
      <dsp:nvSpPr>
        <dsp:cNvPr id="0" name=""/>
        <dsp:cNvSpPr/>
      </dsp:nvSpPr>
      <dsp:spPr>
        <a:xfrm>
          <a:off x="1753575" y="316991"/>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Risen</a:t>
          </a:r>
        </a:p>
      </dsp:txBody>
      <dsp:txXfrm>
        <a:off x="2228087"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Dead</a:t>
          </a:r>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Alive</a:t>
          </a:r>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802AD16A-2A7D-CD40-9219-0D013DAA56FD}">
      <dsp:nvSpPr>
        <dsp:cNvPr id="0" name=""/>
        <dsp:cNvSpPr/>
      </dsp:nvSpPr>
      <dsp:spPr>
        <a:xfrm rot="280433">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76DC25C-596D-EC41-A5BE-1044C6E69FB0}">
      <dsp:nvSpPr>
        <dsp:cNvPr id="0" name=""/>
        <dsp:cNvSpPr/>
      </dsp:nvSpPr>
      <dsp:spPr>
        <a:xfrm rot="280433">
          <a:off x="3979674" y="3242529"/>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endParaRPr lang="en-US" sz="3600" kern="1200" dirty="0"/>
        </a:p>
      </dsp:txBody>
      <dsp:txXfrm>
        <a:off x="4021175" y="3284030"/>
        <a:ext cx="1741739" cy="767141"/>
      </dsp:txXfrm>
    </dsp:sp>
    <dsp:sp modelId="{C1BE93AB-A0D0-C243-957E-EAE81D4B64BA}">
      <dsp:nvSpPr>
        <dsp:cNvPr id="0" name=""/>
        <dsp:cNvSpPr/>
      </dsp:nvSpPr>
      <dsp:spPr>
        <a:xfrm rot="280433">
          <a:off x="4066032" y="2404324"/>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endParaRPr lang="en-US" sz="3600" kern="1200" dirty="0"/>
        </a:p>
      </dsp:txBody>
      <dsp:txXfrm>
        <a:off x="4107533" y="2445825"/>
        <a:ext cx="1741739" cy="767141"/>
      </dsp:txXfrm>
    </dsp:sp>
    <dsp:sp modelId="{A42B88D9-872F-F246-B082-6E2FFF3800AA}">
      <dsp:nvSpPr>
        <dsp:cNvPr id="0" name=""/>
        <dsp:cNvSpPr/>
      </dsp:nvSpPr>
      <dsp:spPr>
        <a:xfrm rot="280433">
          <a:off x="4146394" y="1566122"/>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endParaRPr lang="en-US" sz="3600" kern="1200" dirty="0"/>
        </a:p>
      </dsp:txBody>
      <dsp:txXfrm>
        <a:off x="4187895" y="1607623"/>
        <a:ext cx="1741739" cy="7671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Dead</a:t>
          </a:r>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Alive</a:t>
          </a:r>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CC12B939-B260-FA4A-AF29-3EC1BED1FDEF}">
      <dsp:nvSpPr>
        <dsp:cNvPr id="0" name=""/>
        <dsp:cNvSpPr/>
      </dsp:nvSpPr>
      <dsp:spPr>
        <a:xfrm rot="21057670">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244E3F71-DD21-3A43-AB35-C865DD4D16F1}">
      <dsp:nvSpPr>
        <dsp:cNvPr id="0" name=""/>
        <dsp:cNvSpPr/>
      </dsp:nvSpPr>
      <dsp:spPr>
        <a:xfrm rot="21082408">
          <a:off x="3837425" y="2926034"/>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endParaRPr lang="en-US" sz="3600" kern="1200" dirty="0"/>
        </a:p>
      </dsp:txBody>
      <dsp:txXfrm>
        <a:off x="3878926" y="2967535"/>
        <a:ext cx="1741739" cy="767141"/>
      </dsp:txXfrm>
    </dsp:sp>
    <dsp:sp modelId="{49FFE84F-1D3D-F044-8717-50CFD5D0D28E}">
      <dsp:nvSpPr>
        <dsp:cNvPr id="0" name=""/>
        <dsp:cNvSpPr/>
      </dsp:nvSpPr>
      <dsp:spPr>
        <a:xfrm rot="21082408">
          <a:off x="3903465" y="2040417"/>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endParaRPr lang="en-US" sz="3600" kern="1200" dirty="0"/>
        </a:p>
      </dsp:txBody>
      <dsp:txXfrm>
        <a:off x="3944966" y="2081918"/>
        <a:ext cx="1741739" cy="767141"/>
      </dsp:txXfrm>
    </dsp:sp>
    <dsp:sp modelId="{B2BE7D1A-F1FA-834A-B220-999616C11E72}">
      <dsp:nvSpPr>
        <dsp:cNvPr id="0" name=""/>
        <dsp:cNvSpPr/>
      </dsp:nvSpPr>
      <dsp:spPr>
        <a:xfrm rot="21082408">
          <a:off x="3969505" y="1173442"/>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endParaRPr lang="en-US" sz="3600" kern="1200" dirty="0"/>
        </a:p>
      </dsp:txBody>
      <dsp:txXfrm>
        <a:off x="4011006" y="1214943"/>
        <a:ext cx="1741739" cy="767141"/>
      </dsp:txXfrm>
    </dsp:sp>
    <dsp:sp modelId="{5D152859-4C11-C941-80D1-124F2617F304}">
      <dsp:nvSpPr>
        <dsp:cNvPr id="0" name=""/>
        <dsp:cNvSpPr/>
      </dsp:nvSpPr>
      <dsp:spPr>
        <a:xfrm rot="21020510">
          <a:off x="1202448" y="3322040"/>
          <a:ext cx="1824741" cy="850143"/>
        </a:xfrm>
        <a:prstGeom prst="roundRect">
          <a:avLst/>
        </a:prstGeom>
        <a:solidFill>
          <a:srgbClr val="000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Jesus</a:t>
          </a:r>
        </a:p>
      </dsp:txBody>
      <dsp:txXfrm>
        <a:off x="1243949" y="3363541"/>
        <a:ext cx="1741739" cy="767141"/>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4.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DB958-A661-4561-8E14-CDCFB47C5D39}" type="datetimeFigureOut">
              <a:rPr lang="en-GB" smtClean="0"/>
              <a:t>13/12/2025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670C4-7A0F-4C2E-B307-9D478A608AD0}" type="slidenum">
              <a:rPr lang="en-GB" smtClean="0"/>
              <a:t>‹#›</a:t>
            </a:fld>
            <a:endParaRPr lang="en-GB"/>
          </a:p>
        </p:txBody>
      </p:sp>
    </p:spTree>
    <p:extLst>
      <p:ext uri="{BB962C8B-B14F-4D97-AF65-F5344CB8AC3E}">
        <p14:creationId xmlns:p14="http://schemas.microsoft.com/office/powerpoint/2010/main" val="485541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reasonandscience.catsboard.com/t1764-evidence-of-the-resurrectio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200.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Eclecticism" TargetMode="External"/></Relationships>
</file>

<file path=ppt/notesSlides/_rels/notesSlide191.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201.xml"/><Relationship Id="rId1" Type="http://schemas.openxmlformats.org/officeDocument/2006/relationships/notesMaster" Target="../notesMasters/notesMaster1.xml"/><Relationship Id="rId4" Type="http://schemas.openxmlformats.org/officeDocument/2006/relationships/hyperlink" Target="http://en.wikipedia.org/wiki/Alexandrian_text-type" TargetMode="Externa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t>1</a:t>
            </a:fld>
            <a:endParaRPr lang="en-GB"/>
          </a:p>
        </p:txBody>
      </p:sp>
    </p:spTree>
    <p:extLst>
      <p:ext uri="{BB962C8B-B14F-4D97-AF65-F5344CB8AC3E}">
        <p14:creationId xmlns:p14="http://schemas.microsoft.com/office/powerpoint/2010/main" val="1710321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6699"/>
                </a:solidFill>
                <a:effectLst/>
                <a:latin typeface="Arial" panose="020B0604020202020204" pitchFamily="34" charset="0"/>
              </a:rPr>
              <a:t>John 21:1</a:t>
            </a:r>
            <a:r>
              <a:rPr lang="en-US" dirty="0">
                <a:effectLst/>
                <a:latin typeface="Arial" panose="020B0604020202020204" pitchFamily="34" charset="0"/>
              </a:rPr>
              <a:t>    Later, Jesus appeared again to the disciples beside the Sea of Galilee. This is how it happened.</a:t>
            </a:r>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t>110</a:t>
            </a:fld>
            <a:endParaRPr lang="en-GB"/>
          </a:p>
        </p:txBody>
      </p:sp>
    </p:spTree>
    <p:extLst>
      <p:ext uri="{BB962C8B-B14F-4D97-AF65-F5344CB8AC3E}">
        <p14:creationId xmlns:p14="http://schemas.microsoft.com/office/powerpoint/2010/main" val="21305554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effectLst/>
                <a:latin typeface="Arial" panose="020B0604020202020204" pitchFamily="34" charset="0"/>
              </a:rPr>
              <a:t>John 20:2 Several of the disciples were there—Simon Peter, Thomas (nicknamed the Twin), Nathanael from Cana in Galilee, the sons of Zebedee, and two other disciples.</a:t>
            </a:r>
          </a:p>
          <a:p>
            <a:endParaRPr lang="en-US" dirty="0"/>
          </a:p>
          <a:p>
            <a:endParaRPr lang="en-US" dirty="0"/>
          </a:p>
        </p:txBody>
      </p:sp>
    </p:spTree>
    <p:extLst>
      <p:ext uri="{BB962C8B-B14F-4D97-AF65-F5344CB8AC3E}">
        <p14:creationId xmlns:p14="http://schemas.microsoft.com/office/powerpoint/2010/main" val="357975977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solidFill>
                  <a:srgbClr val="006699"/>
                </a:solidFill>
                <a:effectLst/>
                <a:latin typeface="Arial" panose="020B0604020202020204" pitchFamily="34" charset="0"/>
              </a:rPr>
              <a:t>John 21:3</a:t>
            </a:r>
            <a:r>
              <a:rPr lang="en-US" dirty="0">
                <a:effectLst/>
                <a:latin typeface="Arial" panose="020B0604020202020204" pitchFamily="34" charset="0"/>
              </a:rPr>
              <a:t>    Simon Peter said, “I’m going fishing.” </a:t>
            </a:r>
          </a:p>
          <a:p>
            <a:endParaRPr lang="en-US" dirty="0">
              <a:effectLst/>
              <a:latin typeface="Arial" panose="020B0604020202020204" pitchFamily="34" charset="0"/>
            </a:endParaRPr>
          </a:p>
          <a:p>
            <a:r>
              <a:rPr lang="en-US" dirty="0">
                <a:effectLst/>
                <a:latin typeface="Arial" panose="020B0604020202020204" pitchFamily="34" charset="0"/>
              </a:rPr>
              <a:t>“We’ll come, too,” they all said. So they went out in the boat, but they caught nothing all night.</a:t>
            </a:r>
          </a:p>
          <a:p>
            <a:endParaRPr lang="en-US" dirty="0"/>
          </a:p>
        </p:txBody>
      </p:sp>
    </p:spTree>
    <p:extLst>
      <p:ext uri="{BB962C8B-B14F-4D97-AF65-F5344CB8AC3E}">
        <p14:creationId xmlns:p14="http://schemas.microsoft.com/office/powerpoint/2010/main" val="198000965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21:4</a:t>
            </a:r>
            <a:r>
              <a:rPr lang="en-US" dirty="0">
                <a:effectLst/>
                <a:latin typeface="Arial" panose="020B0604020202020204" pitchFamily="34" charset="0"/>
              </a:rPr>
              <a:t>    At dawn Jesus was standing on the beach, but the disciples couldn’t see who he was. </a:t>
            </a:r>
            <a:r>
              <a:rPr lang="en-US" dirty="0">
                <a:solidFill>
                  <a:srgbClr val="006699"/>
                </a:solidFill>
                <a:effectLst/>
                <a:latin typeface="Arial" panose="020B0604020202020204" pitchFamily="34" charset="0"/>
              </a:rPr>
              <a:t>5</a:t>
            </a:r>
            <a:r>
              <a:rPr lang="en-US" dirty="0">
                <a:effectLst/>
                <a:latin typeface="Arial" panose="020B0604020202020204" pitchFamily="34" charset="0"/>
              </a:rPr>
              <a:t>  He called out, </a:t>
            </a:r>
            <a:r>
              <a:rPr lang="en-US" dirty="0">
                <a:solidFill>
                  <a:srgbClr val="FF2500"/>
                </a:solidFill>
                <a:effectLst/>
                <a:latin typeface="Arial" panose="020B0604020202020204" pitchFamily="34" charset="0"/>
              </a:rPr>
              <a:t>“</a:t>
            </a:r>
            <a:r>
              <a:rPr lang="en-US" dirty="0" err="1">
                <a:solidFill>
                  <a:srgbClr val="FF2500"/>
                </a:solidFill>
                <a:effectLst/>
                <a:latin typeface="Arial" panose="020B0604020202020204" pitchFamily="34" charset="0"/>
              </a:rPr>
              <a:t>Fellows,</a:t>
            </a:r>
            <a:r>
              <a:rPr lang="en-US" baseline="30000" dirty="0" err="1">
                <a:solidFill>
                  <a:srgbClr val="FF2500"/>
                </a:solidFill>
                <a:effectLst/>
                <a:latin typeface="Arial" panose="020B0604020202020204" pitchFamily="34" charset="0"/>
              </a:rPr>
              <a:t>a</a:t>
            </a:r>
            <a:r>
              <a:rPr lang="en-US" dirty="0">
                <a:solidFill>
                  <a:srgbClr val="FF2500"/>
                </a:solidFill>
                <a:effectLst/>
                <a:latin typeface="Arial" panose="020B0604020202020204" pitchFamily="34" charset="0"/>
              </a:rPr>
              <a:t> have you caught any fish?”</a:t>
            </a:r>
            <a:r>
              <a:rPr lang="en-US" dirty="0">
                <a:effectLst/>
                <a:latin typeface="Arial" panose="020B0604020202020204" pitchFamily="34" charset="0"/>
              </a:rPr>
              <a:t> </a:t>
            </a:r>
          </a:p>
          <a:p>
            <a:endParaRPr lang="en-US" dirty="0"/>
          </a:p>
        </p:txBody>
      </p:sp>
    </p:spTree>
    <p:extLst>
      <p:ext uri="{BB962C8B-B14F-4D97-AF65-F5344CB8AC3E}">
        <p14:creationId xmlns:p14="http://schemas.microsoft.com/office/powerpoint/2010/main" val="131650085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21:6</a:t>
            </a:r>
            <a:r>
              <a:rPr lang="en-US" dirty="0">
                <a:solidFill>
                  <a:srgbClr val="000000"/>
                </a:solidFill>
                <a:effectLst/>
                <a:latin typeface="Arial" panose="020B0604020202020204" pitchFamily="34" charset="0"/>
              </a:rPr>
              <a:t>    Then he said, </a:t>
            </a:r>
            <a:r>
              <a:rPr lang="en-US" dirty="0">
                <a:solidFill>
                  <a:srgbClr val="FF2500"/>
                </a:solidFill>
                <a:effectLst/>
                <a:latin typeface="Arial" panose="020B0604020202020204" pitchFamily="34" charset="0"/>
              </a:rPr>
              <a:t>“Throw out your net on the right-hand side of the boat, and you’ll get some!”</a:t>
            </a:r>
          </a:p>
          <a:p>
            <a:endParaRPr lang="en-US" dirty="0"/>
          </a:p>
        </p:txBody>
      </p:sp>
    </p:spTree>
    <p:extLst>
      <p:ext uri="{BB962C8B-B14F-4D97-AF65-F5344CB8AC3E}">
        <p14:creationId xmlns:p14="http://schemas.microsoft.com/office/powerpoint/2010/main" val="15376131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1511779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So they did, and they couldn’t haul in the net because there were so many fish in it.</a:t>
            </a:r>
          </a:p>
          <a:p>
            <a:endParaRPr lang="en-US" dirty="0"/>
          </a:p>
        </p:txBody>
      </p:sp>
    </p:spTree>
    <p:extLst>
      <p:ext uri="{BB962C8B-B14F-4D97-AF65-F5344CB8AC3E}">
        <p14:creationId xmlns:p14="http://schemas.microsoft.com/office/powerpoint/2010/main" val="418341692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0457453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21:7</a:t>
            </a:r>
            <a:r>
              <a:rPr lang="en-US" dirty="0">
                <a:effectLst/>
                <a:latin typeface="Arial" panose="020B0604020202020204" pitchFamily="34" charset="0"/>
              </a:rPr>
              <a:t>    Then the disciple Jesus loved said to Peter, “It’s the Lord!” When Simon Peter heard that it was the Lord, he put on his tunic (for he had stripped for work), jumped into the water, and headed to shore. </a:t>
            </a:r>
          </a:p>
          <a:p>
            <a:endParaRPr lang="en-US" dirty="0"/>
          </a:p>
        </p:txBody>
      </p:sp>
    </p:spTree>
    <p:extLst>
      <p:ext uri="{BB962C8B-B14F-4D97-AF65-F5344CB8AC3E}">
        <p14:creationId xmlns:p14="http://schemas.microsoft.com/office/powerpoint/2010/main" val="409699939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8</a:t>
            </a:r>
            <a:r>
              <a:rPr lang="en-US" dirty="0">
                <a:effectLst/>
                <a:latin typeface="Arial" panose="020B0604020202020204" pitchFamily="34" charset="0"/>
              </a:rPr>
              <a:t> The others stayed with the boat and pulled the loaded net to the shore, for they were only about a hundred </a:t>
            </a:r>
            <a:r>
              <a:rPr lang="en-US" dirty="0" err="1">
                <a:effectLst/>
                <a:latin typeface="Arial" panose="020B0604020202020204" pitchFamily="34" charset="0"/>
              </a:rPr>
              <a:t>yards</a:t>
            </a:r>
            <a:r>
              <a:rPr lang="en-US" baseline="30000" dirty="0" err="1">
                <a:effectLst/>
                <a:latin typeface="Arial" panose="020B0604020202020204" pitchFamily="34" charset="0"/>
              </a:rPr>
              <a:t>a</a:t>
            </a:r>
            <a:r>
              <a:rPr lang="en-US" dirty="0">
                <a:effectLst/>
                <a:latin typeface="Arial" panose="020B0604020202020204" pitchFamily="34" charset="0"/>
              </a:rPr>
              <a:t> from shore.</a:t>
            </a:r>
          </a:p>
          <a:p>
            <a:endParaRPr lang="en-US" dirty="0"/>
          </a:p>
        </p:txBody>
      </p:sp>
    </p:spTree>
    <p:extLst>
      <p:ext uri="{BB962C8B-B14F-4D97-AF65-F5344CB8AC3E}">
        <p14:creationId xmlns:p14="http://schemas.microsoft.com/office/powerpoint/2010/main" val="725939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antiquity and is seen in both the OT (e.g., Zephaniah) and the NT (1 Thess) where the central teaching appears in the middle of each writing.</a:t>
            </a:r>
          </a:p>
          <a:p>
            <a:endParaRPr lang="en-US" dirty="0"/>
          </a:p>
          <a:p>
            <a:r>
              <a:rPr lang="en-US" dirty="0"/>
              <a:t>Small Group Assignment: Explain this slide to your group member(s) and have the others explain it back.</a:t>
            </a:r>
          </a:p>
          <a:p>
            <a:endParaRPr lang="en-US" dirty="0"/>
          </a:p>
          <a:p>
            <a:r>
              <a:rPr lang="en-US" dirty="0"/>
              <a:t>After the beginning events of stages 1-3, Jesus also gets farther away from his Jewish roots in Judea (4), to go to the Samaritans (5), and even farther to Galilee (6), where most Gentiles lived. He ministered to Jews in Galilee, of course, but this climatic period was the focus of his ministry.</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2769752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9</a:t>
            </a:r>
            <a:r>
              <a:rPr lang="en-US" dirty="0">
                <a:effectLst/>
                <a:latin typeface="Arial" panose="020B0604020202020204" pitchFamily="34" charset="0"/>
              </a:rPr>
              <a:t> When they got there, they found breakfast waiting for them—fish cooking over a charcoal fire, and some bread.</a:t>
            </a:r>
          </a:p>
          <a:p>
            <a:endParaRPr lang="en-US" dirty="0"/>
          </a:p>
        </p:txBody>
      </p:sp>
    </p:spTree>
    <p:extLst>
      <p:ext uri="{BB962C8B-B14F-4D97-AF65-F5344CB8AC3E}">
        <p14:creationId xmlns:p14="http://schemas.microsoft.com/office/powerpoint/2010/main" val="358609565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21:10</a:t>
            </a:r>
            <a:r>
              <a:rPr lang="en-US" dirty="0">
                <a:effectLst/>
                <a:latin typeface="Arial" panose="020B0604020202020204" pitchFamily="34" charset="0"/>
              </a:rPr>
              <a:t>    </a:t>
            </a:r>
            <a:r>
              <a:rPr lang="en-US" dirty="0">
                <a:solidFill>
                  <a:srgbClr val="FF2500"/>
                </a:solidFill>
                <a:effectLst/>
                <a:latin typeface="Arial" panose="020B0604020202020204" pitchFamily="34" charset="0"/>
              </a:rPr>
              <a:t>“Bring some of the fish you’ve just caught,”</a:t>
            </a:r>
            <a:r>
              <a:rPr lang="en-US" dirty="0">
                <a:effectLst/>
                <a:latin typeface="Arial" panose="020B0604020202020204" pitchFamily="34" charset="0"/>
              </a:rPr>
              <a:t> Jesus said. </a:t>
            </a:r>
            <a:r>
              <a:rPr lang="en-US" dirty="0">
                <a:solidFill>
                  <a:srgbClr val="006699"/>
                </a:solidFill>
                <a:effectLst/>
                <a:latin typeface="Arial" panose="020B0604020202020204" pitchFamily="34" charset="0"/>
              </a:rPr>
              <a:t>11</a:t>
            </a:r>
            <a:r>
              <a:rPr lang="en-US" dirty="0">
                <a:effectLst/>
                <a:latin typeface="Arial" panose="020B0604020202020204" pitchFamily="34" charset="0"/>
              </a:rPr>
              <a:t> So Simon Peter went aboard and dragged the net to the shore. There were 153 large fish, and yet the net hadn’t torn.</a:t>
            </a:r>
          </a:p>
          <a:p>
            <a:endParaRPr lang="en-US" dirty="0"/>
          </a:p>
        </p:txBody>
      </p:sp>
    </p:spTree>
    <p:extLst>
      <p:ext uri="{BB962C8B-B14F-4D97-AF65-F5344CB8AC3E}">
        <p14:creationId xmlns:p14="http://schemas.microsoft.com/office/powerpoint/2010/main" val="37897208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There were 153 large fish, and yet the net hadn’t torn.</a:t>
            </a:r>
          </a:p>
          <a:p>
            <a:endParaRPr lang="en-US" dirty="0"/>
          </a:p>
        </p:txBody>
      </p:sp>
    </p:spTree>
    <p:extLst>
      <p:ext uri="{BB962C8B-B14F-4D97-AF65-F5344CB8AC3E}">
        <p14:creationId xmlns:p14="http://schemas.microsoft.com/office/powerpoint/2010/main" val="334099808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21:12</a:t>
            </a:r>
            <a:r>
              <a:rPr lang="en-US" dirty="0">
                <a:effectLst/>
                <a:latin typeface="Arial" panose="020B0604020202020204" pitchFamily="34" charset="0"/>
              </a:rPr>
              <a:t>    </a:t>
            </a:r>
            <a:r>
              <a:rPr lang="en-US" dirty="0">
                <a:solidFill>
                  <a:srgbClr val="FF2500"/>
                </a:solidFill>
                <a:effectLst/>
                <a:latin typeface="Arial" panose="020B0604020202020204" pitchFamily="34" charset="0"/>
              </a:rPr>
              <a:t>“Now come and have some breakfast!”</a:t>
            </a:r>
            <a:r>
              <a:rPr lang="en-US" dirty="0">
                <a:effectLst/>
                <a:latin typeface="Arial" panose="020B0604020202020204" pitchFamily="34" charset="0"/>
              </a:rPr>
              <a:t> Jesus said. None of the disciples dared to ask him, “Who are you?” They knew it was the Lord. </a:t>
            </a:r>
            <a:r>
              <a:rPr lang="en-US" dirty="0">
                <a:solidFill>
                  <a:srgbClr val="006699"/>
                </a:solidFill>
                <a:effectLst/>
                <a:latin typeface="Arial" panose="020B0604020202020204" pitchFamily="34" charset="0"/>
              </a:rPr>
              <a:t>13</a:t>
            </a:r>
            <a:r>
              <a:rPr lang="en-US" dirty="0">
                <a:effectLst/>
                <a:latin typeface="Arial" panose="020B0604020202020204" pitchFamily="34" charset="0"/>
              </a:rPr>
              <a:t> Then Jesus served them the bread and the fish. </a:t>
            </a:r>
            <a:r>
              <a:rPr lang="en-US" dirty="0">
                <a:solidFill>
                  <a:srgbClr val="006699"/>
                </a:solidFill>
                <a:effectLst/>
                <a:latin typeface="Arial" panose="020B0604020202020204" pitchFamily="34" charset="0"/>
              </a:rPr>
              <a:t>14</a:t>
            </a:r>
            <a:r>
              <a:rPr lang="en-US" dirty="0">
                <a:effectLst/>
                <a:latin typeface="Arial" panose="020B0604020202020204" pitchFamily="34" charset="0"/>
              </a:rPr>
              <a:t> This was the third time Jesus had appeared to his disciples since he had been raised from the dead.</a:t>
            </a:r>
          </a:p>
          <a:p>
            <a:endParaRPr lang="en-US" dirty="0"/>
          </a:p>
        </p:txBody>
      </p:sp>
    </p:spTree>
    <p:extLst>
      <p:ext uri="{BB962C8B-B14F-4D97-AF65-F5344CB8AC3E}">
        <p14:creationId xmlns:p14="http://schemas.microsoft.com/office/powerpoint/2010/main" val="275765649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6795549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125</a:t>
            </a:fld>
            <a:endParaRPr lang="en-GB"/>
          </a:p>
        </p:txBody>
      </p:sp>
    </p:spTree>
    <p:extLst>
      <p:ext uri="{BB962C8B-B14F-4D97-AF65-F5344CB8AC3E}">
        <p14:creationId xmlns:p14="http://schemas.microsoft.com/office/powerpoint/2010/main" val="158927357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126</a:t>
            </a:fld>
            <a:endParaRPr lang="en-GB"/>
          </a:p>
        </p:txBody>
      </p:sp>
    </p:spTree>
    <p:extLst>
      <p:ext uri="{BB962C8B-B14F-4D97-AF65-F5344CB8AC3E}">
        <p14:creationId xmlns:p14="http://schemas.microsoft.com/office/powerpoint/2010/main" val="192977247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DF3914-AC5F-7A4F-84DD-3931E5784E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245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3EC3C8C-D86B-0242-A694-42DADC3A28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245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26A2E8-5EC8-7948-8663-DB71E9E25F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2453" name="Rectangle 2"/>
          <p:cNvSpPr>
            <a:spLocks noGrp="1" noRot="1" noChangeAspect="1" noChangeArrowheads="1" noTextEdit="1"/>
          </p:cNvSpPr>
          <p:nvPr>
            <p:ph type="sldImg"/>
          </p:nvPr>
        </p:nvSpPr>
        <p:spPr>
          <a:solidFill>
            <a:srgbClr val="FFFFFF"/>
          </a:solidFill>
          <a:ln/>
        </p:spPr>
      </p:sp>
      <p:sp>
        <p:nvSpPr>
          <p:cNvPr id="23245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21751596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560CBE-6352-674B-8E6B-70A5FDF40DD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8595" name="Rectangle 2"/>
          <p:cNvSpPr>
            <a:spLocks noGrp="1" noRot="1" noChangeAspect="1" noChangeArrowheads="1"/>
          </p:cNvSpPr>
          <p:nvPr>
            <p:ph type="sldImg"/>
          </p:nvPr>
        </p:nvSpPr>
        <p:spPr>
          <a:solidFill>
            <a:srgbClr val="FFFFFF"/>
          </a:solidFill>
          <a:ln/>
        </p:spPr>
      </p:sp>
      <p:sp>
        <p:nvSpPr>
          <p:cNvPr id="23859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18857663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t>129</a:t>
            </a:fld>
            <a:endParaRPr lang="en-GB"/>
          </a:p>
        </p:txBody>
      </p:sp>
    </p:spTree>
    <p:extLst>
      <p:ext uri="{BB962C8B-B14F-4D97-AF65-F5344CB8AC3E}">
        <p14:creationId xmlns:p14="http://schemas.microsoft.com/office/powerpoint/2010/main" val="1958992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9969AC-96A7-054B-937B-5D5DC7D9531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56706" name="Rectangle 2"/>
          <p:cNvSpPr>
            <a:spLocks noGrp="1" noRot="1" noChangeAspect="1" noChangeArrowheads="1"/>
          </p:cNvSpPr>
          <p:nvPr>
            <p:ph type="sldImg"/>
          </p:nvPr>
        </p:nvSpPr>
        <p:spPr>
          <a:solidFill>
            <a:srgbClr val="FFFFFF"/>
          </a:solidFill>
          <a:ln/>
        </p:spPr>
      </p:sp>
      <p:sp>
        <p:nvSpPr>
          <p:cNvPr id="45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Should we consider the guards witnesses of the resurrection? The text does not say that they saw Jesus, but they certainly saw many things that no one else saw!</a:t>
            </a:r>
          </a:p>
          <a:p>
            <a:pPr eaLnBrk="1" hangingPunct="1"/>
            <a:r>
              <a:rPr lang="en-US" dirty="0">
                <a:ea typeface="ＭＳ Ｐゴシック" charset="0"/>
                <a:cs typeface="ＭＳ Ｐゴシック" charset="0"/>
              </a:rPr>
              <a:t>_______</a:t>
            </a:r>
          </a:p>
          <a:p>
            <a:r>
              <a:rPr lang="en-US" dirty="0">
                <a:effectLst/>
                <a:latin typeface="Lucida Grande" panose="020B0600040502020204" pitchFamily="34" charset="0"/>
              </a:rPr>
              <a:t>The Resurrection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28:1</a:t>
            </a:r>
            <a:r>
              <a:rPr lang="en-US" dirty="0">
                <a:effectLst/>
                <a:latin typeface="Lucida Grande" panose="020B0600040502020204" pitchFamily="34" charset="0"/>
              </a:rPr>
              <a:t>    Early on Sunday morning, as the new day was dawning, Mary Magdalene and the other Mary went out to visit the tomb.</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28:2</a:t>
            </a:r>
            <a:r>
              <a:rPr lang="en-US" dirty="0">
                <a:effectLst/>
                <a:latin typeface="Lucida Grande" panose="020B0600040502020204" pitchFamily="34" charset="0"/>
              </a:rPr>
              <a:t>    Suddenly there was a great earthquake! For an angel of the Lord came down from heaven, rolled aside the stone, and sat on it.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His face shone like lightning, and his clothing was as white as snow.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The guards shook with fear when they saw him, and they fell into a dead faint.</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28:5</a:t>
            </a:r>
            <a:r>
              <a:rPr lang="en-US" dirty="0">
                <a:effectLst/>
                <a:latin typeface="Lucida Grande" panose="020B0600040502020204" pitchFamily="34" charset="0"/>
              </a:rPr>
              <a:t>    Then the angel spoke to the women. “Don’t be afraid!” he said. “I know you are looking for Jesus, who was crucified. </a:t>
            </a:r>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He isn’t here! He is risen from the dead, just as he said would happen. Come, see where his body was lying. </a:t>
            </a:r>
            <a:r>
              <a:rPr lang="en-US" b="1" baseline="30000" dirty="0">
                <a:solidFill>
                  <a:srgbClr val="006699"/>
                </a:solidFill>
                <a:effectLst/>
                <a:latin typeface="Helvetica Neue" panose="02000503000000020004" pitchFamily="2" charset="0"/>
              </a:rPr>
              <a:t>7</a:t>
            </a:r>
            <a:r>
              <a:rPr lang="en-US" dirty="0">
                <a:effectLst/>
                <a:latin typeface="Lucida Grande" panose="020B0600040502020204" pitchFamily="34" charset="0"/>
              </a:rPr>
              <a:t> And now, go quickly and tell his disciples that he has risen from the dead, and he is going ahead of you to Galilee. You will see him there. Remember what I have told you.”</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28:8</a:t>
            </a:r>
            <a:r>
              <a:rPr lang="en-US" dirty="0">
                <a:effectLst/>
                <a:latin typeface="Lucida Grande" panose="020B0600040502020204" pitchFamily="34" charset="0"/>
              </a:rPr>
              <a:t>    The women ran quickly from the tomb. They were very frightened but also filled with great joy, and they rushed to give the disciples the angel’s message. </a:t>
            </a:r>
            <a:r>
              <a:rPr lang="en-US" b="1" baseline="30000" dirty="0">
                <a:solidFill>
                  <a:srgbClr val="006699"/>
                </a:solidFill>
                <a:effectLst/>
                <a:latin typeface="Helvetica Neue" panose="02000503000000020004" pitchFamily="2" charset="0"/>
              </a:rPr>
              <a:t>9</a:t>
            </a:r>
            <a:r>
              <a:rPr lang="en-US" dirty="0">
                <a:effectLst/>
                <a:latin typeface="Lucida Grande" panose="020B0600040502020204" pitchFamily="34" charset="0"/>
              </a:rPr>
              <a:t> And as they went, Jesus met them and greeted them. And they ran to him, grasped his feet, and worshiped him. </a:t>
            </a: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Then Jesus said to them, </a:t>
            </a:r>
            <a:r>
              <a:rPr lang="en-US" dirty="0">
                <a:solidFill>
                  <a:srgbClr val="FF2500"/>
                </a:solidFill>
                <a:effectLst/>
                <a:latin typeface="Lucida Grande" panose="020B0600040502020204" pitchFamily="34" charset="0"/>
              </a:rPr>
              <a:t>“Don’t be afraid! Go tell my brothers to leave for Galilee, and they will see me there.”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The Report of the Guard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28:11</a:t>
            </a:r>
            <a:r>
              <a:rPr lang="en-US" dirty="0">
                <a:effectLst/>
                <a:latin typeface="Lucida Grande" panose="020B0600040502020204" pitchFamily="34" charset="0"/>
              </a:rPr>
              <a:t>    As the women were on their way, some of the guards went into the city and told the leading priests what had happened. </a:t>
            </a:r>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A meeting with the elders was called, and they decided to give the soldiers a large bribe. </a:t>
            </a:r>
            <a:r>
              <a:rPr lang="en-US" b="1" baseline="30000" dirty="0">
                <a:solidFill>
                  <a:srgbClr val="006699"/>
                </a:solidFill>
                <a:effectLst/>
                <a:latin typeface="Helvetica Neue" panose="02000503000000020004" pitchFamily="2" charset="0"/>
              </a:rPr>
              <a:t>13</a:t>
            </a:r>
            <a:r>
              <a:rPr lang="en-US" dirty="0">
                <a:effectLst/>
                <a:latin typeface="Lucida Grande" panose="020B0600040502020204" pitchFamily="34" charset="0"/>
              </a:rPr>
              <a:t> They told the soldiers, “You must say, ‘Jesus’ disciples came during the night while we were sleeping, and they stole his body.’ </a:t>
            </a:r>
            <a:r>
              <a:rPr lang="en-US" b="1" baseline="30000" dirty="0">
                <a:solidFill>
                  <a:srgbClr val="006699"/>
                </a:solidFill>
                <a:effectLst/>
                <a:latin typeface="Helvetica Neue" panose="02000503000000020004" pitchFamily="2" charset="0"/>
              </a:rPr>
              <a:t>14</a:t>
            </a:r>
            <a:r>
              <a:rPr lang="en-US" dirty="0">
                <a:effectLst/>
                <a:latin typeface="Lucida Grande" panose="020B0600040502020204" pitchFamily="34" charset="0"/>
              </a:rPr>
              <a:t> If the governor hears about it, we’ll stand up for you so you won’t get in trouble.” </a:t>
            </a:r>
            <a:r>
              <a:rPr lang="en-US" b="1" baseline="30000" dirty="0">
                <a:solidFill>
                  <a:srgbClr val="006699"/>
                </a:solidFill>
                <a:effectLst/>
                <a:latin typeface="Helvetica Neue" panose="02000503000000020004" pitchFamily="2" charset="0"/>
              </a:rPr>
              <a:t>15</a:t>
            </a:r>
            <a:r>
              <a:rPr lang="en-US" dirty="0">
                <a:effectLst/>
                <a:latin typeface="Lucida Grande" panose="020B0600040502020204" pitchFamily="34" charset="0"/>
              </a:rPr>
              <a:t> So the guards accepted the bribe and said what they were told to say. Their story spread widely among the Jews, and they still tell it today.</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74466111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21:15</a:t>
            </a:r>
            <a:r>
              <a:rPr lang="en-US" dirty="0">
                <a:solidFill>
                  <a:srgbClr val="000000"/>
                </a:solidFill>
                <a:effectLst/>
                <a:latin typeface="Arial" panose="020B0604020202020204" pitchFamily="34" charset="0"/>
              </a:rPr>
              <a:t>    After breakfast Jesus asked Simon Peter, </a:t>
            </a:r>
            <a:endParaRPr lang="en-US" dirty="0"/>
          </a:p>
          <a:p>
            <a:endParaRPr lang="en-US" dirty="0"/>
          </a:p>
        </p:txBody>
      </p:sp>
    </p:spTree>
    <p:extLst>
      <p:ext uri="{BB962C8B-B14F-4D97-AF65-F5344CB8AC3E}">
        <p14:creationId xmlns:p14="http://schemas.microsoft.com/office/powerpoint/2010/main" val="246960026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solidFill>
                  <a:srgbClr val="FF2500"/>
                </a:solidFill>
                <a:effectLst/>
                <a:latin typeface="Arial" panose="020B0604020202020204" pitchFamily="34" charset="0"/>
              </a:rPr>
              <a:t>“Simon, son of John, do you love me more than these?”</a:t>
            </a:r>
          </a:p>
          <a:p>
            <a:endParaRPr lang="en-US" dirty="0">
              <a:solidFill>
                <a:srgbClr val="FF2500"/>
              </a:solidFill>
              <a:effectLst/>
              <a:latin typeface="Arial" panose="020B0604020202020204" pitchFamily="34" charset="0"/>
            </a:endParaRPr>
          </a:p>
          <a:p>
            <a:r>
              <a:rPr lang="en-US" dirty="0">
                <a:solidFill>
                  <a:srgbClr val="FF2500"/>
                </a:solidFill>
                <a:effectLst/>
                <a:latin typeface="Arial" panose="020B0604020202020204" pitchFamily="34" charset="0"/>
              </a:rPr>
              <a:t>THESE:</a:t>
            </a:r>
          </a:p>
          <a:p>
            <a:r>
              <a:rPr lang="en-US" dirty="0">
                <a:solidFill>
                  <a:srgbClr val="FF2500"/>
                </a:solidFill>
                <a:effectLst/>
                <a:latin typeface="Arial" panose="020B0604020202020204" pitchFamily="34" charset="0"/>
              </a:rPr>
              <a:t>• More than fishing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2500"/>
                </a:solidFill>
                <a:effectLst/>
                <a:latin typeface="Arial" panose="020B0604020202020204" pitchFamily="34" charset="0"/>
              </a:rPr>
              <a:t>• More than Peter loved the other disciples</a:t>
            </a:r>
          </a:p>
          <a:p>
            <a:r>
              <a:rPr lang="en-US" dirty="0">
                <a:solidFill>
                  <a:srgbClr val="FF2500"/>
                </a:solidFill>
                <a:effectLst/>
                <a:latin typeface="Arial" panose="020B0604020202020204" pitchFamily="34" charset="0"/>
              </a:rPr>
              <a:t>• More than the other disciples loved him (Peter had said earlier that he would die for him)</a:t>
            </a:r>
          </a:p>
        </p:txBody>
      </p:sp>
    </p:spTree>
    <p:extLst>
      <p:ext uri="{BB962C8B-B14F-4D97-AF65-F5344CB8AC3E}">
        <p14:creationId xmlns:p14="http://schemas.microsoft.com/office/powerpoint/2010/main" val="396677646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effectLst/>
                <a:latin typeface="Arial" panose="020B0604020202020204" pitchFamily="34" charset="0"/>
              </a:rPr>
              <a:t>“Yes, Lord,” Peter replied, “you know I love you.” </a:t>
            </a:r>
          </a:p>
          <a:p>
            <a:endParaRPr lang="en-US" dirty="0"/>
          </a:p>
          <a:p>
            <a:endParaRPr lang="en-US" dirty="0"/>
          </a:p>
        </p:txBody>
      </p:sp>
    </p:spTree>
    <p:extLst>
      <p:ext uri="{BB962C8B-B14F-4D97-AF65-F5344CB8AC3E}">
        <p14:creationId xmlns:p14="http://schemas.microsoft.com/office/powerpoint/2010/main" val="156290107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solidFill>
                  <a:srgbClr val="FF2500"/>
                </a:solidFill>
                <a:effectLst/>
                <a:latin typeface="Arial" panose="020B0604020202020204" pitchFamily="34" charset="0"/>
              </a:rPr>
              <a:t>“Then feed my lambs,”</a:t>
            </a:r>
            <a:r>
              <a:rPr lang="en-US" dirty="0">
                <a:solidFill>
                  <a:srgbClr val="000000"/>
                </a:solidFill>
                <a:effectLst/>
                <a:latin typeface="Arial" panose="020B0604020202020204" pitchFamily="34" charset="0"/>
              </a:rPr>
              <a:t> Jesus told him.</a:t>
            </a:r>
            <a:endParaRPr lang="en-US" dirty="0">
              <a:solidFill>
                <a:srgbClr val="FF2500"/>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424999072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Not:</a:t>
            </a:r>
          </a:p>
          <a:p>
            <a:r>
              <a:rPr lang="en-US" dirty="0"/>
              <a:t>• If you love me, then die for me</a:t>
            </a:r>
          </a:p>
          <a:p>
            <a:r>
              <a:rPr lang="en-US" dirty="0"/>
              <a:t>• If you love me, then leave everything behind</a:t>
            </a:r>
          </a:p>
          <a:p>
            <a:endParaRPr lang="en-US" dirty="0"/>
          </a:p>
          <a:p>
            <a:r>
              <a:rPr lang="en-US" dirty="0"/>
              <a:t>But:</a:t>
            </a:r>
          </a:p>
          <a:p>
            <a:r>
              <a:rPr lang="en-US" dirty="0"/>
              <a:t>• If you love me, then make disciples</a:t>
            </a:r>
          </a:p>
        </p:txBody>
      </p:sp>
    </p:spTree>
    <p:extLst>
      <p:ext uri="{BB962C8B-B14F-4D97-AF65-F5344CB8AC3E}">
        <p14:creationId xmlns:p14="http://schemas.microsoft.com/office/powerpoint/2010/main" val="281670726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21:16</a:t>
            </a:r>
            <a:r>
              <a:rPr lang="en-US" dirty="0">
                <a:solidFill>
                  <a:srgbClr val="000000"/>
                </a:solidFill>
                <a:effectLst/>
                <a:latin typeface="Arial" panose="020B0604020202020204" pitchFamily="34" charset="0"/>
              </a:rPr>
              <a:t>    Jesus repeated the question: </a:t>
            </a:r>
            <a:r>
              <a:rPr lang="en-US" dirty="0">
                <a:solidFill>
                  <a:srgbClr val="FF2500"/>
                </a:solidFill>
                <a:effectLst/>
                <a:latin typeface="Arial" panose="020B0604020202020204" pitchFamily="34" charset="0"/>
              </a:rPr>
              <a:t>“Simon son of John, do you love me?”</a:t>
            </a:r>
            <a:r>
              <a:rPr lang="en-US" dirty="0">
                <a:solidFill>
                  <a:srgbClr val="000000"/>
                </a:solidFill>
                <a:effectLst/>
                <a:latin typeface="Arial" panose="020B0604020202020204" pitchFamily="34" charset="0"/>
              </a:rPr>
              <a:t> </a:t>
            </a:r>
            <a:endParaRPr lang="en-US" dirty="0">
              <a:solidFill>
                <a:srgbClr val="FF2500"/>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252846911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926557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7952894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3539498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78119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Jesus died at a public execution spot near the north-south road outside the western city wall. He was buried on the opposite end of a stone quarry, yet only 140 feet away. Until AD 44 when another wall on the west enclosed them, these locations lay outside the walls at the time of the Crucifixion.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In the following 300 years, various buildings identified Golgotha, including Emperor Hadrian's marble statue of Venus. These developments confirmed the real location of the crucifixion. See the Expedition Bible video by Joel Kramer at https://www.youtube.com/watch?v=ufVXZBrbSsU</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After Constantine professed Christianity, his mother Helena visited Jerusalem and was disappointed to see such a small memorial to Jesus's death and resurrection.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 So, Queen Mother Helena embarked on a significant building project. She filled in the quarry to make the Triportico enclosed the tomb under a massive rotunda, as well as constructed a large worship hall extending to Golgotha, a hil which was cut away up to the crucifixion spot itself. The Triportico enabled people at Golgotha to see across a flat area to the tomb on what had been the opposite hill for centuries.</a:t>
            </a:r>
          </a:p>
          <a:p>
            <a:endParaRPr lang="en-US" b="0" dirty="0">
              <a:latin typeface="Arial" panose="020B0604020202020204" pitchFamily="34" charset="0"/>
              <a:cs typeface="Arial" panose="020B0604020202020204" pitchFamily="34" charset="0"/>
            </a:endParaRPr>
          </a:p>
          <a:p>
            <a:r>
              <a:rPr lang="en-US" b="1" dirty="0">
                <a:hlinkClick r:id="rId3"/>
              </a:rPr>
              <a:t>reasonandscience.catsboard.com</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9644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633327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141</a:t>
            </a:fld>
            <a:endParaRPr lang="en-GB"/>
          </a:p>
        </p:txBody>
      </p:sp>
    </p:spTree>
    <p:extLst>
      <p:ext uri="{BB962C8B-B14F-4D97-AF65-F5344CB8AC3E}">
        <p14:creationId xmlns:p14="http://schemas.microsoft.com/office/powerpoint/2010/main" val="76263490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142</a:t>
            </a:fld>
            <a:endParaRPr lang="en-GB"/>
          </a:p>
        </p:txBody>
      </p:sp>
    </p:spTree>
    <p:extLst>
      <p:ext uri="{BB962C8B-B14F-4D97-AF65-F5344CB8AC3E}">
        <p14:creationId xmlns:p14="http://schemas.microsoft.com/office/powerpoint/2010/main" val="57347421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143</a:t>
            </a:fld>
            <a:endParaRPr lang="en-GB"/>
          </a:p>
        </p:txBody>
      </p:sp>
    </p:spTree>
    <p:extLst>
      <p:ext uri="{BB962C8B-B14F-4D97-AF65-F5344CB8AC3E}">
        <p14:creationId xmlns:p14="http://schemas.microsoft.com/office/powerpoint/2010/main" val="67991950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144</a:t>
            </a:fld>
            <a:endParaRPr lang="en-GB"/>
          </a:p>
        </p:txBody>
      </p:sp>
    </p:spTree>
    <p:extLst>
      <p:ext uri="{BB962C8B-B14F-4D97-AF65-F5344CB8AC3E}">
        <p14:creationId xmlns:p14="http://schemas.microsoft.com/office/powerpoint/2010/main" val="428053295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145</a:t>
            </a:fld>
            <a:endParaRPr lang="en-GB"/>
          </a:p>
        </p:txBody>
      </p:sp>
    </p:spTree>
    <p:extLst>
      <p:ext uri="{BB962C8B-B14F-4D97-AF65-F5344CB8AC3E}">
        <p14:creationId xmlns:p14="http://schemas.microsoft.com/office/powerpoint/2010/main" val="310340066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2B47EB-12A5-8A4A-985E-61262361F6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7459" name="Rectangle 2"/>
          <p:cNvSpPr>
            <a:spLocks noGrp="1" noRot="1" noChangeAspect="1" noChangeArrowheads="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46280585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45539A-68E5-9C4C-8F98-89764A06B74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07" name="Rectangle 1026"/>
          <p:cNvSpPr>
            <a:spLocks noGrp="1" noRot="1" noChangeAspect="1" noChangeArrowheads="1"/>
          </p:cNvSpPr>
          <p:nvPr>
            <p:ph type="sldImg"/>
          </p:nvPr>
        </p:nvSpPr>
        <p:spPr>
          <a:solidFill>
            <a:srgbClr val="FFFFFF"/>
          </a:solidFill>
          <a:ln/>
        </p:spPr>
      </p:sp>
      <p:sp>
        <p:nvSpPr>
          <p:cNvPr id="149508" name="Rectangle 1027"/>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51566330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148</a:t>
            </a:fld>
            <a:endParaRPr lang="en-GB"/>
          </a:p>
        </p:txBody>
      </p:sp>
    </p:spTree>
    <p:extLst>
      <p:ext uri="{BB962C8B-B14F-4D97-AF65-F5344CB8AC3E}">
        <p14:creationId xmlns:p14="http://schemas.microsoft.com/office/powerpoint/2010/main" val="266533196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9035AC-315B-834F-B573-EEFF4DF38B4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2579" name="Rectangle 2"/>
          <p:cNvSpPr>
            <a:spLocks noGrp="1" noRot="1" noChangeAspect="1" noChangeArrowheads="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4176477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Holy </a:t>
            </a:r>
            <a:r>
              <a:rPr lang="en-US" b="1" dirty="0" err="1"/>
              <a:t>Sepulchre</a:t>
            </a:r>
            <a:r>
              <a:rPr lang="en-US" b="1" dirty="0"/>
              <a:t> through the time</a:t>
            </a:r>
          </a:p>
          <a:p>
            <a:r>
              <a:rPr lang="en-US" dirty="0"/>
              <a:t>Collaboration for National Geographic magazine, December 2017. </a:t>
            </a:r>
            <a:br>
              <a:rPr lang="en-US" dirty="0"/>
            </a:br>
            <a:r>
              <a:rPr lang="en-US" dirty="0"/>
              <a:t>Three of the four buildings which have been built through the time on the Holy </a:t>
            </a:r>
            <a:r>
              <a:rPr lang="en-US" dirty="0" err="1"/>
              <a:t>Sepulchre</a:t>
            </a:r>
            <a:r>
              <a:rPr lang="en-US" dirty="0"/>
              <a:t>.</a:t>
            </a:r>
          </a:p>
          <a:p>
            <a:r>
              <a:rPr lang="en-US" dirty="0"/>
              <a:t>(This article's illustrations were prizewinning by the SND39 and Malofiej26 contests with silver medals)</a:t>
            </a:r>
          </a:p>
          <a:p>
            <a:endParaRPr lang="en-US" b="1" dirty="0"/>
          </a:p>
          <a:p>
            <a:r>
              <a:rPr lang="en-US" b="1" dirty="0"/>
              <a:t>https://</a:t>
            </a:r>
            <a:r>
              <a:rPr lang="en-US" b="1" dirty="0" err="1"/>
              <a:t>rocioespin.artstation.com</a:t>
            </a:r>
            <a:r>
              <a:rPr lang="en-US" b="1" dirty="0"/>
              <a:t>/projects/Q58nZ</a:t>
            </a:r>
          </a:p>
          <a:p>
            <a:r>
              <a:rPr lang="en-US" b="1" dirty="0"/>
              <a:t>Accessed 18 May 2024</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45083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80C876-0EEB-7740-9268-D7943A77C7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203863120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E5C77C-B70A-BF4B-9FDC-DA163C1F9C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5" name="Rectangle 2"/>
          <p:cNvSpPr>
            <a:spLocks noGrp="1" noRot="1" noChangeAspect="1" noChangeArrowheads="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406451246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7AD07D-B6E0-5E40-B75F-79A1B85EC58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3" name="Rectangle 2"/>
          <p:cNvSpPr>
            <a:spLocks noGrp="1" noRot="1" noChangeAspect="1" noChangeArrowheads="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253569789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9E3A0B-AF4F-8147-9436-FE0E55A6A50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0771" name="Rectangle 2"/>
          <p:cNvSpPr>
            <a:spLocks noGrp="1" noRot="1" noChangeAspect="1" noChangeArrowheads="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57165603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D0A3C0-7402-3B4F-B3BA-69B8DDFF0D4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9" name="Rectangle 2"/>
          <p:cNvSpPr>
            <a:spLocks noGrp="1" noRot="1" noChangeAspect="1" noChangeArrowheads="1"/>
          </p:cNvSpPr>
          <p:nvPr>
            <p:ph type="sldImg"/>
          </p:nvPr>
        </p:nvSpPr>
        <p:spPr>
          <a:solidFill>
            <a:srgbClr val="FFFFFF"/>
          </a:solidFill>
          <a:ln/>
        </p:spPr>
      </p:sp>
      <p:sp>
        <p:nvSpPr>
          <p:cNvPr id="1628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149943334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54D546-E0ED-5F47-BC98-700BA0C02C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4867" name="Rectangle 2"/>
          <p:cNvSpPr>
            <a:spLocks noGrp="1" noRot="1" noChangeAspect="1" noChangeArrowheads="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145352672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156</a:t>
            </a:fld>
            <a:endParaRPr lang="en-GB"/>
          </a:p>
        </p:txBody>
      </p:sp>
    </p:spTree>
    <p:extLst>
      <p:ext uri="{BB962C8B-B14F-4D97-AF65-F5344CB8AC3E}">
        <p14:creationId xmlns:p14="http://schemas.microsoft.com/office/powerpoint/2010/main" val="418293389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157</a:t>
            </a:fld>
            <a:endParaRPr lang="en-GB"/>
          </a:p>
        </p:txBody>
      </p:sp>
    </p:spTree>
    <p:extLst>
      <p:ext uri="{BB962C8B-B14F-4D97-AF65-F5344CB8AC3E}">
        <p14:creationId xmlns:p14="http://schemas.microsoft.com/office/powerpoint/2010/main" val="188426400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158</a:t>
            </a:fld>
            <a:endParaRPr lang="en-GB"/>
          </a:p>
        </p:txBody>
      </p:sp>
    </p:spTree>
    <p:extLst>
      <p:ext uri="{BB962C8B-B14F-4D97-AF65-F5344CB8AC3E}">
        <p14:creationId xmlns:p14="http://schemas.microsoft.com/office/powerpoint/2010/main" val="270564372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F316C9-7221-C342-9356-C5D1BDE7E95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9987" name="Rectangle 2"/>
          <p:cNvSpPr>
            <a:spLocks noGrp="1" noRot="1" noChangeAspect="1" noChangeArrowheads="1"/>
          </p:cNvSpPr>
          <p:nvPr>
            <p:ph type="sldImg"/>
          </p:nvPr>
        </p:nvSpPr>
        <p:spPr>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John 13:37 </a:t>
            </a:r>
            <a:r>
              <a:rPr lang="ja-JP" altLang="en-US"/>
              <a:t>“</a:t>
            </a:r>
            <a:r>
              <a:rPr lang="en-US"/>
              <a:t>I will lay down my life you</a:t>
            </a:r>
            <a:r>
              <a:rPr lang="ja-JP" altLang="en-US"/>
              <a:t>”</a:t>
            </a:r>
            <a:r>
              <a:rPr lang="en-US"/>
              <a:t> (even if the others fail you)</a:t>
            </a:r>
          </a:p>
        </p:txBody>
      </p:sp>
    </p:spTree>
    <p:extLst>
      <p:ext uri="{BB962C8B-B14F-4D97-AF65-F5344CB8AC3E}">
        <p14:creationId xmlns:p14="http://schemas.microsoft.com/office/powerpoint/2010/main" val="1971702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Holy </a:t>
            </a:r>
            <a:r>
              <a:rPr lang="en-US" b="1" dirty="0" err="1"/>
              <a:t>Sepulchre</a:t>
            </a:r>
            <a:r>
              <a:rPr lang="en-US" b="1" dirty="0"/>
              <a:t> through the time</a:t>
            </a:r>
          </a:p>
          <a:p>
            <a:r>
              <a:rPr lang="en-US" dirty="0"/>
              <a:t>Collaboration for National Geographic magazine, December 2017. </a:t>
            </a:r>
            <a:br>
              <a:rPr lang="en-US" dirty="0"/>
            </a:br>
            <a:r>
              <a:rPr lang="en-US" dirty="0"/>
              <a:t>Three of the four buildings which have been built through the time on the Holy </a:t>
            </a:r>
            <a:r>
              <a:rPr lang="en-US" dirty="0" err="1"/>
              <a:t>Sepulchre</a:t>
            </a:r>
            <a:r>
              <a:rPr lang="en-US" dirty="0"/>
              <a:t>.</a:t>
            </a:r>
          </a:p>
          <a:p>
            <a:r>
              <a:rPr lang="en-US" dirty="0"/>
              <a:t>(This article's illustrations were prizewinning by the SND39 and Malofiej26 contests with silver medals)</a:t>
            </a:r>
          </a:p>
          <a:p>
            <a:endParaRPr lang="en-US" b="1" dirty="0"/>
          </a:p>
          <a:p>
            <a:r>
              <a:rPr lang="en-US" b="1" dirty="0"/>
              <a:t>https://</a:t>
            </a:r>
            <a:r>
              <a:rPr lang="en-US" b="1" dirty="0" err="1"/>
              <a:t>rocioespin.artstation.com</a:t>
            </a:r>
            <a:r>
              <a:rPr lang="en-US" b="1" dirty="0"/>
              <a:t>/projects/Q58nZ</a:t>
            </a:r>
          </a:p>
          <a:p>
            <a:r>
              <a:rPr lang="en-US" b="1" dirty="0"/>
              <a:t>Accessed 18 May 2024</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28638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7E7AE7-F422-CD48-A515-22BAA57100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2035" name="Rectangle 2"/>
          <p:cNvSpPr>
            <a:spLocks noGrp="1" noRot="1" noChangeAspect="1" noChangeArrowheads="1"/>
          </p:cNvSpPr>
          <p:nvPr>
            <p:ph type="sldImg"/>
          </p:nvPr>
        </p:nvSpPr>
        <p:spPr>
          <a:solidFill>
            <a:srgbClr val="FFFFFF"/>
          </a:solidFill>
          <a:ln/>
        </p:spPr>
      </p:sp>
      <p:sp>
        <p:nvSpPr>
          <p:cNvPr id="1720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74649858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909D03-C2D6-8A45-B58C-DD5162E1A58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4083" name="Rectangle 2"/>
          <p:cNvSpPr>
            <a:spLocks noGrp="1" noRot="1" noChangeAspect="1" noChangeArrowheads="1"/>
          </p:cNvSpPr>
          <p:nvPr>
            <p:ph type="sldImg"/>
          </p:nvPr>
        </p:nvSpPr>
        <p:spPr>
          <a:solidFill>
            <a:srgbClr val="FFFFFF"/>
          </a:solidFill>
          <a:ln/>
        </p:spPr>
      </p:sp>
      <p:sp>
        <p:nvSpPr>
          <p:cNvPr id="1740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294894393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162</a:t>
            </a:fld>
            <a:endParaRPr lang="en-GB"/>
          </a:p>
        </p:txBody>
      </p:sp>
    </p:spTree>
    <p:extLst>
      <p:ext uri="{BB962C8B-B14F-4D97-AF65-F5344CB8AC3E}">
        <p14:creationId xmlns:p14="http://schemas.microsoft.com/office/powerpoint/2010/main" val="425005540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163</a:t>
            </a:fld>
            <a:endParaRPr lang="en-GB"/>
          </a:p>
        </p:txBody>
      </p:sp>
    </p:spTree>
    <p:extLst>
      <p:ext uri="{BB962C8B-B14F-4D97-AF65-F5344CB8AC3E}">
        <p14:creationId xmlns:p14="http://schemas.microsoft.com/office/powerpoint/2010/main" val="402800961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164</a:t>
            </a:fld>
            <a:endParaRPr lang="en-GB"/>
          </a:p>
        </p:txBody>
      </p:sp>
    </p:spTree>
    <p:extLst>
      <p:ext uri="{BB962C8B-B14F-4D97-AF65-F5344CB8AC3E}">
        <p14:creationId xmlns:p14="http://schemas.microsoft.com/office/powerpoint/2010/main" val="145452316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165</a:t>
            </a:fld>
            <a:endParaRPr lang="en-GB"/>
          </a:p>
        </p:txBody>
      </p:sp>
    </p:spTree>
    <p:extLst>
      <p:ext uri="{BB962C8B-B14F-4D97-AF65-F5344CB8AC3E}">
        <p14:creationId xmlns:p14="http://schemas.microsoft.com/office/powerpoint/2010/main" val="235867193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t>166</a:t>
            </a:fld>
            <a:endParaRPr lang="en-GB"/>
          </a:p>
        </p:txBody>
      </p:sp>
    </p:spTree>
    <p:extLst>
      <p:ext uri="{BB962C8B-B14F-4D97-AF65-F5344CB8AC3E}">
        <p14:creationId xmlns:p14="http://schemas.microsoft.com/office/powerpoint/2010/main" val="386467131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069D77-00CA-B04D-8518-BD9DE5B7DAD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65998257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66E056-D122-F549-8BC7-731A928B526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58022191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169</a:t>
            </a:fld>
            <a:endParaRPr lang="en-GB"/>
          </a:p>
        </p:txBody>
      </p:sp>
    </p:spTree>
    <p:extLst>
      <p:ext uri="{BB962C8B-B14F-4D97-AF65-F5344CB8AC3E}">
        <p14:creationId xmlns:p14="http://schemas.microsoft.com/office/powerpoint/2010/main" val="156496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Holy </a:t>
            </a:r>
            <a:r>
              <a:rPr lang="en-US" b="1" dirty="0" err="1"/>
              <a:t>Sepulchre</a:t>
            </a:r>
            <a:r>
              <a:rPr lang="en-US" b="1" dirty="0"/>
              <a:t> through the time</a:t>
            </a:r>
          </a:p>
          <a:p>
            <a:r>
              <a:rPr lang="en-US" dirty="0"/>
              <a:t>Collaboration for National Geographic magazine, December 2017. </a:t>
            </a:r>
            <a:br>
              <a:rPr lang="en-US" dirty="0"/>
            </a:br>
            <a:r>
              <a:rPr lang="en-US" dirty="0"/>
              <a:t>Three of the four buildings which have been built through the time on the Holy </a:t>
            </a:r>
            <a:r>
              <a:rPr lang="en-US" dirty="0" err="1"/>
              <a:t>Sepulchre</a:t>
            </a:r>
            <a:r>
              <a:rPr lang="en-US" dirty="0"/>
              <a:t>.</a:t>
            </a:r>
          </a:p>
          <a:p>
            <a:r>
              <a:rPr lang="en-US" dirty="0"/>
              <a:t>(This article's illustrations were prizewinning by the SND39 and Malofiej26 contests with silver medals)</a:t>
            </a:r>
          </a:p>
          <a:p>
            <a:endParaRPr lang="en-US" b="1" dirty="0"/>
          </a:p>
          <a:p>
            <a:r>
              <a:rPr lang="en-US" b="1" dirty="0"/>
              <a:t>https://</a:t>
            </a:r>
            <a:r>
              <a:rPr lang="en-US" b="1" dirty="0" err="1"/>
              <a:t>rocioespin.artstation.com</a:t>
            </a:r>
            <a:r>
              <a:rPr lang="en-US" b="1" dirty="0"/>
              <a:t>/projects/Q58nZ</a:t>
            </a:r>
          </a:p>
          <a:p>
            <a:r>
              <a:rPr lang="en-US" b="1" dirty="0"/>
              <a:t>Accessed 18 May 2024</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57733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F07C3A-C914-984E-AB03-123C9B3263A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23882019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02A5C4-39EF-E74E-82A0-DB8B6232D4C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3539" name="Rectangle 2"/>
          <p:cNvSpPr>
            <a:spLocks noGrp="1" noRot="1" noChangeAspect="1" noChangeArrowheads="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21:19</a:t>
            </a:r>
            <a:r>
              <a:rPr lang="en-US" dirty="0">
                <a:effectLst/>
                <a:latin typeface="Arial" panose="020B0604020202020204" pitchFamily="34" charset="0"/>
              </a:rPr>
              <a:t> Jesus said this to let him know by what kind of death he would glorify God. Then Jesus told him, </a:t>
            </a:r>
            <a:r>
              <a:rPr lang="en-US" dirty="0">
                <a:solidFill>
                  <a:srgbClr val="FF2500"/>
                </a:solidFill>
                <a:effectLst/>
                <a:latin typeface="Arial" panose="020B0604020202020204" pitchFamily="34" charset="0"/>
              </a:rPr>
              <a:t>“Follow me.”</a:t>
            </a:r>
            <a:endParaRPr lang="en-US" dirty="0">
              <a:effectLst/>
              <a:latin typeface="Arial" panose="020B0604020202020204" pitchFamily="34" charset="0"/>
            </a:endParaRPr>
          </a:p>
          <a:p>
            <a:pPr eaLnBrk="1" hangingPunct="1"/>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21:20</a:t>
            </a:r>
            <a:r>
              <a:rPr lang="en-US" dirty="0">
                <a:effectLst/>
                <a:latin typeface="Arial" panose="020B0604020202020204" pitchFamily="34" charset="0"/>
              </a:rPr>
              <a:t>    Peter turned around and saw behind them the disciple Jesus loved—the one who had leaned over to Jesus during supper and asked, “Lord, who will betray you?” </a:t>
            </a:r>
          </a:p>
          <a:p>
            <a:pPr eaLnBrk="1" hangingPunct="1"/>
            <a:endParaRPr lang="en-US" dirty="0"/>
          </a:p>
        </p:txBody>
      </p:sp>
    </p:spTree>
    <p:extLst>
      <p:ext uri="{BB962C8B-B14F-4D97-AF65-F5344CB8AC3E}">
        <p14:creationId xmlns:p14="http://schemas.microsoft.com/office/powerpoint/2010/main" val="381561297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98D8AD-336B-364F-8806-D24FE05F05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5587" name="Rectangle 2"/>
          <p:cNvSpPr>
            <a:spLocks noGrp="1" noRot="1" noChangeAspect="1" noChangeArrowheads="1"/>
          </p:cNvSpPr>
          <p:nvPr>
            <p:ph type="sldImg"/>
          </p:nvPr>
        </p:nvSpPr>
        <p:spPr>
          <a:solidFill>
            <a:srgbClr val="FFFFFF"/>
          </a:solidFill>
          <a:ln/>
        </p:spPr>
      </p:sp>
      <p:sp>
        <p:nvSpPr>
          <p:cNvPr id="19558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02208295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461C1C-F5E8-D642-A6CB-488E09E06C1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7635" name="Rectangle 2"/>
          <p:cNvSpPr>
            <a:spLocks noGrp="1" noRot="1" noChangeAspect="1" noChangeArrowheads="1"/>
          </p:cNvSpPr>
          <p:nvPr>
            <p:ph type="sldImg"/>
          </p:nvPr>
        </p:nvSpPr>
        <p:spPr>
          <a:solidFill>
            <a:srgbClr val="FFFFFF"/>
          </a:solidFill>
          <a:ln/>
        </p:spPr>
      </p:sp>
      <p:sp>
        <p:nvSpPr>
          <p:cNvPr id="1976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65515934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EE93-97B2-BF4A-9D64-AAE8012C799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9683" name="Rectangle 2"/>
          <p:cNvSpPr>
            <a:spLocks noGrp="1" noRot="1" noChangeAspect="1" noChangeArrowheads="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15667468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175</a:t>
            </a:fld>
            <a:endParaRPr lang="en-GB"/>
          </a:p>
        </p:txBody>
      </p:sp>
    </p:spTree>
    <p:extLst>
      <p:ext uri="{BB962C8B-B14F-4D97-AF65-F5344CB8AC3E}">
        <p14:creationId xmlns:p14="http://schemas.microsoft.com/office/powerpoint/2010/main" val="247636114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176</a:t>
            </a:fld>
            <a:endParaRPr lang="en-GB"/>
          </a:p>
        </p:txBody>
      </p:sp>
    </p:spTree>
    <p:extLst>
      <p:ext uri="{BB962C8B-B14F-4D97-AF65-F5344CB8AC3E}">
        <p14:creationId xmlns:p14="http://schemas.microsoft.com/office/powerpoint/2010/main" val="111186000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177</a:t>
            </a:fld>
            <a:endParaRPr lang="en-GB"/>
          </a:p>
        </p:txBody>
      </p:sp>
    </p:spTree>
    <p:extLst>
      <p:ext uri="{BB962C8B-B14F-4D97-AF65-F5344CB8AC3E}">
        <p14:creationId xmlns:p14="http://schemas.microsoft.com/office/powerpoint/2010/main" val="187224222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2DA9E-C646-1226-20F8-12E4F777A3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57571D-A342-A848-2426-61F1B02388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79F15E-830D-B81B-D49E-46B7073BD4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8750674-BA77-7C96-09CF-1B69F6618C1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73875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989C6-8690-6256-E722-2CDE2FD560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5524AB-12FD-CE9D-A674-204FCCA46C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7596B8-6C4E-CD44-CC62-B4FEEB3D66D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764FDF-931B-7BDB-224F-C7A75660B36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283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Holy </a:t>
            </a:r>
            <a:r>
              <a:rPr lang="en-US" b="1" dirty="0" err="1"/>
              <a:t>Sepulchre</a:t>
            </a:r>
            <a:r>
              <a:rPr lang="en-US" b="1" dirty="0"/>
              <a:t> through the time</a:t>
            </a:r>
          </a:p>
          <a:p>
            <a:r>
              <a:rPr lang="en-US" dirty="0"/>
              <a:t>Collaboration for National Geographic magazine, December 2017. </a:t>
            </a:r>
            <a:br>
              <a:rPr lang="en-US" dirty="0"/>
            </a:br>
            <a:r>
              <a:rPr lang="en-US" dirty="0"/>
              <a:t>Three of the four buildings which have been built through the time on the Holy </a:t>
            </a:r>
            <a:r>
              <a:rPr lang="en-US" dirty="0" err="1"/>
              <a:t>Sepulchre</a:t>
            </a:r>
            <a:r>
              <a:rPr lang="en-US" dirty="0"/>
              <a:t>.</a:t>
            </a:r>
          </a:p>
          <a:p>
            <a:r>
              <a:rPr lang="en-US" dirty="0"/>
              <a:t>(This article's illustrations were prizewinning by the SND39 and Malofiej26 contests with silver medals)</a:t>
            </a:r>
          </a:p>
          <a:p>
            <a:endParaRPr lang="en-US" b="1" dirty="0"/>
          </a:p>
          <a:p>
            <a:r>
              <a:rPr lang="en-US" b="1" dirty="0"/>
              <a:t>https://</a:t>
            </a:r>
            <a:r>
              <a:rPr lang="en-US" b="1" dirty="0" err="1"/>
              <a:t>rocioespin.artstation.com</a:t>
            </a:r>
            <a:r>
              <a:rPr lang="en-US" b="1" dirty="0"/>
              <a:t>/projects/Q58nZ</a:t>
            </a:r>
          </a:p>
          <a:p>
            <a:r>
              <a:rPr lang="en-US" b="1" dirty="0"/>
              <a:t>Accessed 18 May 2024</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42061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180</a:t>
            </a:fld>
            <a:endParaRPr lang="en-GB"/>
          </a:p>
        </p:txBody>
      </p:sp>
    </p:spTree>
    <p:extLst>
      <p:ext uri="{BB962C8B-B14F-4D97-AF65-F5344CB8AC3E}">
        <p14:creationId xmlns:p14="http://schemas.microsoft.com/office/powerpoint/2010/main" val="238886078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AE8922-D3BA-874F-858E-C0F37FCC64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p>
        </p:txBody>
      </p:sp>
    </p:spTree>
    <p:extLst>
      <p:ext uri="{BB962C8B-B14F-4D97-AF65-F5344CB8AC3E}">
        <p14:creationId xmlns:p14="http://schemas.microsoft.com/office/powerpoint/2010/main" val="115258114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182</a:t>
            </a:fld>
            <a:endParaRPr lang="en-GB"/>
          </a:p>
        </p:txBody>
      </p:sp>
    </p:spTree>
    <p:extLst>
      <p:ext uri="{BB962C8B-B14F-4D97-AF65-F5344CB8AC3E}">
        <p14:creationId xmlns:p14="http://schemas.microsoft.com/office/powerpoint/2010/main" val="135618013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A1AD1E-E871-2440-8BEA-42C061FC2B0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Times New Roman" charset="0"/>
                <a:ea typeface="ＭＳ Ｐゴシック" charset="0"/>
                <a:cs typeface="ＭＳ Ｐゴシック" charset="0"/>
              </a:rPr>
              <a:t>Most of the manuscripts have the little sigma (= English </a:t>
            </a:r>
            <a:r>
              <a:rPr lang="en-US" altLang="ja-JP" dirty="0">
                <a:latin typeface="Times New Roman" charset="0"/>
                <a:ea typeface="ＭＳ Ｐゴシック" charset="0"/>
                <a:cs typeface="ＭＳ Ｐゴシック" charset="0"/>
              </a:rPr>
              <a:t>"s") that makes the verb for "believe" in an undefined sense (evangelistic sense of "may believe").  However, a few early MSS lack this sigma, which turns it into a present tense (an edification sense of "go on believing"). This course follows the first sense as the book has an evangelistic thrust.</a:t>
            </a:r>
          </a:p>
          <a:p>
            <a:pPr eaLnBrk="1" hangingPunct="1"/>
            <a:r>
              <a:rPr lang="en-US" dirty="0">
                <a:latin typeface="Times New Roman" charset="0"/>
                <a:ea typeface="ＭＳ Ｐゴシック" charset="0"/>
                <a:cs typeface="ＭＳ Ｐゴシック" charset="0"/>
              </a:rPr>
              <a:t>________</a:t>
            </a:r>
          </a:p>
          <a:p>
            <a:pPr eaLnBrk="1" hangingPunct="1"/>
            <a:r>
              <a:rPr lang="en-US" dirty="0">
                <a:latin typeface="Times New Roman" charset="0"/>
                <a:ea typeface="ＭＳ Ｐゴシック" charset="0"/>
                <a:cs typeface="ＭＳ Ｐゴシック" charset="0"/>
              </a:rPr>
              <a:t>LC-10-Resurrection-156</a:t>
            </a:r>
          </a:p>
          <a:p>
            <a:pPr eaLnBrk="1" hangingPunct="1"/>
            <a:r>
              <a:rPr lang="en-US" dirty="0">
                <a:latin typeface="Times New Roman" charset="0"/>
                <a:ea typeface="ＭＳ Ｐゴシック" charset="0"/>
                <a:cs typeface="ＭＳ Ｐゴシック" charset="0"/>
              </a:rPr>
              <a:t>NS-04-John1-12-slide 90</a:t>
            </a:r>
          </a:p>
          <a:p>
            <a:pPr eaLnBrk="1" hangingPunct="1"/>
            <a:r>
              <a:rPr lang="en-US" dirty="0">
                <a:latin typeface="Times New Roman" charset="0"/>
                <a:ea typeface="ＭＳ Ｐゴシック" charset="0"/>
                <a:cs typeface="ＭＳ Ｐゴシック" charset="0"/>
              </a:rPr>
              <a:t>NS-04-John 13-24-slide 398</a:t>
            </a: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our calling to live the truth and then teach the truth to others.</a:t>
            </a:r>
          </a:p>
        </p:txBody>
      </p:sp>
      <p:sp>
        <p:nvSpPr>
          <p:cNvPr id="4" name="Slide Number Placeholder 3"/>
          <p:cNvSpPr>
            <a:spLocks noGrp="1"/>
          </p:cNvSpPr>
          <p:nvPr>
            <p:ph type="sldNum" sz="quarter" idx="5"/>
          </p:nvPr>
        </p:nvSpPr>
        <p:spPr/>
        <p:txBody>
          <a:bodyPr/>
          <a:lstStyle/>
          <a:p>
            <a:fld id="{CD9670C4-7A0F-4C2E-B307-9D478A608AD0}" type="slidenum">
              <a:rPr lang="en-GB" smtClean="0"/>
              <a:t>184</a:t>
            </a:fld>
            <a:endParaRPr lang="en-GB"/>
          </a:p>
        </p:txBody>
      </p:sp>
    </p:spTree>
    <p:extLst>
      <p:ext uri="{BB962C8B-B14F-4D97-AF65-F5344CB8AC3E}">
        <p14:creationId xmlns:p14="http://schemas.microsoft.com/office/powerpoint/2010/main" val="339346983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28:16</a:t>
            </a:r>
            <a:r>
              <a:rPr lang="en-US" dirty="0">
                <a:effectLst/>
                <a:latin typeface="Lucida Grande" panose="020B0600040502020204" pitchFamily="34" charset="0"/>
              </a:rPr>
              <a:t>    Then the eleven disciples left for Galilee, going to the mountain where Jesus had told them to go. </a:t>
            </a:r>
            <a:r>
              <a:rPr lang="en-US" b="1" baseline="30000" dirty="0">
                <a:solidFill>
                  <a:srgbClr val="006699"/>
                </a:solidFill>
                <a:effectLst/>
                <a:latin typeface="Helvetica Neue" panose="02000503000000020004" pitchFamily="2" charset="0"/>
              </a:rPr>
              <a:t>17</a:t>
            </a:r>
            <a:r>
              <a:rPr lang="en-US" dirty="0">
                <a:effectLst/>
                <a:latin typeface="Lucida Grande" panose="020B0600040502020204" pitchFamily="34" charset="0"/>
              </a:rPr>
              <a:t> When they saw him, they worshiped him—but some of them doubted!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28:18</a:t>
            </a:r>
            <a:r>
              <a:rPr lang="en-US" dirty="0">
                <a:solidFill>
                  <a:srgbClr val="000000"/>
                </a:solidFill>
                <a:effectLst/>
                <a:latin typeface="Lucida Grande" panose="020B0600040502020204" pitchFamily="34" charset="0"/>
              </a:rPr>
              <a:t>    Jesus came and told his disciples, </a:t>
            </a:r>
            <a:r>
              <a:rPr lang="en-US" dirty="0">
                <a:solidFill>
                  <a:srgbClr val="FF2500"/>
                </a:solidFill>
                <a:effectLst/>
                <a:latin typeface="Lucida Grande" panose="020B0600040502020204" pitchFamily="34" charset="0"/>
              </a:rPr>
              <a:t>“I have been given all authority in heaven and on earth.</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19</a:t>
            </a:r>
            <a:r>
              <a:rPr lang="en-US" dirty="0">
                <a:solidFill>
                  <a:srgbClr val="FF2500"/>
                </a:solidFill>
                <a:effectLst/>
                <a:latin typeface="Lucida Grande" panose="020B0600040502020204" pitchFamily="34" charset="0"/>
              </a:rPr>
              <a:t> Therefore, go and make disciples of all the nations, baptizing them in the name of the Father and the Son and the Holy Spirit.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20</a:t>
            </a:r>
            <a:r>
              <a:rPr lang="en-US" dirty="0">
                <a:solidFill>
                  <a:srgbClr val="FF2500"/>
                </a:solidFill>
                <a:effectLst/>
                <a:latin typeface="Lucida Grande" panose="020B0600040502020204" pitchFamily="34" charset="0"/>
              </a:rPr>
              <a:t> Teach these new disciples to obey all the commands I have given you. And be sure of this: I am with you always, even to the end of the age.”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16:15</a:t>
            </a:r>
            <a:r>
              <a:rPr lang="en-US" dirty="0">
                <a:solidFill>
                  <a:srgbClr val="000000"/>
                </a:solidFill>
                <a:effectLst/>
                <a:latin typeface="Lucida Grande" panose="020B0600040502020204" pitchFamily="34" charset="0"/>
              </a:rPr>
              <a:t>    And then he told them, </a:t>
            </a:r>
            <a:r>
              <a:rPr lang="en-US" dirty="0">
                <a:solidFill>
                  <a:srgbClr val="FF2500"/>
                </a:solidFill>
                <a:effectLst/>
                <a:latin typeface="Lucida Grande" panose="020B0600040502020204" pitchFamily="34" charset="0"/>
              </a:rPr>
              <a:t>“Go into all the world and preach the Good News to everyone.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16</a:t>
            </a:r>
            <a:r>
              <a:rPr lang="en-US" dirty="0">
                <a:solidFill>
                  <a:srgbClr val="FF2500"/>
                </a:solidFill>
                <a:effectLst/>
                <a:latin typeface="Lucida Grande" panose="020B0600040502020204" pitchFamily="34" charset="0"/>
              </a:rPr>
              <a:t> Anyone who believes and is baptized will be saved. But anyone who refuses to believe will be condemned.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17</a:t>
            </a:r>
            <a:r>
              <a:rPr lang="en-US" dirty="0">
                <a:solidFill>
                  <a:srgbClr val="FF2500"/>
                </a:solidFill>
                <a:effectLst/>
                <a:latin typeface="Lucida Grande" panose="020B0600040502020204" pitchFamily="34" charset="0"/>
              </a:rPr>
              <a:t> These miraculous signs will accompany those who believe: They will cast out demons in my name, and they will speak in new languages.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18</a:t>
            </a:r>
            <a:r>
              <a:rPr lang="en-US" dirty="0">
                <a:solidFill>
                  <a:srgbClr val="FF2500"/>
                </a:solidFill>
                <a:effectLst/>
                <a:latin typeface="Lucida Grande" panose="020B0600040502020204" pitchFamily="34" charset="0"/>
              </a:rPr>
              <a:t> They will be able to handle snakes with safety, and if they drink anything poisonous, it won’t hurt them. They will be able to place their hands on the sick, and they will be healed.”</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CD9670C4-7A0F-4C2E-B307-9D478A608AD0}" type="slidenum">
              <a:rPr lang="en-GB" smtClean="0"/>
              <a:t>185</a:t>
            </a:fld>
            <a:endParaRPr lang="en-GB"/>
          </a:p>
        </p:txBody>
      </p:sp>
    </p:spTree>
    <p:extLst>
      <p:ext uri="{BB962C8B-B14F-4D97-AF65-F5344CB8AC3E}">
        <p14:creationId xmlns:p14="http://schemas.microsoft.com/office/powerpoint/2010/main" val="73120972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Neither the English nor the Arabic clearly state the Greek where "make disciples" is the command here. We do this by going, baptizing, and teaching. </a:t>
            </a:r>
          </a:p>
        </p:txBody>
      </p:sp>
      <p:sp>
        <p:nvSpPr>
          <p:cNvPr id="4" name="Slide Number Placeholder 3"/>
          <p:cNvSpPr>
            <a:spLocks noGrp="1"/>
          </p:cNvSpPr>
          <p:nvPr>
            <p:ph type="sldNum" sz="quarter" idx="5"/>
          </p:nvPr>
        </p:nvSpPr>
        <p:spPr/>
        <p:txBody>
          <a:bodyPr/>
          <a:lstStyle/>
          <a:p>
            <a:fld id="{CD9670C4-7A0F-4C2E-B307-9D478A608AD0}" type="slidenum">
              <a:rPr lang="en-GB" smtClean="0"/>
              <a:t>186</a:t>
            </a:fld>
            <a:endParaRPr lang="en-GB"/>
          </a:p>
        </p:txBody>
      </p:sp>
    </p:spTree>
    <p:extLst>
      <p:ext uri="{BB962C8B-B14F-4D97-AF65-F5344CB8AC3E}">
        <p14:creationId xmlns:p14="http://schemas.microsoft.com/office/powerpoint/2010/main" val="357100933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122D81-8356-2A40-9BDA-336746041A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Christ has all authority but he extends some of it to us as people under his authority.  It may appear that there are four commands here, but </a:t>
            </a:r>
            <a:r>
              <a:rPr lang="mr-IN"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make disciples</a:t>
            </a:r>
            <a:r>
              <a:rPr lang="mr-IN"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is the only command here.  This happens by us also obeying the three participles: going, baptizing, and teaching.</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92207764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122D81-8356-2A40-9BDA-336746041A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Most churches emphasize the third column and</a:t>
            </a:r>
            <a:r>
              <a:rPr lang="en-US" baseline="0" dirty="0">
                <a:latin typeface="Arial" charset="0"/>
                <a:ea typeface="ＭＳ Ｐゴシック" charset="0"/>
                <a:cs typeface="ＭＳ Ｐゴシック" charset="0"/>
              </a:rPr>
              <a:t> think only of teaching as discipleship; However, it includes</a:t>
            </a:r>
            <a:r>
              <a:rPr lang="en-US" altLang="ja-JP" dirty="0">
                <a:latin typeface="Arial" charset="0"/>
                <a:ea typeface="ＭＳ Ｐゴシック" charset="0"/>
                <a:cs typeface="ＭＳ Ｐゴシック" charset="0"/>
              </a:rPr>
              <a:t> going, baptizing, and teaching.</a:t>
            </a:r>
          </a:p>
          <a:p>
            <a:pPr eaLnBrk="1" hangingPunct="1"/>
            <a:r>
              <a:rPr lang="en-US" altLang="ja-JP" dirty="0">
                <a:latin typeface="Arial" charset="0"/>
                <a:ea typeface="ＭＳ Ｐゴシック" charset="0"/>
                <a:cs typeface="ＭＳ Ｐゴシック" charset="0"/>
              </a:rPr>
              <a:t>List the ministries in your church under their</a:t>
            </a:r>
            <a:r>
              <a:rPr lang="en-US" altLang="ja-JP" baseline="0" dirty="0">
                <a:latin typeface="Arial" charset="0"/>
                <a:ea typeface="ＭＳ Ｐゴシック" charset="0"/>
                <a:cs typeface="ＭＳ Ｐゴシック" charset="0"/>
              </a:rPr>
              <a:t> appropriate column.  If it can</a:t>
            </a:r>
            <a:r>
              <a:rPr lang="mr-IN" altLang="ja-JP" baseline="0" dirty="0">
                <a:latin typeface="Arial" charset="0"/>
                <a:ea typeface="ＭＳ Ｐゴシック" charset="0"/>
                <a:cs typeface="ＭＳ Ｐゴシック" charset="0"/>
              </a:rPr>
              <a:t>'</a:t>
            </a:r>
            <a:r>
              <a:rPr lang="en-US" altLang="ja-JP" baseline="0" dirty="0">
                <a:latin typeface="Arial" charset="0"/>
                <a:ea typeface="ＭＳ Ｐゴシック" charset="0"/>
                <a:cs typeface="ＭＳ Ｐゴシック" charset="0"/>
              </a:rPr>
              <a:t>t be listed under one of these, then eliminate that ministry.</a:t>
            </a:r>
            <a:endParaRPr lang="en-US" altLang="ja-JP"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Which of</a:t>
            </a:r>
            <a:r>
              <a:rPr lang="en-US" baseline="0" dirty="0">
                <a:latin typeface="Arial" charset="0"/>
                <a:ea typeface="ＭＳ Ｐゴシック" charset="0"/>
                <a:cs typeface="ＭＳ Ｐゴシック" charset="0"/>
              </a:rPr>
              <a:t> the three columns is weakest in your church?  What can you do to strengthen this weak area?</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79743875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189</a:t>
            </a:fld>
            <a:endParaRPr lang="en-GB"/>
          </a:p>
        </p:txBody>
      </p:sp>
    </p:spTree>
    <p:extLst>
      <p:ext uri="{BB962C8B-B14F-4D97-AF65-F5344CB8AC3E}">
        <p14:creationId xmlns:p14="http://schemas.microsoft.com/office/powerpoint/2010/main" val="1758135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Holy </a:t>
            </a:r>
            <a:r>
              <a:rPr lang="en-US" b="1" dirty="0" err="1"/>
              <a:t>Sepulchre</a:t>
            </a:r>
            <a:r>
              <a:rPr lang="en-US" b="1" dirty="0"/>
              <a:t> through the time</a:t>
            </a:r>
          </a:p>
          <a:p>
            <a:r>
              <a:rPr lang="en-US" dirty="0"/>
              <a:t>Collaboration for National Geographic magazine, December 2017. </a:t>
            </a:r>
            <a:br>
              <a:rPr lang="en-US" dirty="0"/>
            </a:br>
            <a:r>
              <a:rPr lang="en-US" dirty="0"/>
              <a:t>Three of the four buildings which have been built through the time on the Holy </a:t>
            </a:r>
            <a:r>
              <a:rPr lang="en-US" dirty="0" err="1"/>
              <a:t>Sepulchre</a:t>
            </a:r>
            <a:r>
              <a:rPr lang="en-US" dirty="0"/>
              <a:t>.</a:t>
            </a:r>
          </a:p>
          <a:p>
            <a:r>
              <a:rPr lang="en-US" dirty="0"/>
              <a:t>(This article's illustrations were prizewinning by the SND39 and Malofiej26 contests with silver medals)</a:t>
            </a:r>
          </a:p>
          <a:p>
            <a:endParaRPr lang="en-US" b="1" dirty="0"/>
          </a:p>
          <a:p>
            <a:r>
              <a:rPr lang="en-US" b="1" dirty="0"/>
              <a:t>https://</a:t>
            </a:r>
            <a:r>
              <a:rPr lang="en-US" b="1" dirty="0" err="1"/>
              <a:t>rocioespin.artstation.com</a:t>
            </a:r>
            <a:r>
              <a:rPr lang="en-US" b="1" dirty="0"/>
              <a:t>/projects/Q58nZ</a:t>
            </a:r>
          </a:p>
          <a:p>
            <a:r>
              <a:rPr lang="en-US" b="1" dirty="0"/>
              <a:t>Accessed 18 May 2024</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01058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8895493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1026"/>
          <p:cNvSpPr>
            <a:spLocks noGrp="1" noRot="1" noChangeAspect="1" noChangeArrowheads="1"/>
          </p:cNvSpPr>
          <p:nvPr>
            <p:ph type="sldImg"/>
          </p:nvPr>
        </p:nvSpPr>
        <p:spPr>
          <a:solidFill>
            <a:srgbClr val="FFFFFF"/>
          </a:solidFill>
          <a:ln/>
        </p:spPr>
      </p:sp>
      <p:sp>
        <p:nvSpPr>
          <p:cNvPr id="112640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2427702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69025285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193</a:t>
            </a:fld>
            <a:endParaRPr lang="en-GB"/>
          </a:p>
        </p:txBody>
      </p:sp>
    </p:spTree>
    <p:extLst>
      <p:ext uri="{BB962C8B-B14F-4D97-AF65-F5344CB8AC3E}">
        <p14:creationId xmlns:p14="http://schemas.microsoft.com/office/powerpoint/2010/main" val="414289074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194</a:t>
            </a:fld>
            <a:endParaRPr lang="en-GB"/>
          </a:p>
        </p:txBody>
      </p:sp>
    </p:spTree>
    <p:extLst>
      <p:ext uri="{BB962C8B-B14F-4D97-AF65-F5344CB8AC3E}">
        <p14:creationId xmlns:p14="http://schemas.microsoft.com/office/powerpoint/2010/main" val="196108365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LC-10-Resurrection-167</a:t>
            </a:r>
          </a:p>
          <a:p>
            <a:r>
              <a:rPr lang="en-US" dirty="0"/>
              <a:t>NS-01-Matt15-28-slide 337</a:t>
            </a:r>
          </a:p>
          <a:p>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t>195</a:t>
            </a:fld>
            <a:endParaRPr lang="en-GB"/>
          </a:p>
        </p:txBody>
      </p:sp>
    </p:spTree>
    <p:extLst>
      <p:ext uri="{BB962C8B-B14F-4D97-AF65-F5344CB8AC3E}">
        <p14:creationId xmlns:p14="http://schemas.microsoft.com/office/powerpoint/2010/main" val="1529913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t>196</a:t>
            </a:fld>
            <a:endParaRPr lang="en-GB"/>
          </a:p>
        </p:txBody>
      </p:sp>
    </p:spTree>
    <p:extLst>
      <p:ext uri="{BB962C8B-B14F-4D97-AF65-F5344CB8AC3E}">
        <p14:creationId xmlns:p14="http://schemas.microsoft.com/office/powerpoint/2010/main" val="181161457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197</a:t>
            </a:fld>
            <a:endParaRPr lang="en-GB"/>
          </a:p>
        </p:txBody>
      </p:sp>
    </p:spTree>
    <p:extLst>
      <p:ext uri="{BB962C8B-B14F-4D97-AF65-F5344CB8AC3E}">
        <p14:creationId xmlns:p14="http://schemas.microsoft.com/office/powerpoint/2010/main" val="388766285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198</a:t>
            </a:fld>
            <a:endParaRPr lang="en-GB"/>
          </a:p>
        </p:txBody>
      </p:sp>
    </p:spTree>
    <p:extLst>
      <p:ext uri="{BB962C8B-B14F-4D97-AF65-F5344CB8AC3E}">
        <p14:creationId xmlns:p14="http://schemas.microsoft.com/office/powerpoint/2010/main" val="58079809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BF44FC-E576-614D-AC5D-D54F92634FD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effectLst/>
                <a:latin typeface="Lucida Grande" panose="020B0600040502020204" pitchFamily="34" charset="0"/>
              </a:rPr>
              <a:t>[Longer Ending of Mark]</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16:9</a:t>
            </a:r>
            <a:r>
              <a:rPr lang="en-US" dirty="0">
                <a:effectLst/>
                <a:latin typeface="Lucida Grande" panose="020B0600040502020204" pitchFamily="34" charset="0"/>
              </a:rPr>
              <a:t>    After Jesus rose from the dead early on Sunday morning, the first person who saw him was Mary Magdalene, the woman from whom he had cast out seven demons. </a:t>
            </a: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She went to the disciples, who were grieving and weeping, and told them what had happened. </a:t>
            </a:r>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But when she told them that Jesus was alive and she had seen him, they didn’t believe her.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16:12</a:t>
            </a:r>
            <a:r>
              <a:rPr lang="en-US" dirty="0">
                <a:effectLst/>
                <a:latin typeface="Lucida Grande" panose="020B0600040502020204" pitchFamily="34" charset="0"/>
              </a:rPr>
              <a:t>    Afterward he appeared in a different form to two of his followers who were walking from Jerusalem into the country. </a:t>
            </a:r>
            <a:r>
              <a:rPr lang="en-US" b="1" baseline="30000" dirty="0">
                <a:solidFill>
                  <a:srgbClr val="006699"/>
                </a:solidFill>
                <a:effectLst/>
                <a:latin typeface="Helvetica Neue" panose="02000503000000020004" pitchFamily="2" charset="0"/>
              </a:rPr>
              <a:t>13</a:t>
            </a:r>
            <a:r>
              <a:rPr lang="en-US" dirty="0">
                <a:effectLst/>
                <a:latin typeface="Lucida Grande" panose="020B0600040502020204" pitchFamily="34" charset="0"/>
              </a:rPr>
              <a:t> They rushed back to tell the others, but no one believed them.</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16:14</a:t>
            </a:r>
            <a:r>
              <a:rPr lang="en-US" dirty="0">
                <a:effectLst/>
                <a:latin typeface="Lucida Grande" panose="020B0600040502020204" pitchFamily="34" charset="0"/>
              </a:rPr>
              <a:t>    Still later he appeared to the eleven disciples as they were eating together. He rebuked them for their stubborn unbelief because they refused to believe those who had seen him after he had been raised from the dead.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16:15</a:t>
            </a:r>
            <a:r>
              <a:rPr lang="en-US" dirty="0">
                <a:solidFill>
                  <a:srgbClr val="000000"/>
                </a:solidFill>
                <a:effectLst/>
                <a:latin typeface="Lucida Grande" panose="020B0600040502020204" pitchFamily="34" charset="0"/>
              </a:rPr>
              <a:t>    And then he told them, </a:t>
            </a:r>
            <a:r>
              <a:rPr lang="en-US" dirty="0">
                <a:solidFill>
                  <a:srgbClr val="FF2500"/>
                </a:solidFill>
                <a:effectLst/>
                <a:latin typeface="Lucida Grande" panose="020B0600040502020204" pitchFamily="34" charset="0"/>
              </a:rPr>
              <a:t>“Go into all the world and preach the Good News to everyone.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16</a:t>
            </a:r>
            <a:r>
              <a:rPr lang="en-US" dirty="0">
                <a:solidFill>
                  <a:srgbClr val="FF2500"/>
                </a:solidFill>
                <a:effectLst/>
                <a:latin typeface="Lucida Grande" panose="020B0600040502020204" pitchFamily="34" charset="0"/>
              </a:rPr>
              <a:t> Anyone who believes and is baptized will be saved. But anyone who refuses to believe will be condemned.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17</a:t>
            </a:r>
            <a:r>
              <a:rPr lang="en-US" dirty="0">
                <a:solidFill>
                  <a:srgbClr val="FF2500"/>
                </a:solidFill>
                <a:effectLst/>
                <a:latin typeface="Lucida Grande" panose="020B0600040502020204" pitchFamily="34" charset="0"/>
              </a:rPr>
              <a:t> These miraculous signs will accompany those who believe: They will cast out demons in my name, and they will speak in new languages.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18</a:t>
            </a:r>
            <a:r>
              <a:rPr lang="en-US" dirty="0">
                <a:solidFill>
                  <a:srgbClr val="FF2500"/>
                </a:solidFill>
                <a:effectLst/>
                <a:latin typeface="Lucida Grande" panose="020B0600040502020204" pitchFamily="34" charset="0"/>
              </a:rPr>
              <a:t> They will be able to handle snakes with safety, and if they drink anything poisonous, it won’t hurt them. They will be able to place their hands on the sick, and they will be healed.”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16:19</a:t>
            </a:r>
            <a:r>
              <a:rPr lang="en-US" dirty="0">
                <a:effectLst/>
                <a:latin typeface="Lucida Grande" panose="020B0600040502020204" pitchFamily="34" charset="0"/>
              </a:rPr>
              <a:t>    When the Lord Jesus had finished talking with them, he was taken up into heaven and sat down in the place of honor at God’s right hand. </a:t>
            </a:r>
            <a:r>
              <a:rPr lang="en-US" b="1" baseline="30000" dirty="0">
                <a:solidFill>
                  <a:srgbClr val="006699"/>
                </a:solidFill>
                <a:effectLst/>
                <a:latin typeface="Helvetica Neue" panose="02000503000000020004" pitchFamily="2" charset="0"/>
              </a:rPr>
              <a:t>20</a:t>
            </a:r>
            <a:r>
              <a:rPr lang="en-US" dirty="0">
                <a:effectLst/>
                <a:latin typeface="Lucida Grande" panose="020B0600040502020204" pitchFamily="34" charset="0"/>
              </a:rPr>
              <a:t> And the disciples went everywhere and preached, and the Lord worked through them, confirming what they said by many miraculous signs. </a:t>
            </a:r>
          </a:p>
          <a:p>
            <a:r>
              <a:rPr lang="en-US" dirty="0">
                <a:effectLst/>
                <a:latin typeface="Lucida Grande" panose="020B0600040502020204" pitchFamily="34" charset="0"/>
              </a:rPr>
              <a:t>__________</a:t>
            </a:r>
          </a:p>
          <a:p>
            <a:r>
              <a:rPr lang="en-US" dirty="0">
                <a:effectLst/>
                <a:latin typeface="Lucida Grande" panose="020B0600040502020204" pitchFamily="34" charset="0"/>
              </a:rPr>
              <a:t>Mark 16:20 NASB 1996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effectLst/>
                <a:latin typeface="Lucida Grande" panose="020B0600040502020204" pitchFamily="34" charset="0"/>
              </a:rPr>
              <a:t>2</a:t>
            </a:r>
            <a:r>
              <a:rPr lang="en-US" dirty="0">
                <a:effectLst/>
                <a:latin typeface="Lucida Grande" panose="020B0600040502020204" pitchFamily="34" charset="0"/>
              </a:rPr>
              <a:t>A few late </a:t>
            </a:r>
            <a:r>
              <a:rPr lang="en-US" dirty="0" err="1">
                <a:effectLst/>
                <a:latin typeface="Lucida Grande" panose="020B0600040502020204" pitchFamily="34" charset="0"/>
              </a:rPr>
              <a:t>mss</a:t>
            </a:r>
            <a:r>
              <a:rPr lang="en-US" dirty="0">
                <a:effectLst/>
                <a:latin typeface="Lucida Grande" panose="020B0600040502020204" pitchFamily="34" charset="0"/>
              </a:rPr>
              <a:t> and versions contain this paragraph, usually after v 8; a few have it at the end of </a:t>
            </a:r>
            <a:r>
              <a:rPr lang="en-US" dirty="0" err="1">
                <a:effectLst/>
                <a:latin typeface="Lucida Grande" panose="020B0600040502020204" pitchFamily="34" charset="0"/>
              </a:rPr>
              <a:t>ch</a:t>
            </a:r>
            <a:endParaRPr lang="en-US" dirty="0">
              <a:effectLst/>
              <a:latin typeface="Lucida Grande" panose="020B0600040502020204" pitchFamily="34" charset="0"/>
            </a:endParaRPr>
          </a:p>
          <a:p>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 [</a:t>
            </a:r>
            <a:r>
              <a:rPr lang="en-US" baseline="30000" dirty="0">
                <a:effectLst/>
                <a:latin typeface="Lucida Grande" panose="020B0600040502020204" pitchFamily="34" charset="0"/>
              </a:rPr>
              <a:t>2</a:t>
            </a:r>
            <a:r>
              <a:rPr lang="en-US" dirty="0">
                <a:effectLst/>
                <a:latin typeface="Lucida Grande" panose="020B0600040502020204" pitchFamily="34" charset="0"/>
              </a:rPr>
              <a:t>And they promptly reported all these instructions to Peter and his companions. And after that, Jesus Himself sent out through them from east to west the sacred and imperishable proclamation of eternal salvation.]</a:t>
            </a:r>
          </a:p>
          <a:p>
            <a:endParaRPr lang="en-US" dirty="0">
              <a:effectLst/>
              <a:latin typeface="Lucida Grande" panose="020B0600040502020204" pitchFamily="34" charset="0"/>
            </a:endParaRPr>
          </a:p>
        </p:txBody>
      </p:sp>
    </p:spTree>
    <p:extLst>
      <p:ext uri="{BB962C8B-B14F-4D97-AF65-F5344CB8AC3E}">
        <p14:creationId xmlns:p14="http://schemas.microsoft.com/office/powerpoint/2010/main" val="3245650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6DC28C-C333-2B4A-A834-5D1CB7E5D94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673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4269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r>
              <a:rPr lang="en-US"/>
              <a:t>In the 1990s, King Hussein of Jordan had the Dome of the Rock covered in gold to shimmer in the sun, especially compared to the double-domed Church of the Holy Sepulchre.</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70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0" dirty="0">
                <a:latin typeface="Arial"/>
                <a:ea typeface="ＭＳ Ｐゴシック" charset="0"/>
                <a:cs typeface="Arial"/>
              </a:rPr>
              <a:t>The NT manuscripts of the early centuries of the church were copied in three main regions: </a:t>
            </a:r>
          </a:p>
          <a:p>
            <a:pPr marL="228600" indent="-228600">
              <a:buFontTx/>
              <a:buAutoNum type="arabicPeriod"/>
              <a:defRPr/>
            </a:pPr>
            <a:r>
              <a:rPr lang="en-US" b="0" dirty="0">
                <a:latin typeface="Arial"/>
                <a:ea typeface="ＭＳ Ｐゴシック" charset="0"/>
                <a:cs typeface="Arial"/>
              </a:rPr>
              <a:t>Rome gave us the Western text type which has many manuscripts from the 8</a:t>
            </a:r>
            <a:r>
              <a:rPr lang="en-US" b="0" baseline="30000" dirty="0">
                <a:latin typeface="Arial"/>
                <a:ea typeface="ＭＳ Ｐゴシック" charset="0"/>
                <a:cs typeface="Arial"/>
              </a:rPr>
              <a:t>th</a:t>
            </a:r>
            <a:r>
              <a:rPr lang="en-US" b="0" dirty="0">
                <a:latin typeface="Arial"/>
                <a:ea typeface="ＭＳ Ｐゴシック" charset="0"/>
                <a:cs typeface="Arial"/>
              </a:rPr>
              <a:t>-10</a:t>
            </a:r>
            <a:r>
              <a:rPr lang="en-US" b="0" baseline="30000" dirty="0">
                <a:latin typeface="Arial"/>
                <a:ea typeface="ＭＳ Ｐゴシック" charset="0"/>
                <a:cs typeface="Arial"/>
              </a:rPr>
              <a:t>th</a:t>
            </a:r>
            <a:r>
              <a:rPr lang="en-US" b="0" dirty="0">
                <a:latin typeface="Arial"/>
                <a:ea typeface="ＭＳ Ｐゴシック" charset="0"/>
                <a:cs typeface="Arial"/>
              </a:rPr>
              <a:t> centuries, supported by the Roman Catholic church.</a:t>
            </a:r>
          </a:p>
          <a:p>
            <a:pPr marL="228600" indent="-228600">
              <a:buFontTx/>
              <a:buAutoNum type="arabicPeriod"/>
              <a:defRPr/>
            </a:pPr>
            <a:r>
              <a:rPr lang="en-US" b="0" dirty="0">
                <a:latin typeface="Arial"/>
                <a:ea typeface="ＭＳ Ｐゴシック" charset="0"/>
                <a:cs typeface="Arial"/>
              </a:rPr>
              <a:t>The city of Constantinople became the capital of the Eastern Orthodox church with its Byzantine manuscripts </a:t>
            </a:r>
            <a:r>
              <a:rPr lang="en-US" b="0" dirty="0">
                <a:latin typeface="Times" charset="0"/>
                <a:ea typeface="ＭＳ Ｐゴシック" charset="0"/>
                <a:cs typeface="ＭＳ Ｐゴシック" charset="0"/>
              </a:rPr>
              <a:t>(or majority text, since they copied so many of them)</a:t>
            </a:r>
            <a:r>
              <a:rPr lang="en-US" b="0" dirty="0">
                <a:latin typeface="Arial"/>
                <a:ea typeface="ＭＳ Ｐゴシック" charset="0"/>
                <a:cs typeface="Arial"/>
              </a:rPr>
              <a:t>.  </a:t>
            </a:r>
            <a:r>
              <a:rPr lang="en-US" b="0" dirty="0">
                <a:latin typeface="Arial"/>
                <a:cs typeface="Arial"/>
              </a:rPr>
              <a:t>While considerably varying, it also underlies the </a:t>
            </a:r>
            <a:r>
              <a:rPr lang="en-US" b="0" dirty="0">
                <a:latin typeface="Arial"/>
                <a:cs typeface="Arial"/>
                <a:hlinkClick r:id="rId3" tooltip="Textus Receptus"/>
              </a:rPr>
              <a:t>Textus Receptus</a:t>
            </a:r>
            <a:r>
              <a:rPr lang="en-US" b="0" dirty="0">
                <a:latin typeface="Arial"/>
                <a:cs typeface="Arial"/>
              </a:rPr>
              <a:t> Greek text used for most Reformation-era translations of the New Testament into vernacular languages, </a:t>
            </a:r>
            <a:r>
              <a:rPr lang="en-US" b="0" dirty="0">
                <a:latin typeface="Arial"/>
                <a:ea typeface="ＭＳ Ｐゴシック" charset="0"/>
                <a:cs typeface="Arial"/>
              </a:rPr>
              <a:t>and </a:t>
            </a:r>
          </a:p>
          <a:p>
            <a:pPr marL="228600" indent="-228600">
              <a:buFontTx/>
              <a:buAutoNum type="arabicPeriod"/>
              <a:defRPr/>
            </a:pPr>
            <a:r>
              <a:rPr lang="en-US" b="0" dirty="0">
                <a:latin typeface="Arial"/>
                <a:ea typeface="ＭＳ Ｐゴシック" charset="0"/>
                <a:cs typeface="Arial"/>
              </a:rPr>
              <a:t>A large community of Christians gathered in Alexandria, Egypt.  This Alexandrian texts were the earliest, going back to about AD 200. </a:t>
            </a:r>
            <a:r>
              <a:rPr lang="en-US" b="0" dirty="0">
                <a:latin typeface="Arial"/>
                <a:cs typeface="Arial"/>
              </a:rPr>
              <a:t>Modern translations mainly use </a:t>
            </a:r>
            <a:r>
              <a:rPr lang="en-US" b="0" dirty="0">
                <a:latin typeface="Arial"/>
                <a:cs typeface="Arial"/>
                <a:hlinkClick r:id="rId4" tooltip="Textual criticism"/>
              </a:rPr>
              <a:t>Eclectic</a:t>
            </a:r>
            <a:r>
              <a:rPr lang="en-US" b="0" dirty="0">
                <a:latin typeface="Arial"/>
                <a:cs typeface="Arial"/>
              </a:rPr>
              <a:t> editions that conform more often to the </a:t>
            </a:r>
            <a:r>
              <a:rPr lang="en-US" b="0" dirty="0">
                <a:latin typeface="Arial"/>
                <a:cs typeface="Arial"/>
                <a:hlinkClick r:id="rId5" tooltip="Alexandrian text-type"/>
              </a:rPr>
              <a:t>Alexandrian text-type</a:t>
            </a:r>
            <a:r>
              <a:rPr lang="en-US" b="0" dirty="0">
                <a:latin typeface="Arial"/>
                <a:cs typeface="Arial"/>
              </a:rPr>
              <a:t>.</a:t>
            </a:r>
            <a:endParaRPr lang="en-US" b="0" dirty="0">
              <a:latin typeface="Arial"/>
              <a:ea typeface="ＭＳ Ｐゴシック" charset="0"/>
              <a:cs typeface="Arial"/>
            </a:endParaRPr>
          </a:p>
        </p:txBody>
      </p:sp>
    </p:spTree>
    <p:extLst>
      <p:ext uri="{BB962C8B-B14F-4D97-AF65-F5344CB8AC3E}">
        <p14:creationId xmlns:p14="http://schemas.microsoft.com/office/powerpoint/2010/main" val="402655878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0" dirty="0">
                <a:latin typeface="Arial"/>
                <a:ea typeface="ＭＳ Ｐゴシック" charset="0"/>
                <a:cs typeface="Arial"/>
              </a:rPr>
              <a:t>The NT manuscripts of the early centuries of the church were copied in three main regions: </a:t>
            </a:r>
          </a:p>
          <a:p>
            <a:pPr marL="228600" indent="-228600">
              <a:buFontTx/>
              <a:buAutoNum type="arabicPeriod"/>
              <a:defRPr/>
            </a:pPr>
            <a:r>
              <a:rPr lang="en-US" b="0" dirty="0">
                <a:latin typeface="Arial"/>
                <a:ea typeface="ＭＳ Ｐゴシック" charset="0"/>
                <a:cs typeface="Arial"/>
              </a:rPr>
              <a:t>Rome gave us the Western text type, which has many manuscripts from the 8th to 10</a:t>
            </a:r>
            <a:r>
              <a:rPr lang="en-US" b="0" baseline="30000" dirty="0">
                <a:latin typeface="Arial"/>
                <a:ea typeface="ＭＳ Ｐゴシック" charset="0"/>
                <a:cs typeface="Arial"/>
              </a:rPr>
              <a:t>th</a:t>
            </a:r>
            <a:r>
              <a:rPr lang="en-US" b="0" dirty="0">
                <a:latin typeface="Arial"/>
                <a:ea typeface="ＭＳ Ｐゴシック" charset="0"/>
                <a:cs typeface="Arial"/>
              </a:rPr>
              <a:t> centuries, supported by the Roman Catholic church.</a:t>
            </a:r>
          </a:p>
          <a:p>
            <a:pPr marL="228600" indent="-228600">
              <a:buFontTx/>
              <a:buAutoNum type="arabicPeriod"/>
              <a:defRPr/>
            </a:pPr>
            <a:r>
              <a:rPr lang="en-US" b="0" dirty="0">
                <a:latin typeface="Arial"/>
                <a:ea typeface="ＭＳ Ｐゴシック" charset="0"/>
                <a:cs typeface="Arial"/>
              </a:rPr>
              <a:t>The city of Constantinople became the capital of the Eastern Orthodox Church, with its Byzantine manuscripts (or the majority text, since they copied</a:t>
            </a:r>
            <a:r>
              <a:rPr lang="en-US" b="0" dirty="0">
                <a:latin typeface="Times" charset="0"/>
                <a:ea typeface="ＭＳ Ｐゴシック" charset="0"/>
                <a:cs typeface="ＭＳ Ｐゴシック" charset="0"/>
              </a:rPr>
              <a:t> many of them)</a:t>
            </a:r>
            <a:r>
              <a:rPr lang="en-US" b="0" dirty="0">
                <a:latin typeface="Arial"/>
                <a:ea typeface="ＭＳ Ｐゴシック" charset="0"/>
                <a:cs typeface="Arial"/>
              </a:rPr>
              <a:t>.  </a:t>
            </a:r>
            <a:r>
              <a:rPr lang="en-US" b="0" dirty="0">
                <a:latin typeface="Arial"/>
                <a:cs typeface="Arial"/>
              </a:rPr>
              <a:t>While considerably varying, it also underlies the </a:t>
            </a:r>
            <a:r>
              <a:rPr lang="en-US" b="0" dirty="0">
                <a:latin typeface="Arial"/>
                <a:cs typeface="Arial"/>
                <a:hlinkClick r:id="rId3" tooltip="Textus Receptus"/>
              </a:rPr>
              <a:t>Textus Receptus</a:t>
            </a:r>
            <a:r>
              <a:rPr lang="en-US" b="0" dirty="0">
                <a:latin typeface="Arial"/>
                <a:cs typeface="Arial"/>
              </a:rPr>
              <a:t> Greek text used for most Reformation-era translations of the New Testament into vernacular languages, </a:t>
            </a:r>
            <a:r>
              <a:rPr lang="en-US" b="0" dirty="0">
                <a:latin typeface="Arial"/>
                <a:ea typeface="ＭＳ Ｐゴシック" charset="0"/>
                <a:cs typeface="Arial"/>
              </a:rPr>
              <a:t>and </a:t>
            </a:r>
          </a:p>
          <a:p>
            <a:pPr marL="228600" indent="-228600">
              <a:buFontTx/>
              <a:buAutoNum type="arabicPeriod"/>
              <a:defRPr/>
            </a:pPr>
            <a:r>
              <a:rPr lang="en-US" b="0" dirty="0">
                <a:latin typeface="Arial"/>
                <a:ea typeface="ＭＳ Ｐゴシック" charset="0"/>
                <a:cs typeface="Arial"/>
              </a:rPr>
              <a:t>A large community of Christians gathered in Alexandria, Egypt. The earliest Alexandrian texts date back to about AD 200. Modern translations mainly use Eclectic editions that conform more often to the Alexandrian text </a:t>
            </a:r>
            <a:r>
              <a:rPr lang="en-US" b="0" dirty="0">
                <a:latin typeface="Arial"/>
                <a:cs typeface="Arial"/>
                <a:hlinkClick r:id="rId4" tooltip="Alexandrian text-type"/>
              </a:rPr>
              <a:t>type</a:t>
            </a:r>
            <a:r>
              <a:rPr lang="en-US" b="0" dirty="0">
                <a:latin typeface="Arial"/>
                <a:cs typeface="Arial"/>
              </a:rPr>
              <a:t>.</a:t>
            </a:r>
          </a:p>
          <a:p>
            <a:pPr marL="0" indent="0">
              <a:buFont typeface="Arial" panose="020B0604020202020204" pitchFamily="34" charset="0"/>
              <a:buNone/>
              <a:defRPr/>
            </a:pPr>
            <a:r>
              <a:rPr lang="en-US" b="0" dirty="0">
                <a:latin typeface="Arial"/>
                <a:ea typeface="ＭＳ Ｐゴシック" charset="0"/>
                <a:cs typeface="Arial"/>
              </a:rPr>
              <a:t>___________________</a:t>
            </a:r>
          </a:p>
          <a:p>
            <a:pPr marL="0" indent="0">
              <a:buFont typeface="Arial" panose="020B0604020202020204" pitchFamily="34" charset="0"/>
              <a:buNone/>
              <a:defRPr/>
            </a:pPr>
            <a:r>
              <a:rPr lang="en-US" b="0" dirty="0">
                <a:latin typeface="Arial"/>
                <a:ea typeface="ＭＳ Ｐゴシック" charset="0"/>
                <a:cs typeface="Arial"/>
              </a:rPr>
              <a:t>LC-10-Resurrection-192</a:t>
            </a:r>
          </a:p>
          <a:p>
            <a:pPr marL="0" indent="0">
              <a:buFont typeface="Arial" panose="020B0604020202020204" pitchFamily="34" charset="0"/>
              <a:buNone/>
              <a:defRPr/>
            </a:pPr>
            <a:r>
              <a:rPr lang="en-US" b="0" dirty="0">
                <a:latin typeface="Arial"/>
                <a:ea typeface="ＭＳ Ｐゴシック" charset="0"/>
                <a:cs typeface="Arial"/>
              </a:rPr>
              <a:t>NS-02-Mark9-16—slide 292</a:t>
            </a:r>
          </a:p>
        </p:txBody>
      </p:sp>
    </p:spTree>
    <p:extLst>
      <p:ext uri="{BB962C8B-B14F-4D97-AF65-F5344CB8AC3E}">
        <p14:creationId xmlns:p14="http://schemas.microsoft.com/office/powerpoint/2010/main" val="213039521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C6957A-4462-CB4F-9311-D9C6885BA7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4671756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Luke 24:44</a:t>
            </a:r>
            <a:r>
              <a:rPr lang="en-US" dirty="0">
                <a:solidFill>
                  <a:srgbClr val="000000"/>
                </a:solidFill>
                <a:effectLst/>
                <a:latin typeface="Lucida Grande" panose="020B0600040502020204" pitchFamily="34" charset="0"/>
              </a:rPr>
              <a:t>    Then he said, </a:t>
            </a:r>
            <a:r>
              <a:rPr lang="en-US" dirty="0">
                <a:solidFill>
                  <a:srgbClr val="FF2500"/>
                </a:solidFill>
                <a:effectLst/>
                <a:latin typeface="Lucida Grande" panose="020B0600040502020204" pitchFamily="34" charset="0"/>
              </a:rPr>
              <a:t>“When I was with you before, I told you that everything written about me in the law of Moses and the prophets and in the Psalms must be fulfilled.”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45</a:t>
            </a:r>
            <a:r>
              <a:rPr lang="en-US" dirty="0">
                <a:solidFill>
                  <a:srgbClr val="000000"/>
                </a:solidFill>
                <a:effectLst/>
                <a:latin typeface="Lucida Grande" panose="020B0600040502020204" pitchFamily="34" charset="0"/>
              </a:rPr>
              <a:t> Then he opened their minds to understand the Scriptures. </a:t>
            </a:r>
            <a:r>
              <a:rPr lang="en-US" b="1" baseline="30000" dirty="0">
                <a:solidFill>
                  <a:srgbClr val="006699"/>
                </a:solidFill>
                <a:effectLst/>
                <a:latin typeface="Helvetica Neue" panose="02000503000000020004" pitchFamily="2" charset="0"/>
              </a:rPr>
              <a:t>46</a:t>
            </a:r>
            <a:r>
              <a:rPr lang="en-US" dirty="0">
                <a:solidFill>
                  <a:srgbClr val="000000"/>
                </a:solidFill>
                <a:effectLst/>
                <a:latin typeface="Lucida Grande" panose="020B0600040502020204" pitchFamily="34" charset="0"/>
              </a:rPr>
              <a:t> And he said, </a:t>
            </a:r>
            <a:r>
              <a:rPr lang="en-US" dirty="0">
                <a:solidFill>
                  <a:srgbClr val="FF2500"/>
                </a:solidFill>
                <a:effectLst/>
                <a:latin typeface="Lucida Grande" panose="020B0600040502020204" pitchFamily="34" charset="0"/>
              </a:rPr>
              <a:t>“Yes, it was written long ago that the Messiah would suffer and die and rise from the dead on the third day.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47</a:t>
            </a:r>
            <a:r>
              <a:rPr lang="en-US" dirty="0">
                <a:solidFill>
                  <a:srgbClr val="FF2500"/>
                </a:solidFill>
                <a:effectLst/>
                <a:latin typeface="Lucida Grande" panose="020B0600040502020204" pitchFamily="34" charset="0"/>
              </a:rPr>
              <a:t> It was also written that this message would be proclaimed in the authority of his name to all the nations, beginning in Jerusalem: ‘There is forgiveness of sins for all who repent.’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48</a:t>
            </a:r>
            <a:r>
              <a:rPr lang="en-US" dirty="0">
                <a:solidFill>
                  <a:srgbClr val="FF2500"/>
                </a:solidFill>
                <a:effectLst/>
                <a:latin typeface="Lucida Grande" panose="020B0600040502020204" pitchFamily="34" charset="0"/>
              </a:rPr>
              <a:t> You are witnesses of all these things.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24:49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“And now I will send the Holy Spirit, just as my Father promised. But stay here in the city until the Holy Spirit comes and fills you with power from heaven.”</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t>203</a:t>
            </a:fld>
            <a:endParaRPr lang="en-GB"/>
          </a:p>
        </p:txBody>
      </p:sp>
    </p:spTree>
    <p:extLst>
      <p:ext uri="{BB962C8B-B14F-4D97-AF65-F5344CB8AC3E}">
        <p14:creationId xmlns:p14="http://schemas.microsoft.com/office/powerpoint/2010/main" val="213796965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four gospels record four different times that Jesus commissions his disciples to reach the world with the gospel. Each has a particular emphasis. Acts 1 gives a fifth commission that relates to being witnesses until Israel’s kingdom is restored.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9019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6699"/>
                </a:solidFill>
                <a:effectLst/>
                <a:latin typeface="Arial" panose="020B0604020202020204" pitchFamily="34" charset="0"/>
              </a:rPr>
              <a:t>Mark 16:19</a:t>
            </a:r>
            <a:r>
              <a:rPr lang="en-US" dirty="0">
                <a:effectLst/>
                <a:latin typeface="Arial" panose="020B0604020202020204" pitchFamily="34" charset="0"/>
              </a:rPr>
              <a:t>    When the Lord Jesus had finished talking with them, he was taken up into heaven and sat down in the place of honor at God’s right hand. </a:t>
            </a:r>
            <a:r>
              <a:rPr lang="en-US" dirty="0">
                <a:solidFill>
                  <a:srgbClr val="006699"/>
                </a:solidFill>
                <a:effectLst/>
                <a:latin typeface="Arial" panose="020B0604020202020204" pitchFamily="34" charset="0"/>
              </a:rPr>
              <a:t>20</a:t>
            </a:r>
            <a:r>
              <a:rPr lang="en-US" dirty="0">
                <a:effectLst/>
                <a:latin typeface="Arial" panose="020B0604020202020204" pitchFamily="34" charset="0"/>
              </a:rPr>
              <a:t> And the disciples went everywhere and preached, and the Lord worked through them, confirming what they said by many miraculous signs.</a:t>
            </a:r>
          </a:p>
          <a:p>
            <a:endParaRPr lang="en-US" dirty="0">
              <a:effectLst/>
              <a:latin typeface="Arial" panose="020B0604020202020204" pitchFamily="34" charset="0"/>
            </a:endParaRPr>
          </a:p>
          <a:p>
            <a:r>
              <a:rPr lang="en-US" i="1" dirty="0">
                <a:effectLst/>
                <a:latin typeface="Arial" panose="020B0604020202020204" pitchFamily="34" charset="0"/>
              </a:rPr>
              <a:t>The Ascension</a:t>
            </a:r>
            <a:endParaRPr lang="en-US" dirty="0">
              <a:effectLst/>
              <a:latin typeface="Arial" panose="020B0604020202020204" pitchFamily="34" charset="0"/>
            </a:endParaRPr>
          </a:p>
          <a:p>
            <a:endParaRPr lang="en-US" dirty="0">
              <a:effectLst/>
              <a:latin typeface="Arial" panose="020B0604020202020204" pitchFamily="34" charset="0"/>
            </a:endParaRPr>
          </a:p>
          <a:p>
            <a:r>
              <a:rPr lang="en-US" dirty="0">
                <a:solidFill>
                  <a:srgbClr val="006699"/>
                </a:solidFill>
                <a:effectLst/>
                <a:latin typeface="Arial" panose="020B0604020202020204" pitchFamily="34" charset="0"/>
              </a:rPr>
              <a:t>Luke 24:50</a:t>
            </a:r>
            <a:r>
              <a:rPr lang="en-US" dirty="0">
                <a:effectLst/>
                <a:latin typeface="Arial" panose="020B0604020202020204" pitchFamily="34" charset="0"/>
              </a:rPr>
              <a:t>    Then Jesus led them to Bethany, and lifting his hands to heaven, he blessed them. </a:t>
            </a:r>
            <a:r>
              <a:rPr lang="en-US" dirty="0">
                <a:solidFill>
                  <a:srgbClr val="006699"/>
                </a:solidFill>
                <a:effectLst/>
                <a:latin typeface="Arial" panose="020B0604020202020204" pitchFamily="34" charset="0"/>
              </a:rPr>
              <a:t>51</a:t>
            </a:r>
            <a:r>
              <a:rPr lang="en-US" dirty="0">
                <a:effectLst/>
                <a:latin typeface="Arial" panose="020B0604020202020204" pitchFamily="34" charset="0"/>
              </a:rPr>
              <a:t> While he was blessing them, he left them and was taken up to heaven. </a:t>
            </a:r>
            <a:r>
              <a:rPr lang="en-US" dirty="0">
                <a:solidFill>
                  <a:srgbClr val="006699"/>
                </a:solidFill>
                <a:effectLst/>
                <a:latin typeface="Arial" panose="020B0604020202020204" pitchFamily="34" charset="0"/>
              </a:rPr>
              <a:t>52</a:t>
            </a:r>
            <a:r>
              <a:rPr lang="en-US" dirty="0">
                <a:effectLst/>
                <a:latin typeface="Arial" panose="020B0604020202020204" pitchFamily="34" charset="0"/>
              </a:rPr>
              <a:t> So they worshiped him and then returned to Jerusalem filled with great joy. </a:t>
            </a:r>
            <a:r>
              <a:rPr lang="en-US" dirty="0">
                <a:solidFill>
                  <a:srgbClr val="006699"/>
                </a:solidFill>
                <a:effectLst/>
                <a:latin typeface="Arial" panose="020B0604020202020204" pitchFamily="34" charset="0"/>
              </a:rPr>
              <a:t>53</a:t>
            </a:r>
            <a:r>
              <a:rPr lang="en-US" dirty="0">
                <a:effectLst/>
                <a:latin typeface="Arial" panose="020B0604020202020204" pitchFamily="34" charset="0"/>
              </a:rPr>
              <a:t> And they spent all of their time in the Temple, praising God.</a:t>
            </a:r>
          </a:p>
          <a:p>
            <a:endParaRPr lang="en-US" dirty="0">
              <a:effectLst/>
              <a:latin typeface="Arial" panose="020B0604020202020204" pitchFamily="34" charset="0"/>
            </a:endParaRPr>
          </a:p>
          <a:p>
            <a:r>
              <a:rPr lang="en-US" sz="1200" kern="1200">
                <a:solidFill>
                  <a:schemeClr val="tx1"/>
                </a:solidFill>
                <a:effectLst/>
                <a:latin typeface="+mn-lt"/>
                <a:ea typeface="+mn-ea"/>
                <a:cs typeface="+mn-cs"/>
              </a:rPr>
              <a:t>The Promise of the Holy Spirit</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Acts 1:1</a:t>
            </a:r>
            <a:r>
              <a:rPr lang="en-US" sz="1200" kern="1200">
                <a:solidFill>
                  <a:schemeClr val="tx1"/>
                </a:solidFill>
                <a:effectLst/>
                <a:latin typeface="+mn-lt"/>
                <a:ea typeface="+mn-ea"/>
                <a:cs typeface="+mn-cs"/>
              </a:rPr>
              <a:t>    In my first book I told you, Theophilus, about everything Jesus began to do and teach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until the day he was taken up to heaven after giving his chosen apostles further instructions through the Holy Spirit. </a:t>
            </a:r>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During the forty days after he suffered and died, he appeared to the apostles from time to time, and he proved to them in many ways that he was actually alive. And he talked to them about the Kingdom of God.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Acts 1:4</a:t>
            </a:r>
            <a:r>
              <a:rPr lang="en-US" sz="1200" kern="1200">
                <a:solidFill>
                  <a:schemeClr val="tx1"/>
                </a:solidFill>
                <a:effectLst/>
                <a:latin typeface="+mn-lt"/>
                <a:ea typeface="+mn-ea"/>
                <a:cs typeface="+mn-cs"/>
              </a:rPr>
              <a:t>    Once when he was eating with them, he commanded them, “Do not leave Jerusalem until the Father sends you the gift he promised, as I told you before.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John baptized with water, but in just a few days you will be baptized with the Holy Spirit.”</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Ascension of Jesus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Acts 1:6</a:t>
            </a:r>
            <a:r>
              <a:rPr lang="en-US" sz="1200" kern="1200">
                <a:solidFill>
                  <a:schemeClr val="tx1"/>
                </a:solidFill>
                <a:effectLst/>
                <a:latin typeface="+mn-lt"/>
                <a:ea typeface="+mn-ea"/>
                <a:cs typeface="+mn-cs"/>
              </a:rPr>
              <a:t>    So when the apostles were with Jesus, they kept asking him, “Lord, has the time come for you to free Israel and restore our kingdom?”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Acts 1:7</a:t>
            </a:r>
            <a:r>
              <a:rPr lang="en-US" sz="1200" kern="1200">
                <a:solidFill>
                  <a:schemeClr val="tx1"/>
                </a:solidFill>
                <a:effectLst/>
                <a:latin typeface="+mn-lt"/>
                <a:ea typeface="+mn-ea"/>
                <a:cs typeface="+mn-cs"/>
              </a:rPr>
              <a:t>    He replied, “The Father alone has the authority to set those dates and times, and they are not for you to know.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But you will receive power when the Holy Spirit comes upon you. And you will be my witnesses, telling people about me everywhere—in Jerusalem, throughout Judea, in Samaria, and to the ends of the earth.”</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Acts 1:9</a:t>
            </a:r>
            <a:r>
              <a:rPr lang="en-US" sz="1200" kern="1200">
                <a:solidFill>
                  <a:schemeClr val="tx1"/>
                </a:solidFill>
                <a:effectLst/>
                <a:latin typeface="+mn-lt"/>
                <a:ea typeface="+mn-ea"/>
                <a:cs typeface="+mn-cs"/>
              </a:rPr>
              <a:t>    After saying this, he was taken up into a cloud while they were watching, and they could no longer see him.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As they strained to see him rising into heaven, two white-robed men suddenly stood among them. </a:t>
            </a:r>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“Men of Galilee,” they said, “why are you standing here staring into heaven? Jesus has been taken from you into heaven, but someday he will return from heaven in the same way you saw him go!”</a:t>
            </a:r>
            <a:endParaRPr lang="en-US" dirty="0">
              <a:effectLst/>
              <a:latin typeface="Arial" panose="020B0604020202020204" pitchFamily="34" charset="0"/>
            </a:endParaRPr>
          </a:p>
          <a:p>
            <a:r>
              <a:rPr lang="en-US" dirty="0">
                <a:effectLst/>
                <a:latin typeface="Arial" panose="020B0604020202020204" pitchFamily="34" charset="0"/>
              </a:rPr>
              <a:t> </a:t>
            </a:r>
          </a:p>
          <a:p>
            <a:r>
              <a:rPr lang="en-US"/>
              <a:t>Note that Acts 1:1-11 was added to the Pentecost outline.</a:t>
            </a:r>
          </a:p>
        </p:txBody>
      </p:sp>
      <p:sp>
        <p:nvSpPr>
          <p:cNvPr id="4" name="Slide Number Placeholder 3"/>
          <p:cNvSpPr>
            <a:spLocks noGrp="1"/>
          </p:cNvSpPr>
          <p:nvPr>
            <p:ph type="sldNum" sz="quarter" idx="5"/>
          </p:nvPr>
        </p:nvSpPr>
        <p:spPr/>
        <p:txBody>
          <a:bodyPr/>
          <a:lstStyle/>
          <a:p>
            <a:fld id="{CD9670C4-7A0F-4C2E-B307-9D478A608AD0}" type="slidenum">
              <a:rPr lang="en-GB" smtClean="0"/>
              <a:t>205</a:t>
            </a:fld>
            <a:endParaRPr lang="en-GB"/>
          </a:p>
        </p:txBody>
      </p:sp>
    </p:spTree>
    <p:extLst>
      <p:ext uri="{BB962C8B-B14F-4D97-AF65-F5344CB8AC3E}">
        <p14:creationId xmlns:p14="http://schemas.microsoft.com/office/powerpoint/2010/main" val="304555481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sz="1200" kern="1200" dirty="0">
                <a:solidFill>
                  <a:schemeClr val="tx1"/>
                </a:solidFill>
                <a:effectLst/>
                <a:latin typeface="+mn-lt"/>
                <a:ea typeface="+mn-ea"/>
                <a:cs typeface="+mn-cs"/>
              </a:rPr>
              <a:t>We open up his book and see…</a:t>
            </a:r>
            <a:endParaRPr lang="en-US" dirty="0"/>
          </a:p>
        </p:txBody>
      </p:sp>
    </p:spTree>
    <p:extLst>
      <p:ext uri="{BB962C8B-B14F-4D97-AF65-F5344CB8AC3E}">
        <p14:creationId xmlns:p14="http://schemas.microsoft.com/office/powerpoint/2010/main" val="335713721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177" rtl="0" eaLnBrk="1" fontAlgn="auto" latinLnBrk="0" hangingPunct="1">
              <a:lnSpc>
                <a:spcPct val="100000"/>
              </a:lnSpc>
              <a:spcBef>
                <a:spcPts val="0"/>
              </a:spcBef>
              <a:spcAft>
                <a:spcPts val="0"/>
              </a:spcAft>
              <a:buClrTx/>
              <a:buSzTx/>
              <a:buFontTx/>
              <a:buNone/>
              <a:tabLst/>
              <a:defRPr/>
            </a:pPr>
            <a:r>
              <a:rPr lang="en-US" dirty="0"/>
              <a:t>Jesus had fully trained the disciples for three years and they were ready to go—or at least they thought so (Acts 1:1-3). </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t>Who was Theophilus (1)? </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t>This is the only time he is noted in the NT, but his name means “loves God” and so he obviously was a believer.</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t>He likely was a wealthy man who financed Luke to write this two-volume work on Jesus and the Church </a:t>
            </a:r>
          </a:p>
        </p:txBody>
      </p:sp>
    </p:spTree>
    <p:extLst>
      <p:ext uri="{BB962C8B-B14F-4D97-AF65-F5344CB8AC3E}">
        <p14:creationId xmlns:p14="http://schemas.microsoft.com/office/powerpoint/2010/main" val="117171474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Theophilus believed in the risen Jesus</a:t>
            </a:r>
            <a:r>
              <a:rPr lang="en-US" dirty="0">
                <a:effectLst/>
              </a:rPr>
              <a:t> </a:t>
            </a:r>
            <a:endParaRPr lang="en-US" dirty="0"/>
          </a:p>
        </p:txBody>
      </p:sp>
    </p:spTree>
    <p:extLst>
      <p:ext uri="{BB962C8B-B14F-4D97-AF65-F5344CB8AC3E}">
        <p14:creationId xmlns:p14="http://schemas.microsoft.com/office/powerpoint/2010/main" val="351571466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84719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76886-2EA2-D6B1-B266-3271AD297FEC}"/>
            </a:ext>
          </a:extLst>
        </p:cNvPr>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2DAA7537-A986-8948-DA9E-08219ADDAF35}"/>
              </a:ext>
            </a:extLst>
          </p:cNvPr>
          <p:cNvSpPr>
            <a:spLocks noGrp="1" noRot="1" noChangeAspect="1" noTextEdit="1"/>
          </p:cNvSpPr>
          <p:nvPr>
            <p:ph type="sldImg"/>
          </p:nvPr>
        </p:nvSpPr>
        <p:spPr>
          <a:ln/>
        </p:spPr>
      </p:sp>
      <p:sp>
        <p:nvSpPr>
          <p:cNvPr id="54274" name="Notes Placeholder 2">
            <a:extLst>
              <a:ext uri="{FF2B5EF4-FFF2-40B4-BE49-F238E27FC236}">
                <a16:creationId xmlns:a16="http://schemas.microsoft.com/office/drawing/2014/main" id="{401E49D3-0167-BF25-E2EA-72B8065E46CB}"/>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t>Small Group Discussion: Why is the resurrection important to you? What is the most important reason?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Rom 1:4 NLT and he was shown to be the Son of God when he was raised from the dead by the power of the Holy Spirit. He is Jesus Christ our Lord.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mn-lt"/>
                <a:ea typeface="+mn-ea"/>
                <a:cs typeface="+mn-cs"/>
              </a:rPr>
              <a:t>1Cor. 15:12</a:t>
            </a:r>
            <a:r>
              <a:rPr lang="en-SG" sz="1200" kern="1200" dirty="0">
                <a:solidFill>
                  <a:schemeClr val="tx1"/>
                </a:solidFill>
                <a:effectLst/>
                <a:latin typeface="+mn-lt"/>
                <a:ea typeface="+mn-ea"/>
                <a:cs typeface="+mn-cs"/>
              </a:rPr>
              <a:t>    But tell me this—since we preach that Christ rose from the dead, why are some of you saying there will be no resurrection of the dead? </a:t>
            </a:r>
            <a:r>
              <a:rPr lang="en-SG" sz="1200" b="1" kern="1200" dirty="0">
                <a:solidFill>
                  <a:schemeClr val="tx1"/>
                </a:solidFill>
                <a:effectLst/>
                <a:latin typeface="+mn-lt"/>
                <a:ea typeface="+mn-ea"/>
                <a:cs typeface="+mn-cs"/>
              </a:rPr>
              <a:t>13</a:t>
            </a:r>
            <a:r>
              <a:rPr lang="en-SG" sz="1200" kern="1200" dirty="0">
                <a:solidFill>
                  <a:schemeClr val="tx1"/>
                </a:solidFill>
                <a:effectLst/>
                <a:latin typeface="+mn-lt"/>
                <a:ea typeface="+mn-ea"/>
                <a:cs typeface="+mn-cs"/>
              </a:rPr>
              <a:t> For if there is no resurrection of the dead, then Christ has not been raised either. </a:t>
            </a:r>
            <a:r>
              <a:rPr lang="en-SG" sz="1200" b="1" kern="1200" dirty="0">
                <a:solidFill>
                  <a:schemeClr val="tx1"/>
                </a:solidFill>
                <a:effectLst/>
                <a:latin typeface="+mn-lt"/>
                <a:ea typeface="+mn-ea"/>
                <a:cs typeface="+mn-cs"/>
              </a:rPr>
              <a:t>14</a:t>
            </a:r>
            <a:r>
              <a:rPr lang="en-SG" sz="1200" kern="1200" dirty="0">
                <a:solidFill>
                  <a:schemeClr val="tx1"/>
                </a:solidFill>
                <a:effectLst/>
                <a:latin typeface="+mn-lt"/>
                <a:ea typeface="+mn-ea"/>
                <a:cs typeface="+mn-cs"/>
              </a:rPr>
              <a:t> And if Christ has not been raised, then all our preaching is useless, and your faith is useless. </a:t>
            </a:r>
            <a:r>
              <a:rPr lang="en-SG" sz="1200" b="1" kern="1200" dirty="0">
                <a:solidFill>
                  <a:schemeClr val="tx1"/>
                </a:solidFill>
                <a:effectLst/>
                <a:latin typeface="+mn-lt"/>
                <a:ea typeface="+mn-ea"/>
                <a:cs typeface="+mn-cs"/>
              </a:rPr>
              <a:t>15</a:t>
            </a:r>
            <a:r>
              <a:rPr lang="en-SG" sz="1200" kern="1200" dirty="0">
                <a:solidFill>
                  <a:schemeClr val="tx1"/>
                </a:solidFill>
                <a:effectLst/>
                <a:latin typeface="+mn-lt"/>
                <a:ea typeface="+mn-ea"/>
                <a:cs typeface="+mn-cs"/>
              </a:rPr>
              <a:t> And we apostles would all be lying about God—for we have said that God raised Christ from the grave. But that can’t be true if there is no resurrection of the dead. </a:t>
            </a:r>
            <a:r>
              <a:rPr lang="en-SG" sz="1200" b="1" kern="1200" dirty="0">
                <a:solidFill>
                  <a:schemeClr val="tx1"/>
                </a:solidFill>
                <a:effectLst/>
                <a:latin typeface="+mn-lt"/>
                <a:ea typeface="+mn-ea"/>
                <a:cs typeface="+mn-cs"/>
              </a:rPr>
              <a:t>16</a:t>
            </a:r>
            <a:r>
              <a:rPr lang="en-SG" sz="1200" kern="1200" dirty="0">
                <a:solidFill>
                  <a:schemeClr val="tx1"/>
                </a:solidFill>
                <a:effectLst/>
                <a:latin typeface="+mn-lt"/>
                <a:ea typeface="+mn-ea"/>
                <a:cs typeface="+mn-cs"/>
              </a:rPr>
              <a:t> And if there is no resurrection of the dead, then Christ has not been raised. </a:t>
            </a:r>
            <a:r>
              <a:rPr lang="en-SG" sz="1200" b="1" kern="1200" dirty="0">
                <a:solidFill>
                  <a:schemeClr val="tx1"/>
                </a:solidFill>
                <a:effectLst/>
                <a:latin typeface="+mn-lt"/>
                <a:ea typeface="+mn-ea"/>
                <a:cs typeface="+mn-cs"/>
              </a:rPr>
              <a:t>17</a:t>
            </a:r>
            <a:r>
              <a:rPr lang="en-SG" sz="1200" kern="1200" dirty="0">
                <a:solidFill>
                  <a:schemeClr val="tx1"/>
                </a:solidFill>
                <a:effectLst/>
                <a:latin typeface="+mn-lt"/>
                <a:ea typeface="+mn-ea"/>
                <a:cs typeface="+mn-cs"/>
              </a:rPr>
              <a:t> And if Christ has not been raised, then your faith is useless and you are still guilty of your sins. </a:t>
            </a:r>
            <a:r>
              <a:rPr lang="en-SG" sz="1200" b="1" kern="1200" dirty="0">
                <a:solidFill>
                  <a:schemeClr val="tx1"/>
                </a:solidFill>
                <a:effectLst/>
                <a:latin typeface="+mn-lt"/>
                <a:ea typeface="+mn-ea"/>
                <a:cs typeface="+mn-cs"/>
              </a:rPr>
              <a:t>18</a:t>
            </a:r>
            <a:r>
              <a:rPr lang="en-SG" sz="1200" kern="1200" dirty="0">
                <a:solidFill>
                  <a:schemeClr val="tx1"/>
                </a:solidFill>
                <a:effectLst/>
                <a:latin typeface="+mn-lt"/>
                <a:ea typeface="+mn-ea"/>
                <a:cs typeface="+mn-cs"/>
              </a:rPr>
              <a:t> In that case, all who have died believing in Christ are lost! </a:t>
            </a:r>
            <a:r>
              <a:rPr lang="en-SG" sz="1200" b="1" kern="1200" dirty="0">
                <a:solidFill>
                  <a:schemeClr val="tx1"/>
                </a:solidFill>
                <a:effectLst/>
                <a:latin typeface="+mn-lt"/>
                <a:ea typeface="+mn-ea"/>
                <a:cs typeface="+mn-cs"/>
              </a:rPr>
              <a:t>19</a:t>
            </a:r>
            <a:r>
              <a:rPr lang="en-SG" sz="1200" kern="1200" dirty="0">
                <a:solidFill>
                  <a:schemeClr val="tx1"/>
                </a:solidFill>
                <a:effectLst/>
                <a:latin typeface="+mn-lt"/>
                <a:ea typeface="+mn-ea"/>
                <a:cs typeface="+mn-cs"/>
              </a:rPr>
              <a:t> And if our hope in Christ is only for this life, we are more to be pitied than anyone in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Anyone who resurrects is greater than Jesus if Jesus did not rise!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mn-lt"/>
                <a:ea typeface="+mn-ea"/>
                <a:cs typeface="+mn-cs"/>
              </a:rPr>
              <a:t>Acts 1:1</a:t>
            </a:r>
            <a:r>
              <a:rPr lang="en-SG" sz="1200" kern="1200" dirty="0">
                <a:solidFill>
                  <a:schemeClr val="tx1"/>
                </a:solidFill>
                <a:effectLst/>
                <a:latin typeface="+mn-lt"/>
                <a:ea typeface="+mn-ea"/>
                <a:cs typeface="+mn-cs"/>
              </a:rPr>
              <a:t>    In my first book, I told you, Theophilus, about everything Jesus began to do and teach </a:t>
            </a:r>
            <a:r>
              <a:rPr lang="en-SG" sz="1200" b="1" kern="1200" dirty="0">
                <a:solidFill>
                  <a:schemeClr val="tx1"/>
                </a:solidFill>
                <a:effectLst/>
                <a:latin typeface="+mn-lt"/>
                <a:ea typeface="+mn-ea"/>
                <a:cs typeface="+mn-cs"/>
              </a:rPr>
              <a:t>2</a:t>
            </a:r>
            <a:r>
              <a:rPr lang="en-SG" sz="1200" kern="1200" dirty="0">
                <a:solidFill>
                  <a:schemeClr val="tx1"/>
                </a:solidFill>
                <a:effectLst/>
                <a:latin typeface="+mn-lt"/>
                <a:ea typeface="+mn-ea"/>
                <a:cs typeface="+mn-cs"/>
              </a:rPr>
              <a:t> until the day he was taken up to heaven after giving his chosen apostles further instructions through the Holy Spirit. </a:t>
            </a:r>
            <a:r>
              <a:rPr lang="en-SG" sz="1200" b="1" kern="1200" dirty="0">
                <a:solidFill>
                  <a:schemeClr val="tx1"/>
                </a:solidFill>
                <a:effectLst/>
                <a:latin typeface="+mn-lt"/>
                <a:ea typeface="+mn-ea"/>
                <a:cs typeface="+mn-cs"/>
              </a:rPr>
              <a:t>3</a:t>
            </a:r>
            <a:r>
              <a:rPr lang="en-SG" sz="1200" kern="1200" dirty="0">
                <a:solidFill>
                  <a:schemeClr val="tx1"/>
                </a:solidFill>
                <a:effectLst/>
                <a:latin typeface="+mn-lt"/>
                <a:ea typeface="+mn-ea"/>
                <a:cs typeface="+mn-cs"/>
              </a:rPr>
              <a:t> During the forty days after he suffered and died, he appeared to the apostles from time to time, and he proved to them in many ways that he was actually alive. And he talked to them about the Kingdom of God.</a:t>
            </a:r>
          </a:p>
        </p:txBody>
      </p:sp>
      <p:sp>
        <p:nvSpPr>
          <p:cNvPr id="54275" name="Slide Number Placeholder 3">
            <a:extLst>
              <a:ext uri="{FF2B5EF4-FFF2-40B4-BE49-F238E27FC236}">
                <a16:creationId xmlns:a16="http://schemas.microsoft.com/office/drawing/2014/main" id="{95DC53A4-4F62-C132-6A50-D5E1F6452020}"/>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F05DC2-03B8-0448-A918-8CC0EACEF3FA}"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2609720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28:1</a:t>
            </a:r>
            <a:r>
              <a:rPr lang="en-US" dirty="0">
                <a:effectLst/>
                <a:latin typeface="Lucida Grande" panose="020B0600040502020204" pitchFamily="34" charset="0"/>
              </a:rPr>
              <a:t>    Early on Sunday morning, as the new day was dawning, Mary Magdalene and the other Mary went out to visit the tomb.</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16:1</a:t>
            </a:r>
            <a:r>
              <a:rPr lang="en-US" dirty="0">
                <a:effectLst/>
                <a:latin typeface="Lucida Grande" panose="020B0600040502020204" pitchFamily="34" charset="0"/>
              </a:rPr>
              <a:t>    Saturday evening, when the Sabbath ended, Mary Magdalene, Mary the mother of James, and Salome went out and purchased burial spices so they could anoint Jesus’ body. </a:t>
            </a:r>
          </a:p>
          <a:p>
            <a:endParaRPr lang="en-US" dirty="0">
              <a:effectLst/>
              <a:latin typeface="Lucida Grande" panose="020B0600040502020204" pitchFamily="34" charset="0"/>
            </a:endParaRPr>
          </a:p>
          <a:p>
            <a:r>
              <a:rPr lang="en-US" dirty="0">
                <a:effectLst/>
                <a:latin typeface="Lucida Grande" panose="020B0600040502020204" pitchFamily="34" charset="0"/>
              </a:rPr>
              <a:t>Mary of Bethany had already anointed Jesus for burial, but these women wanted to show respect for Jesus.</a:t>
            </a:r>
          </a:p>
        </p:txBody>
      </p:sp>
      <p:sp>
        <p:nvSpPr>
          <p:cNvPr id="4" name="Slide Number Placeholder 3"/>
          <p:cNvSpPr>
            <a:spLocks noGrp="1"/>
          </p:cNvSpPr>
          <p:nvPr>
            <p:ph type="sldNum" sz="quarter" idx="5"/>
          </p:nvPr>
        </p:nvSpPr>
        <p:spPr/>
        <p:txBody>
          <a:bodyPr/>
          <a:lstStyle/>
          <a:p>
            <a:fld id="{CD9670C4-7A0F-4C2E-B307-9D478A608AD0}" type="slidenum">
              <a:rPr lang="en-GB" smtClean="0"/>
              <a:t>20</a:t>
            </a:fld>
            <a:endParaRPr lang="en-GB"/>
          </a:p>
        </p:txBody>
      </p:sp>
    </p:spTree>
    <p:extLst>
      <p:ext uri="{BB962C8B-B14F-4D97-AF65-F5344CB8AC3E}">
        <p14:creationId xmlns:p14="http://schemas.microsoft.com/office/powerpoint/2010/main" val="165043403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426872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7012420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41888432"/>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27920215"/>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4" indent="0" algn="l" defTabSz="457177" rtl="0" eaLnBrk="1" fontAlgn="auto" latinLnBrk="0" hangingPunct="1">
              <a:lnSpc>
                <a:spcPct val="100000"/>
              </a:lnSpc>
              <a:spcBef>
                <a:spcPts val="0"/>
              </a:spcBef>
              <a:spcAft>
                <a:spcPts val="0"/>
              </a:spcAft>
              <a:buClrTx/>
              <a:buSzTx/>
              <a:buFontTx/>
              <a:buNone/>
              <a:tabLst/>
              <a:defRPr/>
            </a:pPr>
            <a:r>
              <a:rPr lang="en-US" dirty="0"/>
              <a:t>What was the “kingdom of God” (3)?</a:t>
            </a:r>
          </a:p>
          <a:p>
            <a:pPr marL="0" marR="0" lvl="4" indent="0" algn="l" defTabSz="457177" rtl="0" eaLnBrk="1" fontAlgn="auto" latinLnBrk="0" hangingPunct="1">
              <a:lnSpc>
                <a:spcPct val="100000"/>
              </a:lnSpc>
              <a:spcBef>
                <a:spcPts val="0"/>
              </a:spcBef>
              <a:spcAft>
                <a:spcPts val="0"/>
              </a:spcAft>
              <a:buClrTx/>
              <a:buSzTx/>
              <a:buFontTx/>
              <a:buNone/>
              <a:tabLst/>
              <a:defRPr/>
            </a:pPr>
            <a:r>
              <a:rPr lang="en-US" dirty="0"/>
              <a:t>The Psalms tell us God has always ruled over the universe and always will.</a:t>
            </a:r>
          </a:p>
        </p:txBody>
      </p:sp>
    </p:spTree>
    <p:extLst>
      <p:ext uri="{BB962C8B-B14F-4D97-AF65-F5344CB8AC3E}">
        <p14:creationId xmlns:p14="http://schemas.microsoft.com/office/powerpoint/2010/main" val="4045574713"/>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5847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220253F4-00D7-744B-B6D6-3B19A72E4AE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215</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A872F07-622B-024D-81AA-96FB5CD0EA54}"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215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pPr eaLnBrk="1" hangingPunct="1"/>
            <a:r>
              <a:rPr lang="en-US" altLang="zh-CN" b="0" dirty="0">
                <a:latin typeface="Times New Roman" charset="0"/>
                <a:ea typeface="ＭＳ Ｐゴシック" charset="0"/>
                <a:cs typeface="ＭＳ Ｐゴシック" charset="0"/>
              </a:rPr>
              <a:t>The next event on God's prophetic calendar is for the church age to end with the Rapture. Shortly after this, the Day of the Lord will begin with the Antichrist signing a covenant with Israel (Dan 9:27; 2 Thess 2:1-12). Jeremiah 30:7 called this "Day" or period the "time of Jacob's trouble" or era of great persecution of Jews. Yet the second coming will bring in phase 2 of the "Day of the Lord" where all Israel at that time will be saved (Rom 11:26-27). This 1000 years of blessing on earth will be preceded and followed by two major battles and ending in the Great White Throne Judgment.</a:t>
            </a:r>
          </a:p>
          <a:p>
            <a:pPr eaLnBrk="1" hangingPunct="1"/>
            <a:endParaRPr lang="en-US" altLang="zh-CN" b="0" dirty="0">
              <a:latin typeface="Times New Roman" charset="0"/>
              <a:ea typeface="ＭＳ Ｐゴシック" charset="0"/>
              <a:cs typeface="ＭＳ Ｐゴシック" charset="0"/>
            </a:endParaRPr>
          </a:p>
          <a:p>
            <a:r>
              <a:rPr lang="en-US" b="0" dirty="0">
                <a:latin typeface="Times New Roman" charset="0"/>
                <a:ea typeface="ＭＳ Ｐゴシック" charset="0"/>
                <a:cs typeface="ＭＳ Ｐゴシック" charset="0"/>
              </a:rPr>
              <a:t>So how does this give you hope?</a:t>
            </a:r>
          </a:p>
          <a:p>
            <a:r>
              <a:rPr lang="en-US" b="0" dirty="0">
                <a:latin typeface="Times New Roman" charset="0"/>
                <a:ea typeface="ＭＳ Ｐゴシック" charset="0"/>
                <a:cs typeface="ＭＳ Ｐゴシック" charset="0"/>
              </a:rPr>
              <a:t>Does it affect how you use your money? Do </a:t>
            </a:r>
            <a:r>
              <a:rPr lang="en-US" b="0" dirty="0" err="1">
                <a:latin typeface="Times New Roman" charset="0"/>
                <a:ea typeface="ＭＳ Ｐゴシック" charset="0"/>
                <a:cs typeface="ＭＳ Ｐゴシック" charset="0"/>
              </a:rPr>
              <a:t>you"lay</a:t>
            </a:r>
            <a:r>
              <a:rPr lang="en-US" b="0" dirty="0">
                <a:latin typeface="Times New Roman" charset="0"/>
                <a:ea typeface="ＭＳ Ｐゴシック" charset="0"/>
                <a:cs typeface="ＭＳ Ｐゴシック" charset="0"/>
              </a:rPr>
              <a:t> up for yourself treasures in heaven” as a result?</a:t>
            </a:r>
          </a:p>
          <a:p>
            <a:r>
              <a:rPr lang="en-US" b="0" dirty="0">
                <a:latin typeface="Times New Roman" charset="0"/>
                <a:ea typeface="ＭＳ Ｐゴシック" charset="0"/>
                <a:cs typeface="ＭＳ Ｐゴシック" charset="0"/>
              </a:rPr>
              <a:t>How does it impact your use of time? Do you </a:t>
            </a:r>
            <a:r>
              <a:rPr lang="en-US" b="0" dirty="0" err="1">
                <a:latin typeface="Times New Roman" charset="0"/>
                <a:ea typeface="ＭＳ Ｐゴシック" charset="0"/>
                <a:cs typeface="ＭＳ Ｐゴシック" charset="0"/>
              </a:rPr>
              <a:t>say,"That</a:t>
            </a:r>
            <a:r>
              <a:rPr lang="en-US" b="0" dirty="0">
                <a:latin typeface="Times New Roman" charset="0"/>
                <a:ea typeface="ＭＳ Ｐゴシック" charset="0"/>
                <a:cs typeface="ＭＳ Ｐゴシック" charset="0"/>
              </a:rPr>
              <a:t> movie isn’t necessarily wrong, but I could use my time much better by investing God’s Word into others!”</a:t>
            </a:r>
          </a:p>
          <a:p>
            <a:endParaRPr lang="en-US" altLang="zh-CN" b="0" dirty="0">
              <a:latin typeface="Times New Roman" charset="0"/>
              <a:ea typeface="ＭＳ Ｐゴシック" charset="0"/>
              <a:cs typeface="ＭＳ Ｐゴシック" charset="0"/>
            </a:endParaRPr>
          </a:p>
          <a:p>
            <a:r>
              <a:rPr kumimoji="1" lang="en-US" sz="1200" b="0" kern="1200" dirty="0">
                <a:solidFill>
                  <a:schemeClr val="tx1"/>
                </a:solidFill>
                <a:effectLst/>
                <a:latin typeface="Arial"/>
                <a:ea typeface="ＭＳ Ｐゴシック" pitchFamily="-112" charset="-128"/>
                <a:cs typeface="Arial"/>
              </a:rPr>
              <a:t>Fear God by realizing that the future day of the LORD (Tribulation and Millennium) will exclude the wicked but heal the righteous (Mal 4:1-3).</a:t>
            </a:r>
            <a:r>
              <a:rPr lang="en-SG" b="0" dirty="0">
                <a:effectLst/>
                <a:latin typeface="Arial"/>
                <a:cs typeface="Arial"/>
              </a:rPr>
              <a:t> </a:t>
            </a:r>
            <a:endParaRPr lang="en-US" b="0" dirty="0">
              <a:latin typeface="Arial"/>
              <a:ea typeface="ＭＳ Ｐゴシック" charset="0"/>
              <a:cs typeface="Arial"/>
            </a:endParaRPr>
          </a:p>
          <a:p>
            <a:pPr eaLnBrk="1" hangingPunct="1"/>
            <a:r>
              <a:rPr lang="en-US" altLang="zh-CN" b="0" dirty="0">
                <a:latin typeface="Times New Roman" charset="0"/>
                <a:ea typeface="ＭＳ Ｐゴシック" charset="0"/>
                <a:cs typeface="ＭＳ Ｐゴシック" charset="0"/>
              </a:rPr>
              <a:t>______</a:t>
            </a:r>
          </a:p>
          <a:p>
            <a:pPr eaLnBrk="1" hangingPunct="1"/>
            <a:r>
              <a:rPr lang="en-US" altLang="zh-CN" b="0" dirty="0">
                <a:latin typeface="Times New Roman" charset="0"/>
                <a:ea typeface="ＭＳ Ｐゴシック" charset="0"/>
                <a:cs typeface="ＭＳ Ｐゴシック" charset="0"/>
              </a:rPr>
              <a:t>Common-342</a:t>
            </a:r>
          </a:p>
          <a:p>
            <a:pPr eaLnBrk="1" hangingPunct="1"/>
            <a:r>
              <a:rPr lang="en-US" altLang="zh-CN" b="0" dirty="0">
                <a:latin typeface="Times New Roman" charset="0"/>
                <a:ea typeface="ＭＳ Ｐゴシック" charset="0"/>
                <a:cs typeface="ＭＳ Ｐゴシック" charset="0"/>
              </a:rPr>
              <a:t>BG-13-Present &amp; Future Geography-57</a:t>
            </a:r>
          </a:p>
          <a:p>
            <a:r>
              <a:rPr lang="en-US" b="0" dirty="0">
                <a:latin typeface="Arial" panose="020B0604020202020204" pitchFamily="34" charset="0"/>
                <a:ea typeface="ＭＳ Ｐゴシック" charset="0"/>
                <a:cs typeface="Arial" panose="020B0604020202020204" pitchFamily="34" charset="0"/>
              </a:rPr>
              <a:t>ES-16-Kingdom &amp; Millennialism Part 2—slides 15, 72</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panose="020B0604020202020204" pitchFamily="34" charset="0"/>
                <a:ea typeface="ＭＳ Ｐゴシック" charset="0"/>
                <a:cs typeface="Arial" panose="020B0604020202020204" pitchFamily="34" charset="0"/>
              </a:rPr>
              <a:t>ES-25-Shared Land Theology-18</a:t>
            </a:r>
          </a:p>
          <a:p>
            <a:r>
              <a:rPr lang="en-US" b="0" dirty="0">
                <a:latin typeface="Arial" panose="020B0604020202020204" pitchFamily="34" charset="0"/>
                <a:ea typeface="ＭＳ Ｐゴシック" charset="0"/>
                <a:cs typeface="Arial" panose="020B0604020202020204" pitchFamily="34" charset="0"/>
              </a:rPr>
              <a:t>ES-26-Restoration of Israel-284</a:t>
            </a:r>
            <a:endParaRPr lang="ar-SA"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JE-09-Return of Christ-36</a:t>
            </a:r>
          </a:p>
          <a:p>
            <a:r>
              <a:rPr lang="en-US" b="0" dirty="0">
                <a:latin typeface="Arial" panose="020B0604020202020204" pitchFamily="34" charset="0"/>
                <a:ea typeface="ＭＳ Ｐゴシック" charset="0"/>
                <a:cs typeface="Arial" panose="020B0604020202020204" pitchFamily="34" charset="0"/>
              </a:rPr>
              <a:t>JE-10-Christ's Rule-40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LC-09-Preparation-29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Times New Roman" charset="0"/>
                <a:ea typeface="ＭＳ Ｐゴシック" charset="0"/>
                <a:cs typeface="Arial" panose="020B0604020202020204" pitchFamily="34" charset="0"/>
              </a:rPr>
              <a:t>LC-Resurrection-198</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OS-23-Isaiah 1-12-Slide 87</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panose="020B0604020202020204" pitchFamily="34" charset="0"/>
                <a:ea typeface="ＭＳ Ｐゴシック" charset="0"/>
                <a:cs typeface="Arial" panose="020B0604020202020204" pitchFamily="34" charset="0"/>
              </a:rPr>
              <a:t>OS-24-Jeremiah-161</a:t>
            </a:r>
          </a:p>
          <a:p>
            <a:r>
              <a:rPr lang="en-US" b="0" dirty="0">
                <a:latin typeface="Arial" panose="020B0604020202020204" pitchFamily="34" charset="0"/>
                <a:ea typeface="ＭＳ Ｐゴシック" charset="0"/>
                <a:cs typeface="Arial" panose="020B0604020202020204" pitchFamily="34" charset="0"/>
              </a:rPr>
              <a:t>OS-26-Ezekiel 1-39-Slide 247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OS-26-Ezekiel_33-39—slide 102</a:t>
            </a:r>
          </a:p>
          <a:p>
            <a:r>
              <a:rPr lang="en-US" b="0" dirty="0">
                <a:latin typeface="Arial" panose="020B0604020202020204" pitchFamily="34" charset="0"/>
                <a:ea typeface="ＭＳ Ｐゴシック" charset="0"/>
                <a:cs typeface="Arial" panose="020B0604020202020204" pitchFamily="34" charset="0"/>
              </a:rPr>
              <a:t>OS-26-Ezekiel 40-43-Slide 24</a:t>
            </a:r>
          </a:p>
          <a:p>
            <a:r>
              <a:rPr lang="en-US" b="0" dirty="0">
                <a:latin typeface="Arial" panose="020B0604020202020204" pitchFamily="34" charset="0"/>
                <a:ea typeface="ＭＳ Ｐゴシック" charset="0"/>
                <a:cs typeface="Arial" panose="020B0604020202020204" pitchFamily="34" charset="0"/>
              </a:rPr>
              <a:t>OS-27-Exile-22, 25</a:t>
            </a:r>
          </a:p>
          <a:p>
            <a:r>
              <a:rPr lang="en-US" b="0" dirty="0">
                <a:latin typeface="Arial" panose="020B0604020202020204" pitchFamily="34" charset="0"/>
                <a:ea typeface="ＭＳ Ｐゴシック" charset="0"/>
                <a:cs typeface="Arial" panose="020B0604020202020204" pitchFamily="34" charset="0"/>
              </a:rPr>
              <a:t>OS-29-Joel-87</a:t>
            </a:r>
          </a:p>
          <a:p>
            <a:r>
              <a:rPr lang="en-US" b="0" dirty="0">
                <a:latin typeface="Arial" panose="020B0604020202020204" pitchFamily="34" charset="0"/>
                <a:ea typeface="ＭＳ Ｐゴシック" charset="0"/>
                <a:cs typeface="Arial" panose="020B0604020202020204" pitchFamily="34" charset="0"/>
              </a:rPr>
              <a:t>OS-31-Obadiah-154</a:t>
            </a:r>
            <a:r>
              <a:rPr lang="ar-SA" b="0" dirty="0">
                <a:latin typeface="Arial" panose="020B0604020202020204" pitchFamily="34" charset="0"/>
                <a:ea typeface="ＭＳ Ｐゴシック"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altLang="zh-CN" b="0" dirty="0">
                <a:latin typeface="Times New Roman" charset="0"/>
                <a:ea typeface="ＭＳ Ｐゴシック" charset="0"/>
                <a:cs typeface="ＭＳ Ｐゴシック" charset="0"/>
              </a:rPr>
              <a:t>OS-36-Zephaniah-86</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OS-38-Zechariah-158, 167, 184</a:t>
            </a:r>
          </a:p>
          <a:p>
            <a:r>
              <a:rPr lang="en-US" b="0" dirty="0">
                <a:latin typeface="Arial" panose="020B0604020202020204" pitchFamily="34" charset="0"/>
                <a:ea typeface="ＭＳ Ｐゴシック" charset="0"/>
                <a:cs typeface="Arial" panose="020B0604020202020204" pitchFamily="34" charset="0"/>
              </a:rPr>
              <a:t>OS-39-Malachi-137</a:t>
            </a:r>
          </a:p>
          <a:p>
            <a:r>
              <a:rPr lang="en-US" b="0"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NS-22-Rev20-22-slide 137</a:t>
            </a:r>
          </a:p>
          <a:p>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7902511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9114D7-611A-A14C-BBB2-DA4903B1D3B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6611" name="Rectangle 3"/>
          <p:cNvSpPr>
            <a:spLocks noGrp="1" noChangeArrowheads="1"/>
          </p:cNvSpPr>
          <p:nvPr>
            <p:ph type="body" idx="1"/>
          </p:nvPr>
        </p:nvSpPr>
        <p:spPr>
          <a:noFill/>
        </p:spPr>
        <p:txBody>
          <a:bodyPr/>
          <a:lstStyle/>
          <a:p>
            <a:pPr eaLnBrk="1" hangingPunct="1"/>
            <a:r>
              <a:rPr lang="en-US" sz="1200" kern="1200">
                <a:solidFill>
                  <a:schemeClr val="tx1"/>
                </a:solidFill>
                <a:effectLst/>
                <a:latin typeface="+mn-lt"/>
                <a:ea typeface="+mn-ea"/>
                <a:cs typeface="+mn-cs"/>
              </a:rPr>
              <a:t>It will be ruled by the Messiah, with Israel having prominence over the entire world that will follow the Lord.</a:t>
            </a:r>
          </a:p>
          <a:p>
            <a:pPr eaLnBrk="1" hangingPunct="1"/>
            <a:r>
              <a:rPr lang="en-US" sz="1200" kern="1200">
                <a:solidFill>
                  <a:schemeClr val="tx1"/>
                </a:solidFill>
                <a:effectLst/>
                <a:latin typeface="+mn-lt"/>
                <a:ea typeface="+mn-ea"/>
                <a:cs typeface="+mn-cs"/>
              </a:rPr>
              <a:t>________</a:t>
            </a:r>
          </a:p>
          <a:p>
            <a:pPr eaLnBrk="1" hangingPunct="1"/>
            <a:r>
              <a:rPr lang="en-US"/>
              <a:t>LC-10-Resurrection-212</a:t>
            </a:r>
          </a:p>
          <a:p>
            <a:pPr eaLnBrk="1" hangingPunct="1"/>
            <a:r>
              <a:rPr lang="en-US"/>
              <a:t>NS-01-Matt1-14-slide 113</a:t>
            </a:r>
          </a:p>
          <a:p>
            <a:pPr eaLnBrk="1" hangingPunct="1"/>
            <a:r>
              <a:rPr lang="en-US"/>
              <a:t>NS-01-Matt15-28-slide 85</a:t>
            </a:r>
          </a:p>
          <a:p>
            <a:pPr eaLnBrk="1" hangingPunct="1"/>
            <a:r>
              <a:rPr lang="en-US"/>
              <a:t>NS-05-Acts1-2-slide 191</a:t>
            </a:r>
          </a:p>
          <a:p>
            <a:pPr eaLnBrk="1" hangingPunct="1"/>
            <a:endParaRPr lang="en-US"/>
          </a:p>
        </p:txBody>
      </p:sp>
    </p:spTree>
    <p:extLst>
      <p:ext uri="{BB962C8B-B14F-4D97-AF65-F5344CB8AC3E}">
        <p14:creationId xmlns:p14="http://schemas.microsoft.com/office/powerpoint/2010/main" val="2046064728"/>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UN even has the kingdom text of Isa 1.</a:t>
            </a:r>
            <a:r>
              <a:rPr lang="en-US"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88622284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000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64000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1A7148C-70DF-FE4F-902D-A0DD339F071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218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6400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1FB74E67-A55E-8B49-97E9-6B096DDF2D78}"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218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400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400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r>
              <a:rPr lang="en-US" sz="1200" kern="1200" dirty="0">
                <a:solidFill>
                  <a:schemeClr val="tx1"/>
                </a:solidFill>
                <a:effectLst/>
                <a:latin typeface="+mn-lt"/>
                <a:ea typeface="+mn-ea"/>
                <a:cs typeface="+mn-cs"/>
              </a:rPr>
              <a:t>People will live past 100 again—and Jesus refers to this in Acts 1:6.</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2935761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indent="0" algn="l" defTabSz="457177" rtl="0" eaLnBrk="1" fontAlgn="auto" latinLnBrk="0" hangingPunct="1">
              <a:lnSpc>
                <a:spcPct val="100000"/>
              </a:lnSpc>
              <a:spcBef>
                <a:spcPts val="0"/>
              </a:spcBef>
              <a:spcAft>
                <a:spcPts val="0"/>
              </a:spcAft>
              <a:buClrTx/>
              <a:buSzTx/>
              <a:buFontTx/>
              <a:buNone/>
              <a:tabLst/>
              <a:defRPr/>
            </a:pPr>
            <a:r>
              <a:rPr lang="en-US" dirty="0"/>
              <a:t>We should witness to everyone until Israel is restored (1:6-8). </a:t>
            </a:r>
          </a:p>
        </p:txBody>
      </p:sp>
    </p:spTree>
    <p:extLst>
      <p:ext uri="{BB962C8B-B14F-4D97-AF65-F5344CB8AC3E}">
        <p14:creationId xmlns:p14="http://schemas.microsoft.com/office/powerpoint/2010/main" val="1935124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C7C46D-5B97-B74B-9C16-AB26D3C30A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atin typeface="Times New Roman" charset="0"/>
                <a:cs typeface="Times New Roman" charset="0"/>
              </a:rPr>
              <a:t>We have feminized Roman soldiers in our day to the extent that those guarding the tomb are reduced to two men in miniskirts. Nothing could be further from the truth! A single Roman soldier was trained to repel an oncoming army by holding his ground at any cost. </a:t>
            </a: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6D87CD-C01F-B749-8230-ECDDAC4804F5}"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142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mn-lt"/>
                <a:ea typeface="ＭＳ Ｐゴシック" charset="0"/>
                <a:cs typeface="Calibri" panose="020F0502020204030204" pitchFamily="34" charset="0"/>
              </a:rPr>
              <a:t>What does this kingdom for Israel mean (6)? </a:t>
            </a:r>
          </a:p>
          <a:p>
            <a:pPr eaLnBrk="1" hangingPunct="1"/>
            <a:r>
              <a:rPr lang="en-US" dirty="0">
                <a:latin typeface="+mn-lt"/>
                <a:ea typeface="ＭＳ Ｐゴシック" charset="0"/>
                <a:cs typeface="Calibri" panose="020F0502020204030204" pitchFamily="34" charset="0"/>
              </a:rPr>
              <a:t>Israel had kings for over 400 years from 1000-600 BC, but it had been over 600 years since the kingdom had ended. </a:t>
            </a:r>
          </a:p>
          <a:p>
            <a:pPr eaLnBrk="1" hangingPunct="1"/>
            <a:r>
              <a:rPr lang="en-US" dirty="0">
                <a:latin typeface="+mn-lt"/>
                <a:ea typeface="ＭＳ Ｐゴシック" charset="0"/>
                <a:cs typeface="Calibri" panose="020F0502020204030204" pitchFamily="34" charset="0"/>
              </a:rPr>
              <a:t>We should use the normal language for “Israel” here and also for “kingdom” as they would have understood it. In fact, the kingdom for Israel is a key theme of Acts—seen here in the first chapter and also in the last few verses!</a:t>
            </a:r>
          </a:p>
          <a:p>
            <a:pPr eaLnBrk="1" hangingPunct="1"/>
            <a:endParaRPr lang="en-US" dirty="0">
              <a:latin typeface="+mn-lt"/>
              <a:ea typeface="ＭＳ Ｐゴシック" charset="0"/>
              <a:cs typeface="Calibri" panose="020F0502020204030204" pitchFamily="34" charset="0"/>
            </a:endParaRPr>
          </a:p>
        </p:txBody>
      </p:sp>
    </p:spTree>
    <p:extLst>
      <p:ext uri="{BB962C8B-B14F-4D97-AF65-F5344CB8AC3E}">
        <p14:creationId xmlns:p14="http://schemas.microsoft.com/office/powerpoint/2010/main" val="224661431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Why do the disciples ask about a kingdom restored to Israel (6)?</a:t>
            </a:r>
          </a:p>
          <a:p>
            <a:r>
              <a:rPr lang="en-US" dirty="0"/>
              <a:t>They knew from many OT texts that Messiah would rule over Israel—and they knew that Jesus was that Messiah—so they reasoned that the now resurrected Jesus would restore that kingdom. </a:t>
            </a:r>
          </a:p>
          <a:p>
            <a:r>
              <a:rPr lang="en-US" dirty="0"/>
              <a:t>One scholar notes, “In the disciples’ minds the outpouring of the Holy Spirit and the coming of the promised kingdom were closely associated. And well they should be, because the Old Testament frequently joined the two (cf. Isa. 32:15–20; 44:3–5; Ezek. 39:28–29; Joel 2:28–3:1; Zech. 12:8–10). When Christ told the disciples of the soon-coming Spirit baptism, they immediately concluded that the restoration of Israel’s kingdom was near in time.”</a:t>
            </a:r>
          </a:p>
          <a:p>
            <a:endParaRPr lang="en-US" dirty="0"/>
          </a:p>
          <a:p>
            <a:r>
              <a:rPr lang="en-US" dirty="0"/>
              <a:t>_______</a:t>
            </a:r>
          </a:p>
          <a:p>
            <a:endParaRPr lang="en-US" dirty="0"/>
          </a:p>
          <a:p>
            <a:r>
              <a:rPr lang="en-US" dirty="0"/>
              <a:t>Stanley D. Toussaint, “Acts,” in The Bible Knowledge Commentary: An Exposition of the Scriptures, ed. J. F. Walvoord and R. B. Zuck, vol. 2 (Wheaton, IL: Victor Books, 1985), 354.</a:t>
            </a:r>
          </a:p>
          <a:p>
            <a:endParaRPr lang="en-US" dirty="0"/>
          </a:p>
        </p:txBody>
      </p:sp>
    </p:spTree>
    <p:extLst>
      <p:ext uri="{BB962C8B-B14F-4D97-AF65-F5344CB8AC3E}">
        <p14:creationId xmlns:p14="http://schemas.microsoft.com/office/powerpoint/2010/main" val="90716164"/>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How does Jesus correct their understanding of Israel’s restoration (7)?</a:t>
            </a:r>
          </a:p>
          <a:p>
            <a:r>
              <a:rPr lang="en-US" dirty="0"/>
              <a:t>Does Jesus say that they had the wrong idea about the kingdom? </a:t>
            </a:r>
          </a:p>
          <a:p>
            <a:r>
              <a:rPr lang="en-US" dirty="0"/>
              <a:t>Does Jesus say, “Oh, you stiff-necked and dull disciples? When are you going to see that my kingdom is not a political one. It’s spiritual only!”</a:t>
            </a:r>
          </a:p>
          <a:p>
            <a:r>
              <a:rPr lang="en-US" dirty="0"/>
              <a:t>But he doesn’t say that it is only spiritual. He affirms their understanding of what the kingdom is. He just corrects the timing of that kingdom. It wasn’t going to happen then but only when the Father determines. They just needed to wait.</a:t>
            </a:r>
          </a:p>
          <a:p>
            <a:r>
              <a:rPr lang="en-US" dirty="0"/>
              <a:t>But in verse 8 he tells them what to do until the kingdom for Israel arrives: WITNESS!</a:t>
            </a:r>
          </a:p>
          <a:p>
            <a:endParaRPr lang="en-US" dirty="0"/>
          </a:p>
        </p:txBody>
      </p:sp>
    </p:spTree>
    <p:extLst>
      <p:ext uri="{BB962C8B-B14F-4D97-AF65-F5344CB8AC3E}">
        <p14:creationId xmlns:p14="http://schemas.microsoft.com/office/powerpoint/2010/main" val="1346665441"/>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So what was the commission for the disciples (8)?</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They were NOT to preach.</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They were NOT to teach.</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They were simply to WITNESS what they experienced. Isn’t that freeing?</a:t>
            </a:r>
          </a:p>
          <a:p>
            <a:pPr marL="0" marR="0" lvl="2" indent="0" algn="l" defTabSz="457177"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748128164"/>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It’s not hard to witness to what you have seen—</a:t>
            </a:r>
            <a:r>
              <a:rPr lang="en-SG" dirty="0">
                <a:effectLst/>
                <a:latin typeface="Arial" panose="020B0604020202020204" pitchFamily="34" charset="0"/>
                <a:cs typeface="Arial" panose="020B0604020202020204" pitchFamily="34" charset="0"/>
              </a:rPr>
              <a:t> </a:t>
            </a:r>
          </a:p>
          <a:p>
            <a:pPr marL="0" marR="0" lvl="3" indent="0" algn="l" defTabSz="45717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Wiersbe</a:t>
            </a:r>
            <a:r>
              <a:rPr lang="en-US" dirty="0">
                <a:effectLst/>
              </a:rPr>
              <a:t> notes, “’Witness’ is a key word in the Book of Acts and is used twenty-nine times as either a verb or a noun. A witness is somebody who tells what he has seen and heard (Acts 4:19–20). When you are on the witness stand in court, the judge is not interested in your ideas or opinions; he only wants to hear what you know. Our English word Witness...martyr comes from the Greek word translated ‘witness,’ and many of God’s people have sealed their witness by laying down their lives.”</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dirty="0">
              <a:effectLst/>
            </a:endParaRP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effectLst/>
              </a:rPr>
              <a:t>____________</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dirty="0">
              <a:effectLst/>
            </a:endParaRP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effectLst/>
              </a:rPr>
              <a:t>Warren W. Wiersbe, The Bible Exposition Commentary, vol. 1 (Wheaton, IL: Victor Books, 1996), 403.</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3390847"/>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mn-lt"/>
                <a:ea typeface="ＭＳ Ｐゴシック" charset="0"/>
                <a:cs typeface="ＭＳ Ｐゴシック" charset="0"/>
              </a:rPr>
              <a:t>What is the significance of the threefold regions (8)?</a:t>
            </a:r>
          </a:p>
          <a:p>
            <a:pPr eaLnBrk="1" hangingPunct="1"/>
            <a:r>
              <a:rPr lang="en-US" dirty="0">
                <a:latin typeface="+mn-lt"/>
                <a:ea typeface="ＭＳ Ｐゴシック" charset="0"/>
                <a:cs typeface="ＭＳ Ｐゴシック" charset="0"/>
              </a:rPr>
              <a:t>Geographically, they go from the near to the far.</a:t>
            </a:r>
          </a:p>
          <a:p>
            <a:pPr eaLnBrk="1" hangingPunct="1"/>
            <a:r>
              <a:rPr lang="en-US" dirty="0">
                <a:latin typeface="+mn-lt"/>
                <a:ea typeface="ＭＳ Ｐゴシック" charset="0"/>
                <a:cs typeface="ＭＳ Ｐゴシック" charset="0"/>
              </a:rPr>
              <a:t>By size, it begins with a city, goes to regions and then beyond regions.</a:t>
            </a:r>
          </a:p>
          <a:p>
            <a:pPr eaLnBrk="1" hangingPunct="1"/>
            <a:r>
              <a:rPr lang="en-US" dirty="0">
                <a:latin typeface="+mn-lt"/>
                <a:ea typeface="ＭＳ Ｐゴシック" charset="0"/>
                <a:cs typeface="ＭＳ Ｐゴシック" charset="0"/>
              </a:rPr>
              <a:t>Culturally, they begin with the familiar and stretch to the unfamiliar.</a:t>
            </a:r>
          </a:p>
          <a:p>
            <a:pPr eaLnBrk="1" hangingPunct="1"/>
            <a:r>
              <a:rPr lang="en-US" dirty="0">
                <a:latin typeface="+mn-lt"/>
                <a:ea typeface="ＭＳ Ｐゴシック" charset="0"/>
                <a:cs typeface="ＭＳ Ｐゴシック" charset="0"/>
              </a:rPr>
              <a:t>Chronologically, it begins in AD 33 and finishes in AD 62—as well as to today.</a:t>
            </a:r>
          </a:p>
          <a:p>
            <a:pPr eaLnBrk="1" hangingPunct="1"/>
            <a:endParaRPr lang="en-US" dirty="0">
              <a:latin typeface="+mn-lt"/>
              <a:ea typeface="ＭＳ Ｐゴシック" charset="0"/>
              <a:cs typeface="ＭＳ Ｐゴシック" charset="0"/>
            </a:endParaRPr>
          </a:p>
        </p:txBody>
      </p:sp>
    </p:spTree>
    <p:extLst>
      <p:ext uri="{BB962C8B-B14F-4D97-AF65-F5344CB8AC3E}">
        <p14:creationId xmlns:p14="http://schemas.microsoft.com/office/powerpoint/2010/main" val="3771883806"/>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Linguistically, Hebrew/Aramaic moves to Greek/Latin/others.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Romans 15, Paul anticipates sharing Jesus in Spain.</a:t>
            </a:r>
            <a:endParaRPr lang="en-US" dirty="0"/>
          </a:p>
        </p:txBody>
      </p:sp>
    </p:spTree>
    <p:extLst>
      <p:ext uri="{BB962C8B-B14F-4D97-AF65-F5344CB8AC3E}">
        <p14:creationId xmlns:p14="http://schemas.microsoft.com/office/powerpoint/2010/main" val="2345760256"/>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sz="1200" kern="1200" dirty="0">
                <a:solidFill>
                  <a:schemeClr val="tx1"/>
                </a:solidFill>
                <a:effectLst/>
                <a:latin typeface="+mn-lt"/>
                <a:ea typeface="+mn-ea"/>
                <a:cs typeface="+mn-cs"/>
              </a:rPr>
              <a:t>“After saying this…</a:t>
            </a:r>
          </a:p>
          <a:p>
            <a:endParaRPr lang="en-US" dirty="0"/>
          </a:p>
        </p:txBody>
      </p:sp>
    </p:spTree>
    <p:extLst>
      <p:ext uri="{BB962C8B-B14F-4D97-AF65-F5344CB8AC3E}">
        <p14:creationId xmlns:p14="http://schemas.microsoft.com/office/powerpoint/2010/main" val="403830138"/>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sz="1200" kern="1200" dirty="0">
                <a:solidFill>
                  <a:schemeClr val="tx1"/>
                </a:solidFill>
                <a:effectLst/>
                <a:latin typeface="+mn-lt"/>
                <a:ea typeface="+mn-ea"/>
                <a:cs typeface="+mn-cs"/>
              </a:rPr>
              <a:t>he was taken up into a cloud while they were watching…</a:t>
            </a:r>
            <a:endParaRPr lang="en-US" dirty="0"/>
          </a:p>
        </p:txBody>
      </p:sp>
    </p:spTree>
    <p:extLst>
      <p:ext uri="{BB962C8B-B14F-4D97-AF65-F5344CB8AC3E}">
        <p14:creationId xmlns:p14="http://schemas.microsoft.com/office/powerpoint/2010/main" val="2515548449"/>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a:t>
            </a:r>
            <a:r>
              <a:rPr lang="en-US" sz="1200" kern="1200" dirty="0">
                <a:solidFill>
                  <a:schemeClr val="tx1"/>
                </a:solidFill>
                <a:effectLst/>
                <a:latin typeface="+mn-lt"/>
                <a:ea typeface="+mn-ea"/>
                <a:cs typeface="+mn-cs"/>
              </a:rPr>
              <a:t> and they could no longer see him” (1:9 NLT).</a:t>
            </a:r>
            <a:endParaRPr lang="en-US" dirty="0"/>
          </a:p>
        </p:txBody>
      </p:sp>
    </p:spTree>
    <p:extLst>
      <p:ext uri="{BB962C8B-B14F-4D97-AF65-F5344CB8AC3E}">
        <p14:creationId xmlns:p14="http://schemas.microsoft.com/office/powerpoint/2010/main" val="1155208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a:t>Guards at the tomb were threatened with death for allowing anyone to touch the body.</a:t>
            </a:r>
          </a:p>
        </p:txBody>
      </p:sp>
    </p:spTree>
    <p:extLst>
      <p:ext uri="{BB962C8B-B14F-4D97-AF65-F5344CB8AC3E}">
        <p14:creationId xmlns:p14="http://schemas.microsoft.com/office/powerpoint/2010/main" val="893504754"/>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a:t>
            </a:r>
            <a:r>
              <a:rPr lang="en-US" sz="1200" kern="1200" dirty="0">
                <a:solidFill>
                  <a:schemeClr val="tx1"/>
                </a:solidFill>
                <a:effectLst/>
                <a:latin typeface="+mn-lt"/>
                <a:ea typeface="+mn-ea"/>
                <a:cs typeface="+mn-cs"/>
              </a:rPr>
              <a:t>As they strained to see him rising into heaven, two white-robed men suddenly stood among them.”</a:t>
            </a:r>
          </a:p>
        </p:txBody>
      </p:sp>
    </p:spTree>
    <p:extLst>
      <p:ext uri="{BB962C8B-B14F-4D97-AF65-F5344CB8AC3E}">
        <p14:creationId xmlns:p14="http://schemas.microsoft.com/office/powerpoint/2010/main" val="978922850"/>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Acts 1:11</a:t>
            </a:r>
            <a:r>
              <a:rPr lang="en-US" dirty="0">
                <a:effectLst/>
                <a:latin typeface="Lucida Grande" panose="020B0600040502020204" pitchFamily="34" charset="0"/>
              </a:rPr>
              <a:t>    “Men of Galilee,” they said, “why are you standing here staring into heaven? Jesus has been taken from you into heaven, but someday he will return from heaven in the same way you saw him go!”</a:t>
            </a:r>
          </a:p>
          <a:p>
            <a:endParaRPr lang="en-US" dirty="0"/>
          </a:p>
        </p:txBody>
      </p:sp>
    </p:spTree>
    <p:extLst>
      <p:ext uri="{BB962C8B-B14F-4D97-AF65-F5344CB8AC3E}">
        <p14:creationId xmlns:p14="http://schemas.microsoft.com/office/powerpoint/2010/main" val="2858651276"/>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God began the Church right at home for the first believers (Acts 1–2).</a:t>
            </a:r>
          </a:p>
          <a:p>
            <a:endParaRPr lang="en-US"/>
          </a:p>
        </p:txBody>
      </p:sp>
    </p:spTree>
    <p:extLst>
      <p:ext uri="{BB962C8B-B14F-4D97-AF65-F5344CB8AC3E}">
        <p14:creationId xmlns:p14="http://schemas.microsoft.com/office/powerpoint/2010/main" val="2428139830"/>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latin typeface="Arial" panose="020B0604020202020204" pitchFamily="34" charset="0"/>
                <a:cs typeface="Arial" panose="020B0604020202020204" pitchFamily="34" charset="0"/>
              </a:rPr>
              <a:t>He prepared Jews first to reach Jews (Acts 1).</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0725995"/>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234</a:t>
            </a:fld>
            <a:endParaRPr lang="en-GB"/>
          </a:p>
        </p:txBody>
      </p:sp>
    </p:spTree>
    <p:extLst>
      <p:ext uri="{BB962C8B-B14F-4D97-AF65-F5344CB8AC3E}">
        <p14:creationId xmlns:p14="http://schemas.microsoft.com/office/powerpoint/2010/main" val="589884862"/>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Calibri" panose="020F0502020204030204" pitchFamily="34" charset="0"/>
                <a:ea typeface="ＭＳ Ｐゴシック" charset="0"/>
                <a:cs typeface="Calibri" panose="020F0502020204030204" pitchFamily="34" charset="0"/>
              </a:rPr>
              <a:t>The Mount of Olives plays a significant role in history.  It is the last place the Spirit is present in Ezekiel 11:23, the last place Christ was honored as king in Luke 19:37, the last place Christ was seen by his disciples in Acts 1:10, and the NEXT place Christ will appear on earth to fulfill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dirty="0">
                <a:latin typeface="Calibri" panose="020F0502020204030204" pitchFamily="34" charset="0"/>
                <a:ea typeface="ＭＳ Ｐゴシック" charset="0"/>
                <a:cs typeface="Calibri" panose="020F0502020204030204" pitchFamily="34" charset="0"/>
              </a:rPr>
              <a:t>Common Slides English-197</a:t>
            </a:r>
          </a:p>
          <a:p>
            <a:pPr eaLnBrk="1" hangingPunct="1"/>
            <a:r>
              <a:rPr lang="en-US" dirty="0">
                <a:latin typeface="Calibri" panose="020F0502020204030204" pitchFamily="34" charset="0"/>
                <a:ea typeface="ＭＳ Ｐゴシック" charset="0"/>
                <a:cs typeface="Calibri" panose="020F0502020204030204" pitchFamily="34" charset="0"/>
              </a:rPr>
              <a:t>OS-26-Ezek1-39-slide 178</a:t>
            </a:r>
          </a:p>
          <a:p>
            <a:pPr eaLnBrk="1" hangingPunct="1"/>
            <a:r>
              <a:rPr lang="en-US" dirty="0">
                <a:latin typeface="Calibri" panose="020F0502020204030204" pitchFamily="34" charset="0"/>
                <a:ea typeface="ＭＳ Ｐゴシック" charset="0"/>
                <a:cs typeface="Calibri" panose="020F0502020204030204" pitchFamily="34" charset="0"/>
              </a:rPr>
              <a:t>OS-38-Zechariah-179</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B9C8B3-F5F7-1B45-B59E-67AA7948C8F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7267" name="Rectangle 2"/>
          <p:cNvSpPr>
            <a:spLocks noGrp="1" noRot="1" noChangeAspect="1" noChangeArrowheads="1"/>
          </p:cNvSpPr>
          <p:nvPr>
            <p:ph type="sldImg"/>
          </p:nvPr>
        </p:nvSpPr>
        <p:spPr>
          <a:solidFill>
            <a:srgbClr val="FFFFFF"/>
          </a:solidFill>
          <a:ln/>
        </p:spPr>
      </p:sp>
      <p:sp>
        <p:nvSpPr>
          <p:cNvPr id="26726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990070256"/>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1E86762-146C-4827-B777-562638F47F4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58BBDD-7990-4DFC-AB87-E0C79E109C6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7938" name="Rectangle 2">
            <a:extLst>
              <a:ext uri="{FF2B5EF4-FFF2-40B4-BE49-F238E27FC236}">
                <a16:creationId xmlns:a16="http://schemas.microsoft.com/office/drawing/2014/main" id="{DA3DC542-A3F0-4C57-B244-5AF5A008674B}"/>
              </a:ext>
            </a:extLst>
          </p:cNvPr>
          <p:cNvSpPr>
            <a:spLocks noGrp="1" noRot="1" noChangeAspect="1" noChangeArrowheads="1" noTextEdit="1"/>
          </p:cNvSpPr>
          <p:nvPr>
            <p:ph type="sldImg"/>
          </p:nvPr>
        </p:nvSpPr>
        <p:spPr>
          <a:ln/>
        </p:spPr>
      </p:sp>
      <p:sp>
        <p:nvSpPr>
          <p:cNvPr id="167939" name="Rectangle 3">
            <a:extLst>
              <a:ext uri="{FF2B5EF4-FFF2-40B4-BE49-F238E27FC236}">
                <a16:creationId xmlns:a16="http://schemas.microsoft.com/office/drawing/2014/main" id="{6A180609-304B-4149-89E2-FDA8D07480D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04090233"/>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85757C7-522F-4C34-9AF0-F4A824EC21C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1C54CD-AE6A-46CB-B9FD-2592354D51D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8962" name="Rectangle 2">
            <a:extLst>
              <a:ext uri="{FF2B5EF4-FFF2-40B4-BE49-F238E27FC236}">
                <a16:creationId xmlns:a16="http://schemas.microsoft.com/office/drawing/2014/main" id="{36DF931C-B2AA-439B-BC9E-588C7DCE4979}"/>
              </a:ext>
            </a:extLst>
          </p:cNvPr>
          <p:cNvSpPr>
            <a:spLocks noGrp="1" noRot="1" noChangeAspect="1" noChangeArrowheads="1" noTextEdit="1"/>
          </p:cNvSpPr>
          <p:nvPr>
            <p:ph type="sldImg"/>
          </p:nvPr>
        </p:nvSpPr>
        <p:spPr>
          <a:ln/>
        </p:spPr>
      </p:sp>
      <p:sp>
        <p:nvSpPr>
          <p:cNvPr id="168963" name="Rectangle 3">
            <a:extLst>
              <a:ext uri="{FF2B5EF4-FFF2-40B4-BE49-F238E27FC236}">
                <a16:creationId xmlns:a16="http://schemas.microsoft.com/office/drawing/2014/main" id="{7EA928C2-2287-490A-B677-70079A12FCB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9056999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0A2B5B3-B2B6-4816-BFAF-F4FC0C247FD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9811EE-EED5-4A33-9D31-643CB74A1EE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9986" name="Rectangle 2">
            <a:extLst>
              <a:ext uri="{FF2B5EF4-FFF2-40B4-BE49-F238E27FC236}">
                <a16:creationId xmlns:a16="http://schemas.microsoft.com/office/drawing/2014/main" id="{7D391E15-92B9-4F0A-ACEB-4E461DC6F8AD}"/>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A40F8169-D685-48D8-8B8E-8B58154138D0}"/>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69099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dirty="0"/>
              <a:t>They would also be killed for falling asleep on duty, so you can be sure they did not allow a single one among them to fall asleep.</a:t>
            </a:r>
          </a:p>
        </p:txBody>
      </p:sp>
    </p:spTree>
    <p:extLst>
      <p:ext uri="{BB962C8B-B14F-4D97-AF65-F5344CB8AC3E}">
        <p14:creationId xmlns:p14="http://schemas.microsoft.com/office/powerpoint/2010/main" val="86448623"/>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1D04-307E-4A67-B103-E3BA51E853E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A7E2A6-0DC0-4C43-9F61-5AF6D590B4E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1010" name="Rectangle 2">
            <a:extLst>
              <a:ext uri="{FF2B5EF4-FFF2-40B4-BE49-F238E27FC236}">
                <a16:creationId xmlns:a16="http://schemas.microsoft.com/office/drawing/2014/main" id="{04B89A77-161C-415A-8988-E7974A63A861}"/>
              </a:ext>
            </a:extLst>
          </p:cNvPr>
          <p:cNvSpPr>
            <a:spLocks noGrp="1" noRot="1" noChangeAspect="1" noChangeArrowheads="1" noTextEdit="1"/>
          </p:cNvSpPr>
          <p:nvPr>
            <p:ph type="sldImg"/>
          </p:nvPr>
        </p:nvSpPr>
        <p:spPr>
          <a:ln/>
        </p:spPr>
      </p:sp>
      <p:sp>
        <p:nvSpPr>
          <p:cNvPr id="171011" name="Rectangle 3">
            <a:extLst>
              <a:ext uri="{FF2B5EF4-FFF2-40B4-BE49-F238E27FC236}">
                <a16:creationId xmlns:a16="http://schemas.microsoft.com/office/drawing/2014/main" id="{4196E30C-7546-4227-A884-E88458CCE23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10967354"/>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2942FA7-A51C-468A-8890-6F4944C5744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E07B97-3F03-4655-B131-2BF7C36341C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2034" name="Rectangle 2">
            <a:extLst>
              <a:ext uri="{FF2B5EF4-FFF2-40B4-BE49-F238E27FC236}">
                <a16:creationId xmlns:a16="http://schemas.microsoft.com/office/drawing/2014/main" id="{FA7E8CEE-C807-45D1-A4F8-FEB733FF2FBB}"/>
              </a:ext>
            </a:extLst>
          </p:cNvPr>
          <p:cNvSpPr>
            <a:spLocks noGrp="1" noRot="1" noChangeAspect="1" noChangeArrowheads="1" noTextEdit="1"/>
          </p:cNvSpPr>
          <p:nvPr>
            <p:ph type="sldImg"/>
          </p:nvPr>
        </p:nvSpPr>
        <p:spPr>
          <a:ln/>
        </p:spPr>
      </p:sp>
      <p:sp>
        <p:nvSpPr>
          <p:cNvPr id="172035" name="Rectangle 3">
            <a:extLst>
              <a:ext uri="{FF2B5EF4-FFF2-40B4-BE49-F238E27FC236}">
                <a16:creationId xmlns:a16="http://schemas.microsoft.com/office/drawing/2014/main" id="{64633578-BAF0-47F9-8F47-12E66A89392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65073202"/>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5539AD5-6786-4B04-B062-D6A8805F6E6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4D81E5-0798-4526-BB0D-9CE547C4EFD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3058" name="Rectangle 2">
            <a:extLst>
              <a:ext uri="{FF2B5EF4-FFF2-40B4-BE49-F238E27FC236}">
                <a16:creationId xmlns:a16="http://schemas.microsoft.com/office/drawing/2014/main" id="{C3291A10-67A2-4013-A97E-2194C01A2511}"/>
              </a:ext>
            </a:extLst>
          </p:cNvPr>
          <p:cNvSpPr>
            <a:spLocks noGrp="1" noRot="1" noChangeAspect="1" noChangeArrowheads="1" noTextEdit="1"/>
          </p:cNvSpPr>
          <p:nvPr>
            <p:ph type="sldImg"/>
          </p:nvPr>
        </p:nvSpPr>
        <p:spPr>
          <a:ln/>
        </p:spPr>
      </p:sp>
      <p:sp>
        <p:nvSpPr>
          <p:cNvPr id="173059" name="Rectangle 3">
            <a:extLst>
              <a:ext uri="{FF2B5EF4-FFF2-40B4-BE49-F238E27FC236}">
                <a16:creationId xmlns:a16="http://schemas.microsoft.com/office/drawing/2014/main" id="{6AAE4261-A9DA-4AC5-A861-65FFEC37FCF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70381615"/>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B317F61-D4B8-44D3-B41F-62A88C27D19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F0C3F8-1766-477E-A7C3-4A716666A4D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4082" name="Rectangle 2">
            <a:extLst>
              <a:ext uri="{FF2B5EF4-FFF2-40B4-BE49-F238E27FC236}">
                <a16:creationId xmlns:a16="http://schemas.microsoft.com/office/drawing/2014/main" id="{AC528C08-3C08-4E79-A80E-5D45EAE452B3}"/>
              </a:ext>
            </a:extLst>
          </p:cNvPr>
          <p:cNvSpPr>
            <a:spLocks noGrp="1" noRot="1" noChangeAspect="1" noChangeArrowheads="1" noTextEdit="1"/>
          </p:cNvSpPr>
          <p:nvPr>
            <p:ph type="sldImg"/>
          </p:nvPr>
        </p:nvSpPr>
        <p:spPr>
          <a:ln/>
        </p:spPr>
      </p:sp>
      <p:sp>
        <p:nvSpPr>
          <p:cNvPr id="174083" name="Rectangle 3">
            <a:extLst>
              <a:ext uri="{FF2B5EF4-FFF2-40B4-BE49-F238E27FC236}">
                <a16:creationId xmlns:a16="http://schemas.microsoft.com/office/drawing/2014/main" id="{9D8639FC-2724-4625-9BF6-FB4A8BC6230A}"/>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43213282"/>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7783728-6735-4413-A0D0-C743A1D5992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7C8D5B2-59FE-439E-887C-5AC0520608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6130" name="Rectangle 2">
            <a:extLst>
              <a:ext uri="{FF2B5EF4-FFF2-40B4-BE49-F238E27FC236}">
                <a16:creationId xmlns:a16="http://schemas.microsoft.com/office/drawing/2014/main" id="{38B3B04B-AB98-4059-AC77-6E1748EC4CA0}"/>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92DB80F9-DC2B-4202-87F6-56B08F905AA0}"/>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85746173"/>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8AA608B-8DA2-4AD9-ADFA-57F1CBB3668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3865D5-FA61-4BAB-9ABC-8E0E3D5D7A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7154" name="Rectangle 2">
            <a:extLst>
              <a:ext uri="{FF2B5EF4-FFF2-40B4-BE49-F238E27FC236}">
                <a16:creationId xmlns:a16="http://schemas.microsoft.com/office/drawing/2014/main" id="{1CD3A3AF-3957-463F-AC94-412CBEF4A2CA}"/>
              </a:ext>
            </a:extLst>
          </p:cNvPr>
          <p:cNvSpPr>
            <a:spLocks noGrp="1" noRot="1" noChangeAspect="1" noChangeArrowheads="1" noTextEdit="1"/>
          </p:cNvSpPr>
          <p:nvPr>
            <p:ph type="sldImg"/>
          </p:nvPr>
        </p:nvSpPr>
        <p:spPr>
          <a:ln/>
        </p:spPr>
      </p:sp>
      <p:sp>
        <p:nvSpPr>
          <p:cNvPr id="177155" name="Rectangle 3">
            <a:extLst>
              <a:ext uri="{FF2B5EF4-FFF2-40B4-BE49-F238E27FC236}">
                <a16:creationId xmlns:a16="http://schemas.microsoft.com/office/drawing/2014/main" id="{D1397CB0-1975-4F00-B74D-8C6E412165B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765245782"/>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962456-A450-3C43-AE4C-AA8EE27A5DE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0883" name="Rectangle 2"/>
          <p:cNvSpPr>
            <a:spLocks noGrp="1" noRot="1" noChangeAspect="1" noChangeArrowheads="1"/>
          </p:cNvSpPr>
          <p:nvPr>
            <p:ph type="sldImg"/>
          </p:nvPr>
        </p:nvSpPr>
        <p:spPr>
          <a:solidFill>
            <a:srgbClr val="FFFFFF"/>
          </a:solidFill>
          <a:ln/>
        </p:spPr>
      </p:sp>
      <p:sp>
        <p:nvSpPr>
          <p:cNvPr id="2508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142779194"/>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D5B446B-45A2-4D5B-B4DD-DD7B30FC2E3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870DFC-929A-4D0A-B67F-65D1554B26B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8178" name="Rectangle 2">
            <a:extLst>
              <a:ext uri="{FF2B5EF4-FFF2-40B4-BE49-F238E27FC236}">
                <a16:creationId xmlns:a16="http://schemas.microsoft.com/office/drawing/2014/main" id="{02C0003D-A606-4F46-8317-2FD060B70B35}"/>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C8A7E2B2-42DE-44E3-8BAB-ED1FEE54BC2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91633691"/>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F6BE0FE-5412-43EB-8029-127D9093B2F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8E0C38-EF5C-4229-837E-D4169E30228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9202" name="Rectangle 2">
            <a:extLst>
              <a:ext uri="{FF2B5EF4-FFF2-40B4-BE49-F238E27FC236}">
                <a16:creationId xmlns:a16="http://schemas.microsoft.com/office/drawing/2014/main" id="{8FA3BF3A-BDC7-450D-8796-B379D43C6632}"/>
              </a:ext>
            </a:extLst>
          </p:cNvPr>
          <p:cNvSpPr>
            <a:spLocks noGrp="1" noRot="1" noChangeAspect="1" noChangeArrowheads="1" noTextEdit="1"/>
          </p:cNvSpPr>
          <p:nvPr>
            <p:ph type="sldImg"/>
          </p:nvPr>
        </p:nvSpPr>
        <p:spPr>
          <a:ln/>
        </p:spPr>
      </p:sp>
      <p:sp>
        <p:nvSpPr>
          <p:cNvPr id="179203" name="Rectangle 3">
            <a:extLst>
              <a:ext uri="{FF2B5EF4-FFF2-40B4-BE49-F238E27FC236}">
                <a16:creationId xmlns:a16="http://schemas.microsoft.com/office/drawing/2014/main" id="{67AF88AF-E3B8-4202-BA86-BE32D3DC6A8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452355567"/>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E7835D5-6278-413B-8246-C00BD879345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52D9B3-5362-4DFF-8400-5AEC6CB8B17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1250" name="Rectangle 2">
            <a:extLst>
              <a:ext uri="{FF2B5EF4-FFF2-40B4-BE49-F238E27FC236}">
                <a16:creationId xmlns:a16="http://schemas.microsoft.com/office/drawing/2014/main" id="{335927F7-6F1B-43F0-A85B-99B030F6C463}"/>
              </a:ext>
            </a:extLst>
          </p:cNvPr>
          <p:cNvSpPr>
            <a:spLocks noGrp="1" noRot="1" noChangeAspect="1" noChangeArrowheads="1" noTextEdit="1"/>
          </p:cNvSpPr>
          <p:nvPr>
            <p:ph type="sldImg"/>
          </p:nvPr>
        </p:nvSpPr>
        <p:spPr>
          <a:ln/>
        </p:spPr>
      </p:sp>
      <p:sp>
        <p:nvSpPr>
          <p:cNvPr id="181251" name="Rectangle 3">
            <a:extLst>
              <a:ext uri="{FF2B5EF4-FFF2-40B4-BE49-F238E27FC236}">
                <a16:creationId xmlns:a16="http://schemas.microsoft.com/office/drawing/2014/main" id="{5CC419FB-85CE-4ACA-859C-604A0B7D35E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99318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a:t>Death would ensue if the Roman seal were allowed to be broken.</a:t>
            </a:r>
          </a:p>
        </p:txBody>
      </p:sp>
    </p:spTree>
    <p:extLst>
      <p:ext uri="{BB962C8B-B14F-4D97-AF65-F5344CB8AC3E}">
        <p14:creationId xmlns:p14="http://schemas.microsoft.com/office/powerpoint/2010/main" val="1165357283"/>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38DA8C8-C271-4675-ABD3-B5A68E8DA75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4CEBEE-1ACB-4927-91F1-2C96391CC50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2274" name="Rectangle 2">
            <a:extLst>
              <a:ext uri="{FF2B5EF4-FFF2-40B4-BE49-F238E27FC236}">
                <a16:creationId xmlns:a16="http://schemas.microsoft.com/office/drawing/2014/main" id="{4FEBEB65-E2B8-4F0F-A647-800C149E5B3E}"/>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80C88F39-5A77-4D81-8C71-0C80811C15C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33006928"/>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A9F8266-8E09-43E4-BE62-029846F44BF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7E9C1F-75C5-4F4D-8995-4936E3E76EA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3298" name="Rectangle 2">
            <a:extLst>
              <a:ext uri="{FF2B5EF4-FFF2-40B4-BE49-F238E27FC236}">
                <a16:creationId xmlns:a16="http://schemas.microsoft.com/office/drawing/2014/main" id="{1CA18D67-8AF5-43A1-95F6-09F64A98EEF3}"/>
              </a:ext>
            </a:extLst>
          </p:cNvPr>
          <p:cNvSpPr>
            <a:spLocks noGrp="1" noRot="1" noChangeAspect="1" noChangeArrowheads="1" noTextEdit="1"/>
          </p:cNvSpPr>
          <p:nvPr>
            <p:ph type="sldImg"/>
          </p:nvPr>
        </p:nvSpPr>
        <p:spPr>
          <a:ln/>
        </p:spPr>
      </p:sp>
      <p:sp>
        <p:nvSpPr>
          <p:cNvPr id="183299" name="Rectangle 3">
            <a:extLst>
              <a:ext uri="{FF2B5EF4-FFF2-40B4-BE49-F238E27FC236}">
                <a16:creationId xmlns:a16="http://schemas.microsoft.com/office/drawing/2014/main" id="{7FA43B17-66D4-4947-8E1B-1FFC79C09DF9}"/>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17405969"/>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36EA211-728C-4C81-80A8-6467D05935A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99D2ED-6BFC-4134-A791-963436241B4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4322" name="Rectangle 2">
            <a:extLst>
              <a:ext uri="{FF2B5EF4-FFF2-40B4-BE49-F238E27FC236}">
                <a16:creationId xmlns:a16="http://schemas.microsoft.com/office/drawing/2014/main" id="{66148F15-DE5B-41C7-A19E-CD4F0DDAAFF5}"/>
              </a:ext>
            </a:extLst>
          </p:cNvPr>
          <p:cNvSpPr>
            <a:spLocks noGrp="1" noRot="1" noChangeAspect="1" noChangeArrowheads="1" noTextEdit="1"/>
          </p:cNvSpPr>
          <p:nvPr>
            <p:ph type="sldImg"/>
          </p:nvPr>
        </p:nvSpPr>
        <p:spPr>
          <a:ln/>
        </p:spPr>
      </p:sp>
      <p:sp>
        <p:nvSpPr>
          <p:cNvPr id="184323" name="Rectangle 3">
            <a:extLst>
              <a:ext uri="{FF2B5EF4-FFF2-40B4-BE49-F238E27FC236}">
                <a16:creationId xmlns:a16="http://schemas.microsoft.com/office/drawing/2014/main" id="{E715E371-0877-4E1B-8BFD-A5AC7EA2879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25706628"/>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1E5F09C-9260-45D8-86AD-3C4EFB4563D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B6BEF1-3A00-4D75-9515-82BACF5DE49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5346" name="Rectangle 2">
            <a:extLst>
              <a:ext uri="{FF2B5EF4-FFF2-40B4-BE49-F238E27FC236}">
                <a16:creationId xmlns:a16="http://schemas.microsoft.com/office/drawing/2014/main" id="{8613C62C-DC67-44E1-9ECA-D0742F400EDA}"/>
              </a:ext>
            </a:extLst>
          </p:cNvPr>
          <p:cNvSpPr>
            <a:spLocks noGrp="1" noRot="1" noChangeAspect="1" noChangeArrowheads="1" noTextEdit="1"/>
          </p:cNvSpPr>
          <p:nvPr>
            <p:ph type="sldImg"/>
          </p:nvPr>
        </p:nvSpPr>
        <p:spPr>
          <a:ln/>
        </p:spPr>
      </p:sp>
      <p:sp>
        <p:nvSpPr>
          <p:cNvPr id="185347" name="Rectangle 3">
            <a:extLst>
              <a:ext uri="{FF2B5EF4-FFF2-40B4-BE49-F238E27FC236}">
                <a16:creationId xmlns:a16="http://schemas.microsoft.com/office/drawing/2014/main" id="{B232D6FA-FA0C-42AC-8894-5722B97DB8D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28553266"/>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38D9470-EC9F-429C-8D8D-DAC2E1F5AD7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A96144-63D9-4CDF-94A1-9580DDE604C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6370" name="Rectangle 2">
            <a:extLst>
              <a:ext uri="{FF2B5EF4-FFF2-40B4-BE49-F238E27FC236}">
                <a16:creationId xmlns:a16="http://schemas.microsoft.com/office/drawing/2014/main" id="{16DA31CF-C3ED-4237-911E-2686D9AA397D}"/>
              </a:ext>
            </a:extLst>
          </p:cNvPr>
          <p:cNvSpPr>
            <a:spLocks noGrp="1" noRot="1" noChangeAspect="1" noChangeArrowheads="1" noTextEdit="1"/>
          </p:cNvSpPr>
          <p:nvPr>
            <p:ph type="sldImg"/>
          </p:nvPr>
        </p:nvSpPr>
        <p:spPr>
          <a:ln/>
        </p:spPr>
      </p:sp>
      <p:sp>
        <p:nvSpPr>
          <p:cNvPr id="186371" name="Rectangle 3">
            <a:extLst>
              <a:ext uri="{FF2B5EF4-FFF2-40B4-BE49-F238E27FC236}">
                <a16:creationId xmlns:a16="http://schemas.microsoft.com/office/drawing/2014/main" id="{8004673B-019A-4B96-843B-D65F11664F2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07800060"/>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BD1E1C9-DDB7-4112-858D-F77A903586F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B32518-68B0-45CC-8FD6-3D28F1200D6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7394" name="Rectangle 2">
            <a:extLst>
              <a:ext uri="{FF2B5EF4-FFF2-40B4-BE49-F238E27FC236}">
                <a16:creationId xmlns:a16="http://schemas.microsoft.com/office/drawing/2014/main" id="{37643DA6-B102-47F2-A44F-232D5C697DC2}"/>
              </a:ext>
            </a:extLst>
          </p:cNvPr>
          <p:cNvSpPr>
            <a:spLocks noGrp="1" noRot="1" noChangeAspect="1" noChangeArrowheads="1" noTextEdit="1"/>
          </p:cNvSpPr>
          <p:nvPr>
            <p:ph type="sldImg"/>
          </p:nvPr>
        </p:nvSpPr>
        <p:spPr>
          <a:ln/>
        </p:spPr>
      </p:sp>
      <p:sp>
        <p:nvSpPr>
          <p:cNvPr id="187395" name="Rectangle 3">
            <a:extLst>
              <a:ext uri="{FF2B5EF4-FFF2-40B4-BE49-F238E27FC236}">
                <a16:creationId xmlns:a16="http://schemas.microsoft.com/office/drawing/2014/main" id="{D7EF979B-408B-4D0D-A4CE-1CD29C549B33}"/>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617765017"/>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DA290B-D9C0-D54E-8CA1-D196FC5457E2}"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259</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Happy Earth Day 2022!</a:t>
            </a:r>
          </a:p>
          <a:p>
            <a:r>
              <a:rPr lang="en-US" dirty="0"/>
              <a:t>OK, well, that was yesterday—and you thought it was Eastern Good Friday!</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260</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2549500133"/>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Blessed Easter to you! Not so for Shalom </a:t>
            </a:r>
            <a:r>
              <a:rPr lang="en-US" sz="1200" kern="1200" dirty="0" err="1">
                <a:solidFill>
                  <a:schemeClr val="tx1"/>
                </a:solidFill>
                <a:effectLst/>
                <a:latin typeface="Arial" charset="0"/>
                <a:ea typeface="ヒラギノ角ゴ Pro W3" pitchFamily="80" charset="-128"/>
                <a:cs typeface="ヒラギノ角ゴ Pro W3" pitchFamily="-111" charset="-128"/>
              </a:rPr>
              <a:t>Auslander</a:t>
            </a:r>
            <a:r>
              <a:rPr lang="en-US" sz="1200" kern="1200" dirty="0">
                <a:solidFill>
                  <a:schemeClr val="tx1"/>
                </a:solidFill>
                <a:effectLst/>
                <a:latin typeface="Arial" charset="0"/>
                <a:ea typeface="ヒラギノ角ゴ Pro W3" pitchFamily="80" charset="-128"/>
                <a:cs typeface="ヒラギノ角ゴ Pro W3" pitchFamily="-111" charset="-128"/>
              </a:rPr>
              <a:t> at the New York Times. His Passover article—same day as Western Good Friday this year—tells us to “Give Up God.”</a:t>
            </a:r>
            <a:r>
              <a:rPr lang="en-US" dirty="0">
                <a:effectLst/>
              </a:rPr>
              <a:t> Ironicly, his name, Shalom, means "peace," but he has no peace.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261</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3315612674"/>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Arial" charset="0"/>
                <a:ea typeface="ヒラギノ角ゴ Pro W3" pitchFamily="80" charset="-128"/>
                <a:cs typeface="ヒラギノ角ゴ Pro W3" pitchFamily="-111" charset="-128"/>
              </a:rPr>
              <a:t>Did you hear</a:t>
            </a:r>
            <a:r>
              <a:rPr lang="en-US" sz="1200" kern="1200" dirty="0">
                <a:solidFill>
                  <a:schemeClr val="tx1"/>
                </a:solidFill>
                <a:effectLst/>
                <a:latin typeface="Arial" charset="0"/>
                <a:ea typeface="ヒラギノ角ゴ Pro W3" pitchFamily="80" charset="-128"/>
                <a:cs typeface="ヒラギノ角ゴ Pro W3" pitchFamily="-111" charset="-128"/>
              </a:rPr>
              <a:t> about March 2013 at Florida Atlantic University?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262</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2025515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a:t>The seal stretched tightly over the stone so that any movement of the stone would break the wax seal.</a:t>
            </a:r>
          </a:p>
        </p:txBody>
      </p:sp>
    </p:spTree>
    <p:extLst>
      <p:ext uri="{BB962C8B-B14F-4D97-AF65-F5344CB8AC3E}">
        <p14:creationId xmlns:p14="http://schemas.microsoft.com/office/powerpoint/2010/main" val="2022832121"/>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Communications Professor Deandre Poole required students…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263</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3518028940"/>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…to stomp on a piece of paper with “Jesus” written on it to supposedly "discuss the importance of symbols in culture," but junior Ryan </a:t>
            </a:r>
            <a:r>
              <a:rPr lang="en-US" sz="1200" kern="1200" dirty="0" err="1">
                <a:solidFill>
                  <a:schemeClr val="tx1"/>
                </a:solidFill>
                <a:effectLst/>
                <a:latin typeface="Arial" charset="0"/>
                <a:ea typeface="ヒラギノ角ゴ Pro W3" pitchFamily="80" charset="-128"/>
                <a:cs typeface="ヒラギノ角ゴ Pro W3" pitchFamily="-111" charset="-128"/>
              </a:rPr>
              <a:t>Rotela</a:t>
            </a:r>
            <a:r>
              <a:rPr lang="en-US" sz="1200" kern="1200" dirty="0">
                <a:solidFill>
                  <a:schemeClr val="tx1"/>
                </a:solidFill>
                <a:effectLst/>
                <a:latin typeface="Arial" charset="0"/>
                <a:ea typeface="ヒラギノ角ゴ Pro W3" pitchFamily="80" charset="-128"/>
                <a:cs typeface="ヒラギノ角ゴ Pro W3" pitchFamily="-111" charset="-128"/>
              </a:rPr>
              <a:t> refused as it violated his religious beliefs.  Dr. Poole immediately suspended him and a big to-do resulted.  The school finally backed down after threats of legal action from the Christian Liberty Institute.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264</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1159387767"/>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The FAU became a FAUX PAUX.</a:t>
            </a:r>
            <a:r>
              <a:rPr lang="en-US"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265</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687056788"/>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Have you noticed that nearly every year there is an attack on Jesus in March?  </a:t>
            </a:r>
            <a:r>
              <a:rPr lang="en-US" sz="1200" i="1" kern="1200" dirty="0">
                <a:solidFill>
                  <a:schemeClr val="tx1"/>
                </a:solidFill>
                <a:effectLst/>
                <a:latin typeface="Arial" charset="0"/>
                <a:ea typeface="ヒラギノ角ゴ Pro W3" pitchFamily="80" charset="-128"/>
                <a:cs typeface="ヒラギノ角ゴ Pro W3" pitchFamily="-111" charset="-128"/>
              </a:rPr>
              <a:t>The Da Vinci Code</a:t>
            </a:r>
            <a:r>
              <a:rPr lang="en-US" sz="1200" kern="1200" dirty="0">
                <a:solidFill>
                  <a:schemeClr val="tx1"/>
                </a:solidFill>
                <a:effectLst/>
                <a:latin typeface="Arial" charset="0"/>
                <a:ea typeface="ヒラギノ角ゴ Pro W3" pitchFamily="80" charset="-128"/>
                <a:cs typeface="ヒラギノ角ゴ Pro W3" pitchFamily="-111" charset="-128"/>
              </a:rPr>
              <a:t> rolled off the presses in March, then years later the film came out in March.  </a:t>
            </a:r>
            <a:r>
              <a:rPr lang="en-US" sz="1200" i="1" kern="1200" dirty="0">
                <a:solidFill>
                  <a:schemeClr val="tx1"/>
                </a:solidFill>
                <a:effectLst/>
                <a:latin typeface="Arial" charset="0"/>
                <a:ea typeface="ヒラギノ角ゴ Pro W3" pitchFamily="80" charset="-128"/>
                <a:cs typeface="ヒラギノ角ゴ Pro W3" pitchFamily="-111" charset="-128"/>
              </a:rPr>
              <a:t>The Gospel of Judas</a:t>
            </a:r>
            <a:r>
              <a:rPr lang="en-US" sz="1200" kern="1200" dirty="0">
                <a:solidFill>
                  <a:schemeClr val="tx1"/>
                </a:solidFill>
                <a:effectLst/>
                <a:latin typeface="Arial" charset="0"/>
                <a:ea typeface="ヒラギノ角ゴ Pro W3" pitchFamily="80" charset="-128"/>
                <a:cs typeface="ヒラギノ角ゴ Pro W3" pitchFamily="-111" charset="-128"/>
              </a:rPr>
              <a:t> attacked Jesus in March too.  All of these are attacks on the death and resurrection of Jesus Christ.</a:t>
            </a:r>
            <a:r>
              <a:rPr lang="en-US"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266</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883264138"/>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ln/>
        </p:spPr>
      </p:sp>
      <p:sp>
        <p:nvSpPr>
          <p:cNvPr id="501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In 2007 the media at a news conference in New York photographed two ossuaries—these are chests made for human bones. Why?  Filmmaker James Cameron claimed that these ossuaries were found in a 2,000-year-old tomb in Jerusalem in 1980 and they may have held the bones of Jesus and “his wife,” Mary Magdalene. He claims that Jesus and Mary Magdalene may have even had a son named Judah</a:t>
            </a:r>
            <a:r>
              <a:rPr lang="en-US" dirty="0">
                <a:ea typeface="ヒラギノ角ゴ Pro W3" charset="0"/>
                <a:cs typeface="ヒラギノ角ゴ Pro W3" charset="0"/>
              </a:rPr>
              <a:t>.</a:t>
            </a:r>
          </a:p>
          <a:p>
            <a:endParaRPr lang="en-US" dirty="0">
              <a:ea typeface="ヒラギノ角ゴ Pro W3" charset="0"/>
              <a:cs typeface="ヒラギノ角ゴ Pro W3" charset="0"/>
            </a:endParaRPr>
          </a:p>
          <a:p>
            <a:r>
              <a:rPr lang="en-US" dirty="0">
                <a:ea typeface="ヒラギノ角ゴ Pro W3" charset="0"/>
                <a:cs typeface="ヒラギノ角ゴ Pro W3" charset="0"/>
              </a:rPr>
              <a:t>26 Feb 2007 REUTERS/Mike Segar</a:t>
            </a:r>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4A208E-431C-D048-8118-5CBDF5DE3430}"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267</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wonder if this concerns you.  Would it really matter to you personally if they did find Jesus’ body?  What would change in your life if this report was true?</a:t>
            </a:r>
          </a:p>
          <a:p>
            <a:r>
              <a:rPr lang="en-US" dirty="0"/>
              <a:t>Would a dead Jesus change how you spend your time?</a:t>
            </a:r>
          </a:p>
          <a:p>
            <a:r>
              <a:rPr lang="en-US" dirty="0"/>
              <a:t>Does the resurrection of Christ affect how you spend your money?</a:t>
            </a:r>
          </a:p>
          <a:p>
            <a:r>
              <a:rPr lang="en-US" dirty="0"/>
              <a:t>Would it affect your marriage?</a:t>
            </a:r>
          </a:p>
          <a:p>
            <a:r>
              <a:rPr lang="en-US" dirty="0"/>
              <a:t>What would change—for you—if anything?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268</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2037979782"/>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Of course, we know that Jesus did rise from the dead—like He said He would!</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Did you hear that someone asked the owner of the tomb, Joseph of Arimathea, “That was a great tomb.  Why did you give it to someone else to be buried in?”</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“Oh,” Joseph said, “He only needed it for the weekend.”</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The resurrection is a fact!  But…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269</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2582594271"/>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spcBef>
                <a:spcPct val="0"/>
              </a:spcBef>
            </a:pPr>
            <a:r>
              <a:rPr lang="en-US" sz="1200" kern="1200" dirty="0">
                <a:solidFill>
                  <a:schemeClr val="tx1"/>
                </a:solidFill>
                <a:effectLst/>
                <a:latin typeface="Arial" charset="0"/>
                <a:ea typeface="ヒラギノ角ゴ Pro W3" pitchFamily="80" charset="-128"/>
                <a:cs typeface="ヒラギノ角ゴ Pro W3" pitchFamily="-111" charset="-128"/>
              </a:rPr>
              <a:t>What’s so important about Christ’s resurrection?  Why should it matter to you and me that Jesus arose?</a:t>
            </a:r>
            <a:endParaRPr lang="en-US" dirty="0">
              <a:ea typeface="ヒラギノ角ゴ Pro W3" charset="0"/>
              <a:cs typeface="ヒラギノ角ゴ Pro W3" charset="0"/>
            </a:endParaRPr>
          </a:p>
        </p:txBody>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F05DC2-03B8-0448-A918-8CC0EACEF3FA}"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270</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271</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ea typeface="ヒラギノ角ゴ Pro W3" charset="0"/>
                <a:cs typeface="ヒラギノ角ゴ Pro W3" charset="0"/>
              </a:rPr>
              <a:t>Paul addressed this issue to some people who doubted the resurrection.</a:t>
            </a:r>
          </a:p>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397589946"/>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272</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ea typeface="ヒラギノ角ゴ Pro W3" charset="0"/>
                <a:cs typeface="ヒラギノ角ゴ Pro W3" charset="0"/>
              </a:rPr>
              <a:t>They lived in ancient Corinth—a seaport city where a lot of ideas floated around.</a:t>
            </a:r>
          </a:p>
        </p:txBody>
      </p:sp>
    </p:spTree>
    <p:extLst>
      <p:ext uri="{BB962C8B-B14F-4D97-AF65-F5344CB8AC3E}">
        <p14:creationId xmlns:p14="http://schemas.microsoft.com/office/powerpoint/2010/main" val="174923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dirty="0"/>
              <a:t>Acts 12 shows 16 guards over Peter, and all were executed after he escaped. It is likely that there also were 16 men guarding the tomb of Jesus.</a:t>
            </a:r>
          </a:p>
        </p:txBody>
      </p:sp>
    </p:spTree>
    <p:extLst>
      <p:ext uri="{BB962C8B-B14F-4D97-AF65-F5344CB8AC3E}">
        <p14:creationId xmlns:p14="http://schemas.microsoft.com/office/powerpoint/2010/main" val="364426360"/>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90EAB1-9AD7-3645-A315-C32C2E3BBC99}"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273</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Nearby philosophies like Epicureanism and Stoicism influenced many people in Corinth to scoff at the idea of bodily existence after death, so some of the Corinthian Christians had even followed this line of doubt.</a:t>
            </a:r>
          </a:p>
          <a:p>
            <a:endParaRPr lang="en-US" sz="1200" kern="1200" dirty="0">
              <a:solidFill>
                <a:schemeClr val="tx1"/>
              </a:solidFill>
              <a:effectLst/>
              <a:latin typeface="Arial" charset="0"/>
              <a:ea typeface="ヒラギノ角ゴ Pro W3" pitchFamily="80" charset="-128"/>
              <a:cs typeface="ヒラギノ角ゴ Pro W3" charset="0"/>
            </a:endParaRPr>
          </a:p>
          <a:p>
            <a:r>
              <a:rPr lang="en-US" sz="1200" kern="1200">
                <a:solidFill>
                  <a:schemeClr val="tx1"/>
                </a:solidFill>
                <a:effectLst/>
                <a:latin typeface="Arial" charset="0"/>
                <a:ea typeface="ヒラギノ角ゴ Pro W3" pitchFamily="80" charset="-128"/>
                <a:cs typeface="ヒラギノ角ゴ Pro W3" charset="0"/>
              </a:rPr>
              <a:t>• Epicurus </a:t>
            </a:r>
            <a:r>
              <a:rPr lang="en-US" sz="1200" kern="1200" dirty="0">
                <a:solidFill>
                  <a:schemeClr val="tx1"/>
                </a:solidFill>
                <a:effectLst/>
                <a:latin typeface="Arial" charset="0"/>
                <a:ea typeface="ヒラギノ角ゴ Pro W3" pitchFamily="80" charset="-128"/>
                <a:cs typeface="ヒラギノ角ゴ Pro W3" charset="0"/>
              </a:rPr>
              <a:t>was known to have said, "Eat, drink, and be merry—for tomorrow we die!" He was saying that after death there is no accounting for our lives on earth—no resurrection.</a:t>
            </a:r>
            <a:endParaRPr lang="en-US" dirty="0">
              <a:ea typeface="ヒラギノ角ゴ Pro W3" charset="0"/>
              <a:cs typeface="ヒラギノ角ゴ Pro W3" charset="0"/>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06730F-14DE-9D40-97EC-A82D22854405}"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274</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But Paul took this denial of the resurrection very seriously!  So let’s see </a:t>
            </a:r>
          </a:p>
          <a:p>
            <a:r>
              <a:rPr lang="en-US" sz="1200" kern="1200" dirty="0">
                <a:solidFill>
                  <a:schemeClr val="tx1"/>
                </a:solidFill>
                <a:effectLst/>
                <a:latin typeface="Arial" charset="0"/>
                <a:ea typeface="ヒラギノ角ゴ Pro W3" pitchFamily="80" charset="-128"/>
                <a:cs typeface="ヒラギノ角ゴ Pro W3" pitchFamily="-111" charset="-128"/>
              </a:rPr>
              <a:t>• three reasons</a:t>
            </a:r>
            <a:r>
              <a:rPr lang="en-US" sz="1200" i="1" kern="1200" dirty="0">
                <a:solidFill>
                  <a:schemeClr val="tx1"/>
                </a:solidFill>
                <a:effectLst/>
                <a:latin typeface="Arial" charset="0"/>
                <a:ea typeface="ヒラギノ角ゴ Pro W3" pitchFamily="80" charset="-128"/>
                <a:cs typeface="ヒラギノ角ゴ Pro W3" pitchFamily="-111" charset="-128"/>
              </a:rPr>
              <a:t> Paul says Christ’s resurrection is important</a:t>
            </a:r>
            <a:r>
              <a:rPr lang="en-US" sz="1200" kern="1200" dirty="0">
                <a:solidFill>
                  <a:schemeClr val="tx1"/>
                </a:solidFill>
                <a:effectLst/>
                <a:latin typeface="Arial" charset="0"/>
                <a:ea typeface="ヒラギノ角ゴ Pro W3" pitchFamily="80" charset="-128"/>
                <a:cs typeface="ヒラギノ角ゴ Pro W3" pitchFamily="-111" charset="-128"/>
              </a:rPr>
              <a:t> in 1 Corinthians 15.  First…</a:t>
            </a:r>
            <a:r>
              <a:rPr lang="en-US" dirty="0">
                <a:effectLst/>
              </a:rPr>
              <a:t> </a:t>
            </a:r>
            <a:endParaRPr lang="en-US" dirty="0">
              <a:ea typeface="ヒラギノ角ゴ Pro W3" charset="0"/>
              <a:cs typeface="ヒラギノ角ゴ Pro W3" charset="0"/>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0E330F-A07D-2A4D-86D1-BB3A307578E7}"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275</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charset="0"/>
                <a:ea typeface="ヒラギノ角ゴ Pro W3" pitchFamily="80" charset="-128"/>
                <a:cs typeface="ヒラギノ角ゴ Pro W3" pitchFamily="-111" charset="-128"/>
              </a:rPr>
              <a:t> [You don’t have the true message of salvation without a living Jesus!]</a:t>
            </a:r>
            <a:endParaRPr lang="en-US" b="0" dirty="0">
              <a:ea typeface="ヒラギノ角ゴ Pro W3" charset="0"/>
              <a:cs typeface="ヒラギノ角ゴ Pro W3" charset="0"/>
            </a:endParaRPr>
          </a:p>
        </p:txBody>
      </p:sp>
    </p:spTree>
    <p:extLst>
      <p:ext uri="{BB962C8B-B14F-4D97-AF65-F5344CB8AC3E}">
        <p14:creationId xmlns:p14="http://schemas.microsoft.com/office/powerpoint/2010/main" val="2336925382"/>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gospel is so vital that our faith is founded on it (1-3a).</a:t>
            </a:r>
          </a:p>
          <a:p>
            <a:endParaRPr lang="en-US" dirty="0"/>
          </a:p>
          <a:p>
            <a:r>
              <a:rPr lang="en-US" dirty="0"/>
              <a:t>The Corinthians, like us, received the gospel for salvation (1-2).</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gospel was the most vital doctrine they knew (3a; NLT “</a:t>
            </a:r>
            <a:r>
              <a:rPr lang="en-US" sz="1200" kern="1200" dirty="0">
                <a:solidFill>
                  <a:schemeClr val="tx1"/>
                </a:solidFill>
                <a:effectLst/>
                <a:latin typeface="Arial" charset="0"/>
                <a:ea typeface="ヒラギノ角ゴ Pro W3" pitchFamily="80" charset="-128"/>
                <a:cs typeface="ヒラギノ角ゴ Pro W3" pitchFamily="-111" charset="-128"/>
              </a:rPr>
              <a:t>I passed on to you what was most important</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276</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1731384363"/>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"gospel" a type of music?</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277</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657783695"/>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gospel has three key elements (3b-8):</a:t>
            </a:r>
          </a:p>
          <a:p>
            <a:r>
              <a:rPr lang="en-US" dirty="0"/>
              <a:t>Christ’s death fulfilled Isaiah 53 to show He bore our sins rather than His own (3b).</a:t>
            </a:r>
          </a:p>
          <a:p>
            <a:r>
              <a:rPr lang="en-US" dirty="0"/>
              <a:t>Christ’s burial proved He really died (4a).</a:t>
            </a:r>
          </a:p>
          <a:p>
            <a:r>
              <a:rPr lang="en-US" dirty="0"/>
              <a:t>Christ’s resurrection and appearances proved Him to be the Messiah prophesied by the OT (4b-8).</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278</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1090363749"/>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9E0FD9-2C67-0445-BAB9-8EEEE842FDBC}"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279</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ea typeface="ヒラギノ角ゴ Pro W3" charset="0"/>
                <a:cs typeface="ヒラギノ角ゴ Pro W3" charset="0"/>
              </a:rPr>
              <a:t>The resurrection makes Jesus unique among the world’s religious leaders—not even ONE of them died and rose again!  All are either alive today or still dead.</a:t>
            </a:r>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9337414-6DF9-1642-9D1F-D84BF7418CF6}"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280</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ヒラギノ角ゴ Pro W3" pitchFamily="80" charset="-128"/>
                <a:cs typeface="ヒラギノ角ゴ Pro W3" pitchFamily="-111" charset="-128"/>
              </a:rPr>
              <a:t>Paul confesses, "Last of all, as though I had been born at the wrong time, I also saw him" (15:8). In fact, Jesus proved his resurrection with at least 11 appearances.</a:t>
            </a:r>
          </a:p>
          <a:p>
            <a:pPr eaLnBrk="1" hangingPunct="1"/>
            <a:endParaRPr lang="en-US" sz="1200" kern="1200" dirty="0">
              <a:solidFill>
                <a:schemeClr val="tx1"/>
              </a:solidFill>
              <a:effectLst/>
              <a:latin typeface="Arial" charset="0"/>
              <a:ea typeface="ヒラギノ角ゴ Pro W3" pitchFamily="80" charset="-128"/>
              <a:cs typeface="ヒラギノ角ゴ Pro W3" pitchFamily="-111" charset="-128"/>
            </a:endParaRPr>
          </a:p>
          <a:p>
            <a:pPr eaLnBrk="1" hangingPunct="1"/>
            <a:r>
              <a:rPr lang="en-US" sz="1200" kern="1200" dirty="0">
                <a:solidFill>
                  <a:schemeClr val="tx1"/>
                </a:solidFill>
                <a:effectLst/>
                <a:latin typeface="Arial" charset="0"/>
                <a:ea typeface="ヒラギノ角ゴ Pro W3" pitchFamily="80" charset="-128"/>
                <a:cs typeface="ヒラギノ角ゴ Pro W3" pitchFamily="-111" charset="-128"/>
              </a:rPr>
              <a:t>OPTIONAL:</a:t>
            </a:r>
            <a:br>
              <a:rPr lang="en-US" sz="1200" kern="1200" dirty="0">
                <a:solidFill>
                  <a:schemeClr val="tx1"/>
                </a:solidFill>
                <a:effectLst/>
                <a:latin typeface="Arial" charset="0"/>
                <a:ea typeface="ヒラギノ角ゴ Pro W3" pitchFamily="80" charset="-128"/>
                <a:cs typeface="ヒラギノ角ゴ Pro W3" pitchFamily="-111" charset="-128"/>
              </a:rPr>
            </a:br>
            <a:r>
              <a:rPr lang="en-US" sz="1200" kern="1200" dirty="0">
                <a:solidFill>
                  <a:schemeClr val="tx1"/>
                </a:solidFill>
                <a:effectLst/>
                <a:latin typeface="Arial" charset="0"/>
                <a:ea typeface="ヒラギノ角ゴ Pro W3" pitchFamily="80" charset="-128"/>
                <a:cs typeface="ヒラギノ角ゴ Pro W3" pitchFamily="-111" charset="-128"/>
              </a:rPr>
              <a:t>Also, the gospel of Christ being alive today brings salvation to all who believe</a:t>
            </a:r>
            <a:r>
              <a:rPr lang="en-US" dirty="0">
                <a:effectLst/>
              </a:rPr>
              <a:t> </a:t>
            </a:r>
            <a:r>
              <a:rPr lang="en-US" sz="1200" kern="1200" dirty="0">
                <a:solidFill>
                  <a:schemeClr val="tx1"/>
                </a:solidFill>
                <a:effectLst/>
                <a:latin typeface="Arial" charset="0"/>
                <a:ea typeface="ヒラギノ角ゴ Pro W3" pitchFamily="80" charset="-128"/>
                <a:cs typeface="ヒラギノ角ゴ Pro W3" pitchFamily="-111" charset="-128"/>
              </a:rPr>
              <a:t>(9-11).</a:t>
            </a:r>
          </a:p>
          <a:p>
            <a:r>
              <a:rPr lang="en-US" sz="1200" b="1" kern="1200" dirty="0">
                <a:solidFill>
                  <a:schemeClr val="tx1"/>
                </a:solidFill>
                <a:effectLst/>
                <a:latin typeface="Arial" charset="0"/>
                <a:ea typeface="ヒラギノ角ゴ Pro W3" pitchFamily="80" charset="-128"/>
                <a:cs typeface="ヒラギノ角ゴ Pro W3" pitchFamily="-111" charset="-128"/>
              </a:rPr>
              <a:t>1Cor. 15:9-11 NLT</a:t>
            </a:r>
            <a:r>
              <a:rPr lang="en-US" sz="1200" kern="1200" dirty="0">
                <a:solidFill>
                  <a:schemeClr val="tx1"/>
                </a:solidFill>
                <a:effectLst/>
                <a:latin typeface="Arial" charset="0"/>
                <a:ea typeface="ヒラギノ角ゴ Pro W3" pitchFamily="80" charset="-128"/>
                <a:cs typeface="ヒラギノ角ゴ Pro W3" pitchFamily="-111" charset="-128"/>
              </a:rPr>
              <a:t>   </a:t>
            </a:r>
            <a:r>
              <a:rPr lang="en-US" sz="1200" b="1" kern="1200" baseline="30000" dirty="0">
                <a:solidFill>
                  <a:schemeClr val="tx1"/>
                </a:solidFill>
                <a:effectLst/>
                <a:latin typeface="Arial" charset="0"/>
                <a:ea typeface="ヒラギノ角ゴ Pro W3" pitchFamily="80" charset="-128"/>
                <a:cs typeface="ヒラギノ角ゴ Pro W3" pitchFamily="-111" charset="-128"/>
              </a:rPr>
              <a:t>9</a:t>
            </a:r>
            <a:r>
              <a:rPr lang="en-US" sz="1200" kern="1200" dirty="0">
                <a:solidFill>
                  <a:schemeClr val="tx1"/>
                </a:solidFill>
                <a:effectLst/>
                <a:latin typeface="Arial" charset="0"/>
                <a:ea typeface="ヒラギノ角ゴ Pro W3" pitchFamily="80" charset="-128"/>
                <a:cs typeface="ヒラギノ角ゴ Pro W3" pitchFamily="-111" charset="-128"/>
              </a:rPr>
              <a:t> For I am the least of all the apostles. In fact, I’m not even worthy to be called an apostle after the way I persecuted God’s church. </a:t>
            </a:r>
            <a:r>
              <a:rPr lang="en-US" sz="1200" b="1" kern="1200" baseline="30000" dirty="0">
                <a:solidFill>
                  <a:schemeClr val="tx1"/>
                </a:solidFill>
                <a:effectLst/>
                <a:latin typeface="Arial" charset="0"/>
                <a:ea typeface="ヒラギノ角ゴ Pro W3" pitchFamily="80" charset="-128"/>
                <a:cs typeface="ヒラギノ角ゴ Pro W3" pitchFamily="-111" charset="-128"/>
              </a:rPr>
              <a:t>10</a:t>
            </a:r>
            <a:r>
              <a:rPr lang="en-US" sz="1200" kern="1200" dirty="0">
                <a:solidFill>
                  <a:schemeClr val="tx1"/>
                </a:solidFill>
                <a:effectLst/>
                <a:latin typeface="Arial" charset="0"/>
                <a:ea typeface="ヒラギノ角ゴ Pro W3" pitchFamily="80" charset="-128"/>
                <a:cs typeface="ヒラギノ角ゴ Pro W3" pitchFamily="-111" charset="-128"/>
              </a:rPr>
              <a:t> But whatever I am now, it is all because God poured out his special favor on me—and not without results. For I have worked harder than any of the other apostles; yet it was not I but God who was working through me by his grace. </a:t>
            </a:r>
            <a:r>
              <a:rPr lang="en-US" sz="1200" b="1" kern="1200" baseline="30000" dirty="0">
                <a:solidFill>
                  <a:schemeClr val="tx1"/>
                </a:solidFill>
                <a:effectLst/>
                <a:latin typeface="Arial" charset="0"/>
                <a:ea typeface="ヒラギノ角ゴ Pro W3" pitchFamily="80" charset="-128"/>
                <a:cs typeface="ヒラギノ角ゴ Pro W3" pitchFamily="-111" charset="-128"/>
              </a:rPr>
              <a:t>11</a:t>
            </a:r>
            <a:r>
              <a:rPr lang="en-US" sz="1200" kern="1200" dirty="0">
                <a:solidFill>
                  <a:schemeClr val="tx1"/>
                </a:solidFill>
                <a:effectLst/>
                <a:latin typeface="Arial" charset="0"/>
                <a:ea typeface="ヒラギノ角ゴ Pro W3" pitchFamily="80" charset="-128"/>
                <a:cs typeface="ヒラギノ角ゴ Pro W3" pitchFamily="-111" charset="-128"/>
              </a:rPr>
              <a:t> So it makes no difference whether I preach or they preach, for we all preach the same message you have already believed.</a:t>
            </a:r>
          </a:p>
          <a:p>
            <a:pPr eaLnBrk="1" hangingPunct="1"/>
            <a:endParaRPr lang="en-US" dirty="0">
              <a:ea typeface="ヒラギノ角ゴ Pro W3" charset="0"/>
              <a:cs typeface="ヒラギノ角ゴ Pro W3" charset="0"/>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spcBef>
                <a:spcPct val="0"/>
              </a:spcBef>
            </a:pPr>
            <a:r>
              <a:rPr lang="en-US" sz="1200" kern="1200" dirty="0">
                <a:solidFill>
                  <a:schemeClr val="tx1"/>
                </a:solidFill>
                <a:effectLst/>
                <a:latin typeface="Arial" charset="0"/>
                <a:ea typeface="ヒラギノ角ゴ Pro W3" pitchFamily="80" charset="-128"/>
                <a:cs typeface="ヒラギノ角ゴ Pro W3" pitchFamily="-111" charset="-128"/>
              </a:rPr>
              <a:t>What’s so important about Christ’s resurrection?  Why should it matter to you and me that Jesus arose?</a:t>
            </a:r>
            <a:endParaRPr lang="en-US" dirty="0">
              <a:ea typeface="ヒラギノ角ゴ Pro W3" charset="0"/>
              <a:cs typeface="ヒラギノ角ゴ Pro W3" charset="0"/>
            </a:endParaRPr>
          </a:p>
        </p:txBody>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F05DC2-03B8-0448-A918-8CC0EACEF3FA}"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281</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589482360"/>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0E330F-A07D-2A4D-86D1-BB3A307578E7}"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282</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charset="0"/>
                <a:ea typeface="ヒラギノ角ゴ Pro W3" pitchFamily="80" charset="-128"/>
                <a:cs typeface="ヒラギノ角ゴ Pro W3" pitchFamily="-111" charset="-128"/>
              </a:rPr>
              <a:t> [You don’t have the true message of salvation without a living Jesus!]</a:t>
            </a:r>
            <a:endParaRPr lang="en-US" b="0" dirty="0">
              <a:ea typeface="ヒラギノ角ゴ Pro W3" charset="0"/>
              <a:cs typeface="ヒラギノ角ゴ Pro W3" charset="0"/>
            </a:endParaRPr>
          </a:p>
        </p:txBody>
      </p:sp>
    </p:spTree>
    <p:extLst>
      <p:ext uri="{BB962C8B-B14F-4D97-AF65-F5344CB8AC3E}">
        <p14:creationId xmlns:p14="http://schemas.microsoft.com/office/powerpoint/2010/main" val="651237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Christ resurrects when in a violent earthquake an angel rolls back the stone and sits upon it so that witnesses may see that Christ's body is gone, the angel's glory scaring the Roman guard so that they at first shook, then became as corpses, then left the site</a:t>
            </a:r>
            <a:endParaRPr lang="en-US" sz="1800" dirty="0">
              <a:effectLst/>
              <a:latin typeface="Times" panose="02020603050405020304"/>
              <a:ea typeface="Times New Roman" panose="02020603050405020304" pitchFamily="18" charset="0"/>
              <a:cs typeface="Times New Roman" panose="02020603050405020304" pitchFamily="18" charset="0"/>
            </a:endParaRPr>
          </a:p>
          <a:p>
            <a:r>
              <a:rPr lang="en-US" dirty="0"/>
              <a:t>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Matt. 28:2</a:t>
            </a:r>
            <a:r>
              <a:rPr lang="en-US" dirty="0">
                <a:effectLst/>
                <a:latin typeface="Lucida Grande" panose="020B0600040502020204" pitchFamily="34" charset="0"/>
              </a:rPr>
              <a:t>    Suddenly there was a great earthquake! For an angel of the Lord came down from heaven, rolled aside the stone, and sat on it.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His face shone like lightning, and his clothing was as white as snow.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The guards shook with fear when they saw him, and they fell into a dead faint.</a:t>
            </a:r>
          </a:p>
          <a:p>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t>27</a:t>
            </a:fld>
            <a:endParaRPr lang="en-GB"/>
          </a:p>
        </p:txBody>
      </p:sp>
    </p:spTree>
    <p:extLst>
      <p:ext uri="{BB962C8B-B14F-4D97-AF65-F5344CB8AC3E}">
        <p14:creationId xmlns:p14="http://schemas.microsoft.com/office/powerpoint/2010/main" val="4150608119"/>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E23818-67AB-8C49-99B9-D0C9B5C88E06}"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283</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0" kern="1200" dirty="0">
                <a:solidFill>
                  <a:schemeClr val="tx1"/>
                </a:solidFill>
                <a:effectLst/>
                <a:latin typeface="Arial" charset="0"/>
                <a:ea typeface="ヒラギノ角ゴ Pro W3" pitchFamily="80" charset="-128"/>
                <a:cs typeface="ヒラギノ角ゴ Pro W3" pitchFamily="-111" charset="-128"/>
              </a:rPr>
              <a:t> [Since Christ rose, you will too!]</a:t>
            </a:r>
            <a:endParaRPr lang="en-US" b="0" dirty="0">
              <a:ea typeface="ヒラギノ角ゴ Pro W3" charset="0"/>
              <a:cs typeface="ヒラギノ角ゴ Pro W3" charset="0"/>
            </a:endParaRPr>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7E9740-7A61-7A42-9510-552CA225B521}"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284</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charset="0"/>
                <a:ea typeface="ヒラギノ角ゴ Pro W3" pitchFamily="80" charset="-128"/>
                <a:cs typeface="ヒラギノ角ゴ Pro W3" pitchFamily="-111" charset="-128"/>
              </a:rPr>
              <a:t>His resurrection gives us hope in our own resurrection (12-34).</a:t>
            </a:r>
            <a:r>
              <a:rPr lang="en-US" b="0"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ヒラギノ角ゴ Pro W3" pitchFamily="80" charset="-128"/>
                <a:cs typeface="ヒラギノ角ゴ Pro W3" pitchFamily="-111" charset="-128"/>
              </a:rPr>
              <a:t>Some Corinthians believed that Christ rose but believers won’t (</a:t>
            </a:r>
            <a:r>
              <a:rPr lang="en-US" sz="1200" b="0" u="sng" kern="1200" dirty="0">
                <a:solidFill>
                  <a:schemeClr val="tx1"/>
                </a:solidFill>
                <a:effectLst/>
                <a:latin typeface="Arial" charset="0"/>
                <a:ea typeface="ヒラギノ角ゴ Pro W3" pitchFamily="80" charset="-128"/>
                <a:cs typeface="ヒラギノ角ゴ Pro W3" pitchFamily="-111" charset="-128"/>
              </a:rPr>
              <a:t>12</a:t>
            </a:r>
            <a:r>
              <a:rPr lang="en-US" sz="1200" b="0" kern="1200" dirty="0">
                <a:solidFill>
                  <a:schemeClr val="tx1"/>
                </a:solidFill>
                <a:effectLst/>
                <a:latin typeface="Arial" charset="0"/>
                <a:ea typeface="ヒラギノ角ゴ Pro W3" pitchFamily="80" charset="-128"/>
                <a:cs typeface="ヒラギノ角ゴ Pro W3" pitchFamily="-111" charset="-128"/>
              </a:rPr>
              <a:t>).</a:t>
            </a:r>
          </a:p>
          <a:p>
            <a:endParaRPr lang="en-US" b="0" dirty="0">
              <a:ea typeface="ヒラギノ角ゴ Pro W3" charset="0"/>
              <a:cs typeface="ヒラギノ角ゴ Pro W3" charset="0"/>
            </a:endParaRPr>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181E169-184D-3A43-9B24-35A02C21D00E}"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285</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ea typeface="ヒラギノ角ゴ Pro W3" charset="0"/>
                <a:cs typeface="ヒラギノ角ゴ Pro W3" charset="0"/>
              </a:rPr>
              <a:t>If Christ didn’t rise, then we have no hope (13-19).</a:t>
            </a:r>
          </a:p>
          <a:p>
            <a:r>
              <a:rPr lang="en-US" dirty="0">
                <a:ea typeface="ヒラギノ角ゴ Pro W3" charset="0"/>
                <a:cs typeface="ヒラギノ角ゴ Pro W3" charset="0"/>
              </a:rPr>
              <a:t>• Our resurrection and Christ’s resurrection stand or fall together (13).</a:t>
            </a:r>
          </a:p>
          <a:p>
            <a:r>
              <a:rPr lang="en-US" dirty="0">
                <a:ea typeface="ヒラギノ角ゴ Pro W3" charset="0"/>
                <a:cs typeface="ヒラギノ角ゴ Pro W3" charset="0"/>
              </a:rPr>
              <a:t>• If Christ didn’t rise, then Christian preaching and faith are useless (14).</a:t>
            </a:r>
          </a:p>
          <a:p>
            <a:r>
              <a:rPr lang="en-US" dirty="0">
                <a:ea typeface="ヒラギノ角ゴ Pro W3" charset="0"/>
                <a:cs typeface="ヒラギノ角ゴ Pro W3" charset="0"/>
              </a:rPr>
              <a:t>Why?  Because Christians have always preached a living relationship with the person of Christ.  </a:t>
            </a:r>
          </a:p>
          <a:p>
            <a:r>
              <a:rPr lang="en-US" dirty="0">
                <a:ea typeface="ヒラギノ角ゴ Pro W3" charset="0"/>
                <a:cs typeface="ヒラギノ角ゴ Pro W3" charset="0"/>
              </a:rPr>
              <a:t>Have you ever had a relationship with a dead man?  So if Jesus is still dead, it would be useless to preach about knowing Him.</a:t>
            </a:r>
          </a:p>
          <a:p>
            <a:r>
              <a:rPr lang="en-US" dirty="0">
                <a:ea typeface="ヒラギノ角ゴ Pro W3" charset="0"/>
                <a:cs typeface="ヒラギノ角ゴ Pro W3" charset="0"/>
              </a:rPr>
              <a:t>• If Christ didn’t rise, then preachers are liars (15a-16).</a:t>
            </a:r>
          </a:p>
          <a:p>
            <a:r>
              <a:rPr lang="en-US" dirty="0">
                <a:ea typeface="ヒラギノ角ゴ Pro W3" charset="0"/>
                <a:cs typeface="ヒラギノ角ゴ Pro W3" charset="0"/>
              </a:rPr>
              <a:t>No other religion claims an empty tomb for its founder.  </a:t>
            </a:r>
          </a:p>
          <a:p>
            <a:r>
              <a:rPr lang="en-US" dirty="0">
                <a:ea typeface="ヒラギノ角ゴ Pro W3" charset="0"/>
                <a:cs typeface="ヒラギノ角ゴ Pro W3" charset="0"/>
              </a:rPr>
              <a:t>If this is false then Christians have deceived over a billion people to believe a lie.</a:t>
            </a:r>
          </a:p>
          <a:p>
            <a:r>
              <a:rPr lang="en-US" dirty="0">
                <a:ea typeface="ヒラギノ角ゴ Pro W3" charset="0"/>
                <a:cs typeface="ヒラギノ角ゴ Pro W3" charset="0"/>
              </a:rPr>
              <a:t>• If Christ didn’t rise, then you aren’t forgiven (17).  Why not?  Because the resurrection proves that Christ died for our sin rather than for His own.</a:t>
            </a:r>
          </a:p>
          <a:p>
            <a:r>
              <a:rPr lang="en-US" dirty="0">
                <a:ea typeface="ヒラギノ角ゴ Pro W3" charset="0"/>
                <a:cs typeface="ヒラギノ角ゴ Pro W3" charset="0"/>
              </a:rPr>
              <a:t>• If Christ didn’t rise, then dead believers are doomed to hell—because they never were forgiven (18).</a:t>
            </a:r>
          </a:p>
          <a:p>
            <a:endParaRPr lang="en-US" dirty="0">
              <a:ea typeface="ヒラギノ角ゴ Pro W3" charset="0"/>
              <a:cs typeface="ヒラギノ角ゴ Pro W3" charset="0"/>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Christ didn’t rise, then our hope lasts only for this life—because if our founder didn’t defeat death, then neither will we (19a)!</a:t>
            </a:r>
          </a:p>
          <a:p>
            <a:r>
              <a:rPr lang="en-US" dirty="0"/>
              <a:t>As a young man, D. L. Moody was called upon suddenly to preach a funeral sermon. (Tan 5021)</a:t>
            </a:r>
          </a:p>
          <a:p>
            <a:r>
              <a:rPr lang="en-US" dirty="0"/>
              <a:t>He hunted through all four gospels to find one of Christ’s funeral sermons—only to discover that Christ broke up every funeral He ever attended!  He raised each corpse back to life!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286</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3451304184"/>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C16332-F5F7-CE49-AA0F-B29975D7BC91}"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287</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4" indent="0" algn="l" defTabSz="914400" rtl="0" eaLnBrk="0" fontAlgn="base" latinLnBrk="0" hangingPunct="0">
              <a:lnSpc>
                <a:spcPct val="100000"/>
              </a:lnSpc>
              <a:spcBef>
                <a:spcPct val="30000"/>
              </a:spcBef>
              <a:spcAft>
                <a:spcPct val="0"/>
              </a:spcAft>
              <a:buClrTx/>
              <a:buSzTx/>
              <a:buFontTx/>
              <a:buNone/>
              <a:tabLst/>
              <a:defRPr/>
            </a:pPr>
            <a:r>
              <a:rPr lang="en-US" dirty="0">
                <a:ea typeface="ヒラギノ角ゴ Pro W3" charset="0"/>
                <a:cs typeface="ヒラギノ角ゴ Pro W3" charset="0"/>
              </a:rPr>
              <a:t>If Christ didn’t rise, then we should be pitied more than anyone else (19b).</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US" dirty="0">
                <a:ea typeface="ヒラギノ角ゴ Pro W3" charset="0"/>
                <a:cs typeface="ヒラギノ角ゴ Pro W3" charset="0"/>
              </a:rPr>
              <a:t>Nowadays 833 people are killed daily for believing in a risen Christ!</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US" dirty="0">
                <a:ea typeface="ヒラギノ角ゴ Pro W3" charset="0"/>
                <a:cs typeface="ヒラギノ角ゴ Pro W3" charset="0"/>
              </a:rPr>
              <a:t>What a tragedy if there’s no bodily afterlife!</a:t>
            </a:r>
          </a:p>
          <a:p>
            <a:pPr marL="0" marR="0" lvl="4" indent="0" algn="l" defTabSz="914400" rtl="0" eaLnBrk="0" fontAlgn="base" latinLnBrk="0" hangingPunct="0">
              <a:lnSpc>
                <a:spcPct val="100000"/>
              </a:lnSpc>
              <a:spcBef>
                <a:spcPct val="30000"/>
              </a:spcBef>
              <a:spcAft>
                <a:spcPct val="0"/>
              </a:spcAft>
              <a:buClrTx/>
              <a:buSzTx/>
              <a:buFontTx/>
              <a:buNone/>
              <a:tabLst/>
              <a:defRPr/>
            </a:pPr>
            <a:endParaRPr lang="en-US" dirty="0">
              <a:ea typeface="ヒラギノ角ゴ Pro W3" charset="0"/>
              <a:cs typeface="ヒラギノ角ゴ Pro W3" charset="0"/>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(So the risen Jesus gives us HOPE instead of hopelessness. But what other results come since Christ </a:t>
            </a:r>
            <a:r>
              <a:rPr lang="en-US" sz="1200" i="1" kern="1200" dirty="0">
                <a:solidFill>
                  <a:schemeClr val="tx1"/>
                </a:solidFill>
                <a:effectLst/>
                <a:latin typeface="Arial" charset="0"/>
                <a:ea typeface="ヒラギノ角ゴ Pro W3" pitchFamily="80" charset="-128"/>
                <a:cs typeface="ヒラギノ角ゴ Pro W3" pitchFamily="-111" charset="-128"/>
              </a:rPr>
              <a:t>did</a:t>
            </a:r>
            <a:r>
              <a:rPr lang="en-US" sz="1200" kern="1200" dirty="0">
                <a:solidFill>
                  <a:schemeClr val="tx1"/>
                </a:solidFill>
                <a:effectLst/>
                <a:latin typeface="Arial" charset="0"/>
                <a:ea typeface="ヒラギノ角ゴ Pro W3" pitchFamily="80" charset="-128"/>
                <a:cs typeface="ヒラギノ角ゴ Pro W3" pitchFamily="-111" charset="-128"/>
              </a:rPr>
              <a:t> rise?)</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288</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3270457024"/>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Since Christ did rise, we will rise and reign with Him (20-28).</a:t>
            </a:r>
            <a:r>
              <a:rPr lang="en-US"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289</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125115147"/>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His resurrection </a:t>
            </a:r>
            <a:r>
              <a:rPr lang="en-US" sz="1200" i="1" kern="1200" dirty="0">
                <a:solidFill>
                  <a:schemeClr val="tx1"/>
                </a:solidFill>
                <a:effectLst/>
                <a:latin typeface="Arial" charset="0"/>
                <a:ea typeface="ヒラギノ角ゴ Pro W3" pitchFamily="80" charset="-128"/>
                <a:cs typeface="ヒラギノ角ゴ Pro W3" pitchFamily="-111" charset="-128"/>
              </a:rPr>
              <a:t>gives hope</a:t>
            </a:r>
            <a:r>
              <a:rPr lang="en-US" sz="1200" kern="1200" dirty="0">
                <a:solidFill>
                  <a:schemeClr val="tx1"/>
                </a:solidFill>
                <a:effectLst/>
                <a:latin typeface="Arial" charset="0"/>
                <a:ea typeface="ヒラギノ角ゴ Pro W3" pitchFamily="80" charset="-128"/>
                <a:cs typeface="ヒラギノ角ゴ Pro W3" pitchFamily="-111" charset="-128"/>
              </a:rPr>
              <a:t> that millions more will also rise at His return (</a:t>
            </a:r>
            <a:r>
              <a:rPr lang="en-US" sz="1200" u="sng" kern="1200" dirty="0">
                <a:solidFill>
                  <a:schemeClr val="tx1"/>
                </a:solidFill>
                <a:effectLst/>
                <a:latin typeface="Arial" charset="0"/>
                <a:ea typeface="ヒラギノ角ゴ Pro W3" pitchFamily="80" charset="-128"/>
                <a:cs typeface="ヒラギノ角ゴ Pro W3" pitchFamily="-111" charset="-128"/>
              </a:rPr>
              <a:t>20</a:t>
            </a:r>
            <a:r>
              <a:rPr lang="en-US" sz="1200" kern="1200" dirty="0">
                <a:solidFill>
                  <a:schemeClr val="tx1"/>
                </a:solidFill>
                <a:effectLst/>
                <a:latin typeface="Arial" charset="0"/>
                <a:ea typeface="ヒラギノ角ゴ Pro W3" pitchFamily="80" charset="-128"/>
                <a:cs typeface="ヒラギノ角ゴ Pro W3" pitchFamily="-111" charset="-128"/>
              </a:rPr>
              <a:t>-23)—</a:t>
            </a:r>
            <a:r>
              <a:rPr lang="en-US"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290</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3182490888"/>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1D8D73C-5229-3C42-81E4-63BC10A1F4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ヒラギノ角ゴ Pro W3" pitchFamily="80" charset="-128"/>
                <a:cs typeface="ヒラギノ角ゴ Pro W3" pitchFamily="-111" charset="-128"/>
              </a:rPr>
              <a:t>—as the first fruit sheafs brought to Jerusalem…</a:t>
            </a:r>
            <a:endParaRPr lang="en-US" dirty="0">
              <a:ea typeface="ＭＳ Ｐゴシック" charset="0"/>
              <a:cs typeface="ＭＳ Ｐゴシック" charset="0"/>
            </a:endParaRPr>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F7C675-B4E7-8E45-BA65-E6AC9CF03F2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ヒラギノ角ゴ Pro W3" pitchFamily="80" charset="-128"/>
                <a:cs typeface="ヒラギノ角ゴ Pro W3" pitchFamily="-111" charset="-128"/>
              </a:rPr>
              <a:t>…so Jesus is the first raised!</a:t>
            </a:r>
            <a:r>
              <a:rPr lang="en-US" dirty="0">
                <a:effectLst/>
              </a:rPr>
              <a:t> </a:t>
            </a:r>
            <a:endParaRPr lang="en-US" dirty="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r>
              <a:rPr lang="en-US" b="1" dirty="0">
                <a:solidFill>
                  <a:srgbClr val="006699"/>
                </a:solidFill>
                <a:effectLst/>
                <a:latin typeface="Helvetica Neue" panose="02000503000000020004" pitchFamily="2" charset="0"/>
              </a:rPr>
              <a:t>Matt. 28:1</a:t>
            </a:r>
            <a:r>
              <a:rPr lang="en-US" dirty="0">
                <a:effectLst/>
                <a:latin typeface="Lucida Grande" panose="020B0600040502020204" pitchFamily="34" charset="0"/>
              </a:rPr>
              <a:t>    Early on Sunday morning, as the new day was dawning, Mary Magdalene and the other Mary went out to visit the tomb.</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28:2</a:t>
            </a:r>
            <a:r>
              <a:rPr lang="en-US" dirty="0">
                <a:effectLst/>
                <a:latin typeface="Lucida Grande" panose="020B0600040502020204" pitchFamily="34" charset="0"/>
              </a:rPr>
              <a:t>    Suddenly, there was a great earthquake! For an angel of the Lord came down from heaven, rolled aside the stone, and sat on it.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His face shone like lightning, and his clothing was as white as snow.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The guards shook with fear when they saw him, and they fell into a dead faint.</a:t>
            </a:r>
          </a:p>
          <a:p>
            <a:endParaRPr lang="en-US" dirty="0">
              <a:effectLst/>
              <a:latin typeface="Lucida Grande" panose="020B0600040502020204" pitchFamily="34" charset="0"/>
            </a:endParaRPr>
          </a:p>
          <a:p>
            <a:r>
              <a:rPr lang="en-US" dirty="0">
                <a:effectLst/>
                <a:latin typeface="Lucida Grande" panose="020B0600040502020204" pitchFamily="34" charset="0"/>
              </a:rPr>
              <a:t>They saw the angel, but we don’t know if they saw Jesus.</a:t>
            </a:r>
          </a:p>
          <a:p>
            <a:pPr eaLnBrk="1" hangingPunct="1"/>
            <a:endParaRPr lang="en-US" dirty="0"/>
          </a:p>
        </p:txBody>
      </p:sp>
    </p:spTree>
    <p:extLst>
      <p:ext uri="{BB962C8B-B14F-4D97-AF65-F5344CB8AC3E}">
        <p14:creationId xmlns:p14="http://schemas.microsoft.com/office/powerpoint/2010/main" val="660692322"/>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His return </a:t>
            </a:r>
            <a:r>
              <a:rPr lang="en-US" sz="1200" i="1" kern="1200" dirty="0">
                <a:solidFill>
                  <a:schemeClr val="tx1"/>
                </a:solidFill>
                <a:effectLst/>
                <a:latin typeface="Arial" charset="0"/>
                <a:ea typeface="ヒラギノ角ゴ Pro W3" pitchFamily="80" charset="-128"/>
                <a:cs typeface="ヒラギノ角ゴ Pro W3" pitchFamily="-111" charset="-128"/>
              </a:rPr>
              <a:t>will result in His reign</a:t>
            </a:r>
            <a:r>
              <a:rPr lang="en-US" sz="1200" kern="1200" dirty="0">
                <a:solidFill>
                  <a:schemeClr val="tx1"/>
                </a:solidFill>
                <a:effectLst/>
                <a:latin typeface="Arial" charset="0"/>
                <a:ea typeface="ヒラギノ角ゴ Pro W3" pitchFamily="80" charset="-128"/>
                <a:cs typeface="ヒラギノ角ゴ Pro W3" pitchFamily="-111" charset="-128"/>
              </a:rPr>
              <a:t> until He subdues every power (24-27a).</a:t>
            </a:r>
            <a:r>
              <a:rPr lang="en-US"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293</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462262757"/>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Christ will then </a:t>
            </a:r>
            <a:r>
              <a:rPr lang="en-US" sz="1200" i="1" kern="1200" dirty="0">
                <a:solidFill>
                  <a:schemeClr val="tx1"/>
                </a:solidFill>
                <a:effectLst/>
                <a:latin typeface="Arial" charset="0"/>
                <a:ea typeface="ヒラギノ角ゴ Pro W3" pitchFamily="80" charset="-128"/>
                <a:cs typeface="ヒラギノ角ゴ Pro W3" pitchFamily="-111" charset="-128"/>
              </a:rPr>
              <a:t>hand His kingdom over</a:t>
            </a:r>
            <a:r>
              <a:rPr lang="en-US" sz="1200" kern="1200" dirty="0">
                <a:solidFill>
                  <a:schemeClr val="tx1"/>
                </a:solidFill>
                <a:effectLst/>
                <a:latin typeface="Arial" charset="0"/>
                <a:ea typeface="ヒラギノ角ゴ Pro W3" pitchFamily="80" charset="-128"/>
                <a:cs typeface="ヒラギノ角ゴ Pro W3" pitchFamily="-111" charset="-128"/>
              </a:rPr>
              <a:t> to the Father so that the Triune God will be shown sovereign over everything (27b-28).</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294</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2064897315"/>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5FEBED-40F4-6D44-B2A8-6D8BA822B9D4}"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295</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ea typeface="ヒラギノ角ゴ Pro W3" charset="0"/>
                <a:cs typeface="ヒラギノ角ゴ Pro W3" charset="0"/>
              </a:rPr>
              <a:t>More dismal things result if Christ’s resurrection is false (29-32).</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ea typeface="ヒラギノ角ゴ Pro W3" charset="0"/>
                <a:cs typeface="ヒラギノ角ゴ Pro W3" charset="0"/>
              </a:rPr>
              <a:t>New Christians baptized in the name of believers who died did so in vain (29).  This probably refers to baptizing Christians for believers who had died—not to save them, but to take their places in the church.</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ea typeface="ヒラギノ角ゴ Pro W3" charset="0"/>
                <a:cs typeface="ヒラギノ角ゴ Pro W3" charset="0"/>
              </a:rPr>
              <a:t>Persecuted Christians should live for pleasure—if no resurrection  (30-32).</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ea typeface="ヒラギノ角ゴ Pro W3" charset="0"/>
              <a:cs typeface="ヒラギノ角ゴ Pro W3" charset="0"/>
            </a:endParaRPr>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We should be ashamed to believe false teachers who deny the resurrection (33-34).</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We have all kinds of people around us who don’t believe in resurrection—they hold to reincarnation!</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296</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475604488"/>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ヒラギノ角ゴ Pro W3" charset="0"/>
                <a:cs typeface="ヒラギノ角ゴ Pro W3" charset="0"/>
              </a:rPr>
              <a:t>This struck me in 1997 when reading a website on how one’s religion helps him or her deal with a recent SilkAir MI185 crash. One respondent—president of the Singapore Buddhist Foundation—noted…</a:t>
            </a:r>
          </a:p>
          <a:p>
            <a:endParaRPr lang="en-US" dirty="0">
              <a:ea typeface="ヒラギノ角ゴ Pro W3" charset="0"/>
              <a:cs typeface="ヒラギノ角ゴ Pro W3" charset="0"/>
            </a:endParaRPr>
          </a:p>
          <a:p>
            <a:r>
              <a:rPr lang="en-US" dirty="0">
                <a:ea typeface="ヒラギノ角ゴ Pro W3" charset="0"/>
                <a:cs typeface="ヒラギノ角ゴ Pro W3" charset="0"/>
              </a:rPr>
              <a:t>_______</a:t>
            </a:r>
          </a:p>
          <a:p>
            <a:endParaRPr lang="en-US" dirty="0">
              <a:ea typeface="ヒラギノ角ゴ Pro W3" charset="0"/>
              <a:cs typeface="ヒラギノ角ゴ Pro W3" charset="0"/>
            </a:endParaRPr>
          </a:p>
          <a:p>
            <a:r>
              <a:rPr lang="en-US" dirty="0">
                <a:ea typeface="ヒラギノ角ゴ Pro W3" charset="0"/>
                <a:cs typeface="ヒラギノ角ゴ Pro W3" charset="0"/>
              </a:rPr>
              <a:t>On 19 December 1997, a SilkAir Boeing 737- 300 en route from Jakarta to Singapore crashed near Palembang, Sumatra. All 97 passengers on board, the five cabin crew, Captain </a:t>
            </a:r>
            <a:r>
              <a:rPr lang="en-US" dirty="0" err="1">
                <a:ea typeface="ヒラギノ角ゴ Pro W3" charset="0"/>
                <a:cs typeface="ヒラギノ角ゴ Pro W3" charset="0"/>
              </a:rPr>
              <a:t>Tsu</a:t>
            </a:r>
            <a:r>
              <a:rPr lang="en-US" dirty="0">
                <a:ea typeface="ヒラギノ角ゴ Pro W3" charset="0"/>
                <a:cs typeface="ヒラギノ角ゴ Pro W3" charset="0"/>
              </a:rPr>
              <a:t> Way Ming and co- pilot Duncan Ward died in the crash.  The Jakarta to Singapore flight never made it—and no one can say for sure why it crashed in Indonesia.</a:t>
            </a:r>
          </a:p>
        </p:txBody>
      </p:sp>
      <p:sp>
        <p:nvSpPr>
          <p:cNvPr id="962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1E04713-49D0-B54A-96F4-849B24699A90}"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297</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a:ln/>
        </p:spPr>
      </p:sp>
      <p:sp>
        <p:nvSpPr>
          <p:cNvPr id="983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dirty="0">
                <a:ea typeface="ヒラギノ角ゴ Pro W3" charset="0"/>
                <a:cs typeface="ヒラギノ角ゴ Pro W3" charset="0"/>
              </a:rPr>
              <a:t>This viewpoint is filled with admirable compassion, but ultimately little hope—perhaps you</a:t>
            </a:r>
            <a:r>
              <a:rPr lang="fr-FR" altLang="ja-JP" b="0" dirty="0">
                <a:ea typeface="ヒラギノ角ゴ Pro W3" charset="0"/>
                <a:cs typeface="ヒラギノ角ゴ Pro W3" charset="0"/>
              </a:rPr>
              <a:t>'</a:t>
            </a:r>
            <a:r>
              <a:rPr lang="en-US" altLang="ja-JP" b="0" dirty="0" err="1">
                <a:ea typeface="ヒラギノ角ゴ Pro W3" charset="0"/>
                <a:cs typeface="ヒラギノ角ゴ Pro W3" charset="0"/>
              </a:rPr>
              <a:t>ll</a:t>
            </a:r>
            <a:r>
              <a:rPr lang="en-US" altLang="ja-JP" b="0" dirty="0">
                <a:ea typeface="ヒラギノ角ゴ Pro W3" charset="0"/>
                <a:cs typeface="ヒラギノ角ゴ Pro W3" charset="0"/>
              </a:rPr>
              <a:t> be an </a:t>
            </a:r>
            <a:r>
              <a:rPr lang="en-US" altLang="ja-JP" b="0" i="1" dirty="0">
                <a:ea typeface="ヒラギノ角ゴ Pro W3" charset="0"/>
                <a:cs typeface="ヒラギノ角ゴ Pro W3" charset="0"/>
              </a:rPr>
              <a:t>animal</a:t>
            </a:r>
            <a:r>
              <a:rPr lang="en-US" altLang="ja-JP" b="0" dirty="0">
                <a:ea typeface="ヒラギノ角ゴ Pro W3" charset="0"/>
                <a:cs typeface="ヒラギノ角ゴ Pro W3" charset="0"/>
              </a:rPr>
              <a:t> or human and </a:t>
            </a:r>
            <a:r>
              <a:rPr lang="en-US" altLang="ja-JP" b="0" i="1" dirty="0">
                <a:ea typeface="ヒラギノ角ゴ Pro W3" charset="0"/>
                <a:cs typeface="ヒラギノ角ゴ Pro W3" charset="0"/>
              </a:rPr>
              <a:t>possibly</a:t>
            </a:r>
            <a:r>
              <a:rPr lang="en-US" altLang="ja-JP" b="0" dirty="0">
                <a:ea typeface="ヒラギノ角ゴ Pro W3" charset="0"/>
                <a:cs typeface="ヒラギノ角ゴ Pro W3" charset="0"/>
              </a:rPr>
              <a:t> have a better next life?  Not much comfort indeed…</a:t>
            </a:r>
          </a:p>
          <a:p>
            <a:endParaRPr lang="en-US" b="0" dirty="0">
              <a:ea typeface="ヒラギノ角ゴ Pro W3" charset="0"/>
              <a:cs typeface="ヒラギノ角ゴ Pro W3" charset="0"/>
            </a:endParaRPr>
          </a:p>
        </p:txBody>
      </p:sp>
      <p:sp>
        <p:nvSpPr>
          <p:cNvPr id="983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B1AA9C1-FF71-2E49-847B-FF42C7753791}"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298</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ヒラギノ角ゴ Pro W3" pitchFamily="80" charset="-128"/>
                <a:cs typeface="ヒラギノ角ゴ Pro W3" pitchFamily="-111" charset="-128"/>
              </a:rPr>
              <a:t>(But what does the resurrection of Christ offer us instead?  Verses 35-57 show where it really gets good!  It says that…)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299</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1234393728"/>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had a superior body after his resurrection—and so will we!</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300</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2690139890"/>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ヒラギノ角ゴ Pro W3" pitchFamily="80" charset="-128"/>
                <a:cs typeface="ヒラギノ角ゴ Pro W3" pitchFamily="-111" charset="-128"/>
              </a:rPr>
              <a:t>Since the resurrection is true, the next question is what kind of body it will be (35).</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301</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967592644"/>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illustrates the superiority of the resurrected body three ways from nature (36-41)…</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303</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896307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7ACF1-3591-66B0-E659-87A20ECBF43B}"/>
            </a:ext>
          </a:extLst>
        </p:cNvPr>
        <p:cNvGrpSpPr/>
        <p:nvPr/>
      </p:nvGrpSpPr>
      <p:grpSpPr>
        <a:xfrm>
          <a:off x="0" y="0"/>
          <a:ext cx="0" cy="0"/>
          <a:chOff x="0" y="0"/>
          <a:chExt cx="0" cy="0"/>
        </a:xfrm>
      </p:grpSpPr>
      <p:sp>
        <p:nvSpPr>
          <p:cNvPr id="211970" name="Rectangle 7">
            <a:extLst>
              <a:ext uri="{FF2B5EF4-FFF2-40B4-BE49-F238E27FC236}">
                <a16:creationId xmlns:a16="http://schemas.microsoft.com/office/drawing/2014/main" id="{DAD96249-B44D-DA30-A7BA-12450A33293E}"/>
              </a:ext>
            </a:extLst>
          </p:cNvPr>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a:extLst>
              <a:ext uri="{FF2B5EF4-FFF2-40B4-BE49-F238E27FC236}">
                <a16:creationId xmlns:a16="http://schemas.microsoft.com/office/drawing/2014/main" id="{AFB47531-83CE-0C15-773B-08D9902A754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a:extLst>
              <a:ext uri="{FF2B5EF4-FFF2-40B4-BE49-F238E27FC236}">
                <a16:creationId xmlns:a16="http://schemas.microsoft.com/office/drawing/2014/main" id="{BCEB1818-9263-F987-25E3-C9884EAA526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a:extLst>
              <a:ext uri="{FF2B5EF4-FFF2-40B4-BE49-F238E27FC236}">
                <a16:creationId xmlns:a16="http://schemas.microsoft.com/office/drawing/2014/main" id="{9F2F2AB5-627B-E9A1-7383-16118858EFBA}"/>
              </a:ext>
            </a:extLst>
          </p:cNvPr>
          <p:cNvSpPr>
            <a:spLocks noGrp="1" noRot="1" noChangeAspect="1" noChangeArrowheads="1" noTextEdit="1"/>
          </p:cNvSpPr>
          <p:nvPr>
            <p:ph type="sldImg"/>
          </p:nvPr>
        </p:nvSpPr>
        <p:spPr>
          <a:solidFill>
            <a:srgbClr val="FFFFFF"/>
          </a:solidFill>
          <a:ln/>
        </p:spPr>
      </p:sp>
      <p:sp>
        <p:nvSpPr>
          <p:cNvPr id="211974" name="Rectangle 3">
            <a:extLst>
              <a:ext uri="{FF2B5EF4-FFF2-40B4-BE49-F238E27FC236}">
                <a16:creationId xmlns:a16="http://schemas.microsoft.com/office/drawing/2014/main" id="{2C123104-276A-2DF3-2977-9DA606FD8000}"/>
              </a:ext>
            </a:extLst>
          </p:cNvPr>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r>
              <a:rPr lang="en-US" dirty="0"/>
              <a:t>He receives the truth from the soldiers but cannot believe that Jesus rose from the dead, so he also interviews disciples who saw Jesus alive. Eventually, he, too, believes in Jesus, as he cannot explain away the overwhelming evidence for the resurrection. </a:t>
            </a:r>
          </a:p>
          <a:p>
            <a:pPr eaLnBrk="1" hangingPunct="1"/>
            <a:endParaRPr lang="en-US" dirty="0"/>
          </a:p>
          <a:p>
            <a:pPr eaLnBrk="1" hangingPunct="1"/>
            <a:r>
              <a:rPr lang="en-US" dirty="0"/>
              <a:t>See https://www.youtube.com/watch?v=pL2viqqJ26U</a:t>
            </a:r>
          </a:p>
          <a:p>
            <a:pPr eaLnBrk="1" hangingPunct="1"/>
            <a:r>
              <a:rPr lang="en-US" dirty="0"/>
              <a:t>Turn on Arabic subtitles</a:t>
            </a:r>
          </a:p>
          <a:p>
            <a:pPr eaLnBrk="1" hangingPunct="1"/>
            <a:r>
              <a:rPr lang="en-US" dirty="0"/>
              <a:t>The questioner concludes by asking the centurion, "What frightens you?" </a:t>
            </a:r>
          </a:p>
          <a:p>
            <a:pPr eaLnBrk="1" hangingPunct="1"/>
            <a:r>
              <a:rPr lang="en-US" dirty="0"/>
              <a:t>His response: "Being wrong, and wagering eternity on it."</a:t>
            </a:r>
          </a:p>
          <a:p>
            <a:pPr eaLnBrk="1" hangingPunct="1"/>
            <a:endParaRPr lang="en-US" dirty="0"/>
          </a:p>
          <a:p>
            <a:pPr eaLnBrk="1" hangingPunct="1"/>
            <a:r>
              <a:rPr lang="en-US" dirty="0"/>
              <a:t>But God did not have any resurrection appearances to unbelievers. Why not? </a:t>
            </a:r>
          </a:p>
          <a:p>
            <a:pPr eaLnBrk="1" hangingPunct="1"/>
            <a:r>
              <a:rPr lang="en-US" dirty="0"/>
              <a:t>Just as in Matthew 2, neither the Romans nor the Jews looked for the body of Jesus.</a:t>
            </a:r>
          </a:p>
          <a:p>
            <a:pPr marL="0" marR="0" lvl="0" indent="0" algn="l" defTabSz="9144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mn-lt"/>
                <a:ea typeface="+mn-ea"/>
                <a:cs typeface="+mn-cs"/>
              </a:rPr>
              <a:t>Acts 10:40</a:t>
            </a:r>
            <a:r>
              <a:rPr lang="en-SG" sz="1200" kern="1200" dirty="0">
                <a:solidFill>
                  <a:schemeClr val="tx1"/>
                </a:solidFill>
                <a:effectLst/>
                <a:latin typeface="+mn-lt"/>
                <a:ea typeface="+mn-ea"/>
                <a:cs typeface="+mn-cs"/>
              </a:rPr>
              <a:t> but God raised him to life on the third day. Then God allowed him to appear, </a:t>
            </a:r>
            <a:r>
              <a:rPr lang="en-SG" sz="1200" b="1" kern="1200" dirty="0">
                <a:solidFill>
                  <a:schemeClr val="tx1"/>
                </a:solidFill>
                <a:effectLst/>
                <a:latin typeface="+mn-lt"/>
                <a:ea typeface="+mn-ea"/>
                <a:cs typeface="+mn-cs"/>
              </a:rPr>
              <a:t>41</a:t>
            </a:r>
            <a:r>
              <a:rPr lang="en-SG" sz="1200" kern="1200" dirty="0">
                <a:solidFill>
                  <a:schemeClr val="tx1"/>
                </a:solidFill>
                <a:effectLst/>
                <a:latin typeface="+mn-lt"/>
                <a:ea typeface="+mn-ea"/>
                <a:cs typeface="+mn-cs"/>
              </a:rPr>
              <a:t> not to the general public, but to us whom God had chosen in advance to be his witnesses. We were those who ate and drank with him after he rose from the dead. </a:t>
            </a:r>
            <a:r>
              <a:rPr lang="en-SG" sz="1200" b="1" kern="1200" dirty="0">
                <a:solidFill>
                  <a:schemeClr val="tx1"/>
                </a:solidFill>
                <a:effectLst/>
                <a:latin typeface="+mn-lt"/>
                <a:ea typeface="+mn-ea"/>
                <a:cs typeface="+mn-cs"/>
              </a:rPr>
              <a:t>42</a:t>
            </a:r>
            <a:r>
              <a:rPr lang="en-SG" sz="1200" kern="1200" dirty="0">
                <a:solidFill>
                  <a:schemeClr val="tx1"/>
                </a:solidFill>
                <a:effectLst/>
                <a:latin typeface="+mn-lt"/>
                <a:ea typeface="+mn-ea"/>
                <a:cs typeface="+mn-cs"/>
              </a:rPr>
              <a:t> And he ordered us to preach everywhere and to testify that Jesus is the one appointed by God to be the judge of all—the living and the dead.</a:t>
            </a:r>
          </a:p>
          <a:p>
            <a:r>
              <a:rPr lang="en-SG" sz="1200" b="1" kern="1200" dirty="0">
                <a:solidFill>
                  <a:schemeClr val="tx1"/>
                </a:solidFill>
                <a:effectLst/>
                <a:latin typeface="+mn-lt"/>
                <a:ea typeface="+mn-ea"/>
                <a:cs typeface="+mn-cs"/>
              </a:rPr>
              <a:t>Luke 16:30</a:t>
            </a:r>
            <a:r>
              <a:rPr lang="en-SG" sz="1200" kern="1200" dirty="0">
                <a:solidFill>
                  <a:schemeClr val="tx1"/>
                </a:solidFill>
                <a:effectLst/>
                <a:latin typeface="+mn-lt"/>
                <a:ea typeface="+mn-ea"/>
                <a:cs typeface="+mn-cs"/>
              </a:rPr>
              <a:t>    “The rich man replied, ‘No, Father Abraham! But if someone is sent to them from the dead, then they will repent of their sins and turn to God.’</a:t>
            </a:r>
          </a:p>
          <a:p>
            <a:r>
              <a:rPr lang="en-SG" sz="1200" b="1" kern="1200" dirty="0">
                <a:solidFill>
                  <a:schemeClr val="tx1"/>
                </a:solidFill>
                <a:effectLst/>
                <a:latin typeface="+mn-lt"/>
                <a:ea typeface="+mn-ea"/>
                <a:cs typeface="+mn-cs"/>
              </a:rPr>
              <a:t>Luke 16:31</a:t>
            </a:r>
            <a:r>
              <a:rPr lang="en-SG" sz="1200" kern="1200" dirty="0">
                <a:solidFill>
                  <a:schemeClr val="tx1"/>
                </a:solidFill>
                <a:effectLst/>
                <a:latin typeface="+mn-lt"/>
                <a:ea typeface="+mn-ea"/>
                <a:cs typeface="+mn-cs"/>
              </a:rPr>
              <a:t>    “But Abraham said, ‘If they won’t listen to Moses and the prophets, they won’t be persuaded even if someone rises from the dead.’”</a:t>
            </a:r>
          </a:p>
          <a:p>
            <a:r>
              <a:rPr lang="en-SG" sz="1200" kern="1200" dirty="0">
                <a:solidFill>
                  <a:schemeClr val="tx1"/>
                </a:solidFill>
                <a:effectLst/>
                <a:latin typeface="+mn-lt"/>
                <a:ea typeface="+mn-ea"/>
                <a:cs typeface="+mn-cs"/>
              </a:rPr>
              <a:t>John 11—They also had witnesses to the rising of Lazarus but tried to kill him!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p>
            <a:pPr eaLnBrk="1" hangingPunct="1"/>
            <a:endParaRPr lang="en-US" dirty="0"/>
          </a:p>
        </p:txBody>
      </p:sp>
    </p:spTree>
    <p:extLst>
      <p:ext uri="{BB962C8B-B14F-4D97-AF65-F5344CB8AC3E}">
        <p14:creationId xmlns:p14="http://schemas.microsoft.com/office/powerpoint/2010/main" val="3310701276"/>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Plant life shows that the first body (the seed) is far inferior to the second body—the grown plant (</a:t>
            </a:r>
            <a:r>
              <a:rPr lang="en-US" sz="1200" u="sng" kern="1200" dirty="0">
                <a:solidFill>
                  <a:schemeClr val="tx1"/>
                </a:solidFill>
                <a:effectLst/>
                <a:latin typeface="Arial" charset="0"/>
                <a:ea typeface="ヒラギノ角ゴ Pro W3" pitchFamily="80" charset="-128"/>
                <a:cs typeface="ヒラギノ角ゴ Pro W3" pitchFamily="-111" charset="-128"/>
              </a:rPr>
              <a:t>36-38</a:t>
            </a:r>
            <a:r>
              <a:rPr lang="en-US" sz="1200" kern="1200" dirty="0">
                <a:solidFill>
                  <a:schemeClr val="tx1"/>
                </a:solidFill>
                <a:effectLst/>
                <a:latin typeface="Arial" charset="0"/>
                <a:ea typeface="ヒラギノ角ゴ Pro W3" pitchFamily="80" charset="-128"/>
                <a:cs typeface="ヒラギノ角ゴ Pro W3" pitchFamily="-111" charset="-128"/>
              </a:rPr>
              <a:t>).</a:t>
            </a:r>
            <a:r>
              <a:rPr lang="en-US"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304</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1724301056"/>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1976 a seed was found inside an abbey wall in England </a:t>
            </a:r>
          </a:p>
          <a:p>
            <a:r>
              <a:rPr lang="en-US" dirty="0"/>
              <a:t>• from the year 1120.  </a:t>
            </a:r>
          </a:p>
          <a:p>
            <a:r>
              <a:rPr lang="en-US" dirty="0"/>
              <a:t>• That made it an 856-year old seed!  Someone planted it, </a:t>
            </a:r>
          </a:p>
          <a:p>
            <a:r>
              <a:rPr lang="en-US" dirty="0"/>
              <a:t>• and it grew into a beautiful rose bush!  Think of all that potential preserved in that dead seed!</a:t>
            </a:r>
          </a:p>
          <a:p>
            <a:r>
              <a:rPr lang="en-US" dirty="0"/>
              <a:t>Now think of our bodies as seeds.  Despite our age or form, at the resurrection we will “bloom” into the most beautiful bodies ever seen! </a:t>
            </a:r>
          </a:p>
          <a:p>
            <a:endParaRPr lang="en-US" dirty="0"/>
          </a:p>
          <a:p>
            <a:r>
              <a:rPr lang="en-US" dirty="0"/>
              <a:t>—Tan 5037</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305</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3659524964"/>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Animal life shows that the flesh of each species differs from the others (39).</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In 1999 a dove flew into our yard with crippled wings and our dog devastated its back, pulling out about 50 feathers.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It looked like a chicken ready for roasting!</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One of our boys rescued it, though, and we nursed it back to health in a cage. Within two weeks all the feathers grew back and we saw it fly away to freedom.</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God knows just what kind of skin to give the bird and the fish and us.</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306</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3836085403"/>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Inanimate objects of the earth (mountains, canyons, seas?) are inferior in glory to heavenly bodies—sun, moon, stars (40-41).</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307</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2864555563"/>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Paul elaborates on the superiority of the resurrected body over the earthly body (42-57).</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308</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2063217059"/>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Bodies that can die now will be raised as bodies that will never die (42).</a:t>
            </a:r>
          </a:p>
          <a:p>
            <a:r>
              <a:rPr lang="en-US" dirty="0"/>
              <a:t>• Sinful bodies will be raised as bodies that will never sin (43a).</a:t>
            </a:r>
          </a:p>
          <a:p>
            <a:r>
              <a:rPr lang="en-US" dirty="0"/>
              <a:t>• Weak bodies will be raised as powerful bodies—like the ant lifting many times its body weight (43b)!</a:t>
            </a:r>
          </a:p>
          <a:p>
            <a:r>
              <a:rPr lang="en-US" dirty="0"/>
              <a:t>• Physical bodies will be raised as spiritual bodies (44a).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309</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1822436580"/>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grieving caterpillars carrying a cocoon shell to its resting place.  </a:t>
            </a:r>
          </a:p>
          <a:p>
            <a:r>
              <a:rPr lang="en-US" dirty="0"/>
              <a:t>The poor, distressed caterpillars, clad in black raiment, weep as they trudge on, mourning the loss of their beloved friend.</a:t>
            </a:r>
          </a:p>
          <a:p>
            <a:r>
              <a:rPr lang="en-US" dirty="0"/>
              <a:t>• Yet above them flies the beautiful butterfly fluttering happily above the muck and mire of the earth—forever freed from its earthly shell! Tan 5035</a:t>
            </a:r>
          </a:p>
          <a:p>
            <a:r>
              <a:rPr lang="en-US" dirty="0"/>
              <a:t>That’s what it will be like to get these new bodies!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310</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1363229200"/>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ヒラギノ角ゴ Pro W3" pitchFamily="80" charset="-128"/>
                <a:cs typeface="ヒラギノ角ゴ Pro W3" pitchFamily="-111" charset="-128"/>
              </a:rPr>
              <a:t>(How quickly will you trade your earthly for your heavenly body?  Instantly!)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311</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657641439"/>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babies have this verse on their clothes which is their promise in the church nursery: "We shall not all sleep—but we all shall be changed!"</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312</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675588055"/>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3CDA189-A548-D444-A82F-293F7DF9057B}" type="slidenum">
              <a:rPr kumimoji="0" lang="en-US" sz="1200" b="0" i="0" u="none" strike="noStrike" kern="1200" cap="none" spc="0" normalizeH="0" baseline="0" noProof="0">
                <a:ln>
                  <a:noFill/>
                </a:ln>
                <a:solidFill>
                  <a:srgbClr val="000000"/>
                </a:solidFill>
                <a:effectLst/>
                <a:uLnTx/>
                <a:uFillTx/>
                <a:latin typeface="Times New Roman"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313</a:t>
            </a:fld>
            <a:endParaRPr kumimoji="0" lang="en-US" sz="1200" b="0" i="0" u="none" strike="noStrike" kern="1200" cap="none" spc="0" normalizeH="0" baseline="0" noProof="0">
              <a:ln>
                <a:noFill/>
              </a:ln>
              <a:solidFill>
                <a:srgbClr val="000000"/>
              </a:solidFill>
              <a:effectLst/>
              <a:uLnTx/>
              <a:uFillTx/>
              <a:latin typeface="Times New Roman" charset="0"/>
              <a:ea typeface="ヒラギノ角ゴ Pro W3" charset="0"/>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ヒラギノ角ゴ Pro W3" charset="0"/>
                <a:cs typeface="ヒラギノ角ゴ Pro W3" charset="0"/>
              </a:rPr>
              <a:t>In reality…death will be defeated at the Rapture so we can live with God eternally (50-52).</a:t>
            </a:r>
          </a:p>
          <a:p>
            <a:endParaRPr lang="en-US" dirty="0">
              <a:latin typeface="Times New Roman" charset="0"/>
              <a:ea typeface="ヒラギノ角ゴ Pro W3" charset="0"/>
              <a:cs typeface="ヒラギノ角ゴ Pro W3"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EA5EE-C328-FB52-E6A0-80BC58A5C2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BCFC98-35FE-4A81-0F52-64735AB812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A2A5A4-DBAF-183A-F9B3-892FBAB7B38B}"/>
              </a:ext>
            </a:extLst>
          </p:cNvPr>
          <p:cNvSpPr>
            <a:spLocks noGrp="1"/>
          </p:cNvSpPr>
          <p:nvPr>
            <p:ph type="body" idx="1"/>
          </p:nvPr>
        </p:nvSpPr>
        <p:spPr/>
        <p:txBody>
          <a:bodyPr/>
          <a:lstStyle/>
          <a:p>
            <a:r>
              <a:rPr lang="en-US" dirty="0"/>
              <a:t>Small Group Discussion: Why is the resurrection important to you? What is the most important reason?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Rom 1:4 NLT and he was shown to be the Son of God when he was raised from the dead by the power of the Holy Spirit. He is Jesus Christ our Lord.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mn-lt"/>
                <a:ea typeface="+mn-ea"/>
                <a:cs typeface="+mn-cs"/>
              </a:rPr>
              <a:t>1Cor. 15:12</a:t>
            </a:r>
            <a:r>
              <a:rPr lang="en-SG" sz="1200" kern="1200" dirty="0">
                <a:solidFill>
                  <a:schemeClr val="tx1"/>
                </a:solidFill>
                <a:effectLst/>
                <a:latin typeface="+mn-lt"/>
                <a:ea typeface="+mn-ea"/>
                <a:cs typeface="+mn-cs"/>
              </a:rPr>
              <a:t>    But tell me this—since we preach that Christ rose from the dead, why are some of you saying there will be no resurrection of the dead? </a:t>
            </a:r>
            <a:r>
              <a:rPr lang="en-SG" sz="1200" b="1" kern="1200" dirty="0">
                <a:solidFill>
                  <a:schemeClr val="tx1"/>
                </a:solidFill>
                <a:effectLst/>
                <a:latin typeface="+mn-lt"/>
                <a:ea typeface="+mn-ea"/>
                <a:cs typeface="+mn-cs"/>
              </a:rPr>
              <a:t>13</a:t>
            </a:r>
            <a:r>
              <a:rPr lang="en-SG" sz="1200" kern="1200" dirty="0">
                <a:solidFill>
                  <a:schemeClr val="tx1"/>
                </a:solidFill>
                <a:effectLst/>
                <a:latin typeface="+mn-lt"/>
                <a:ea typeface="+mn-ea"/>
                <a:cs typeface="+mn-cs"/>
              </a:rPr>
              <a:t> For if there is no resurrection of the dead, then Christ has not been raised either. </a:t>
            </a:r>
            <a:r>
              <a:rPr lang="en-SG" sz="1200" b="1" kern="1200" dirty="0">
                <a:solidFill>
                  <a:schemeClr val="tx1"/>
                </a:solidFill>
                <a:effectLst/>
                <a:latin typeface="+mn-lt"/>
                <a:ea typeface="+mn-ea"/>
                <a:cs typeface="+mn-cs"/>
              </a:rPr>
              <a:t>14</a:t>
            </a:r>
            <a:r>
              <a:rPr lang="en-SG" sz="1200" kern="1200" dirty="0">
                <a:solidFill>
                  <a:schemeClr val="tx1"/>
                </a:solidFill>
                <a:effectLst/>
                <a:latin typeface="+mn-lt"/>
                <a:ea typeface="+mn-ea"/>
                <a:cs typeface="+mn-cs"/>
              </a:rPr>
              <a:t> And if Christ has not been raised, then all our preaching is useless, and your faith is useless. </a:t>
            </a:r>
            <a:r>
              <a:rPr lang="en-SG" sz="1200" b="1" kern="1200" dirty="0">
                <a:solidFill>
                  <a:schemeClr val="tx1"/>
                </a:solidFill>
                <a:effectLst/>
                <a:latin typeface="+mn-lt"/>
                <a:ea typeface="+mn-ea"/>
                <a:cs typeface="+mn-cs"/>
              </a:rPr>
              <a:t>15</a:t>
            </a:r>
            <a:r>
              <a:rPr lang="en-SG" sz="1200" kern="1200" dirty="0">
                <a:solidFill>
                  <a:schemeClr val="tx1"/>
                </a:solidFill>
                <a:effectLst/>
                <a:latin typeface="+mn-lt"/>
                <a:ea typeface="+mn-ea"/>
                <a:cs typeface="+mn-cs"/>
              </a:rPr>
              <a:t> And we apostles would all be lying about God—for we have said that God raised Christ from the grave. But that can’t be true if there is no resurrection of the dead. </a:t>
            </a:r>
            <a:r>
              <a:rPr lang="en-SG" sz="1200" b="1" kern="1200" dirty="0">
                <a:solidFill>
                  <a:schemeClr val="tx1"/>
                </a:solidFill>
                <a:effectLst/>
                <a:latin typeface="+mn-lt"/>
                <a:ea typeface="+mn-ea"/>
                <a:cs typeface="+mn-cs"/>
              </a:rPr>
              <a:t>16</a:t>
            </a:r>
            <a:r>
              <a:rPr lang="en-SG" sz="1200" kern="1200" dirty="0">
                <a:solidFill>
                  <a:schemeClr val="tx1"/>
                </a:solidFill>
                <a:effectLst/>
                <a:latin typeface="+mn-lt"/>
                <a:ea typeface="+mn-ea"/>
                <a:cs typeface="+mn-cs"/>
              </a:rPr>
              <a:t> And if there is no resurrection of the dead, then Christ has not been raised. </a:t>
            </a:r>
            <a:r>
              <a:rPr lang="en-SG" sz="1200" b="1" kern="1200" dirty="0">
                <a:solidFill>
                  <a:schemeClr val="tx1"/>
                </a:solidFill>
                <a:effectLst/>
                <a:latin typeface="+mn-lt"/>
                <a:ea typeface="+mn-ea"/>
                <a:cs typeface="+mn-cs"/>
              </a:rPr>
              <a:t>17</a:t>
            </a:r>
            <a:r>
              <a:rPr lang="en-SG" sz="1200" kern="1200" dirty="0">
                <a:solidFill>
                  <a:schemeClr val="tx1"/>
                </a:solidFill>
                <a:effectLst/>
                <a:latin typeface="+mn-lt"/>
                <a:ea typeface="+mn-ea"/>
                <a:cs typeface="+mn-cs"/>
              </a:rPr>
              <a:t> And if Christ has not been raised, then your faith is useless and you are still guilty of your sins. </a:t>
            </a:r>
            <a:r>
              <a:rPr lang="en-SG" sz="1200" b="1" kern="1200" dirty="0">
                <a:solidFill>
                  <a:schemeClr val="tx1"/>
                </a:solidFill>
                <a:effectLst/>
                <a:latin typeface="+mn-lt"/>
                <a:ea typeface="+mn-ea"/>
                <a:cs typeface="+mn-cs"/>
              </a:rPr>
              <a:t>18</a:t>
            </a:r>
            <a:r>
              <a:rPr lang="en-SG" sz="1200" kern="1200" dirty="0">
                <a:solidFill>
                  <a:schemeClr val="tx1"/>
                </a:solidFill>
                <a:effectLst/>
                <a:latin typeface="+mn-lt"/>
                <a:ea typeface="+mn-ea"/>
                <a:cs typeface="+mn-cs"/>
              </a:rPr>
              <a:t> In that case, all who have died believing in Christ are lost! </a:t>
            </a:r>
            <a:r>
              <a:rPr lang="en-SG" sz="1200" b="1" kern="1200" dirty="0">
                <a:solidFill>
                  <a:schemeClr val="tx1"/>
                </a:solidFill>
                <a:effectLst/>
                <a:latin typeface="+mn-lt"/>
                <a:ea typeface="+mn-ea"/>
                <a:cs typeface="+mn-cs"/>
              </a:rPr>
              <a:t>19</a:t>
            </a:r>
            <a:r>
              <a:rPr lang="en-SG" sz="1200" kern="1200" dirty="0">
                <a:solidFill>
                  <a:schemeClr val="tx1"/>
                </a:solidFill>
                <a:effectLst/>
                <a:latin typeface="+mn-lt"/>
                <a:ea typeface="+mn-ea"/>
                <a:cs typeface="+mn-cs"/>
              </a:rPr>
              <a:t> And if our hope in Christ is only for this life, we are more to be pitied than anyone in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Anyone who resurrects is greater than Jesus if Jesus did not rise!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mn-lt"/>
                <a:ea typeface="+mn-ea"/>
                <a:cs typeface="+mn-cs"/>
              </a:rPr>
              <a:t>Acts 1:1</a:t>
            </a:r>
            <a:r>
              <a:rPr lang="en-SG" sz="1200" kern="1200" dirty="0">
                <a:solidFill>
                  <a:schemeClr val="tx1"/>
                </a:solidFill>
                <a:effectLst/>
                <a:latin typeface="+mn-lt"/>
                <a:ea typeface="+mn-ea"/>
                <a:cs typeface="+mn-cs"/>
              </a:rPr>
              <a:t>    In my first book, I told you, Theophilus, about everything Jesus began to do and teach </a:t>
            </a:r>
            <a:r>
              <a:rPr lang="en-SG" sz="1200" b="1" kern="1200" dirty="0">
                <a:solidFill>
                  <a:schemeClr val="tx1"/>
                </a:solidFill>
                <a:effectLst/>
                <a:latin typeface="+mn-lt"/>
                <a:ea typeface="+mn-ea"/>
                <a:cs typeface="+mn-cs"/>
              </a:rPr>
              <a:t>2</a:t>
            </a:r>
            <a:r>
              <a:rPr lang="en-SG" sz="1200" kern="1200" dirty="0">
                <a:solidFill>
                  <a:schemeClr val="tx1"/>
                </a:solidFill>
                <a:effectLst/>
                <a:latin typeface="+mn-lt"/>
                <a:ea typeface="+mn-ea"/>
                <a:cs typeface="+mn-cs"/>
              </a:rPr>
              <a:t> until the day he was taken up to heaven after giving his chosen apostles further instructions through the Holy Spirit. </a:t>
            </a:r>
            <a:r>
              <a:rPr lang="en-SG" sz="1200" b="1" kern="1200" dirty="0">
                <a:solidFill>
                  <a:schemeClr val="tx1"/>
                </a:solidFill>
                <a:effectLst/>
                <a:latin typeface="+mn-lt"/>
                <a:ea typeface="+mn-ea"/>
                <a:cs typeface="+mn-cs"/>
              </a:rPr>
              <a:t>3</a:t>
            </a:r>
            <a:r>
              <a:rPr lang="en-SG" sz="1200" kern="1200" dirty="0">
                <a:solidFill>
                  <a:schemeClr val="tx1"/>
                </a:solidFill>
                <a:effectLst/>
                <a:latin typeface="+mn-lt"/>
                <a:ea typeface="+mn-ea"/>
                <a:cs typeface="+mn-cs"/>
              </a:rPr>
              <a:t> During the forty days after he suffered and died, he appeared to the apostles from time to time, and he proved to them in many ways that he was actually alive. And he talked to them about the Kingdom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2781B551-1959-B712-A61C-2AA2BB56EF64}"/>
              </a:ext>
            </a:extLst>
          </p:cNvPr>
          <p:cNvSpPr>
            <a:spLocks noGrp="1"/>
          </p:cNvSpPr>
          <p:nvPr>
            <p:ph type="sldNum" sz="quarter" idx="5"/>
          </p:nvPr>
        </p:nvSpPr>
        <p:spPr/>
        <p:txBody>
          <a:bodyPr/>
          <a:lstStyle/>
          <a:p>
            <a:fld id="{CD9670C4-7A0F-4C2E-B307-9D478A608AD0}" type="slidenum">
              <a:rPr lang="en-GB" smtClean="0"/>
              <a:t>3</a:t>
            </a:fld>
            <a:endParaRPr lang="en-GB"/>
          </a:p>
        </p:txBody>
      </p:sp>
    </p:spTree>
    <p:extLst>
      <p:ext uri="{BB962C8B-B14F-4D97-AF65-F5344CB8AC3E}">
        <p14:creationId xmlns:p14="http://schemas.microsoft.com/office/powerpoint/2010/main" val="8888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one but God can bring the dead back to life. Jesus even repeatedly predicted in advance that he would die and rise again so that his followers would believe. </a:t>
            </a:r>
          </a:p>
        </p:txBody>
      </p:sp>
      <p:sp>
        <p:nvSpPr>
          <p:cNvPr id="4" name="Slide Number Placeholder 3"/>
          <p:cNvSpPr>
            <a:spLocks noGrp="1"/>
          </p:cNvSpPr>
          <p:nvPr>
            <p:ph type="sldNum" sz="quarter" idx="5"/>
          </p:nvPr>
        </p:nvSpPr>
        <p:spPr/>
        <p:txBody>
          <a:bodyPr/>
          <a:lstStyle/>
          <a:p>
            <a:fld id="{CD9670C4-7A0F-4C2E-B307-9D478A608AD0}" type="slidenum">
              <a:rPr lang="en-GB" smtClean="0"/>
              <a:t>30</a:t>
            </a:fld>
            <a:endParaRPr lang="en-GB"/>
          </a:p>
        </p:txBody>
      </p:sp>
    </p:spTree>
    <p:extLst>
      <p:ext uri="{BB962C8B-B14F-4D97-AF65-F5344CB8AC3E}">
        <p14:creationId xmlns:p14="http://schemas.microsoft.com/office/powerpoint/2010/main" val="760044855"/>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EB164DE-8088-1A4B-9019-215770BC42DC}" type="slidenum">
              <a:rPr kumimoji="0" lang="en-US" sz="1200" b="0" i="0" u="none" strike="noStrike" kern="1200" cap="none" spc="0" normalizeH="0" baseline="0" noProof="0">
                <a:ln>
                  <a:noFill/>
                </a:ln>
                <a:solidFill>
                  <a:srgbClr val="000000"/>
                </a:solidFill>
                <a:effectLst/>
                <a:uLnTx/>
                <a:uFillTx/>
                <a:latin typeface="Times New Roman"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314</a:t>
            </a:fld>
            <a:endParaRPr kumimoji="0" lang="en-US" sz="1200" b="0" i="0" u="none" strike="noStrike" kern="1200" cap="none" spc="0" normalizeH="0" baseline="0" noProof="0">
              <a:ln>
                <a:noFill/>
              </a:ln>
              <a:solidFill>
                <a:srgbClr val="000000"/>
              </a:solidFill>
              <a:effectLst/>
              <a:uLnTx/>
              <a:uFillTx/>
              <a:latin typeface="Times New Roman" charset="0"/>
              <a:ea typeface="ヒラギノ角ゴ Pro W3" charset="0"/>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New Roman" charset="0"/>
              <a:ea typeface="ヒラギノ角ゴ Pro W3" charset="0"/>
              <a:cs typeface="ヒラギノ角ゴ Pro W3" charset="0"/>
            </a:endParaRPr>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shall instantly be changed!</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315</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3837641823"/>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89A2AB5-7A00-C544-8E83-AE68C7370047}"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316</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ea typeface="ヒラギノ角ゴ Pro W3" charset="0"/>
                <a:cs typeface="ヒラギノ角ゴ Pro W3" charset="0"/>
              </a:rPr>
              <a:t>The sting of death finally will be defeated.</a:t>
            </a:r>
          </a:p>
        </p:txBody>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charset="0"/>
                <a:ea typeface="ヒラギノ角ゴ Pro W3" pitchFamily="80" charset="-128"/>
                <a:cs typeface="ヒラギノ角ゴ Pro W3" pitchFamily="-111" charset="-128"/>
              </a:rPr>
              <a:t> [Since we know we’ll rise </a:t>
            </a:r>
            <a:r>
              <a:rPr lang="en-US" sz="1200" b="0" i="1" kern="1200" dirty="0">
                <a:solidFill>
                  <a:schemeClr val="tx1"/>
                </a:solidFill>
                <a:effectLst/>
                <a:latin typeface="Arial" charset="0"/>
                <a:ea typeface="ヒラギノ角ゴ Pro W3" pitchFamily="80" charset="-128"/>
                <a:cs typeface="ヒラギノ角ゴ Pro W3" pitchFamily="-111" charset="-128"/>
              </a:rPr>
              <a:t>then</a:t>
            </a:r>
            <a:r>
              <a:rPr lang="en-US" sz="1200" b="0" kern="1200" dirty="0">
                <a:solidFill>
                  <a:schemeClr val="tx1"/>
                </a:solidFill>
                <a:effectLst/>
                <a:latin typeface="Arial" charset="0"/>
                <a:ea typeface="ヒラギノ角ゴ Pro W3" pitchFamily="80" charset="-128"/>
                <a:cs typeface="ヒラギノ角ゴ Pro W3" pitchFamily="-111" charset="-128"/>
              </a:rPr>
              <a:t>, we should rise to service </a:t>
            </a:r>
            <a:r>
              <a:rPr lang="en-US" sz="1200" b="0" i="1" kern="1200" dirty="0">
                <a:solidFill>
                  <a:schemeClr val="tx1"/>
                </a:solidFill>
                <a:effectLst/>
                <a:latin typeface="Arial" charset="0"/>
                <a:ea typeface="ヒラギノ角ゴ Pro W3" pitchFamily="80" charset="-128"/>
                <a:cs typeface="ヒラギノ角ゴ Pro W3" pitchFamily="-111" charset="-128"/>
              </a:rPr>
              <a:t>now</a:t>
            </a:r>
            <a:r>
              <a:rPr lang="en-US" sz="1200" b="0" kern="1200" dirty="0">
                <a:solidFill>
                  <a:schemeClr val="tx1"/>
                </a:solidFill>
                <a:effectLst/>
                <a:latin typeface="Arial" charset="0"/>
                <a:ea typeface="ヒラギノ角ゴ Pro W3" pitchFamily="80" charset="-128"/>
                <a:cs typeface="ヒラギノ角ゴ Pro W3" pitchFamily="-111" charset="-128"/>
              </a:rPr>
              <a:t>!]</a:t>
            </a:r>
          </a:p>
          <a:p>
            <a:endParaRPr lang="en-US" sz="1200" b="0" kern="1200" dirty="0">
              <a:solidFill>
                <a:schemeClr val="tx1"/>
              </a:solidFill>
              <a:effectLst/>
              <a:latin typeface="Arial" charset="0"/>
              <a:ea typeface="ヒラギノ角ゴ Pro W3" pitchFamily="80"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ヒラギノ角ゴ Pro W3" pitchFamily="80" charset="-128"/>
              </a:rPr>
              <a:t>NIV </a:t>
            </a:r>
            <a:r>
              <a:rPr lang="en-US" sz="1200" kern="1200" dirty="0">
                <a:solidFill>
                  <a:schemeClr val="tx1"/>
                </a:solidFill>
                <a:effectLst/>
                <a:latin typeface="Arial" charset="0"/>
                <a:ea typeface="ヒラギノ角ゴ Pro W3" pitchFamily="80" charset="-128"/>
                <a:cs typeface="ヒラギノ角ゴ Pro W3" pitchFamily="-111" charset="-128"/>
              </a:rPr>
              <a:t>1Cor. 15:58     </a:t>
            </a:r>
            <a:r>
              <a:rPr lang="en-US" sz="1200" b="1" i="1" kern="1200" dirty="0">
                <a:solidFill>
                  <a:schemeClr val="tx1"/>
                </a:solidFill>
                <a:effectLst/>
                <a:latin typeface="Arial" charset="0"/>
                <a:ea typeface="ヒラギノ角ゴ Pro W3" pitchFamily="80" charset="-128"/>
                <a:cs typeface="ヒラギノ角ゴ Pro W3" pitchFamily="-111" charset="-128"/>
              </a:rPr>
              <a:t>Therefore, my dear brothers, stand firm.</a:t>
            </a:r>
            <a:r>
              <a:rPr lang="en-US" sz="1200" kern="1200" dirty="0">
                <a:solidFill>
                  <a:schemeClr val="tx1"/>
                </a:solidFill>
                <a:effectLst/>
                <a:latin typeface="Arial" charset="0"/>
                <a:ea typeface="ヒラギノ角ゴ Pro W3" pitchFamily="80" charset="-128"/>
                <a:cs typeface="ヒラギノ角ゴ Pro W3" pitchFamily="-111" charset="-128"/>
              </a:rPr>
              <a:t> Stand firm in what? In the resurrection!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ヒラギノ角ゴ Pro W3" pitchFamily="80" charset="-128"/>
              <a:cs typeface="ヒラギノ角ゴ Pro W3"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kern="1200" dirty="0">
                <a:solidFill>
                  <a:schemeClr val="tx1"/>
                </a:solidFill>
                <a:effectLst/>
                <a:latin typeface="Arial" charset="0"/>
                <a:ea typeface="ヒラギノ角ゴ Pro W3" pitchFamily="80" charset="-128"/>
                <a:cs typeface="ヒラギノ角ゴ Pro W3" pitchFamily="-111" charset="-128"/>
              </a:rPr>
              <a:t>• Let nothing move you. </a:t>
            </a:r>
            <a:r>
              <a:rPr lang="en-US" sz="1200" kern="1200" dirty="0">
                <a:solidFill>
                  <a:schemeClr val="tx1"/>
                </a:solidFill>
                <a:effectLst/>
                <a:latin typeface="Arial" charset="0"/>
                <a:ea typeface="ヒラギノ角ゴ Pro W3" pitchFamily="80" charset="-128"/>
                <a:cs typeface="ヒラギノ角ゴ Pro W3" pitchFamily="-111" charset="-128"/>
              </a:rPr>
              <a:t>Does this mean to be stubborn about everything? No. Don't let anyone shake your belief in the risen Jesus.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ヒラギノ角ゴ Pro W3" pitchFamily="80" charset="-128"/>
              <a:cs typeface="ヒラギノ角ゴ Pro W3"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kern="1200" dirty="0">
                <a:solidFill>
                  <a:schemeClr val="tx1"/>
                </a:solidFill>
                <a:effectLst/>
                <a:latin typeface="Arial" charset="0"/>
                <a:ea typeface="ヒラギノ角ゴ Pro W3" pitchFamily="80" charset="-128"/>
                <a:cs typeface="ヒラギノ角ゴ Pro W3" pitchFamily="-111" charset="-128"/>
              </a:rPr>
              <a:t>• Always give yourselves fully to the work of the Lord</a:t>
            </a:r>
            <a:r>
              <a:rPr lang="en-US" sz="1200" kern="1200" dirty="0">
                <a:solidFill>
                  <a:schemeClr val="tx1"/>
                </a:solidFill>
                <a:effectLst/>
                <a:latin typeface="Arial" charset="0"/>
                <a:ea typeface="ヒラギノ角ゴ Pro W3" pitchFamily="80" charset="-128"/>
                <a:cs typeface="ヒラギノ角ゴ Pro W3" pitchFamily="-111" charset="-128"/>
              </a:rPr>
              <a:t>—don't be half-hearted in serving Jesus.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ヒラギノ角ゴ Pro W3" pitchFamily="80" charset="-128"/>
              <a:cs typeface="ヒラギノ角ゴ Pro W3"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kern="1200" dirty="0">
                <a:solidFill>
                  <a:schemeClr val="tx1"/>
                </a:solidFill>
                <a:effectLst/>
                <a:latin typeface="Arial" charset="0"/>
                <a:ea typeface="ヒラギノ角ゴ Pro W3" pitchFamily="80" charset="-128"/>
                <a:cs typeface="ヒラギノ角ゴ Pro W3" pitchFamily="-111" charset="-128"/>
              </a:rPr>
              <a:t>• because you know that your labor in the Lord is not in vain. </a:t>
            </a:r>
            <a:r>
              <a:rPr lang="en-US" sz="1200" kern="1200" dirty="0">
                <a:solidFill>
                  <a:schemeClr val="tx1"/>
                </a:solidFill>
                <a:effectLst/>
                <a:latin typeface="Arial" charset="0"/>
                <a:ea typeface="ヒラギノ角ゴ Pro W3" pitchFamily="80" charset="-128"/>
                <a:cs typeface="ヒラギノ角ゴ Pro W3" pitchFamily="-111" charset="-128"/>
              </a:rPr>
              <a:t>You support a truth—the resurrection of Jesus and your future resurrection—so you are not wasting your life to serve Christ. You will be rewarded.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317</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4280119239"/>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spcBef>
                <a:spcPct val="0"/>
              </a:spcBef>
            </a:pPr>
            <a:r>
              <a:rPr lang="en-US" sz="1200" kern="1200" dirty="0">
                <a:solidFill>
                  <a:schemeClr val="tx1"/>
                </a:solidFill>
                <a:effectLst/>
                <a:latin typeface="Arial" charset="0"/>
                <a:ea typeface="ヒラギノ角ゴ Pro W3" pitchFamily="80" charset="-128"/>
                <a:cs typeface="ヒラギノ角ゴ Pro W3" pitchFamily="-111" charset="-128"/>
              </a:rPr>
              <a:t>What’s so important about Christ’s resurrection?  Why should it matter to you and me that Jesus arose?</a:t>
            </a:r>
            <a:endParaRPr lang="en-US" dirty="0">
              <a:ea typeface="ヒラギノ角ゴ Pro W3" charset="0"/>
              <a:cs typeface="ヒラギノ角ゴ Pro W3" charset="0"/>
            </a:endParaRPr>
          </a:p>
        </p:txBody>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F05DC2-03B8-0448-A918-8CC0EACEF3FA}"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318</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1122582843"/>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F5DBCE-D3EF-9249-8DA6-4DC4BF87B69F}"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319</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ヒラギノ角ゴ Pro W3" pitchFamily="80" charset="-128"/>
                <a:cs typeface="ヒラギノ角ゴ Pro W3" pitchFamily="-111" charset="-128"/>
              </a:rPr>
              <a:t>Jesus is alive today—since he also will make us alive again after death, serve him now until death.</a:t>
            </a:r>
            <a:r>
              <a:rPr lang="en-US" dirty="0">
                <a:effectLst/>
              </a:rPr>
              <a:t> </a:t>
            </a:r>
            <a:endParaRPr lang="en-US" b="0" dirty="0">
              <a:ea typeface="ヒラギノ角ゴ Pro W3" charset="0"/>
              <a:cs typeface="ヒラギノ角ゴ Pro W3" charset="0"/>
            </a:endParaRPr>
          </a:p>
        </p:txBody>
      </p:sp>
    </p:spTree>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does a “resurrection life” look like?</a:t>
            </a:r>
          </a:p>
          <a:p>
            <a:r>
              <a:rPr lang="en-US" dirty="0"/>
              <a:t>Verse 58 says to “give yourself fully to the work of the Lord”!  Do you serve Him with all of your might?</a:t>
            </a:r>
          </a:p>
          <a:p>
            <a:r>
              <a:rPr lang="en-US" dirty="0"/>
              <a:t>“Resurrection life” has hope too. Don’t be like these Corinthians who lost hope (Gospel presentation).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320</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653060550"/>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321</a:t>
            </a:fld>
            <a:endParaRPr lang="en-GB"/>
          </a:p>
        </p:txBody>
      </p:sp>
    </p:spTree>
    <p:extLst>
      <p:ext uri="{BB962C8B-B14F-4D97-AF65-F5344CB8AC3E}">
        <p14:creationId xmlns:p14="http://schemas.microsoft.com/office/powerpoint/2010/main" val="803281485"/>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451474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E8915C-BCBA-D645-BF7D-18135E43792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889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CE92E87-D604-E741-ABB3-28BEC4B7AFE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8900" name="Rectangle 2"/>
          <p:cNvSpPr>
            <a:spLocks noGrp="1" noRot="1" noChangeAspect="1" noChangeArrowheads="1" noTextEdit="1"/>
          </p:cNvSpPr>
          <p:nvPr>
            <p:ph type="sldImg"/>
          </p:nvPr>
        </p:nvSpPr>
        <p:spPr>
          <a:solidFill>
            <a:srgbClr val="FFFFFF"/>
          </a:solidFill>
          <a:ln/>
        </p:spPr>
      </p:sp>
      <p:sp>
        <p:nvSpPr>
          <p:cNvPr id="208901"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6690384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32</a:t>
            </a:fld>
            <a:endParaRPr lang="en-GB"/>
          </a:p>
        </p:txBody>
      </p:sp>
    </p:spTree>
    <p:extLst>
      <p:ext uri="{BB962C8B-B14F-4D97-AF65-F5344CB8AC3E}">
        <p14:creationId xmlns:p14="http://schemas.microsoft.com/office/powerpoint/2010/main" val="31076759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B1CCEC-7A45-FA4C-AE38-EAD0B3EF4B7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401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736B06-54BC-F541-86ED-EC1CAC60A0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402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027689-D9CF-9E45-86E8-F59F1CE5C81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4021" name="Rectangle 2"/>
          <p:cNvSpPr>
            <a:spLocks noGrp="1" noRot="1" noChangeAspect="1" noChangeArrowheads="1" noTextEdit="1"/>
          </p:cNvSpPr>
          <p:nvPr>
            <p:ph type="sldImg"/>
          </p:nvPr>
        </p:nvSpPr>
        <p:spPr>
          <a:solidFill>
            <a:srgbClr val="FFFFFF"/>
          </a:solidFill>
          <a:ln/>
        </p:spPr>
      </p:sp>
      <p:sp>
        <p:nvSpPr>
          <p:cNvPr id="21402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5564998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2AAD4A-AA00-BB43-9CB6-DF17550BDFE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606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CE8842-ED9A-324B-9D8C-1FC5AA19DB8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606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78D46B-8871-BE44-AC13-0F0A1FDE320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6069" name="Rectangle 2"/>
          <p:cNvSpPr>
            <a:spLocks noGrp="1" noRot="1" noChangeAspect="1" noChangeArrowheads="1" noTextEdit="1"/>
          </p:cNvSpPr>
          <p:nvPr>
            <p:ph type="sldImg"/>
          </p:nvPr>
        </p:nvSpPr>
        <p:spPr>
          <a:solidFill>
            <a:srgbClr val="FFFFFF"/>
          </a:solidFill>
          <a:ln/>
        </p:spPr>
      </p:sp>
      <p:sp>
        <p:nvSpPr>
          <p:cNvPr id="21607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18343478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1146C-06F7-3F45-2365-5A26AEDAC431}"/>
            </a:ext>
          </a:extLst>
        </p:cNvPr>
        <p:cNvGrpSpPr/>
        <p:nvPr/>
      </p:nvGrpSpPr>
      <p:grpSpPr>
        <a:xfrm>
          <a:off x="0" y="0"/>
          <a:ext cx="0" cy="0"/>
          <a:chOff x="0" y="0"/>
          <a:chExt cx="0" cy="0"/>
        </a:xfrm>
      </p:grpSpPr>
      <p:sp>
        <p:nvSpPr>
          <p:cNvPr id="218114" name="Rectangle 7">
            <a:extLst>
              <a:ext uri="{FF2B5EF4-FFF2-40B4-BE49-F238E27FC236}">
                <a16:creationId xmlns:a16="http://schemas.microsoft.com/office/drawing/2014/main" id="{480244DD-DE57-B52E-D879-3A192B174527}"/>
              </a:ext>
            </a:extLst>
          </p:cNvPr>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8CF3CA-DDBF-3646-AA9A-30C3E67F21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5" name="Rectangle 2">
            <a:extLst>
              <a:ext uri="{FF2B5EF4-FFF2-40B4-BE49-F238E27FC236}">
                <a16:creationId xmlns:a16="http://schemas.microsoft.com/office/drawing/2014/main" id="{A45C5EFF-BB1A-39C6-131F-15110DA4E8A8}"/>
              </a:ext>
            </a:extLst>
          </p:cNvPr>
          <p:cNvSpPr>
            <a:spLocks noGrp="1" noRot="1" noChangeAspect="1" noChangeArrowheads="1"/>
          </p:cNvSpPr>
          <p:nvPr>
            <p:ph type="sldImg"/>
          </p:nvPr>
        </p:nvSpPr>
        <p:spPr>
          <a:solidFill>
            <a:srgbClr val="FFFFFF"/>
          </a:solidFill>
          <a:ln/>
        </p:spPr>
      </p:sp>
      <p:sp>
        <p:nvSpPr>
          <p:cNvPr id="218116" name="Rectangle 3">
            <a:extLst>
              <a:ext uri="{FF2B5EF4-FFF2-40B4-BE49-F238E27FC236}">
                <a16:creationId xmlns:a16="http://schemas.microsoft.com/office/drawing/2014/main" id="{A7405A73-7B3B-5364-607C-2B7B081245D5}"/>
              </a:ext>
            </a:extLst>
          </p:cNvPr>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r>
              <a:rPr lang="en-US"/>
              <a:t>Inside the tomb, we see that it is small, with bars constructed to keep people from the slab that holds the body.</a:t>
            </a:r>
          </a:p>
        </p:txBody>
      </p:sp>
    </p:spTree>
    <p:extLst>
      <p:ext uri="{BB962C8B-B14F-4D97-AF65-F5344CB8AC3E}">
        <p14:creationId xmlns:p14="http://schemas.microsoft.com/office/powerpoint/2010/main" val="1941870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8CF3CA-DDBF-3646-AA9A-30C3E67F21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5" name="Rectangle 2"/>
          <p:cNvSpPr>
            <a:spLocks noGrp="1" noRot="1" noChangeAspect="1" noChangeArrowheads="1"/>
          </p:cNvSpPr>
          <p:nvPr>
            <p:ph type="sldImg"/>
          </p:nvPr>
        </p:nvSpPr>
        <p:spPr>
          <a:solidFill>
            <a:srgbClr val="FFFFFF"/>
          </a:solidFill>
          <a:ln/>
        </p:spPr>
      </p:sp>
      <p:sp>
        <p:nvSpPr>
          <p:cNvPr id="21811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7205403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 three women did not expect a resurrection. They expected a dead body that needed spices that they could not anoint on Friday night. They probably wondered how to convince the Roman guard to break the seal to give them access to the body.</a:t>
            </a:r>
          </a:p>
        </p:txBody>
      </p:sp>
    </p:spTree>
    <p:extLst>
      <p:ext uri="{BB962C8B-B14F-4D97-AF65-F5344CB8AC3E}">
        <p14:creationId xmlns:p14="http://schemas.microsoft.com/office/powerpoint/2010/main" val="17340855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They certainly did not expect the stone rolled away and nobody there!</a:t>
            </a:r>
          </a:p>
        </p:txBody>
      </p:sp>
    </p:spTree>
    <p:extLst>
      <p:ext uri="{BB962C8B-B14F-4D97-AF65-F5344CB8AC3E}">
        <p14:creationId xmlns:p14="http://schemas.microsoft.com/office/powerpoint/2010/main" val="9217079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91726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F218C9-36EE-0845-9332-48E6C9508F70}"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449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4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u="sng" kern="1200">
                <a:solidFill>
                  <a:schemeClr val="tx1"/>
                </a:solidFill>
                <a:effectLst/>
                <a:latin typeface="Times New Roman" pitchFamily="-110" charset="0"/>
                <a:ea typeface="ＭＳ Ｐゴシック" pitchFamily="-108" charset="-128"/>
                <a:cs typeface="ＭＳ Ｐゴシック" pitchFamily="-108" charset="-128"/>
              </a:rPr>
              <a:t>Sermons</a:t>
            </a:r>
            <a:r>
              <a:rPr lang="en-US" sz="1200" kern="1200">
                <a:solidFill>
                  <a:schemeClr val="tx1"/>
                </a:solidFill>
                <a:effectLst/>
                <a:latin typeface="Times New Roman" pitchFamily="-110" charset="0"/>
                <a:ea typeface="ＭＳ Ｐゴシック" pitchFamily="-108" charset="-128"/>
                <a:cs typeface="ＭＳ Ｐゴシック" pitchFamily="-108" charset="-128"/>
              </a:rPr>
              <a:t> play a very important role in the chronology, with 24 of the 28 chapters including a sermon or a portion of one.</a:t>
            </a:r>
            <a:r>
              <a:rPr lang="en-US">
                <a:effectLst/>
              </a:rPr>
              <a:t> </a:t>
            </a:r>
            <a:endParaRPr lang="en-US">
              <a:latin typeface="Times New Roman" charset="0"/>
              <a:ea typeface="ＭＳ Ｐゴシック" charset="0"/>
              <a:cs typeface="Times New Roman"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42</a:t>
            </a:fld>
            <a:endParaRPr lang="en-GB"/>
          </a:p>
        </p:txBody>
      </p:sp>
    </p:spTree>
    <p:extLst>
      <p:ext uri="{BB962C8B-B14F-4D97-AF65-F5344CB8AC3E}">
        <p14:creationId xmlns:p14="http://schemas.microsoft.com/office/powerpoint/2010/main" val="38394990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43</a:t>
            </a:fld>
            <a:endParaRPr lang="en-GB"/>
          </a:p>
        </p:txBody>
      </p:sp>
    </p:spTree>
    <p:extLst>
      <p:ext uri="{BB962C8B-B14F-4D97-AF65-F5344CB8AC3E}">
        <p14:creationId xmlns:p14="http://schemas.microsoft.com/office/powerpoint/2010/main" val="4298432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Israel's three key feasts: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the Passover on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endParaRPr lang="en-US" dirty="0">
              <a:latin typeface="Times New Roman" charset="0"/>
              <a:ea typeface="ＭＳ Ｐゴシック" charset="0"/>
              <a:cs typeface="ＭＳ Ｐゴシック" charset="0"/>
            </a:endParaRP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Another view by Mark Moore:</a:t>
            </a:r>
          </a:p>
          <a:p>
            <a:pPr>
              <a:spcBef>
                <a:spcPts val="1350"/>
              </a:spcBef>
              <a:buNone/>
            </a:pPr>
            <a:r>
              <a:rPr lang="en-US" baseline="0" dirty="0">
                <a:latin typeface="Arial" panose="020B0604020202020204" pitchFamily="34" charset="0"/>
                <a:cs typeface="Arial" panose="020B0604020202020204" pitchFamily="34" charset="0"/>
              </a:rPr>
              <a:t>"</a:t>
            </a:r>
            <a:r>
              <a:rPr lang="en-US" b="1">
                <a:effectLst/>
                <a:latin typeface="Times"/>
              </a:rPr>
              <a:t>§ 143 Preparation for the Passover Meal</a:t>
            </a:r>
            <a:r>
              <a:rPr lang="en-US">
                <a:effectLst/>
                <a:latin typeface="Times"/>
              </a:rPr>
              <a:t> (Mt 26:17–19; Mk 14:12–16; Lk 22:7–13)</a:t>
            </a:r>
          </a:p>
          <a:p>
            <a:pPr>
              <a:spcBef>
                <a:spcPts val="675"/>
              </a:spcBef>
              <a:buNone/>
            </a:pPr>
            <a:r>
              <a:rPr lang="en-US">
                <a:effectLst/>
                <a:latin typeface="Helvetica" pitchFamily="2" charset="0"/>
              </a:rPr>
              <a:t>The Synoptics indicate that Jesus ate the actual Passover meal on Nisan 14 before he was crucified on Nisan 15 (roughly equivalent to our April). Some, however, have interpreted John 18:28 and 19:14 to say that Jesus died at the very time the Passover lambs were being slain on Nisan 14. If that is true then we have an obvious contradiction between John and the Synoptics.</a:t>
            </a:r>
          </a:p>
          <a:p>
            <a:pPr>
              <a:buNone/>
            </a:pPr>
            <a:r>
              <a:rPr lang="en-US">
                <a:effectLst/>
                <a:latin typeface="Helvetica" pitchFamily="2" charset="0"/>
              </a:rPr>
              <a:t>Though some are always eager to charge the Evangelists with theological editing or outright error, a better solution seems to be the suggestion that two separate calendars were followed. For example, Jaubert argues that Jesus followed the Essene solar calendar,</a:t>
            </a:r>
            <a:r>
              <a:rPr lang="en-US" baseline="30000">
                <a:effectLst/>
                <a:latin typeface="Helvetica" pitchFamily="2" charset="0"/>
              </a:rPr>
              <a:t>21</a:t>
            </a:r>
            <a:r>
              <a:rPr lang="en-US">
                <a:effectLst/>
                <a:latin typeface="Helvetica" pitchFamily="2" charset="0"/>
              </a:rPr>
              <a:t> or that the Passover sacrifices and meals were spread over two days because of the flood of visitors to Jerusalem.</a:t>
            </a:r>
            <a:r>
              <a:rPr lang="en-US" baseline="30000">
                <a:effectLst/>
                <a:latin typeface="Helvetica" pitchFamily="2" charset="0"/>
              </a:rPr>
              <a:t>22</a:t>
            </a:r>
            <a:r>
              <a:rPr lang="en-US">
                <a:effectLst/>
                <a:latin typeface="Helvetica" pitchFamily="2" charset="0"/>
              </a:rPr>
              <a:t> This would put the Passover on Thursday for the disciples but on Friday for the Sadducees. Hoehner argues that there was a difference in how the Galileans and Judeans reckoned their days (from sunrise or sunset).</a:t>
            </a:r>
            <a:r>
              <a:rPr lang="en-US" baseline="30000">
                <a:effectLst/>
                <a:latin typeface="Helvetica" pitchFamily="2" charset="0"/>
              </a:rPr>
              <a:t>23</a:t>
            </a:r>
            <a:r>
              <a:rPr lang="en-US">
                <a:effectLst/>
                <a:latin typeface="Helvetica" pitchFamily="2" charset="0"/>
              </a:rPr>
              <a:t> Hence Jesus and the other Galileans ate the Passover a day before the Judeans did. Others have suggested that the discrepancy stemmed from an argument between the Pharisees and Sadducees. However, none of these arguments based on a calendar have strong documentary support.</a:t>
            </a:r>
          </a:p>
          <a:p>
            <a:pPr>
              <a:buNone/>
            </a:pPr>
            <a:r>
              <a:rPr lang="en-US">
                <a:effectLst/>
                <a:latin typeface="Helvetica" pitchFamily="2" charset="0"/>
              </a:rPr>
              <a:t>There is a third solution that is better still and much simpler. Jesus and his disciples celebrated the actual Passover. John knew that. After all, he was familiar with synoptic chronology. In fact, John 13 also describes the Passover Jesus celebrated. (1) It was in Jerusalem rather than Bethany, which had been their haunt the entire week. (2) They are pictured as reclining at the table at night, which is indicative of a festival meal. And (3) when the disciples saw Judas exit urgently they believed he was going out to get last minute supplies for the Passover meal or to give alms to the poor. These are indications of a Passover meal. Consequently, what John calls the Passover (18:28), is actually the </a:t>
            </a:r>
            <a:r>
              <a:rPr lang="en-US" i="1">
                <a:effectLst/>
                <a:latin typeface="Helvetica" pitchFamily="2" charset="0"/>
              </a:rPr>
              <a:t>chagigah</a:t>
            </a:r>
            <a:r>
              <a:rPr lang="en-US">
                <a:effectLst/>
                <a:latin typeface="Helvetica" pitchFamily="2" charset="0"/>
              </a:rPr>
              <a:t> (Num 28:18–19), which opened the Feast of Unleavened Bread. Was John confused about what it was actually called? No. In John’s day, there was little distinction between the Passover (Nisan 14) and the Feast of Unleavened Bread (Nisan 15–21). Both terms were used interchangeably (Mt 26:17; Mk 14:1, 12; Lk 2:41; 22:1; Josephus, </a:t>
            </a:r>
            <a:r>
              <a:rPr lang="en-US" i="1">
                <a:effectLst/>
                <a:latin typeface="Helvetica" pitchFamily="2" charset="0"/>
              </a:rPr>
              <a:t>Ant</a:t>
            </a:r>
            <a:r>
              <a:rPr lang="en-US">
                <a:effectLst/>
                <a:latin typeface="Helvetica" pitchFamily="2" charset="0"/>
              </a:rPr>
              <a:t> 2.317; </a:t>
            </a:r>
            <a:r>
              <a:rPr lang="en-US" i="1">
                <a:effectLst/>
                <a:latin typeface="Helvetica" pitchFamily="2" charset="0"/>
              </a:rPr>
              <a:t>JW</a:t>
            </a:r>
            <a:r>
              <a:rPr lang="en-US">
                <a:effectLst/>
                <a:latin typeface="Helvetica" pitchFamily="2" charset="0"/>
              </a:rPr>
              <a:t> 5.98). So it was perfectly acceptable for John to identify this special meal as the Passover. Besides, every other time John uses the term “Passover” he refers to the entire feast, not the single meal (Jn 2:13, 23; 6:4; 11:55; 12:1; 13:1). Therefore, we suggest that Jesus and the disciples ate the actual Passover meal, celebrated on Nisan 14. Furthermore, the Jews of John 18:12 refused to enter Pilate’s praetorium so they would not be disqualified from the rest of the seven day Feast of Unleavened Bread, not the actual Passover meal.</a:t>
            </a:r>
            <a:r>
              <a:rPr lang="en-US" baseline="30000">
                <a:effectLst/>
                <a:latin typeface="Helvetica" pitchFamily="2" charset="0"/>
              </a:rPr>
              <a:t>24</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21</a:t>
            </a:r>
            <a:r>
              <a:rPr lang="en-US">
                <a:effectLst/>
                <a:latin typeface="Calibri" panose="020F0502020204030204" pitchFamily="34" charset="0"/>
              </a:rPr>
              <a:t> Annie Jaubert, </a:t>
            </a:r>
            <a:r>
              <a:rPr lang="en-US" i="1">
                <a:effectLst/>
                <a:latin typeface="Calibri" panose="020F0502020204030204" pitchFamily="34" charset="0"/>
              </a:rPr>
              <a:t>The Date of the Last Supper</a:t>
            </a:r>
            <a:r>
              <a:rPr lang="en-US">
                <a:effectLst/>
                <a:latin typeface="Calibri" panose="020F0502020204030204" pitchFamily="34" charset="0"/>
              </a:rPr>
              <a:t> (New York: Alba House, 1965). One great weakness of her view is that her evidence for the Essene solar calendar comes from a third century document.</a:t>
            </a:r>
          </a:p>
          <a:p>
            <a:pPr>
              <a:buNone/>
            </a:pPr>
            <a:r>
              <a:rPr lang="en-US" baseline="30000">
                <a:effectLst/>
                <a:latin typeface="Calibri" panose="020F0502020204030204" pitchFamily="34" charset="0"/>
              </a:rPr>
              <a:t>22</a:t>
            </a:r>
            <a:r>
              <a:rPr lang="en-US">
                <a:effectLst/>
                <a:latin typeface="Calibri" panose="020F0502020204030204" pitchFamily="34" charset="0"/>
              </a:rPr>
              <a:t> Cf. Maurice Casey, “The Date of the Passover Sacrifices and Mark 14:12,” </a:t>
            </a:r>
            <a:r>
              <a:rPr lang="en-US" i="1">
                <a:effectLst/>
                <a:latin typeface="Calibri" panose="020F0502020204030204" pitchFamily="34" charset="0"/>
              </a:rPr>
              <a:t>TB</a:t>
            </a:r>
            <a:r>
              <a:rPr lang="en-US">
                <a:effectLst/>
                <a:latin typeface="Calibri" panose="020F0502020204030204" pitchFamily="34" charset="0"/>
              </a:rPr>
              <a:t> 48/2 (1997): 245–247.</a:t>
            </a:r>
          </a:p>
          <a:p>
            <a:pPr>
              <a:buNone/>
            </a:pPr>
            <a:r>
              <a:rPr lang="en-US" baseline="30000">
                <a:effectLst/>
                <a:latin typeface="Calibri" panose="020F0502020204030204" pitchFamily="34" charset="0"/>
              </a:rPr>
              <a:t>23</a:t>
            </a:r>
            <a:r>
              <a:rPr lang="en-US">
                <a:effectLst/>
                <a:latin typeface="Calibri" panose="020F0502020204030204" pitchFamily="34" charset="0"/>
              </a:rPr>
              <a:t> H.W. Hoehner, </a:t>
            </a:r>
            <a:r>
              <a:rPr lang="en-US" i="1">
                <a:effectLst/>
                <a:latin typeface="Calibri" panose="020F0502020204030204" pitchFamily="34" charset="0"/>
              </a:rPr>
              <a:t>Chronological Aspects of the Life of Christ</a:t>
            </a:r>
            <a:r>
              <a:rPr lang="en-US">
                <a:effectLst/>
                <a:latin typeface="Calibri" panose="020F0502020204030204" pitchFamily="34" charset="0"/>
              </a:rPr>
              <a:t> (Grand Rapids: Zondervan, 1977).</a:t>
            </a:r>
          </a:p>
          <a:p>
            <a:pPr>
              <a:buNone/>
            </a:pPr>
            <a:r>
              <a:rPr lang="en-US" i="1">
                <a:effectLst/>
                <a:latin typeface="Calibri" panose="020F0502020204030204" pitchFamily="34" charset="0"/>
              </a:rPr>
              <a:t>Ant</a:t>
            </a:r>
            <a:r>
              <a:rPr lang="en-US">
                <a:effectLst/>
                <a:latin typeface="Calibri" panose="020F0502020204030204" pitchFamily="34" charset="0"/>
              </a:rPr>
              <a:t> Antiquities of the Jews</a:t>
            </a:r>
          </a:p>
          <a:p>
            <a:pPr>
              <a:buNone/>
            </a:pPr>
            <a:r>
              <a:rPr lang="en-US" i="1">
                <a:effectLst/>
                <a:latin typeface="Calibri" panose="020F0502020204030204" pitchFamily="34" charset="0"/>
              </a:rPr>
              <a:t>JW</a:t>
            </a:r>
            <a:r>
              <a:rPr lang="en-US">
                <a:effectLst/>
                <a:latin typeface="Calibri" panose="020F0502020204030204" pitchFamily="34" charset="0"/>
              </a:rPr>
              <a:t> Jewish Wars</a:t>
            </a:r>
          </a:p>
          <a:p>
            <a:pPr>
              <a:buNone/>
            </a:pPr>
            <a:r>
              <a:rPr lang="en-US" baseline="30000">
                <a:effectLst/>
                <a:latin typeface="Calibri" panose="020F0502020204030204" pitchFamily="34" charset="0"/>
              </a:rPr>
              <a:t>24</a:t>
            </a:r>
            <a:r>
              <a:rPr lang="en-US">
                <a:effectLst/>
                <a:latin typeface="Calibri" panose="020F0502020204030204" pitchFamily="34" charset="0"/>
              </a:rPr>
              <a:t> Cf. Carson, pp. 528–532; and B. Smith, “The Chronology of the Last Supper,” </a:t>
            </a:r>
            <a:r>
              <a:rPr lang="en-US" i="1">
                <a:effectLst/>
                <a:latin typeface="Calibri" panose="020F0502020204030204" pitchFamily="34" charset="0"/>
              </a:rPr>
              <a:t>WTJ</a:t>
            </a:r>
            <a:r>
              <a:rPr lang="en-US">
                <a:effectLst/>
                <a:latin typeface="Calibri" panose="020F0502020204030204" pitchFamily="34" charset="0"/>
              </a:rPr>
              <a:t> 53 (1991): 29–45. F. Chenderlin, “Distributed Observance of the Passover: A Preliminary Test of the Hypothesis,” </a:t>
            </a:r>
            <a:r>
              <a:rPr lang="en-US" i="1">
                <a:effectLst/>
                <a:latin typeface="Calibri" panose="020F0502020204030204" pitchFamily="34" charset="0"/>
              </a:rPr>
              <a:t>Biblica</a:t>
            </a:r>
            <a:r>
              <a:rPr lang="en-US">
                <a:effectLst/>
                <a:latin typeface="Calibri" panose="020F0502020204030204" pitchFamily="34" charset="0"/>
              </a:rPr>
              <a:t> 57 (1976): 1–24, adds a couple of additional keen points. First, there were probably too many Passover participants to have all the lambs killed and eaten in a single day. Hence, he argues for a “distributed observance” in which the Passover would be celebrated on successive days. Second, if that were the case, the Jewish leaders may have preferred to eat the Passover on the holy high Sabbath during Passover week rather than strictly on Nisan 14."</a:t>
            </a:r>
          </a:p>
          <a:p>
            <a:pPr>
              <a:buNone/>
            </a:pP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557–558.</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a:t>
            </a:r>
          </a:p>
          <a:p>
            <a:r>
              <a:rPr lang="en-US" dirty="0"/>
              <a:t>Common-435</a:t>
            </a:r>
          </a:p>
          <a:p>
            <a:r>
              <a:rPr lang="en-US" dirty="0"/>
              <a:t>OB-25-Feasts-35</a:t>
            </a:r>
          </a:p>
          <a:p>
            <a:r>
              <a:rPr lang="en-US" dirty="0"/>
              <a:t>OS-03-Leviticus-303</a:t>
            </a:r>
          </a:p>
          <a:p>
            <a:r>
              <a:rPr lang="en-US"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LC-08-Preparation-98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LC-09-Rejection-227</a:t>
            </a:r>
            <a:endParaRPr lang="en-US" dirty="0">
              <a:latin typeface="Times New Roman" charset="0"/>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LC-10-Resurrection-34</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latin typeface="Arial" panose="020B0604020202020204" pitchFamily="34"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Acts-13</a:t>
            </a:r>
          </a:p>
          <a:p>
            <a:r>
              <a:rPr lang="en-US" baseline="0" dirty="0">
                <a:latin typeface="Arial" panose="020B0604020202020204" pitchFamily="34" charset="0"/>
                <a:cs typeface="Arial" panose="020B0604020202020204" pitchFamily="34" charset="0"/>
              </a:rPr>
              <a:t>NS-00-NTS Chronology-slide 40</a:t>
            </a:r>
          </a:p>
          <a:p>
            <a:r>
              <a:rPr lang="en-US"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262</a:t>
            </a:r>
          </a:p>
          <a:p>
            <a:pPr eaLnBrk="1" hangingPunct="1"/>
            <a:r>
              <a:rPr lang="en-US" dirty="0">
                <a:latin typeface="Times New Roman" charset="0"/>
                <a:ea typeface="ＭＳ Ｐゴシック" charset="0"/>
                <a:cs typeface="ＭＳ Ｐゴシック" charset="0"/>
              </a:rPr>
              <a:t>NS-03-Luke13-24-slide 292</a:t>
            </a:r>
          </a:p>
          <a:p>
            <a:pPr eaLnBrk="1" hangingPunct="1"/>
            <a:r>
              <a:rPr lang="en-US" dirty="0">
                <a:latin typeface="Times New Roman" charset="0"/>
                <a:ea typeface="ＭＳ Ｐゴシック" charset="0"/>
                <a:cs typeface="ＭＳ Ｐゴシック" charset="0"/>
              </a:rPr>
              <a:t>NS-04-John12-21-slide 390</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2082973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C70984-F69B-4728-AA92-277233E002E8}"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87D690-E37D-43B1-A84B-22E1ABEA1D1F}"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the men, these women </a:t>
            </a:r>
            <a:r>
              <a:rPr lang="en-US" sz="1800" dirty="0">
                <a:effectLst/>
                <a:latin typeface="Times New Roman" panose="02020603050405020304" pitchFamily="18" charset="0"/>
                <a:ea typeface="Times New Roman" panose="02020603050405020304" pitchFamily="18" charset="0"/>
              </a:rPr>
              <a:t>do not see the meaning of the resurrection. Jesus alive doesn't even seem to be an option that they consider.</a:t>
            </a:r>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t>48</a:t>
            </a:fld>
            <a:endParaRPr lang="en-GB"/>
          </a:p>
        </p:txBody>
      </p:sp>
    </p:spTree>
    <p:extLst>
      <p:ext uri="{BB962C8B-B14F-4D97-AF65-F5344CB8AC3E}">
        <p14:creationId xmlns:p14="http://schemas.microsoft.com/office/powerpoint/2010/main" val="39164238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They wondered what happened. After all, there had never been anyone who resurrected himself into a glorified body before then—or even since then!</a:t>
            </a:r>
          </a:p>
        </p:txBody>
      </p:sp>
    </p:spTree>
    <p:extLst>
      <p:ext uri="{BB962C8B-B14F-4D97-AF65-F5344CB8AC3E}">
        <p14:creationId xmlns:p14="http://schemas.microsoft.com/office/powerpoint/2010/main" val="41595085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0668451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818615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84057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B468B0-FB32-7040-898E-F0B6CFAC1F5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79554" name="Rectangle 2"/>
          <p:cNvSpPr>
            <a:spLocks noGrp="1" noRot="1" noChangeAspect="1" noChangeArrowheads="1" noTextEdit="1"/>
          </p:cNvSpPr>
          <p:nvPr>
            <p:ph type="sldImg"/>
          </p:nvPr>
        </p:nvSpPr>
        <p:spPr>
          <a:xfrm>
            <a:off x="1143000" y="685800"/>
            <a:ext cx="4572000" cy="3429000"/>
          </a:xfrm>
          <a:ln/>
        </p:spPr>
      </p:sp>
      <p:sp>
        <p:nvSpPr>
          <p:cNvPr id="2795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398792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489187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How did Peter and John react differently to what they experienced at the tomb?</a:t>
            </a:r>
          </a:p>
        </p:txBody>
      </p:sp>
    </p:spTree>
    <p:extLst>
      <p:ext uri="{BB962C8B-B14F-4D97-AF65-F5344CB8AC3E}">
        <p14:creationId xmlns:p14="http://schemas.microsoft.com/office/powerpoint/2010/main" val="21391266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ED4BF08-82F4-A049-B992-F9280684F10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221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98961-B787-6843-BBCF-DA6D8707A3C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221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E63F4F-F357-9B4A-9678-720F8E10C3A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2213" name="Rectangle 2"/>
          <p:cNvSpPr>
            <a:spLocks noGrp="1" noRot="1" noChangeAspect="1" noChangeArrowheads="1" noTextEdit="1"/>
          </p:cNvSpPr>
          <p:nvPr>
            <p:ph type="sldImg"/>
          </p:nvPr>
        </p:nvSpPr>
        <p:spPr>
          <a:solidFill>
            <a:srgbClr val="FFFFFF"/>
          </a:solidFill>
          <a:ln/>
        </p:spPr>
      </p:sp>
      <p:sp>
        <p:nvSpPr>
          <p:cNvPr id="22221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dirty="0"/>
              <a:t>The Greek text uses three different words to describe what Peter and John saw:</a:t>
            </a:r>
          </a:p>
          <a:p>
            <a:pPr eaLnBrk="1" hangingPunct="1"/>
            <a:r>
              <a:rPr lang="en-US" dirty="0"/>
              <a:t>• John "peeped" (</a:t>
            </a:r>
            <a:r>
              <a:rPr lang="en-US" i="1" dirty="0" err="1"/>
              <a:t>blepei</a:t>
            </a:r>
            <a:r>
              <a:rPr lang="en-US" dirty="0"/>
              <a:t>) into the tomb, wondering if the body was really gone.</a:t>
            </a:r>
          </a:p>
          <a:p>
            <a:pPr eaLnBrk="1" hangingPunct="1"/>
            <a:r>
              <a:rPr lang="en-US" dirty="0"/>
              <a:t>• Peter "beheld attentively" (</a:t>
            </a:r>
            <a:r>
              <a:rPr lang="en-US" i="1" dirty="0" err="1"/>
              <a:t>theorei</a:t>
            </a:r>
            <a:r>
              <a:rPr lang="en-US" i="0" dirty="0"/>
              <a:t>)</a:t>
            </a:r>
            <a:r>
              <a:rPr lang="en-US" dirty="0"/>
              <a:t> in that he saw more than John saw as Peter entered the tomb.</a:t>
            </a:r>
          </a:p>
          <a:p>
            <a:pPr eaLnBrk="1" hangingPunct="1"/>
            <a:r>
              <a:rPr lang="en-US" dirty="0"/>
              <a:t>• But John "perceived" (</a:t>
            </a:r>
            <a:r>
              <a:rPr lang="en-US" i="0" dirty="0" err="1"/>
              <a:t>eiden</a:t>
            </a:r>
            <a:r>
              <a:rPr lang="en-US" i="0" dirty="0"/>
              <a:t>) or</a:t>
            </a:r>
            <a:r>
              <a:rPr lang="en-US" dirty="0"/>
              <a:t> understood the significance of the empty tomb, "and believed" in the resurrection</a:t>
            </a:r>
          </a:p>
        </p:txBody>
      </p:sp>
    </p:spTree>
    <p:extLst>
      <p:ext uri="{BB962C8B-B14F-4D97-AF65-F5344CB8AC3E}">
        <p14:creationId xmlns:p14="http://schemas.microsoft.com/office/powerpoint/2010/main" val="31291622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Mary Magdalene returned to the tomb alone in her despair.</a:t>
            </a:r>
          </a:p>
        </p:txBody>
      </p:sp>
    </p:spTree>
    <p:extLst>
      <p:ext uri="{BB962C8B-B14F-4D97-AF65-F5344CB8AC3E}">
        <p14:creationId xmlns:p14="http://schemas.microsoft.com/office/powerpoint/2010/main" val="1119545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111100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6058009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9028988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959639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322360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A2A5F1-75BE-3E46-84F5-7C95873CBF9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1602" name="Rectangle 2"/>
          <p:cNvSpPr>
            <a:spLocks noGrp="1" noRot="1" noChangeAspect="1" noChangeArrowheads="1" noTextEdit="1"/>
          </p:cNvSpPr>
          <p:nvPr>
            <p:ph type="sldImg"/>
          </p:nvPr>
        </p:nvSpPr>
        <p:spPr>
          <a:xfrm>
            <a:off x="1143000" y="685800"/>
            <a:ext cx="4572000" cy="3429000"/>
          </a:xfrm>
          <a:ln/>
        </p:spPr>
      </p:sp>
      <p:sp>
        <p:nvSpPr>
          <p:cNvPr id="2816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146624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0377063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ACB3EC-A9B0-8541-AA6F-CD7F67F82DA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630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2DEE3C-413F-F944-8E27-26281DD60FA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630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B3185F-02CA-FF41-AB48-B75B4FD9FD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6309" name="Rectangle 2"/>
          <p:cNvSpPr>
            <a:spLocks noGrp="1" noRot="1" noChangeAspect="1" noChangeArrowheads="1" noTextEdit="1"/>
          </p:cNvSpPr>
          <p:nvPr>
            <p:ph type="sldImg"/>
          </p:nvPr>
        </p:nvSpPr>
        <p:spPr>
          <a:solidFill>
            <a:srgbClr val="FFFFFF"/>
          </a:solidFill>
          <a:ln/>
        </p:spPr>
      </p:sp>
      <p:sp>
        <p:nvSpPr>
          <p:cNvPr id="22631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0710644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Matt. 28:9</a:t>
            </a:r>
            <a:r>
              <a:rPr lang="en-US" dirty="0">
                <a:effectLst/>
                <a:latin typeface="Lucida Grande" panose="020B0600040502020204" pitchFamily="34" charset="0"/>
              </a:rPr>
              <a:t> And as they went, Jesus met them and greeted them. And they ran to him, grasped his feet, and worshiped him. </a:t>
            </a: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Then Jesus said to them, </a:t>
            </a:r>
            <a:r>
              <a:rPr lang="en-US" dirty="0">
                <a:solidFill>
                  <a:srgbClr val="FF2500"/>
                </a:solidFill>
                <a:effectLst/>
                <a:latin typeface="Lucida Grande" panose="020B0600040502020204" pitchFamily="34" charset="0"/>
              </a:rPr>
              <a:t>“Don’t be afraid! Go tell my brothers to leave for Galilee, and they will see me there.”</a:t>
            </a:r>
            <a:r>
              <a:rPr lang="en-US" dirty="0">
                <a:effectLst/>
                <a:latin typeface="Lucida Grande" panose="020B0600040502020204" pitchFamily="34" charset="0"/>
              </a:rPr>
              <a:t> </a:t>
            </a:r>
          </a:p>
          <a:p>
            <a:endParaRPr lang="en-US" dirty="0"/>
          </a:p>
          <a:p>
            <a:r>
              <a:rPr lang="en-US" dirty="0"/>
              <a:t>They had already been to the tomb earlier, but they did not see the meaning of it being empty.</a:t>
            </a:r>
          </a:p>
        </p:txBody>
      </p:sp>
      <p:sp>
        <p:nvSpPr>
          <p:cNvPr id="4" name="Slide Number Placeholder 3"/>
          <p:cNvSpPr>
            <a:spLocks noGrp="1"/>
          </p:cNvSpPr>
          <p:nvPr>
            <p:ph type="sldNum" sz="quarter" idx="5"/>
          </p:nvPr>
        </p:nvSpPr>
        <p:spPr/>
        <p:txBody>
          <a:bodyPr/>
          <a:lstStyle/>
          <a:p>
            <a:fld id="{CD9670C4-7A0F-4C2E-B307-9D478A608AD0}" type="slidenum">
              <a:rPr lang="en-GB" smtClean="0"/>
              <a:t>67</a:t>
            </a:fld>
            <a:endParaRPr lang="en-GB"/>
          </a:p>
        </p:txBody>
      </p:sp>
    </p:spTree>
    <p:extLst>
      <p:ext uri="{BB962C8B-B14F-4D97-AF65-F5344CB8AC3E}">
        <p14:creationId xmlns:p14="http://schemas.microsoft.com/office/powerpoint/2010/main" val="3965273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All four gospels note that Mary Magdalene went to the tomb.</a:t>
            </a:r>
          </a:p>
          <a:p>
            <a:endParaRPr lang="en-US" b="0" dirty="0"/>
          </a:p>
          <a:p>
            <a:r>
              <a:rPr lang="en-US" b="0" dirty="0"/>
              <a:t>Matthew says that the "other Mary" went, which Mark and Luke clarify as Mary, the mother of James.</a:t>
            </a:r>
          </a:p>
          <a:p>
            <a:endParaRPr lang="en-US" b="0" dirty="0"/>
          </a:p>
          <a:p>
            <a:r>
              <a:rPr lang="en-US" b="0" dirty="0"/>
              <a:t>Mark adds Salome, who is not noted by the other gospel writers by name. </a:t>
            </a:r>
          </a:p>
          <a:p>
            <a:endParaRPr lang="en-US" b="0" dirty="0"/>
          </a:p>
          <a:p>
            <a:r>
              <a:rPr lang="en-US" b="0" dirty="0"/>
              <a:t>Luke initially notes, "</a:t>
            </a:r>
            <a:r>
              <a:rPr lang="en-US" sz="1200" b="0" kern="1200" dirty="0">
                <a:solidFill>
                  <a:srgbClr val="FFFFFF"/>
                </a:solidFill>
                <a:latin typeface="Arial" panose="020B0604020202020204" pitchFamily="34" charset="0"/>
                <a:ea typeface="+mn-ea"/>
                <a:cs typeface="Arial" panose="020B0604020202020204" pitchFamily="34" charset="0"/>
              </a:rPr>
              <a:t>As his body was taken away, </a:t>
            </a:r>
            <a:r>
              <a:rPr lang="en-US" sz="1200" b="0" kern="1200" dirty="0">
                <a:solidFill>
                  <a:srgbClr val="FFFF00"/>
                </a:solidFill>
                <a:latin typeface="Arial" panose="020B0604020202020204" pitchFamily="34" charset="0"/>
                <a:ea typeface="+mn-ea"/>
                <a:cs typeface="Arial" panose="020B0604020202020204" pitchFamily="34" charset="0"/>
              </a:rPr>
              <a:t>the women from Galilee</a:t>
            </a:r>
            <a:r>
              <a:rPr lang="en-US" sz="1200" b="0" kern="1200" dirty="0">
                <a:solidFill>
                  <a:srgbClr val="FFFFFF"/>
                </a:solidFill>
                <a:latin typeface="Arial" panose="020B0604020202020204" pitchFamily="34" charset="0"/>
                <a:ea typeface="+mn-ea"/>
                <a:cs typeface="Arial" panose="020B0604020202020204" pitchFamily="34" charset="0"/>
              </a:rPr>
              <a:t> followed…But very early on Sunday morning, </a:t>
            </a:r>
            <a:r>
              <a:rPr lang="en-US" sz="1200" b="0" kern="1200" dirty="0">
                <a:solidFill>
                  <a:srgbClr val="FFFF00"/>
                </a:solidFill>
                <a:latin typeface="Arial" panose="020B0604020202020204" pitchFamily="34" charset="0"/>
                <a:ea typeface="+mn-ea"/>
                <a:cs typeface="Arial" panose="020B0604020202020204" pitchFamily="34" charset="0"/>
              </a:rPr>
              <a:t>the women</a:t>
            </a:r>
            <a:r>
              <a:rPr lang="en-US" sz="1200" b="0" kern="1200" dirty="0">
                <a:solidFill>
                  <a:srgbClr val="FFFFFF"/>
                </a:solidFill>
                <a:latin typeface="Arial" panose="020B0604020202020204" pitchFamily="34" charset="0"/>
                <a:ea typeface="+mn-ea"/>
                <a:cs typeface="Arial" panose="020B0604020202020204" pitchFamily="34" charset="0"/>
              </a:rPr>
              <a:t> went to the tomb" (Luke 23:55; 24:1), but he later gives their names. Luke adds Joanna and several other women.</a:t>
            </a:r>
          </a:p>
          <a:p>
            <a:endParaRPr lang="en-US" sz="1200" b="0" kern="1200" dirty="0">
              <a:solidFill>
                <a:srgbClr val="FFFFFF"/>
              </a:solidFill>
              <a:latin typeface="Arial" panose="020B0604020202020204" pitchFamily="34" charset="0"/>
              <a:ea typeface="+mn-ea"/>
              <a:cs typeface="Arial" panose="020B0604020202020204" pitchFamily="34" charset="0"/>
            </a:endParaRPr>
          </a:p>
          <a:p>
            <a:r>
              <a:rPr lang="en-US" sz="1200" b="0" kern="1200" dirty="0">
                <a:solidFill>
                  <a:srgbClr val="FFFFFF"/>
                </a:solidFill>
                <a:latin typeface="Arial" panose="020B0604020202020204" pitchFamily="34" charset="0"/>
                <a:ea typeface="+mn-ea"/>
                <a:cs typeface="Arial" panose="020B0604020202020204" pitchFamily="34" charset="0"/>
              </a:rPr>
              <a:t>John focuses his account on Mary alone. </a:t>
            </a:r>
          </a:p>
          <a:p>
            <a:endParaRPr lang="en-US" sz="1200" b="0" kern="1200" dirty="0">
              <a:solidFill>
                <a:srgbClr val="FFFFFF"/>
              </a:solidFill>
              <a:latin typeface="Arial" panose="020B0604020202020204" pitchFamily="34" charset="0"/>
              <a:ea typeface="+mn-ea"/>
              <a:cs typeface="Arial" panose="020B0604020202020204" pitchFamily="34" charset="0"/>
            </a:endParaRPr>
          </a:p>
          <a:p>
            <a:r>
              <a:rPr lang="en-US" sz="1200" b="0" kern="1200" dirty="0">
                <a:solidFill>
                  <a:srgbClr val="FFFFFF"/>
                </a:solidFill>
                <a:latin typeface="Arial" panose="020B0604020202020204" pitchFamily="34" charset="0"/>
                <a:ea typeface="+mn-ea"/>
                <a:cs typeface="Arial" panose="020B0604020202020204" pitchFamily="34" charset="0"/>
              </a:rPr>
              <a:t>Some may say that these were different visits by different women, but each Synoptic writer notes that they came to anoint the body, and John certainly would not note an earlier visit by Mary Magdalene, who would arrive later to anoint the body after she had already seen the Lord. It is better to postulate that each writer focused on the women who would best contribute to his purpose in writing. Then, after the other women had left, Mary Magdalene lingered behind and became the first person to see the resurrected Jesus. </a:t>
            </a:r>
            <a:endParaRPr lang="en-US" b="0" dirty="0"/>
          </a:p>
        </p:txBody>
      </p:sp>
      <p:sp>
        <p:nvSpPr>
          <p:cNvPr id="4" name="Slide Number Placeholder 3"/>
          <p:cNvSpPr>
            <a:spLocks noGrp="1"/>
          </p:cNvSpPr>
          <p:nvPr>
            <p:ph type="sldNum" sz="quarter" idx="5"/>
          </p:nvPr>
        </p:nvSpPr>
        <p:spPr/>
        <p:txBody>
          <a:bodyPr/>
          <a:lstStyle/>
          <a:p>
            <a:fld id="{CD9670C4-7A0F-4C2E-B307-9D478A608AD0}" type="slidenum">
              <a:rPr lang="en-GB" smtClean="0"/>
              <a:t>68</a:t>
            </a:fld>
            <a:endParaRPr lang="en-GB"/>
          </a:p>
        </p:txBody>
      </p:sp>
    </p:spTree>
    <p:extLst>
      <p:ext uri="{BB962C8B-B14F-4D97-AF65-F5344CB8AC3E}">
        <p14:creationId xmlns:p14="http://schemas.microsoft.com/office/powerpoint/2010/main" val="3498901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F8EC60-193A-1D4F-A901-AF12955311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8835" name="Rectangle 2"/>
          <p:cNvSpPr>
            <a:spLocks noGrp="1" noRot="1" noChangeAspect="1" noChangeArrowheads="1"/>
          </p:cNvSpPr>
          <p:nvPr>
            <p:ph type="sldImg"/>
          </p:nvPr>
        </p:nvSpPr>
        <p:spPr>
          <a:solidFill>
            <a:srgbClr val="FFFFFF"/>
          </a:solidFill>
          <a:ln/>
        </p:spPr>
      </p:sp>
      <p:sp>
        <p:nvSpPr>
          <p:cNvPr id="2488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dirty="0"/>
              <a:t>There are only a few options to this question:</a:t>
            </a:r>
          </a:p>
          <a:p>
            <a:pPr eaLnBrk="1" hangingPunct="1"/>
            <a:r>
              <a:rPr lang="en-US" dirty="0"/>
              <a:t>• If Jesus never died, then the Romans failed to execute Him</a:t>
            </a:r>
          </a:p>
          <a:p>
            <a:pPr eaLnBrk="1" hangingPunct="1"/>
            <a:r>
              <a:rPr lang="en-US" dirty="0"/>
              <a:t>• But this would mean that, after tremendous blood loss through flogging, an arduous walk to Golgotha, nails in his extremities, and a spear in his side, without any food or water in the cold blackness for two nights, Jesus miraculously revived, escaped his cocoon encasement of burial cloths, rolled away a 2-ton stone, and fought off a detachment of 16 Roman guards who were trained to hold back an invading army! Wouldn't this be a greater miracle than a resurrection?!</a:t>
            </a:r>
          </a:p>
          <a:p>
            <a:pPr eaLnBrk="1" hangingPunct="1"/>
            <a:r>
              <a:rPr lang="en-US" dirty="0"/>
              <a:t>• Others claim that the Roman guard stole the body—but they had the death penalty for failure of duty, so they are the least feasible option.</a:t>
            </a:r>
          </a:p>
          <a:p>
            <a:pPr eaLnBrk="1" hangingPunct="1"/>
            <a:r>
              <a:rPr lang="en-US" dirty="0"/>
              <a:t>• Another theory is that the Jewish leaders stole the body. Yet they would not want to fake a resurrection for fear that this would steal their power.</a:t>
            </a:r>
          </a:p>
          <a:p>
            <a:pPr eaLnBrk="1" hangingPunct="1"/>
            <a:r>
              <a:rPr lang="en-US" dirty="0"/>
              <a:t>• Other skeptics surmise that the disciples stole the body. Yet these men were the most disillusioned of all about Christ's death and did not even recall His prophecy about rising from the dead. Ten of the 12 disciples also died as martyrs, so it is highly unlikely that they would give their lives for what they knew was a lie.</a:t>
            </a:r>
          </a:p>
        </p:txBody>
      </p:sp>
    </p:spTree>
    <p:extLst>
      <p:ext uri="{BB962C8B-B14F-4D97-AF65-F5344CB8AC3E}">
        <p14:creationId xmlns:p14="http://schemas.microsoft.com/office/powerpoint/2010/main" val="4524681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guards report the resurrection to the chief priests, who, with the Sanhedrin, bribe them to lie that the disciples stole Christ's body while they were asleep as a futile attempt to discredit the disciples based on the religious leaders’ stubborn unbelief </a:t>
            </a:r>
            <a:endParaRPr lang="en-US" sz="1800" dirty="0">
              <a:effectLst/>
              <a:latin typeface="Times" panose="02020603050405020304"/>
              <a:ea typeface="Times New Roman" panose="02020603050405020304" pitchFamily="18" charset="0"/>
              <a:cs typeface="Times New Roman" panose="02020603050405020304" pitchFamily="18" charset="0"/>
            </a:endParaRPr>
          </a:p>
          <a:p>
            <a:endParaRPr lang="en-US" dirty="0"/>
          </a:p>
          <a:p>
            <a:r>
              <a:rPr lang="en-US" dirty="0"/>
              <a:t>Here would be the first time in history that people knew what happened while they slept!</a:t>
            </a:r>
          </a:p>
        </p:txBody>
      </p:sp>
      <p:sp>
        <p:nvSpPr>
          <p:cNvPr id="4" name="Slide Number Placeholder 3"/>
          <p:cNvSpPr>
            <a:spLocks noGrp="1"/>
          </p:cNvSpPr>
          <p:nvPr>
            <p:ph type="sldNum" sz="quarter" idx="5"/>
          </p:nvPr>
        </p:nvSpPr>
        <p:spPr/>
        <p:txBody>
          <a:bodyPr/>
          <a:lstStyle/>
          <a:p>
            <a:fld id="{CD9670C4-7A0F-4C2E-B307-9D478A608AD0}" type="slidenum">
              <a:rPr lang="en-GB" smtClean="0"/>
              <a:t>70</a:t>
            </a:fld>
            <a:endParaRPr lang="en-GB"/>
          </a:p>
        </p:txBody>
      </p:sp>
    </p:spTree>
    <p:extLst>
      <p:ext uri="{BB962C8B-B14F-4D97-AF65-F5344CB8AC3E}">
        <p14:creationId xmlns:p14="http://schemas.microsoft.com/office/powerpoint/2010/main" val="36060242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guards were motivated to lie as they were paid to do it.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mn-lt"/>
                <a:ea typeface="+mn-ea"/>
                <a:cs typeface="+mn-cs"/>
              </a:rPr>
              <a:t>Matt. 28:11</a:t>
            </a:r>
            <a:r>
              <a:rPr lang="en-SG" sz="1200" kern="1200" dirty="0">
                <a:solidFill>
                  <a:schemeClr val="tx1"/>
                </a:solidFill>
                <a:effectLst/>
                <a:latin typeface="+mn-lt"/>
                <a:ea typeface="+mn-ea"/>
                <a:cs typeface="+mn-cs"/>
              </a:rPr>
              <a:t>    As the women were on their way, some of the guards went into the city and told the leading priests what had happened. </a:t>
            </a:r>
            <a:r>
              <a:rPr lang="en-SG" sz="1200" b="1" kern="1200" dirty="0">
                <a:solidFill>
                  <a:schemeClr val="tx1"/>
                </a:solidFill>
                <a:effectLst/>
                <a:latin typeface="+mn-lt"/>
                <a:ea typeface="+mn-ea"/>
                <a:cs typeface="+mn-cs"/>
              </a:rPr>
              <a:t>12</a:t>
            </a:r>
            <a:r>
              <a:rPr lang="en-SG" sz="1200" kern="1200" dirty="0">
                <a:solidFill>
                  <a:schemeClr val="tx1"/>
                </a:solidFill>
                <a:effectLst/>
                <a:latin typeface="+mn-lt"/>
                <a:ea typeface="+mn-ea"/>
                <a:cs typeface="+mn-cs"/>
              </a:rPr>
              <a:t> A meeting with the elders was called, and they decided to give the soldiers a large bribe. </a:t>
            </a:r>
            <a:r>
              <a:rPr lang="en-SG" sz="1200" b="1" kern="1200" dirty="0">
                <a:solidFill>
                  <a:schemeClr val="tx1"/>
                </a:solidFill>
                <a:effectLst/>
                <a:latin typeface="+mn-lt"/>
                <a:ea typeface="+mn-ea"/>
                <a:cs typeface="+mn-cs"/>
              </a:rPr>
              <a:t>13</a:t>
            </a:r>
            <a:r>
              <a:rPr lang="en-SG" sz="1200" kern="1200" dirty="0">
                <a:solidFill>
                  <a:schemeClr val="tx1"/>
                </a:solidFill>
                <a:effectLst/>
                <a:latin typeface="+mn-lt"/>
                <a:ea typeface="+mn-ea"/>
                <a:cs typeface="+mn-cs"/>
              </a:rPr>
              <a:t> They told the soldiers, “You must say, ‘Jesus’ disciples came during the night while we were sleeping, and they stole his body.’ </a:t>
            </a:r>
            <a:r>
              <a:rPr lang="en-SG" sz="1200" b="1" kern="1200" dirty="0">
                <a:solidFill>
                  <a:schemeClr val="tx1"/>
                </a:solidFill>
                <a:effectLst/>
                <a:latin typeface="+mn-lt"/>
                <a:ea typeface="+mn-ea"/>
                <a:cs typeface="+mn-cs"/>
              </a:rPr>
              <a:t>14</a:t>
            </a:r>
            <a:r>
              <a:rPr lang="en-SG" sz="1200" kern="1200" dirty="0">
                <a:solidFill>
                  <a:schemeClr val="tx1"/>
                </a:solidFill>
                <a:effectLst/>
                <a:latin typeface="+mn-lt"/>
                <a:ea typeface="+mn-ea"/>
                <a:cs typeface="+mn-cs"/>
              </a:rPr>
              <a:t> If the governor hears about it, we’ll stand up for you so you won’t get in trouble.” </a:t>
            </a:r>
            <a:r>
              <a:rPr lang="en-SG" sz="1200" b="1" kern="1200" dirty="0">
                <a:solidFill>
                  <a:schemeClr val="tx1"/>
                </a:solidFill>
                <a:effectLst/>
                <a:latin typeface="+mn-lt"/>
                <a:ea typeface="+mn-ea"/>
                <a:cs typeface="+mn-cs"/>
              </a:rPr>
              <a:t>15</a:t>
            </a:r>
            <a:r>
              <a:rPr lang="en-SG" sz="1200" kern="1200" dirty="0">
                <a:solidFill>
                  <a:schemeClr val="tx1"/>
                </a:solidFill>
                <a:effectLst/>
                <a:latin typeface="+mn-lt"/>
                <a:ea typeface="+mn-ea"/>
                <a:cs typeface="+mn-cs"/>
              </a:rPr>
              <a:t> So the guards accepted the bribe and said what they were told to say. Their story spread widely among the Jews, and they still tell it today.</a:t>
            </a:r>
          </a:p>
          <a:p>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t>71</a:t>
            </a:fld>
            <a:endParaRPr lang="en-GB"/>
          </a:p>
        </p:txBody>
      </p:sp>
    </p:spTree>
    <p:extLst>
      <p:ext uri="{BB962C8B-B14F-4D97-AF65-F5344CB8AC3E}">
        <p14:creationId xmlns:p14="http://schemas.microsoft.com/office/powerpoint/2010/main" val="16385896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73</a:t>
            </a:fld>
            <a:endParaRPr lang="en-GB"/>
          </a:p>
        </p:txBody>
      </p:sp>
    </p:spTree>
    <p:extLst>
      <p:ext uri="{BB962C8B-B14F-4D97-AF65-F5344CB8AC3E}">
        <p14:creationId xmlns:p14="http://schemas.microsoft.com/office/powerpoint/2010/main" val="2101844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 Gospel accounts teach this?</a:t>
            </a:r>
          </a:p>
        </p:txBody>
      </p:sp>
      <p:sp>
        <p:nvSpPr>
          <p:cNvPr id="4" name="Slide Number Placeholder 3"/>
          <p:cNvSpPr>
            <a:spLocks noGrp="1"/>
          </p:cNvSpPr>
          <p:nvPr>
            <p:ph type="sldNum" sz="quarter" idx="5"/>
          </p:nvPr>
        </p:nvSpPr>
        <p:spPr/>
        <p:txBody>
          <a:bodyPr/>
          <a:lstStyle/>
          <a:p>
            <a:fld id="{CD9670C4-7A0F-4C2E-B307-9D478A608AD0}" type="slidenum">
              <a:rPr lang="en-GB" smtClean="0"/>
              <a:t>74</a:t>
            </a:fld>
            <a:endParaRPr lang="en-GB"/>
          </a:p>
        </p:txBody>
      </p:sp>
    </p:spTree>
    <p:extLst>
      <p:ext uri="{BB962C8B-B14F-4D97-AF65-F5344CB8AC3E}">
        <p14:creationId xmlns:p14="http://schemas.microsoft.com/office/powerpoint/2010/main" val="1043785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44704B-D4C7-E544-898D-CB437569A33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3650" name="Rectangle 2"/>
          <p:cNvSpPr>
            <a:spLocks noGrp="1" noRot="1" noChangeAspect="1" noChangeArrowheads="1" noTextEdit="1"/>
          </p:cNvSpPr>
          <p:nvPr>
            <p:ph type="sldImg"/>
          </p:nvPr>
        </p:nvSpPr>
        <p:spPr>
          <a:xfrm>
            <a:off x="1143000" y="685800"/>
            <a:ext cx="4572000" cy="3429000"/>
          </a:xfrm>
          <a:ln/>
        </p:spPr>
      </p:sp>
      <p:sp>
        <p:nvSpPr>
          <p:cNvPr id="2836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walked six miles with Jesus, so they would have seen a glow if there was one!</a:t>
            </a:r>
          </a:p>
        </p:txBody>
      </p:sp>
      <p:sp>
        <p:nvSpPr>
          <p:cNvPr id="4" name="Slide Number Placeholder 3"/>
          <p:cNvSpPr>
            <a:spLocks noGrp="1"/>
          </p:cNvSpPr>
          <p:nvPr>
            <p:ph type="sldNum" sz="quarter" idx="5"/>
          </p:nvPr>
        </p:nvSpPr>
        <p:spPr/>
        <p:txBody>
          <a:bodyPr/>
          <a:lstStyle/>
          <a:p>
            <a:fld id="{CD9670C4-7A0F-4C2E-B307-9D478A608AD0}" type="slidenum">
              <a:rPr lang="en-GB" smtClean="0"/>
              <a:t>75</a:t>
            </a:fld>
            <a:endParaRPr lang="en-GB"/>
          </a:p>
        </p:txBody>
      </p:sp>
    </p:spTree>
    <p:extLst>
      <p:ext uri="{BB962C8B-B14F-4D97-AF65-F5344CB8AC3E}">
        <p14:creationId xmlns:p14="http://schemas.microsoft.com/office/powerpoint/2010/main" val="39971571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76</a:t>
            </a:fld>
            <a:endParaRPr lang="en-GB"/>
          </a:p>
        </p:txBody>
      </p:sp>
    </p:spTree>
    <p:extLst>
      <p:ext uri="{BB962C8B-B14F-4D97-AF65-F5344CB8AC3E}">
        <p14:creationId xmlns:p14="http://schemas.microsoft.com/office/powerpoint/2010/main" val="30895112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at dinner did the men see that the OT teaches suffering before glory for the Messiah (and for us!)</a:t>
            </a:r>
          </a:p>
        </p:txBody>
      </p:sp>
      <p:sp>
        <p:nvSpPr>
          <p:cNvPr id="4" name="Slide Number Placeholder 3"/>
          <p:cNvSpPr>
            <a:spLocks noGrp="1"/>
          </p:cNvSpPr>
          <p:nvPr>
            <p:ph type="sldNum" sz="quarter" idx="5"/>
          </p:nvPr>
        </p:nvSpPr>
        <p:spPr/>
        <p:txBody>
          <a:bodyPr/>
          <a:lstStyle/>
          <a:p>
            <a:fld id="{CD9670C4-7A0F-4C2E-B307-9D478A608AD0}" type="slidenum">
              <a:rPr lang="en-GB" smtClean="0"/>
              <a:t>77</a:t>
            </a:fld>
            <a:endParaRPr lang="en-GB"/>
          </a:p>
        </p:txBody>
      </p:sp>
    </p:spTree>
    <p:extLst>
      <p:ext uri="{BB962C8B-B14F-4D97-AF65-F5344CB8AC3E}">
        <p14:creationId xmlns:p14="http://schemas.microsoft.com/office/powerpoint/2010/main" val="37557955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485874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24:35</a:t>
            </a:r>
            <a:r>
              <a:rPr lang="en-US" dirty="0">
                <a:effectLst/>
                <a:latin typeface="Lucida Grande" panose="020B0600040502020204" pitchFamily="34" charset="0"/>
              </a:rPr>
              <a:t>    Then the two from Emmaus told their story of how Jesus had appeared to them as they were walking along the road, and how they had recognized him as he was breaking the bread. </a:t>
            </a:r>
            <a:endParaRPr lang="en-US" dirty="0"/>
          </a:p>
        </p:txBody>
      </p:sp>
    </p:spTree>
    <p:extLst>
      <p:ext uri="{BB962C8B-B14F-4D97-AF65-F5344CB8AC3E}">
        <p14:creationId xmlns:p14="http://schemas.microsoft.com/office/powerpoint/2010/main" val="15096915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Luke 24:36</a:t>
            </a:r>
            <a:r>
              <a:rPr lang="en-US" dirty="0">
                <a:effectLst/>
                <a:latin typeface="Lucida Grande" panose="020B0600040502020204" pitchFamily="34" charset="0"/>
              </a:rPr>
              <a:t> And just as they were telling about it, Jesus himself was suddenly standing there among them. </a:t>
            </a:r>
            <a:r>
              <a:rPr lang="en-US" dirty="0">
                <a:solidFill>
                  <a:srgbClr val="FF2500"/>
                </a:solidFill>
                <a:effectLst/>
                <a:latin typeface="Lucida Grande" panose="020B0600040502020204" pitchFamily="34" charset="0"/>
              </a:rPr>
              <a:t>“Peace be with you,”</a:t>
            </a:r>
            <a:r>
              <a:rPr lang="en-US" dirty="0">
                <a:effectLst/>
                <a:latin typeface="Lucida Grande" panose="020B0600040502020204" pitchFamily="34" charset="0"/>
              </a:rPr>
              <a:t> he said. </a:t>
            </a:r>
            <a:r>
              <a:rPr lang="en-US" b="1" baseline="30000" dirty="0">
                <a:solidFill>
                  <a:srgbClr val="006699"/>
                </a:solidFill>
                <a:effectLst/>
                <a:latin typeface="Helvetica Neue" panose="02000503000000020004" pitchFamily="2" charset="0"/>
              </a:rPr>
              <a:t>37</a:t>
            </a:r>
            <a:r>
              <a:rPr lang="en-US" dirty="0">
                <a:effectLst/>
                <a:latin typeface="Lucida Grande" panose="020B0600040502020204" pitchFamily="34" charset="0"/>
              </a:rPr>
              <a:t> But the whole group was startled and frightened, thinking they were seeing a ghost!</a:t>
            </a:r>
          </a:p>
          <a:p>
            <a:endParaRPr lang="en-US" dirty="0"/>
          </a:p>
        </p:txBody>
      </p:sp>
    </p:spTree>
    <p:extLst>
      <p:ext uri="{BB962C8B-B14F-4D97-AF65-F5344CB8AC3E}">
        <p14:creationId xmlns:p14="http://schemas.microsoft.com/office/powerpoint/2010/main" val="115013183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Luke 24:38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“Why are you frightened?”</a:t>
            </a:r>
            <a:r>
              <a:rPr lang="en-US" dirty="0">
                <a:solidFill>
                  <a:srgbClr val="000000"/>
                </a:solidFill>
                <a:effectLst/>
                <a:latin typeface="Lucida Grande" panose="020B0600040502020204" pitchFamily="34" charset="0"/>
              </a:rPr>
              <a:t> he asked. </a:t>
            </a:r>
            <a:r>
              <a:rPr lang="en-US" dirty="0">
                <a:solidFill>
                  <a:srgbClr val="FF2500"/>
                </a:solidFill>
                <a:effectLst/>
                <a:latin typeface="Lucida Grande" panose="020B0600040502020204" pitchFamily="34" charset="0"/>
              </a:rPr>
              <a:t>“Why are your hearts filled with doubt?</a:t>
            </a:r>
            <a:r>
              <a:rPr lang="en-US" dirty="0">
                <a:solidFill>
                  <a:srgbClr val="000000"/>
                </a:solidFill>
                <a:effectLst/>
                <a:latin typeface="Lucida Grande" panose="020B0600040502020204" pitchFamily="34" charset="0"/>
              </a:rPr>
              <a:t> </a:t>
            </a:r>
            <a:endParaRPr lang="en-US" dirty="0"/>
          </a:p>
        </p:txBody>
      </p:sp>
    </p:spTree>
    <p:extLst>
      <p:ext uri="{BB962C8B-B14F-4D97-AF65-F5344CB8AC3E}">
        <p14:creationId xmlns:p14="http://schemas.microsoft.com/office/powerpoint/2010/main" val="25024567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39</a:t>
            </a:r>
            <a:r>
              <a:rPr lang="en-US" dirty="0">
                <a:solidFill>
                  <a:srgbClr val="FF2500"/>
                </a:solidFill>
                <a:effectLst/>
                <a:latin typeface="Lucida Grande" panose="020B0600040502020204" pitchFamily="34" charset="0"/>
              </a:rPr>
              <a:t> Look at my hands. Look at my feet. You can see that it’s really me. Touch me and make sure that I am not a ghost, because ghosts don’t have bodies, as you see that I do.”</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p:txBody>
      </p:sp>
    </p:spTree>
    <p:extLst>
      <p:ext uri="{BB962C8B-B14F-4D97-AF65-F5344CB8AC3E}">
        <p14:creationId xmlns:p14="http://schemas.microsoft.com/office/powerpoint/2010/main" val="10098991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24:41</a:t>
            </a:r>
            <a:r>
              <a:rPr lang="en-US" dirty="0">
                <a:effectLst/>
                <a:latin typeface="Lucida Grande" panose="020B0600040502020204" pitchFamily="34" charset="0"/>
              </a:rPr>
              <a:t>    Still they stood there in disbelief, filled with joy and wonder. Then he asked them, </a:t>
            </a:r>
            <a:r>
              <a:rPr lang="en-US" dirty="0">
                <a:solidFill>
                  <a:srgbClr val="FF2500"/>
                </a:solidFill>
                <a:effectLst/>
                <a:latin typeface="Lucida Grande" panose="020B0600040502020204" pitchFamily="34" charset="0"/>
              </a:rPr>
              <a:t>“Do you have anything here to eat?”</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42</a:t>
            </a:r>
            <a:r>
              <a:rPr lang="en-US" dirty="0">
                <a:effectLst/>
                <a:latin typeface="Lucida Grande" panose="020B0600040502020204" pitchFamily="34" charset="0"/>
              </a:rPr>
              <a:t> They gave him a piece of broiled fish, </a:t>
            </a:r>
            <a:r>
              <a:rPr lang="en-US" b="1" baseline="30000" dirty="0">
                <a:solidFill>
                  <a:srgbClr val="006699"/>
                </a:solidFill>
                <a:effectLst/>
                <a:latin typeface="Helvetica Neue" panose="02000503000000020004" pitchFamily="2" charset="0"/>
              </a:rPr>
              <a:t>43</a:t>
            </a:r>
            <a:r>
              <a:rPr lang="en-US" dirty="0">
                <a:effectLst/>
                <a:latin typeface="Lucida Grande" panose="020B0600040502020204" pitchFamily="34" charset="0"/>
              </a:rPr>
              <a:t> and he ate it as they watched.</a:t>
            </a:r>
          </a:p>
          <a:p>
            <a:endParaRPr lang="en-US" dirty="0"/>
          </a:p>
        </p:txBody>
      </p:sp>
    </p:spTree>
    <p:extLst>
      <p:ext uri="{BB962C8B-B14F-4D97-AF65-F5344CB8AC3E}">
        <p14:creationId xmlns:p14="http://schemas.microsoft.com/office/powerpoint/2010/main" val="37368819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24:44</a:t>
            </a:r>
            <a:r>
              <a:rPr lang="en-US" dirty="0">
                <a:solidFill>
                  <a:srgbClr val="000000"/>
                </a:solidFill>
                <a:effectLst/>
                <a:latin typeface="Lucida Grande" panose="020B0600040502020204" pitchFamily="34" charset="0"/>
              </a:rPr>
              <a:t>    Then he said, </a:t>
            </a:r>
            <a:r>
              <a:rPr lang="en-US" dirty="0">
                <a:solidFill>
                  <a:srgbClr val="FF2500"/>
                </a:solidFill>
                <a:effectLst/>
                <a:latin typeface="Lucida Grande" panose="020B0600040502020204" pitchFamily="34" charset="0"/>
              </a:rPr>
              <a:t>“When I was with you before, I told you that everything written about me in the law of Moses and the prophets and in the Psalms must be fulfilled.”</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p:txBody>
      </p:sp>
    </p:spTree>
    <p:extLst>
      <p:ext uri="{BB962C8B-B14F-4D97-AF65-F5344CB8AC3E}">
        <p14:creationId xmlns:p14="http://schemas.microsoft.com/office/powerpoint/2010/main" val="1403529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6F83F7-FF3B-724B-AB6E-FB6722F32CE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40322" name="Rectangle 2"/>
          <p:cNvSpPr>
            <a:spLocks noGrp="1" noRot="1" noChangeAspect="1" noChangeArrowheads="1" noTextEdit="1"/>
          </p:cNvSpPr>
          <p:nvPr>
            <p:ph type="sldImg"/>
          </p:nvPr>
        </p:nvSpPr>
        <p:spPr>
          <a:xfrm>
            <a:off x="1143000" y="685800"/>
            <a:ext cx="4572000" cy="3429000"/>
          </a:xfrm>
          <a:ln/>
        </p:spPr>
      </p:sp>
      <p:sp>
        <p:nvSpPr>
          <p:cNvPr id="4403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lang="en-US" sz="1200" b="1" kern="1200">
                <a:solidFill>
                  <a:schemeClr val="tx1"/>
                </a:solidFill>
                <a:effectLst/>
                <a:latin typeface="Times New Roman" pitchFamily="-110" charset="0"/>
                <a:ea typeface="ＭＳ Ｐゴシック" pitchFamily="-108" charset="-128"/>
                <a:cs typeface="ＭＳ Ｐゴシック" pitchFamily="-108" charset="-128"/>
              </a:rPr>
              <a:t>The Kerygma* of the Early Church</a:t>
            </a:r>
            <a:endParaRPr lang="en-US" sz="1200" kern="1200">
              <a:solidFill>
                <a:schemeClr val="tx1"/>
              </a:solidFill>
              <a:effectLst/>
              <a:latin typeface="Times New Roman" pitchFamily="-110" charset="0"/>
              <a:ea typeface="ＭＳ Ｐゴシック" pitchFamily="-108" charset="-128"/>
              <a:cs typeface="ＭＳ Ｐゴシック" pitchFamily="-108" charset="-128"/>
            </a:endParaRPr>
          </a:p>
          <a:p>
            <a:r>
              <a:rPr lang="en-US" sz="1200" kern="1200">
                <a:solidFill>
                  <a:schemeClr val="tx1"/>
                </a:solidFill>
                <a:effectLst/>
                <a:latin typeface="Times New Roman" pitchFamily="-110" charset="0"/>
                <a:ea typeface="ＭＳ Ｐゴシック" pitchFamily="-108" charset="-128"/>
                <a:cs typeface="ＭＳ Ｐゴシック" pitchFamily="-108" charset="-128"/>
              </a:rPr>
              <a:t>H. Wayne House, </a:t>
            </a:r>
            <a:r>
              <a:rPr lang="en-US" sz="1200" i="1" kern="1200">
                <a:solidFill>
                  <a:schemeClr val="tx1"/>
                </a:solidFill>
                <a:effectLst/>
                <a:latin typeface="Times New Roman" pitchFamily="-110" charset="0"/>
                <a:ea typeface="ＭＳ Ｐゴシック" pitchFamily="-108" charset="-128"/>
                <a:cs typeface="ＭＳ Ｐゴシック" pitchFamily="-108" charset="-128"/>
              </a:rPr>
              <a:t>Chronological Charts of the NT</a:t>
            </a:r>
            <a:endParaRPr lang="en-US" sz="1200" kern="1200">
              <a:solidFill>
                <a:schemeClr val="tx1"/>
              </a:solidFill>
              <a:effectLst/>
              <a:latin typeface="Times New Roman" pitchFamily="-110" charset="0"/>
              <a:ea typeface="ＭＳ Ｐゴシック" pitchFamily="-108" charset="-128"/>
              <a:cs typeface="ＭＳ Ｐゴシック" pitchFamily="-108" charset="-128"/>
            </a:endParaRPr>
          </a:p>
          <a:p>
            <a:r>
              <a:rPr lang="en-US" sz="1200" kern="1200">
                <a:solidFill>
                  <a:schemeClr val="tx1"/>
                </a:solidFill>
                <a:effectLst/>
                <a:latin typeface="Times New Roman" pitchFamily="-110" charset="0"/>
                <a:ea typeface="ＭＳ Ｐゴシック" pitchFamily="-108" charset="-128"/>
                <a:cs typeface="ＭＳ Ｐゴシック" pitchFamily="-108" charset="-128"/>
              </a:rPr>
              <a:t> </a:t>
            </a:r>
          </a:p>
          <a:p>
            <a:r>
              <a:rPr lang="en-US" sz="1200" kern="1200">
                <a:solidFill>
                  <a:schemeClr val="tx1"/>
                </a:solidFill>
                <a:effectLst/>
                <a:latin typeface="Times New Roman" pitchFamily="-110" charset="0"/>
                <a:ea typeface="ＭＳ Ｐゴシック" pitchFamily="-108" charset="-128"/>
                <a:cs typeface="ＭＳ Ｐゴシック" pitchFamily="-108" charset="-128"/>
              </a:rPr>
              <a:t>* </a:t>
            </a:r>
            <a:r>
              <a:rPr lang="en-US" sz="1200" i="1" kern="1200">
                <a:solidFill>
                  <a:schemeClr val="tx1"/>
                </a:solidFill>
                <a:effectLst/>
                <a:latin typeface="Times New Roman" pitchFamily="-110" charset="0"/>
                <a:ea typeface="ＭＳ Ｐゴシック" pitchFamily="-108" charset="-128"/>
                <a:cs typeface="ＭＳ Ｐゴシック" pitchFamily="-108" charset="-128"/>
              </a:rPr>
              <a:t>Kerygma</a:t>
            </a:r>
            <a:r>
              <a:rPr lang="en-US" sz="1200" kern="1200">
                <a:solidFill>
                  <a:schemeClr val="tx1"/>
                </a:solidFill>
                <a:effectLst/>
                <a:latin typeface="Times New Roman" pitchFamily="-110" charset="0"/>
                <a:ea typeface="ＭＳ Ｐゴシック" pitchFamily="-108" charset="-128"/>
                <a:cs typeface="ＭＳ Ｐゴシック" pitchFamily="-108" charset="-128"/>
              </a:rPr>
              <a:t> (Gr. </a:t>
            </a:r>
            <a:r>
              <a:rPr lang="el-GR" sz="1200" i="1" kern="1200">
                <a:solidFill>
                  <a:schemeClr val="tx1"/>
                </a:solidFill>
                <a:effectLst/>
                <a:latin typeface="Times New Roman" pitchFamily="-110" charset="0"/>
                <a:ea typeface="ＭＳ Ｐゴシック" pitchFamily="-108" charset="-128"/>
                <a:cs typeface="ＭＳ Ｐゴシック" pitchFamily="-108" charset="-128"/>
              </a:rPr>
              <a:t>κήρυγμα</a:t>
            </a:r>
            <a:r>
              <a:rPr lang="en-US" sz="1200" kern="1200">
                <a:solidFill>
                  <a:schemeClr val="tx1"/>
                </a:solidFill>
                <a:effectLst/>
                <a:latin typeface="Times New Roman" pitchFamily="-110" charset="0"/>
                <a:ea typeface="ＭＳ Ｐゴシック" pitchFamily="-108" charset="-128"/>
                <a:cs typeface="ＭＳ Ｐゴシック" pitchFamily="-108" charset="-128"/>
              </a:rPr>
              <a:t>) is a noun that means “what is preached, message, proclamation.”</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45</a:t>
            </a:r>
            <a:r>
              <a:rPr lang="en-US" dirty="0">
                <a:effectLst/>
                <a:latin typeface="Lucida Grande" panose="020B0600040502020204" pitchFamily="34" charset="0"/>
              </a:rPr>
              <a:t> Then he opened their minds to understand the Scriptures. </a:t>
            </a:r>
          </a:p>
          <a:p>
            <a:endParaRPr lang="en-US" dirty="0"/>
          </a:p>
        </p:txBody>
      </p:sp>
    </p:spTree>
    <p:extLst>
      <p:ext uri="{BB962C8B-B14F-4D97-AF65-F5344CB8AC3E}">
        <p14:creationId xmlns:p14="http://schemas.microsoft.com/office/powerpoint/2010/main" val="7860571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46</a:t>
            </a:r>
            <a:r>
              <a:rPr lang="en-US" dirty="0">
                <a:solidFill>
                  <a:srgbClr val="000000"/>
                </a:solidFill>
                <a:effectLst/>
                <a:latin typeface="Lucida Grande" panose="020B0600040502020204" pitchFamily="34" charset="0"/>
              </a:rPr>
              <a:t> And he said, </a:t>
            </a:r>
            <a:r>
              <a:rPr lang="en-US" dirty="0">
                <a:solidFill>
                  <a:srgbClr val="FF2500"/>
                </a:solidFill>
                <a:effectLst/>
                <a:latin typeface="Lucida Grande" panose="020B0600040502020204" pitchFamily="34" charset="0"/>
              </a:rPr>
              <a:t>“Yes, it was written long ago that the Messiah would suffer and die and rise from the dead on the third day.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47</a:t>
            </a:r>
            <a:r>
              <a:rPr lang="en-US" dirty="0">
                <a:solidFill>
                  <a:srgbClr val="FF2500"/>
                </a:solidFill>
                <a:effectLst/>
                <a:latin typeface="Lucida Grande" panose="020B0600040502020204" pitchFamily="34" charset="0"/>
              </a:rPr>
              <a:t> It was also written that this message would be proclaimed in the authority of his name to all the nations, beginning in Jerusalem: ‘There is forgiveness of sins for all who repent.’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48</a:t>
            </a:r>
            <a:r>
              <a:rPr lang="en-US" dirty="0">
                <a:solidFill>
                  <a:srgbClr val="FF2500"/>
                </a:solidFill>
                <a:effectLst/>
                <a:latin typeface="Lucida Grande" panose="020B0600040502020204" pitchFamily="34" charset="0"/>
              </a:rPr>
              <a:t> You are witnesses of all these things.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24:49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“And now I will send the Holy Spirit, just as my Father promised. But stay here in the city until the Holy Spirit comes and fills you with power from heaven.”</a:t>
            </a:r>
          </a:p>
          <a:p>
            <a:endParaRPr lang="en-US" dirty="0"/>
          </a:p>
        </p:txBody>
      </p:sp>
    </p:spTree>
    <p:extLst>
      <p:ext uri="{BB962C8B-B14F-4D97-AF65-F5344CB8AC3E}">
        <p14:creationId xmlns:p14="http://schemas.microsoft.com/office/powerpoint/2010/main" val="15917537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solidFill>
                  <a:srgbClr val="006699"/>
                </a:solidFill>
                <a:effectLst/>
                <a:latin typeface="Arial" panose="020B0604020202020204" pitchFamily="34" charset="0"/>
              </a:rPr>
              <a:t>John 20:24</a:t>
            </a:r>
            <a:r>
              <a:rPr lang="en-US" dirty="0">
                <a:effectLst/>
                <a:latin typeface="Arial" panose="020B0604020202020204" pitchFamily="34" charset="0"/>
              </a:rPr>
              <a:t>    One of the twelve disciples, Thomas (nicknamed the Twin), was not with the others when Jesus came. </a:t>
            </a:r>
          </a:p>
        </p:txBody>
      </p:sp>
    </p:spTree>
    <p:extLst>
      <p:ext uri="{BB962C8B-B14F-4D97-AF65-F5344CB8AC3E}">
        <p14:creationId xmlns:p14="http://schemas.microsoft.com/office/powerpoint/2010/main" val="21187202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solidFill>
                  <a:srgbClr val="006699"/>
                </a:solidFill>
                <a:effectLst/>
                <a:latin typeface="Arial" panose="020B0604020202020204" pitchFamily="34" charset="0"/>
              </a:rPr>
              <a:t>25</a:t>
            </a:r>
            <a:r>
              <a:rPr lang="en-US" dirty="0">
                <a:effectLst/>
                <a:latin typeface="Arial" panose="020B0604020202020204" pitchFamily="34" charset="0"/>
              </a:rPr>
              <a:t>  They told him, “We have seen the Lord!” </a:t>
            </a:r>
          </a:p>
        </p:txBody>
      </p:sp>
    </p:spTree>
    <p:extLst>
      <p:ext uri="{BB962C8B-B14F-4D97-AF65-F5344CB8AC3E}">
        <p14:creationId xmlns:p14="http://schemas.microsoft.com/office/powerpoint/2010/main" val="30822825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 But he replied, “I won’t believe it unless I see the nail wounds in his hands, put my fingers into them, and place my hand into the wound in his side.”</a:t>
            </a:r>
          </a:p>
          <a:p>
            <a:endParaRPr lang="en-US" dirty="0"/>
          </a:p>
        </p:txBody>
      </p:sp>
    </p:spTree>
    <p:extLst>
      <p:ext uri="{BB962C8B-B14F-4D97-AF65-F5344CB8AC3E}">
        <p14:creationId xmlns:p14="http://schemas.microsoft.com/office/powerpoint/2010/main" val="17705497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93</a:t>
            </a:fld>
            <a:endParaRPr lang="en-GB"/>
          </a:p>
        </p:txBody>
      </p:sp>
    </p:spTree>
    <p:extLst>
      <p:ext uri="{BB962C8B-B14F-4D97-AF65-F5344CB8AC3E}">
        <p14:creationId xmlns:p14="http://schemas.microsoft.com/office/powerpoint/2010/main" val="77698287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94</a:t>
            </a:fld>
            <a:endParaRPr lang="en-GB"/>
          </a:p>
        </p:txBody>
      </p:sp>
    </p:spTree>
    <p:extLst>
      <p:ext uri="{BB962C8B-B14F-4D97-AF65-F5344CB8AC3E}">
        <p14:creationId xmlns:p14="http://schemas.microsoft.com/office/powerpoint/2010/main" val="39036469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John 20:26</a:t>
            </a:r>
            <a:r>
              <a:rPr lang="en-US" dirty="0">
                <a:effectLst/>
                <a:latin typeface="Lucida Grande" panose="020B0600040502020204" pitchFamily="34" charset="0"/>
              </a:rPr>
              <a:t>    Eight days later the disciples were together again, and this time Thomas was with them. The doors were locked; but suddenly, as before, Jesus was standing among them. </a:t>
            </a:r>
            <a:r>
              <a:rPr lang="en-US" dirty="0">
                <a:solidFill>
                  <a:srgbClr val="FF2500"/>
                </a:solidFill>
                <a:effectLst/>
                <a:latin typeface="Lucida Grande" panose="020B0600040502020204" pitchFamily="34" charset="0"/>
              </a:rPr>
              <a:t>“Peace be with you,”</a:t>
            </a:r>
            <a:r>
              <a:rPr lang="en-US" dirty="0">
                <a:effectLst/>
                <a:latin typeface="Lucida Grande" panose="020B0600040502020204" pitchFamily="34" charset="0"/>
              </a:rPr>
              <a:t> he said. </a:t>
            </a:r>
            <a:r>
              <a:rPr lang="en-US" b="1" baseline="30000" dirty="0">
                <a:solidFill>
                  <a:srgbClr val="006699"/>
                </a:solidFill>
                <a:effectLst/>
                <a:latin typeface="Helvetica Neue" panose="02000503000000020004" pitchFamily="2" charset="0"/>
              </a:rPr>
              <a:t>27</a:t>
            </a:r>
            <a:r>
              <a:rPr lang="en-US" dirty="0">
                <a:effectLst/>
                <a:latin typeface="Lucida Grande" panose="020B0600040502020204" pitchFamily="34" charset="0"/>
              </a:rPr>
              <a:t> Then he said to Thomas, </a:t>
            </a:r>
            <a:r>
              <a:rPr lang="en-US" dirty="0">
                <a:solidFill>
                  <a:srgbClr val="FF2500"/>
                </a:solidFill>
                <a:effectLst/>
                <a:latin typeface="Lucida Grande" panose="020B0600040502020204" pitchFamily="34" charset="0"/>
              </a:rPr>
              <a:t>“Put your finger here, and look at my hands. Put your hand into the wound in my side. Don’t be faithless any longer. Believe!”</a:t>
            </a:r>
            <a:endParaRPr lang="en-US" dirty="0">
              <a:effectLst/>
              <a:latin typeface="Lucida Grande" panose="020B0600040502020204" pitchFamily="34" charset="0"/>
            </a:endParaRP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20:28</a:t>
            </a:r>
            <a:r>
              <a:rPr lang="en-US" dirty="0">
                <a:effectLst/>
                <a:latin typeface="Lucida Grande" panose="020B0600040502020204" pitchFamily="34" charset="0"/>
              </a:rPr>
              <a:t>    “My Lord and my God!” Thomas exclaimed.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20:29</a:t>
            </a:r>
            <a:r>
              <a:rPr lang="en-US" dirty="0">
                <a:solidFill>
                  <a:srgbClr val="000000"/>
                </a:solidFill>
                <a:effectLst/>
                <a:latin typeface="Lucida Grande" panose="020B0600040502020204" pitchFamily="34" charset="0"/>
              </a:rPr>
              <a:t>    Then Jesus told him, </a:t>
            </a:r>
            <a:r>
              <a:rPr lang="en-US" dirty="0">
                <a:solidFill>
                  <a:srgbClr val="FF2500"/>
                </a:solidFill>
                <a:effectLst/>
                <a:latin typeface="Lucida Grande" panose="020B0600040502020204" pitchFamily="34" charset="0"/>
              </a:rPr>
              <a:t>“You believe because you have seen me. Blessed are those who believe without seeing me.”</a:t>
            </a:r>
          </a:p>
          <a:p>
            <a:endParaRPr lang="en-US" dirty="0">
              <a:effectLst/>
              <a:latin typeface="Lucida Grande" panose="020B0600040502020204" pitchFamily="34" charset="0"/>
            </a:endParaRPr>
          </a:p>
          <a:p>
            <a:r>
              <a:rPr lang="en-US" dirty="0">
                <a:effectLst/>
                <a:latin typeface="Lucida Grande" panose="020B0600040502020204" pitchFamily="34" charset="0"/>
              </a:rPr>
              <a:t>Purpose of the Book</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20:30</a:t>
            </a:r>
            <a:r>
              <a:rPr lang="en-US" dirty="0">
                <a:effectLst/>
                <a:latin typeface="Lucida Grande" panose="020B0600040502020204" pitchFamily="34" charset="0"/>
              </a:rPr>
              <a:t>    The disciples saw Jesus do many other miraculous signs in addition to the ones recorded in this book. </a:t>
            </a:r>
            <a:r>
              <a:rPr lang="en-US" b="1" baseline="30000" dirty="0">
                <a:solidFill>
                  <a:srgbClr val="006699"/>
                </a:solidFill>
                <a:effectLst/>
                <a:latin typeface="Helvetica Neue" panose="02000503000000020004" pitchFamily="2" charset="0"/>
              </a:rPr>
              <a:t>31</a:t>
            </a:r>
            <a:r>
              <a:rPr lang="en-US" dirty="0">
                <a:effectLst/>
                <a:latin typeface="Lucida Grande" panose="020B0600040502020204" pitchFamily="34" charset="0"/>
              </a:rPr>
              <a:t> But these are written so that you may continue to believe that Jesus is the Messiah, the Son of God, and that by believing in him you will have life by the power of his name. </a:t>
            </a:r>
          </a:p>
        </p:txBody>
      </p:sp>
      <p:sp>
        <p:nvSpPr>
          <p:cNvPr id="4" name="Slide Number Placeholder 3"/>
          <p:cNvSpPr>
            <a:spLocks noGrp="1"/>
          </p:cNvSpPr>
          <p:nvPr>
            <p:ph type="sldNum" sz="quarter" idx="5"/>
          </p:nvPr>
        </p:nvSpPr>
        <p:spPr/>
        <p:txBody>
          <a:bodyPr/>
          <a:lstStyle/>
          <a:p>
            <a:fld id="{CD9670C4-7A0F-4C2E-B307-9D478A608AD0}" type="slidenum">
              <a:rPr lang="en-GB" smtClean="0"/>
              <a:t>95</a:t>
            </a:fld>
            <a:endParaRPr lang="en-GB"/>
          </a:p>
        </p:txBody>
      </p:sp>
    </p:spTree>
    <p:extLst>
      <p:ext uri="{BB962C8B-B14F-4D97-AF65-F5344CB8AC3E}">
        <p14:creationId xmlns:p14="http://schemas.microsoft.com/office/powerpoint/2010/main" val="46975296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E2BEC8-DD65-8747-9AD6-663B50BD754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269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C0D19C-4A61-AA4C-BC7E-6A227346FCD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269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CE92BB2-6F56-3740-A1D5-506EA5375D0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2693" name="Rectangle 2"/>
          <p:cNvSpPr>
            <a:spLocks noGrp="1" noRot="1" noChangeAspect="1" noChangeArrowheads="1" noTextEdit="1"/>
          </p:cNvSpPr>
          <p:nvPr>
            <p:ph type="sldImg"/>
          </p:nvPr>
        </p:nvSpPr>
        <p:spPr>
          <a:solidFill>
            <a:srgbClr val="FFFFFF"/>
          </a:solidFill>
          <a:ln/>
        </p:spPr>
      </p:sp>
      <p:sp>
        <p:nvSpPr>
          <p:cNvPr id="24269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50301417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20:26</a:t>
            </a:r>
            <a:r>
              <a:rPr lang="en-US" dirty="0">
                <a:effectLst/>
                <a:latin typeface="Arial" panose="020B0604020202020204" pitchFamily="34" charset="0"/>
              </a:rPr>
              <a:t>    Eight days later the disciples were together again, and this time Thomas was with them. </a:t>
            </a:r>
            <a:endParaRPr lang="en-US" dirty="0"/>
          </a:p>
        </p:txBody>
      </p:sp>
    </p:spTree>
    <p:extLst>
      <p:ext uri="{BB962C8B-B14F-4D97-AF65-F5344CB8AC3E}">
        <p14:creationId xmlns:p14="http://schemas.microsoft.com/office/powerpoint/2010/main" val="1507703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9</a:t>
            </a:fld>
            <a:endParaRPr lang="en-GB"/>
          </a:p>
        </p:txBody>
      </p:sp>
    </p:spTree>
    <p:extLst>
      <p:ext uri="{BB962C8B-B14F-4D97-AF65-F5344CB8AC3E}">
        <p14:creationId xmlns:p14="http://schemas.microsoft.com/office/powerpoint/2010/main" val="212693312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The doors were locked; but suddenly, as before, Jesus was standing among them. </a:t>
            </a:r>
            <a:endParaRPr lang="en-US" dirty="0"/>
          </a:p>
        </p:txBody>
      </p:sp>
    </p:spTree>
    <p:extLst>
      <p:ext uri="{BB962C8B-B14F-4D97-AF65-F5344CB8AC3E}">
        <p14:creationId xmlns:p14="http://schemas.microsoft.com/office/powerpoint/2010/main" val="33759990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2500"/>
                </a:solidFill>
                <a:effectLst/>
                <a:latin typeface="Arial" panose="020B0604020202020204" pitchFamily="34" charset="0"/>
              </a:rPr>
              <a:t>“Peace be with you,”</a:t>
            </a:r>
            <a:r>
              <a:rPr lang="en-US" dirty="0">
                <a:effectLst/>
                <a:latin typeface="Arial" panose="020B0604020202020204" pitchFamily="34" charset="0"/>
              </a:rPr>
              <a:t> he said.</a:t>
            </a:r>
          </a:p>
          <a:p>
            <a:endParaRPr lang="en-US" dirty="0"/>
          </a:p>
        </p:txBody>
      </p:sp>
    </p:spTree>
    <p:extLst>
      <p:ext uri="{BB962C8B-B14F-4D97-AF65-F5344CB8AC3E}">
        <p14:creationId xmlns:p14="http://schemas.microsoft.com/office/powerpoint/2010/main" val="359090703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27</a:t>
            </a:r>
            <a:r>
              <a:rPr lang="en-US" dirty="0">
                <a:solidFill>
                  <a:srgbClr val="000000"/>
                </a:solidFill>
                <a:effectLst/>
                <a:latin typeface="Arial" panose="020B0604020202020204" pitchFamily="34" charset="0"/>
              </a:rPr>
              <a:t> Then he said to Thomas, </a:t>
            </a:r>
            <a:r>
              <a:rPr lang="en-US" dirty="0">
                <a:solidFill>
                  <a:srgbClr val="FF2500"/>
                </a:solidFill>
                <a:effectLst/>
                <a:latin typeface="Arial" panose="020B0604020202020204" pitchFamily="34" charset="0"/>
              </a:rPr>
              <a:t>“Put your finger here, and look at my hands."</a:t>
            </a:r>
            <a:endParaRPr lang="en-US" dirty="0"/>
          </a:p>
        </p:txBody>
      </p:sp>
    </p:spTree>
    <p:extLst>
      <p:ext uri="{BB962C8B-B14F-4D97-AF65-F5344CB8AC3E}">
        <p14:creationId xmlns:p14="http://schemas.microsoft.com/office/powerpoint/2010/main" val="6626179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2500"/>
                </a:solidFill>
                <a:effectLst/>
                <a:latin typeface="Arial" panose="020B0604020202020204" pitchFamily="34" charset="0"/>
              </a:rPr>
              <a:t>Put your hand into the wound in my side. Don’t be faithless any longer. Believe!”</a:t>
            </a:r>
          </a:p>
          <a:p>
            <a:endParaRPr lang="en-US" dirty="0"/>
          </a:p>
        </p:txBody>
      </p:sp>
    </p:spTree>
    <p:extLst>
      <p:ext uri="{BB962C8B-B14F-4D97-AF65-F5344CB8AC3E}">
        <p14:creationId xmlns:p14="http://schemas.microsoft.com/office/powerpoint/2010/main" val="35966089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[Jesus then waited for his response.]</a:t>
            </a:r>
          </a:p>
        </p:txBody>
      </p:sp>
    </p:spTree>
    <p:extLst>
      <p:ext uri="{BB962C8B-B14F-4D97-AF65-F5344CB8AC3E}">
        <p14:creationId xmlns:p14="http://schemas.microsoft.com/office/powerpoint/2010/main" val="403230455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20:28</a:t>
            </a:r>
            <a:r>
              <a:rPr lang="en-US" dirty="0">
                <a:effectLst/>
                <a:latin typeface="Arial" panose="020B0604020202020204" pitchFamily="34" charset="0"/>
              </a:rPr>
              <a:t>    “My Lord and my God!” Thomas exclaimed.</a:t>
            </a:r>
          </a:p>
          <a:p>
            <a:endParaRPr lang="en-US" dirty="0"/>
          </a:p>
          <a:p>
            <a:r>
              <a:rPr lang="en-US" dirty="0"/>
              <a:t>Peter also declared the deity of Jesus in Matt 18.</a:t>
            </a:r>
          </a:p>
          <a:p>
            <a:endParaRPr lang="en-US" dirty="0"/>
          </a:p>
          <a:p>
            <a:r>
              <a:rPr lang="en-US" dirty="0"/>
              <a:t>When Jesus proves our doubts wrong, we need to response accordingly.</a:t>
            </a:r>
          </a:p>
        </p:txBody>
      </p:sp>
    </p:spTree>
    <p:extLst>
      <p:ext uri="{BB962C8B-B14F-4D97-AF65-F5344CB8AC3E}">
        <p14:creationId xmlns:p14="http://schemas.microsoft.com/office/powerpoint/2010/main" val="86680892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20:29</a:t>
            </a:r>
            <a:r>
              <a:rPr lang="en-US" dirty="0">
                <a:solidFill>
                  <a:srgbClr val="000000"/>
                </a:solidFill>
                <a:effectLst/>
                <a:latin typeface="Arial" panose="020B0604020202020204" pitchFamily="34" charset="0"/>
              </a:rPr>
              <a:t>    Then Jesus told him, </a:t>
            </a:r>
            <a:r>
              <a:rPr lang="en-US" dirty="0">
                <a:solidFill>
                  <a:srgbClr val="FF2500"/>
                </a:solidFill>
                <a:effectLst/>
                <a:latin typeface="Arial" panose="020B0604020202020204" pitchFamily="34" charset="0"/>
              </a:rPr>
              <a:t>“You believe because you have seen me."</a:t>
            </a:r>
            <a:endParaRPr lang="en-US" dirty="0"/>
          </a:p>
        </p:txBody>
      </p:sp>
    </p:spTree>
    <p:extLst>
      <p:ext uri="{BB962C8B-B14F-4D97-AF65-F5344CB8AC3E}">
        <p14:creationId xmlns:p14="http://schemas.microsoft.com/office/powerpoint/2010/main" val="201595614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2500"/>
                </a:solidFill>
                <a:effectLst/>
                <a:latin typeface="Arial" panose="020B0604020202020204" pitchFamily="34" charset="0"/>
              </a:rPr>
              <a:t>"Blessed are those who believe without seeing me.”</a:t>
            </a:r>
          </a:p>
          <a:p>
            <a:endParaRPr lang="en-US" dirty="0"/>
          </a:p>
          <a:p>
            <a:r>
              <a:rPr lang="en-US" dirty="0"/>
              <a:t>How can we be assured that the disciples were credible witnesses?</a:t>
            </a:r>
          </a:p>
          <a:p>
            <a:endParaRPr lang="en-US" dirty="0"/>
          </a:p>
          <a:p>
            <a:r>
              <a:rPr lang="en-US" dirty="0"/>
              <a:t>• Do you know any examples of people who died for what they knew was a lie?</a:t>
            </a:r>
          </a:p>
          <a:p>
            <a:endParaRPr lang="en-US" dirty="0"/>
          </a:p>
          <a:p>
            <a:r>
              <a:rPr lang="en-US" dirty="0"/>
              <a:t>• The reliability of the NT shows us the credibility of what it says.</a:t>
            </a:r>
          </a:p>
          <a:p>
            <a:endParaRPr lang="en-US" dirty="0"/>
          </a:p>
          <a:p>
            <a:r>
              <a:rPr lang="en-US" dirty="0"/>
              <a:t>Read "More Than a Carpenter" by Josh McDowell in Arabic.</a:t>
            </a:r>
          </a:p>
        </p:txBody>
      </p:sp>
    </p:spTree>
    <p:extLst>
      <p:ext uri="{BB962C8B-B14F-4D97-AF65-F5344CB8AC3E}">
        <p14:creationId xmlns:p14="http://schemas.microsoft.com/office/powerpoint/2010/main" val="29583805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107</a:t>
            </a:fld>
            <a:endParaRPr lang="en-GB"/>
          </a:p>
        </p:txBody>
      </p:sp>
    </p:spTree>
    <p:extLst>
      <p:ext uri="{BB962C8B-B14F-4D97-AF65-F5344CB8AC3E}">
        <p14:creationId xmlns:p14="http://schemas.microsoft.com/office/powerpoint/2010/main" val="373126556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108</a:t>
            </a:fld>
            <a:endParaRPr lang="en-GB"/>
          </a:p>
        </p:txBody>
      </p:sp>
    </p:spTree>
    <p:extLst>
      <p:ext uri="{BB962C8B-B14F-4D97-AF65-F5344CB8AC3E}">
        <p14:creationId xmlns:p14="http://schemas.microsoft.com/office/powerpoint/2010/main" val="2559441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53.xml"/><Relationship Id="rId4" Type="http://schemas.openxmlformats.org/officeDocument/2006/relationships/image" Target="../media/image12.png"/></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13/12/2025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13/12/2025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3"/>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5"/>
            <a:ext cx="5486846" cy="4115023"/>
          </a:xfrm>
        </p:spPr>
        <p:txBody>
          <a:bodyPr/>
          <a:lstStyle>
            <a:lvl1pPr marL="0" indent="0">
              <a:buNone/>
              <a:defRPr sz="2300"/>
            </a:lvl1pPr>
            <a:lvl2pPr marL="321103" indent="0">
              <a:buNone/>
              <a:defRPr sz="2000"/>
            </a:lvl2pPr>
            <a:lvl3pPr marL="642206" indent="0">
              <a:buNone/>
              <a:defRPr sz="1700"/>
            </a:lvl3pPr>
            <a:lvl4pPr marL="963311" indent="0">
              <a:buNone/>
              <a:defRPr sz="1400"/>
            </a:lvl4pPr>
            <a:lvl5pPr marL="1284412" indent="0">
              <a:buNone/>
              <a:defRPr sz="1400"/>
            </a:lvl5pPr>
            <a:lvl6pPr marL="1605523" indent="0">
              <a:buNone/>
              <a:defRPr sz="1400"/>
            </a:lvl6pPr>
            <a:lvl7pPr marL="1926627" indent="0">
              <a:buNone/>
              <a:defRPr sz="1400"/>
            </a:lvl7pPr>
            <a:lvl8pPr marL="2247737" indent="0">
              <a:buNone/>
              <a:defRPr sz="1400"/>
            </a:lvl8pPr>
            <a:lvl9pPr marL="2568825" indent="0">
              <a:buNone/>
              <a:defRPr sz="1400"/>
            </a:lvl9pPr>
          </a:lstStyle>
          <a:p>
            <a:endParaRPr lang="en-US"/>
          </a:p>
        </p:txBody>
      </p:sp>
      <p:sp>
        <p:nvSpPr>
          <p:cNvPr id="4" name="Text Placeholder 3"/>
          <p:cNvSpPr>
            <a:spLocks noGrp="1"/>
          </p:cNvSpPr>
          <p:nvPr>
            <p:ph type="body" sz="half" idx="2"/>
          </p:nvPr>
        </p:nvSpPr>
        <p:spPr>
          <a:xfrm>
            <a:off x="1791738" y="5367641"/>
            <a:ext cx="5486846" cy="804919"/>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30188941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19716317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41486328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701506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47631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61291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947856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42210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110245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79672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13/12/2025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46397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757926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066822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958609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26299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81100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40532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67623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83634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719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13/12/2025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1020254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44433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0352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38196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01198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65147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81761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10292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40512367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13752409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1409437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13/12/2025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42883148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32886571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18704612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14290805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20493875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9925601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96498578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9499150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37609426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397311214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1777525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13/12/2025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4202042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400253940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157024968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29149973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35295351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23725836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3049382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17677650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1762217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109320252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059061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13/12/2025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6061779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18869859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1167100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12/13/25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01600952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12/13/25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4306469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12/13/25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6981392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12/13/25</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730482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12/13/25</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7359633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12/13/25</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7516209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12/13/25</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02159251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12/13/25</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83523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13/12/2025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718110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12/13/25</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9192835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12/13/25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6934621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12/13/25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877002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pPr>
              <a:defRPr/>
            </a:pPr>
            <a:fld id="{215CD0A0-433C-F34E-BD83-51702654AD64}" type="datetime1">
              <a:rPr lang="en-US">
                <a:solidFill>
                  <a:srgbClr val="000000"/>
                </a:solidFill>
              </a:rPr>
              <a:pPr>
                <a:defRPr/>
              </a:pPr>
              <a:t>12/13/25</a:t>
            </a:fld>
            <a:endParaRPr lang="en-US">
              <a:solidFill>
                <a:srgbClr val="000000"/>
              </a:solidFill>
            </a:endParaRPr>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p:txBody>
          <a:bodyPr/>
          <a:lstStyle>
            <a:lvl1pPr>
              <a:defRPr/>
            </a:lvl1pPr>
          </a:lstStyle>
          <a:p>
            <a:pPr>
              <a:defRPr/>
            </a:pPr>
            <a:fld id="{2F009E76-FE5F-F44E-9AEA-2B7C209E37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496398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D102F0E6-BEBB-B841-B166-9BB7D58237B6}" type="datetime1">
              <a:rPr lang="en-US">
                <a:solidFill>
                  <a:srgbClr val="000000"/>
                </a:solidFill>
              </a:rPr>
              <a:pPr>
                <a:defRPr/>
              </a:pPr>
              <a:t>12/13/25</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BE796FE9-C17F-3D4D-99F4-680DB43724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377135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fld id="{87413B2D-0F53-D34C-922A-F8A2CFE89CD5}" type="datetime1">
              <a:rPr lang="en-US">
                <a:solidFill>
                  <a:srgbClr val="000000"/>
                </a:solidFill>
              </a:rPr>
              <a:pPr>
                <a:defRPr/>
              </a:pPr>
              <a:t>12/13/25</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4DD81CA0-64FE-A740-8B43-668E5D357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21375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fld id="{892DEBB8-9DCB-9343-A455-8C3A77E1A058}" type="datetime1">
              <a:rPr lang="en-US">
                <a:solidFill>
                  <a:srgbClr val="000000"/>
                </a:solidFill>
              </a:rPr>
              <a:pPr>
                <a:defRPr/>
              </a:pPr>
              <a:t>12/13/25</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75CB88D4-27BE-BA40-9D6E-BD2983542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16463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fld id="{F4797E9D-63DE-414A-8363-C05706E5B051}" type="datetime1">
              <a:rPr lang="en-US">
                <a:solidFill>
                  <a:srgbClr val="000000"/>
                </a:solidFill>
              </a:rPr>
              <a:pPr>
                <a:defRPr/>
              </a:pPr>
              <a:t>12/13/25</a:t>
            </a:fld>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a:lvl1pPr>
          </a:lstStyle>
          <a:p>
            <a:pPr>
              <a:defRPr/>
            </a:pPr>
            <a:fld id="{3A08D51E-D265-A44A-AA13-F30873A0FD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66814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fld id="{31BA5B4F-FC53-4F45-84A6-DAB4BC6E210E}" type="datetime1">
              <a:rPr lang="en-US">
                <a:solidFill>
                  <a:srgbClr val="000000"/>
                </a:solidFill>
              </a:rPr>
              <a:pPr>
                <a:defRPr/>
              </a:pPr>
              <a:t>12/13/25</a:t>
            </a:fld>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a:lvl1pPr>
          </a:lstStyle>
          <a:p>
            <a:pPr>
              <a:defRPr/>
            </a:pPr>
            <a:fld id="{9465AFE0-8C85-6E46-95F7-73251F800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77379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fld id="{E791AE75-74AB-4042-B1D0-69FE49FECA6B}" type="datetime1">
              <a:rPr lang="en-US">
                <a:solidFill>
                  <a:srgbClr val="000000"/>
                </a:solidFill>
              </a:rPr>
              <a:pPr>
                <a:defRPr/>
              </a:pPr>
              <a:t>12/13/25</a:t>
            </a:fld>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a:lvl1pPr>
          </a:lstStyle>
          <a:p>
            <a:pPr>
              <a:defRPr/>
            </a:pPr>
            <a:fld id="{2E469526-C79A-EB43-9448-42A4E0F19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8223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13/12/2025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94282513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E62E8BD-F2F6-584B-88FC-96D9C1537D4B}" type="datetime1">
              <a:rPr lang="en-US">
                <a:solidFill>
                  <a:srgbClr val="000000"/>
                </a:solidFill>
              </a:rPr>
              <a:pPr>
                <a:defRPr/>
              </a:pPr>
              <a:t>12/13/25</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51A0C98E-AB82-7F4D-AFBF-12B28B8B1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810963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B228763-04AD-B949-89F5-7C8A910475ED}" type="datetime1">
              <a:rPr lang="en-US">
                <a:solidFill>
                  <a:srgbClr val="000000"/>
                </a:solidFill>
              </a:rPr>
              <a:pPr>
                <a:defRPr/>
              </a:pPr>
              <a:t>12/13/25</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C77933B1-D411-094F-BDF1-F5B4A58936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01950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2E9540C9-6D4B-064D-97F1-3FBEA459A9A8}" type="datetime1">
              <a:rPr lang="en-US">
                <a:solidFill>
                  <a:srgbClr val="000000"/>
                </a:solidFill>
              </a:rPr>
              <a:pPr>
                <a:defRPr/>
              </a:pPr>
              <a:t>12/13/25</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E91C519-8ED6-5F40-B9F6-FE5C282CA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00024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3323CD22-1C30-3948-A956-3BBF39549ABA}" type="datetime1">
              <a:rPr lang="en-US">
                <a:solidFill>
                  <a:srgbClr val="000000"/>
                </a:solidFill>
              </a:rPr>
              <a:pPr>
                <a:defRPr/>
              </a:pPr>
              <a:t>12/13/25</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579CDA90-990D-564C-8AC3-875E2D19BD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420817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4131889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69500324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81886358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28650617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161361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085494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13/12/2025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96705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05097165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5195183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2055247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0871925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24716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6227884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231816590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79254159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40038394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2878628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13/12/2025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1744077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119925712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220251551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127556010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105211628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19202887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158731046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265632161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558" name="Group 318">
            <a:extLst>
              <a:ext uri="{FF2B5EF4-FFF2-40B4-BE49-F238E27FC236}">
                <a16:creationId xmlns:a16="http://schemas.microsoft.com/office/drawing/2014/main" id="{6E77938B-F2D9-4B0A-86A0-0B82FB49CE9D}"/>
              </a:ext>
            </a:extLst>
          </p:cNvPr>
          <p:cNvGrpSpPr>
            <a:grpSpLocks/>
          </p:cNvGrpSpPr>
          <p:nvPr/>
        </p:nvGrpSpPr>
        <p:grpSpPr bwMode="auto">
          <a:xfrm>
            <a:off x="0" y="107950"/>
            <a:ext cx="9101138" cy="6750050"/>
            <a:chOff x="0" y="68"/>
            <a:chExt cx="5733" cy="4252"/>
          </a:xfrm>
        </p:grpSpPr>
        <p:grpSp>
          <p:nvGrpSpPr>
            <p:cNvPr id="10553" name="Group 313">
              <a:extLst>
                <a:ext uri="{FF2B5EF4-FFF2-40B4-BE49-F238E27FC236}">
                  <a16:creationId xmlns:a16="http://schemas.microsoft.com/office/drawing/2014/main" id="{F7A8CD6B-96A5-490E-84D6-9927E7DBE0FA}"/>
                </a:ext>
              </a:extLst>
            </p:cNvPr>
            <p:cNvGrpSpPr>
              <a:grpSpLocks/>
            </p:cNvGrpSpPr>
            <p:nvPr/>
          </p:nvGrpSpPr>
          <p:grpSpPr bwMode="auto">
            <a:xfrm>
              <a:off x="0" y="68"/>
              <a:ext cx="5733" cy="4088"/>
              <a:chOff x="0" y="68"/>
              <a:chExt cx="5733" cy="4088"/>
            </a:xfrm>
          </p:grpSpPr>
          <p:grpSp>
            <p:nvGrpSpPr>
              <p:cNvPr id="10552" name="Group 312">
                <a:extLst>
                  <a:ext uri="{FF2B5EF4-FFF2-40B4-BE49-F238E27FC236}">
                    <a16:creationId xmlns:a16="http://schemas.microsoft.com/office/drawing/2014/main" id="{647B8708-5AF3-4E82-9A53-4B9BC2A86029}"/>
                  </a:ext>
                </a:extLst>
              </p:cNvPr>
              <p:cNvGrpSpPr>
                <a:grpSpLocks/>
              </p:cNvGrpSpPr>
              <p:nvPr userDrawn="1"/>
            </p:nvGrpSpPr>
            <p:grpSpPr bwMode="auto">
              <a:xfrm>
                <a:off x="0" y="144"/>
                <a:ext cx="5730" cy="4012"/>
                <a:chOff x="0" y="144"/>
                <a:chExt cx="5730" cy="4012"/>
              </a:xfrm>
            </p:grpSpPr>
            <p:sp>
              <p:nvSpPr>
                <p:cNvPr id="10334" name="Line 94">
                  <a:extLst>
                    <a:ext uri="{FF2B5EF4-FFF2-40B4-BE49-F238E27FC236}">
                      <a16:creationId xmlns:a16="http://schemas.microsoft.com/office/drawing/2014/main" id="{E3483A64-C2A9-497F-A361-668423B4C5B7}"/>
                    </a:ext>
                  </a:extLst>
                </p:cNvPr>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35" name="Line 95">
                  <a:extLst>
                    <a:ext uri="{FF2B5EF4-FFF2-40B4-BE49-F238E27FC236}">
                      <a16:creationId xmlns:a16="http://schemas.microsoft.com/office/drawing/2014/main" id="{842E660A-FE6F-4D26-9F7F-F27D5C4EFC7E}"/>
                    </a:ext>
                  </a:extLst>
                </p:cNvPr>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36" name="Line 96">
                  <a:extLst>
                    <a:ext uri="{FF2B5EF4-FFF2-40B4-BE49-F238E27FC236}">
                      <a16:creationId xmlns:a16="http://schemas.microsoft.com/office/drawing/2014/main" id="{A91876F7-7F1C-437D-AECA-3269DB9C6BE2}"/>
                    </a:ext>
                  </a:extLst>
                </p:cNvPr>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37" name="Line 97">
                  <a:extLst>
                    <a:ext uri="{FF2B5EF4-FFF2-40B4-BE49-F238E27FC236}">
                      <a16:creationId xmlns:a16="http://schemas.microsoft.com/office/drawing/2014/main" id="{A8BF0116-4664-4798-B192-0CD9A5E66F9C}"/>
                    </a:ext>
                  </a:extLst>
                </p:cNvPr>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38" name="Line 98">
                  <a:extLst>
                    <a:ext uri="{FF2B5EF4-FFF2-40B4-BE49-F238E27FC236}">
                      <a16:creationId xmlns:a16="http://schemas.microsoft.com/office/drawing/2014/main" id="{C8ECC61D-138B-475E-A7A5-27E46B7F9ECC}"/>
                    </a:ext>
                  </a:extLst>
                </p:cNvPr>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39" name="Line 99">
                  <a:extLst>
                    <a:ext uri="{FF2B5EF4-FFF2-40B4-BE49-F238E27FC236}">
                      <a16:creationId xmlns:a16="http://schemas.microsoft.com/office/drawing/2014/main" id="{CAF6E935-F8F6-42A5-832F-CE12E6414C6E}"/>
                    </a:ext>
                  </a:extLst>
                </p:cNvPr>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0" name="Line 100">
                  <a:extLst>
                    <a:ext uri="{FF2B5EF4-FFF2-40B4-BE49-F238E27FC236}">
                      <a16:creationId xmlns:a16="http://schemas.microsoft.com/office/drawing/2014/main" id="{B10E8567-80A5-4030-89EE-133BCF577D1C}"/>
                    </a:ext>
                  </a:extLst>
                </p:cNvPr>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1" name="Line 101">
                  <a:extLst>
                    <a:ext uri="{FF2B5EF4-FFF2-40B4-BE49-F238E27FC236}">
                      <a16:creationId xmlns:a16="http://schemas.microsoft.com/office/drawing/2014/main" id="{2B6DE439-FBF3-48CC-A893-25B6EAD61E06}"/>
                    </a:ext>
                  </a:extLst>
                </p:cNvPr>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0551" name="Group 311">
                  <a:extLst>
                    <a:ext uri="{FF2B5EF4-FFF2-40B4-BE49-F238E27FC236}">
                      <a16:creationId xmlns:a16="http://schemas.microsoft.com/office/drawing/2014/main" id="{AD3EA488-C65F-4DA4-9DB5-A09D255ADE88}"/>
                    </a:ext>
                  </a:extLst>
                </p:cNvPr>
                <p:cNvGrpSpPr>
                  <a:grpSpLocks/>
                </p:cNvGrpSpPr>
                <p:nvPr userDrawn="1"/>
              </p:nvGrpSpPr>
              <p:grpSpPr bwMode="auto">
                <a:xfrm>
                  <a:off x="483" y="144"/>
                  <a:ext cx="975" cy="4012"/>
                  <a:chOff x="483" y="144"/>
                  <a:chExt cx="975" cy="4012"/>
                </a:xfrm>
              </p:grpSpPr>
              <p:grpSp>
                <p:nvGrpSpPr>
                  <p:cNvPr id="10545" name="Group 305">
                    <a:extLst>
                      <a:ext uri="{FF2B5EF4-FFF2-40B4-BE49-F238E27FC236}">
                        <a16:creationId xmlns:a16="http://schemas.microsoft.com/office/drawing/2014/main" id="{6E7235F1-A475-4062-B6C9-A4D02CC1105D}"/>
                      </a:ext>
                    </a:extLst>
                  </p:cNvPr>
                  <p:cNvGrpSpPr>
                    <a:grpSpLocks/>
                  </p:cNvGrpSpPr>
                  <p:nvPr userDrawn="1"/>
                </p:nvGrpSpPr>
                <p:grpSpPr bwMode="auto">
                  <a:xfrm>
                    <a:off x="483" y="144"/>
                    <a:ext cx="975" cy="947"/>
                    <a:chOff x="483" y="144"/>
                    <a:chExt cx="975" cy="947"/>
                  </a:xfrm>
                </p:grpSpPr>
                <p:sp>
                  <p:nvSpPr>
                    <p:cNvPr id="10344" name="Line 104">
                      <a:extLst>
                        <a:ext uri="{FF2B5EF4-FFF2-40B4-BE49-F238E27FC236}">
                          <a16:creationId xmlns:a16="http://schemas.microsoft.com/office/drawing/2014/main" id="{2CF034AC-E22A-4534-A77F-A4FE0A2F1E0F}"/>
                        </a:ext>
                      </a:extLst>
                    </p:cNvPr>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5" name="Line 105">
                      <a:extLst>
                        <a:ext uri="{FF2B5EF4-FFF2-40B4-BE49-F238E27FC236}">
                          <a16:creationId xmlns:a16="http://schemas.microsoft.com/office/drawing/2014/main" id="{CE9D6691-6FC8-412C-97C6-E625E0A9FC26}"/>
                        </a:ext>
                      </a:extLst>
                    </p:cNvPr>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6" name="Line 106">
                      <a:extLst>
                        <a:ext uri="{FF2B5EF4-FFF2-40B4-BE49-F238E27FC236}">
                          <a16:creationId xmlns:a16="http://schemas.microsoft.com/office/drawing/2014/main" id="{5E062041-E0A9-4BAD-8BA5-30752271278C}"/>
                        </a:ext>
                      </a:extLst>
                    </p:cNvPr>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7" name="Line 107">
                      <a:extLst>
                        <a:ext uri="{FF2B5EF4-FFF2-40B4-BE49-F238E27FC236}">
                          <a16:creationId xmlns:a16="http://schemas.microsoft.com/office/drawing/2014/main" id="{3F89FB12-3933-4ED7-8AA5-7FD9ED914BD2}"/>
                        </a:ext>
                      </a:extLst>
                    </p:cNvPr>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8" name="Line 108">
                      <a:extLst>
                        <a:ext uri="{FF2B5EF4-FFF2-40B4-BE49-F238E27FC236}">
                          <a16:creationId xmlns:a16="http://schemas.microsoft.com/office/drawing/2014/main" id="{FFF99C16-65E2-41A7-8329-C7B5942EF6AD}"/>
                        </a:ext>
                      </a:extLst>
                    </p:cNvPr>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9" name="Line 109">
                      <a:extLst>
                        <a:ext uri="{FF2B5EF4-FFF2-40B4-BE49-F238E27FC236}">
                          <a16:creationId xmlns:a16="http://schemas.microsoft.com/office/drawing/2014/main" id="{0F58C031-0A1D-46B2-809F-4CBC6E83326E}"/>
                        </a:ext>
                      </a:extLst>
                    </p:cNvPr>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0" name="Line 110">
                      <a:extLst>
                        <a:ext uri="{FF2B5EF4-FFF2-40B4-BE49-F238E27FC236}">
                          <a16:creationId xmlns:a16="http://schemas.microsoft.com/office/drawing/2014/main" id="{C571084F-DD36-42EA-B4B4-A3050CB9F983}"/>
                        </a:ext>
                      </a:extLst>
                    </p:cNvPr>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1" name="Line 111">
                      <a:extLst>
                        <a:ext uri="{FF2B5EF4-FFF2-40B4-BE49-F238E27FC236}">
                          <a16:creationId xmlns:a16="http://schemas.microsoft.com/office/drawing/2014/main" id="{DE208F5D-B99F-484E-BE5B-43AB9B0B8D81}"/>
                        </a:ext>
                      </a:extLst>
                    </p:cNvPr>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52" name="Group 112">
                    <a:extLst>
                      <a:ext uri="{FF2B5EF4-FFF2-40B4-BE49-F238E27FC236}">
                        <a16:creationId xmlns:a16="http://schemas.microsoft.com/office/drawing/2014/main" id="{87222DD1-167D-42CB-91C1-A2D63B5A82F1}"/>
                      </a:ext>
                    </a:extLst>
                  </p:cNvPr>
                  <p:cNvGrpSpPr>
                    <a:grpSpLocks/>
                  </p:cNvGrpSpPr>
                  <p:nvPr/>
                </p:nvGrpSpPr>
                <p:grpSpPr bwMode="auto">
                  <a:xfrm>
                    <a:off x="483" y="1166"/>
                    <a:ext cx="975" cy="947"/>
                    <a:chOff x="288" y="528"/>
                    <a:chExt cx="1680" cy="1632"/>
                  </a:xfrm>
                </p:grpSpPr>
                <p:sp>
                  <p:nvSpPr>
                    <p:cNvPr id="10353" name="Line 113">
                      <a:extLst>
                        <a:ext uri="{FF2B5EF4-FFF2-40B4-BE49-F238E27FC236}">
                          <a16:creationId xmlns:a16="http://schemas.microsoft.com/office/drawing/2014/main" id="{B0D845D1-E498-40C5-A572-A52146A3FF8D}"/>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4" name="Line 114">
                      <a:extLst>
                        <a:ext uri="{FF2B5EF4-FFF2-40B4-BE49-F238E27FC236}">
                          <a16:creationId xmlns:a16="http://schemas.microsoft.com/office/drawing/2014/main" id="{F37853B8-BE6C-4006-B919-4485F1FBA73D}"/>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5" name="Line 115">
                      <a:extLst>
                        <a:ext uri="{FF2B5EF4-FFF2-40B4-BE49-F238E27FC236}">
                          <a16:creationId xmlns:a16="http://schemas.microsoft.com/office/drawing/2014/main" id="{AE65F6AB-9744-4E7B-A0BD-D18CC9D83622}"/>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6" name="Line 116">
                      <a:extLst>
                        <a:ext uri="{FF2B5EF4-FFF2-40B4-BE49-F238E27FC236}">
                          <a16:creationId xmlns:a16="http://schemas.microsoft.com/office/drawing/2014/main" id="{7A0D39C3-86C0-44B1-A2CE-53AB7175D4C7}"/>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7" name="Line 117">
                      <a:extLst>
                        <a:ext uri="{FF2B5EF4-FFF2-40B4-BE49-F238E27FC236}">
                          <a16:creationId xmlns:a16="http://schemas.microsoft.com/office/drawing/2014/main" id="{EACA80B1-3E43-46E4-8D8B-1F97A672DFB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8" name="Line 118">
                      <a:extLst>
                        <a:ext uri="{FF2B5EF4-FFF2-40B4-BE49-F238E27FC236}">
                          <a16:creationId xmlns:a16="http://schemas.microsoft.com/office/drawing/2014/main" id="{5ED88836-25A3-4235-B801-673039F48DBA}"/>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9" name="Line 119">
                      <a:extLst>
                        <a:ext uri="{FF2B5EF4-FFF2-40B4-BE49-F238E27FC236}">
                          <a16:creationId xmlns:a16="http://schemas.microsoft.com/office/drawing/2014/main" id="{33E0C672-478B-4B97-85F8-651BA3AB70F7}"/>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0" name="Line 120">
                      <a:extLst>
                        <a:ext uri="{FF2B5EF4-FFF2-40B4-BE49-F238E27FC236}">
                          <a16:creationId xmlns:a16="http://schemas.microsoft.com/office/drawing/2014/main" id="{08904B56-7187-4374-AAB5-E0C33765DD67}"/>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61" name="Group 121">
                    <a:extLst>
                      <a:ext uri="{FF2B5EF4-FFF2-40B4-BE49-F238E27FC236}">
                        <a16:creationId xmlns:a16="http://schemas.microsoft.com/office/drawing/2014/main" id="{EE92C951-26F3-4914-9B95-666AB6D23B69}"/>
                      </a:ext>
                    </a:extLst>
                  </p:cNvPr>
                  <p:cNvGrpSpPr>
                    <a:grpSpLocks/>
                  </p:cNvGrpSpPr>
                  <p:nvPr/>
                </p:nvGrpSpPr>
                <p:grpSpPr bwMode="auto">
                  <a:xfrm>
                    <a:off x="483" y="2187"/>
                    <a:ext cx="975" cy="947"/>
                    <a:chOff x="288" y="528"/>
                    <a:chExt cx="1680" cy="1632"/>
                  </a:xfrm>
                </p:grpSpPr>
                <p:sp>
                  <p:nvSpPr>
                    <p:cNvPr id="10362" name="Line 122">
                      <a:extLst>
                        <a:ext uri="{FF2B5EF4-FFF2-40B4-BE49-F238E27FC236}">
                          <a16:creationId xmlns:a16="http://schemas.microsoft.com/office/drawing/2014/main" id="{1146F672-FE7A-429F-8847-B7E3E6E7AAC6}"/>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3" name="Line 123">
                      <a:extLst>
                        <a:ext uri="{FF2B5EF4-FFF2-40B4-BE49-F238E27FC236}">
                          <a16:creationId xmlns:a16="http://schemas.microsoft.com/office/drawing/2014/main" id="{911B9F07-F0EC-4A77-B93B-809307CFD2FD}"/>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4" name="Line 124">
                      <a:extLst>
                        <a:ext uri="{FF2B5EF4-FFF2-40B4-BE49-F238E27FC236}">
                          <a16:creationId xmlns:a16="http://schemas.microsoft.com/office/drawing/2014/main" id="{576D9119-90A3-4415-8964-4531907E374A}"/>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5" name="Line 125">
                      <a:extLst>
                        <a:ext uri="{FF2B5EF4-FFF2-40B4-BE49-F238E27FC236}">
                          <a16:creationId xmlns:a16="http://schemas.microsoft.com/office/drawing/2014/main" id="{96503355-DCD1-421B-BCB0-A1AAC63481FC}"/>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6" name="Line 126">
                      <a:extLst>
                        <a:ext uri="{FF2B5EF4-FFF2-40B4-BE49-F238E27FC236}">
                          <a16:creationId xmlns:a16="http://schemas.microsoft.com/office/drawing/2014/main" id="{830B148F-051F-44F7-B459-F03EBBDACE7A}"/>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7" name="Line 127">
                      <a:extLst>
                        <a:ext uri="{FF2B5EF4-FFF2-40B4-BE49-F238E27FC236}">
                          <a16:creationId xmlns:a16="http://schemas.microsoft.com/office/drawing/2014/main" id="{D33A8D5D-3422-4E88-8A0F-A9B9FF508661}"/>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8" name="Line 128">
                      <a:extLst>
                        <a:ext uri="{FF2B5EF4-FFF2-40B4-BE49-F238E27FC236}">
                          <a16:creationId xmlns:a16="http://schemas.microsoft.com/office/drawing/2014/main" id="{99677442-1412-449A-B0EC-441955A9DEEC}"/>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9" name="Line 129">
                      <a:extLst>
                        <a:ext uri="{FF2B5EF4-FFF2-40B4-BE49-F238E27FC236}">
                          <a16:creationId xmlns:a16="http://schemas.microsoft.com/office/drawing/2014/main" id="{6684191E-2815-4361-A1A9-866969BE210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70" name="Group 130">
                    <a:extLst>
                      <a:ext uri="{FF2B5EF4-FFF2-40B4-BE49-F238E27FC236}">
                        <a16:creationId xmlns:a16="http://schemas.microsoft.com/office/drawing/2014/main" id="{D7DFD4BB-AEFA-4CAC-B69C-3BD6007FC06E}"/>
                      </a:ext>
                    </a:extLst>
                  </p:cNvPr>
                  <p:cNvGrpSpPr>
                    <a:grpSpLocks/>
                  </p:cNvGrpSpPr>
                  <p:nvPr/>
                </p:nvGrpSpPr>
                <p:grpSpPr bwMode="auto">
                  <a:xfrm>
                    <a:off x="483" y="3209"/>
                    <a:ext cx="975" cy="947"/>
                    <a:chOff x="288" y="528"/>
                    <a:chExt cx="1680" cy="1632"/>
                  </a:xfrm>
                </p:grpSpPr>
                <p:sp>
                  <p:nvSpPr>
                    <p:cNvPr id="10371" name="Line 131">
                      <a:extLst>
                        <a:ext uri="{FF2B5EF4-FFF2-40B4-BE49-F238E27FC236}">
                          <a16:creationId xmlns:a16="http://schemas.microsoft.com/office/drawing/2014/main" id="{56E39111-2E96-4AA7-97B6-15243F71A8FF}"/>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2" name="Line 132">
                      <a:extLst>
                        <a:ext uri="{FF2B5EF4-FFF2-40B4-BE49-F238E27FC236}">
                          <a16:creationId xmlns:a16="http://schemas.microsoft.com/office/drawing/2014/main" id="{BDFD52C7-984A-480A-9647-7590D6C9567C}"/>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3" name="Line 133">
                      <a:extLst>
                        <a:ext uri="{FF2B5EF4-FFF2-40B4-BE49-F238E27FC236}">
                          <a16:creationId xmlns:a16="http://schemas.microsoft.com/office/drawing/2014/main" id="{B62DE4B3-4E5B-4429-9F89-9D577AF1EE01}"/>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4" name="Line 134">
                      <a:extLst>
                        <a:ext uri="{FF2B5EF4-FFF2-40B4-BE49-F238E27FC236}">
                          <a16:creationId xmlns:a16="http://schemas.microsoft.com/office/drawing/2014/main" id="{0D63EA94-A6EF-43BF-BBC9-6FC8C39CED91}"/>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5" name="Line 135">
                      <a:extLst>
                        <a:ext uri="{FF2B5EF4-FFF2-40B4-BE49-F238E27FC236}">
                          <a16:creationId xmlns:a16="http://schemas.microsoft.com/office/drawing/2014/main" id="{78954D4A-5776-40A3-848D-3E0A3EEABAAB}"/>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6" name="Line 136">
                      <a:extLst>
                        <a:ext uri="{FF2B5EF4-FFF2-40B4-BE49-F238E27FC236}">
                          <a16:creationId xmlns:a16="http://schemas.microsoft.com/office/drawing/2014/main" id="{D55AFA8C-3B49-4CC1-B0AA-DD6A1461AD82}"/>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7" name="Line 137">
                      <a:extLst>
                        <a:ext uri="{FF2B5EF4-FFF2-40B4-BE49-F238E27FC236}">
                          <a16:creationId xmlns:a16="http://schemas.microsoft.com/office/drawing/2014/main" id="{9EBA743E-B5D1-48D4-81CD-865E4D782E6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8" name="Line 138">
                      <a:extLst>
                        <a:ext uri="{FF2B5EF4-FFF2-40B4-BE49-F238E27FC236}">
                          <a16:creationId xmlns:a16="http://schemas.microsoft.com/office/drawing/2014/main" id="{A0BC6A7E-7D02-491D-ACBC-0EB2D37BFD33}"/>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0550" name="Group 310">
                  <a:extLst>
                    <a:ext uri="{FF2B5EF4-FFF2-40B4-BE49-F238E27FC236}">
                      <a16:creationId xmlns:a16="http://schemas.microsoft.com/office/drawing/2014/main" id="{26887E10-28BF-40D9-80DD-93D638A75171}"/>
                    </a:ext>
                  </a:extLst>
                </p:cNvPr>
                <p:cNvGrpSpPr>
                  <a:grpSpLocks/>
                </p:cNvGrpSpPr>
                <p:nvPr userDrawn="1"/>
              </p:nvGrpSpPr>
              <p:grpSpPr bwMode="auto">
                <a:xfrm>
                  <a:off x="1551" y="144"/>
                  <a:ext cx="975" cy="4012"/>
                  <a:chOff x="1551" y="144"/>
                  <a:chExt cx="975" cy="4012"/>
                </a:xfrm>
              </p:grpSpPr>
              <p:grpSp>
                <p:nvGrpSpPr>
                  <p:cNvPr id="10544" name="Group 304">
                    <a:extLst>
                      <a:ext uri="{FF2B5EF4-FFF2-40B4-BE49-F238E27FC236}">
                        <a16:creationId xmlns:a16="http://schemas.microsoft.com/office/drawing/2014/main" id="{5DF4D4A2-A9A3-43C9-8697-BE5CE1020E9A}"/>
                      </a:ext>
                    </a:extLst>
                  </p:cNvPr>
                  <p:cNvGrpSpPr>
                    <a:grpSpLocks/>
                  </p:cNvGrpSpPr>
                  <p:nvPr userDrawn="1"/>
                </p:nvGrpSpPr>
                <p:grpSpPr bwMode="auto">
                  <a:xfrm>
                    <a:off x="1551" y="144"/>
                    <a:ext cx="975" cy="947"/>
                    <a:chOff x="1551" y="144"/>
                    <a:chExt cx="975" cy="947"/>
                  </a:xfrm>
                </p:grpSpPr>
                <p:sp>
                  <p:nvSpPr>
                    <p:cNvPr id="10381" name="Line 141">
                      <a:extLst>
                        <a:ext uri="{FF2B5EF4-FFF2-40B4-BE49-F238E27FC236}">
                          <a16:creationId xmlns:a16="http://schemas.microsoft.com/office/drawing/2014/main" id="{2BC8EB49-9ABA-46DF-BE24-F153EF03B2FD}"/>
                        </a:ext>
                      </a:extLst>
                    </p:cNvPr>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2" name="Line 142">
                      <a:extLst>
                        <a:ext uri="{FF2B5EF4-FFF2-40B4-BE49-F238E27FC236}">
                          <a16:creationId xmlns:a16="http://schemas.microsoft.com/office/drawing/2014/main" id="{CC14631A-DF5C-4640-B1B4-FAD265033CA1}"/>
                        </a:ext>
                      </a:extLst>
                    </p:cNvPr>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3" name="Line 143">
                      <a:extLst>
                        <a:ext uri="{FF2B5EF4-FFF2-40B4-BE49-F238E27FC236}">
                          <a16:creationId xmlns:a16="http://schemas.microsoft.com/office/drawing/2014/main" id="{8B9C9312-EDAB-44F3-9963-93C4CB8CE38A}"/>
                        </a:ext>
                      </a:extLst>
                    </p:cNvPr>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4" name="Line 144">
                      <a:extLst>
                        <a:ext uri="{FF2B5EF4-FFF2-40B4-BE49-F238E27FC236}">
                          <a16:creationId xmlns:a16="http://schemas.microsoft.com/office/drawing/2014/main" id="{F395159F-1FE3-49B3-9463-5B04E72F3002}"/>
                        </a:ext>
                      </a:extLst>
                    </p:cNvPr>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5" name="Line 145">
                      <a:extLst>
                        <a:ext uri="{FF2B5EF4-FFF2-40B4-BE49-F238E27FC236}">
                          <a16:creationId xmlns:a16="http://schemas.microsoft.com/office/drawing/2014/main" id="{49E69DB7-C3A5-4B57-8ABF-3054632FC455}"/>
                        </a:ext>
                      </a:extLst>
                    </p:cNvPr>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6" name="Line 146">
                      <a:extLst>
                        <a:ext uri="{FF2B5EF4-FFF2-40B4-BE49-F238E27FC236}">
                          <a16:creationId xmlns:a16="http://schemas.microsoft.com/office/drawing/2014/main" id="{FA402205-25DC-492D-A3CB-D4592A8EC43E}"/>
                        </a:ext>
                      </a:extLst>
                    </p:cNvPr>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7" name="Line 147">
                      <a:extLst>
                        <a:ext uri="{FF2B5EF4-FFF2-40B4-BE49-F238E27FC236}">
                          <a16:creationId xmlns:a16="http://schemas.microsoft.com/office/drawing/2014/main" id="{CD91B044-604D-4F3F-9DF0-FE12717BEE53}"/>
                        </a:ext>
                      </a:extLst>
                    </p:cNvPr>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8" name="Line 148">
                      <a:extLst>
                        <a:ext uri="{FF2B5EF4-FFF2-40B4-BE49-F238E27FC236}">
                          <a16:creationId xmlns:a16="http://schemas.microsoft.com/office/drawing/2014/main" id="{303E9145-0E7F-4ED8-A0EA-23A48BCAC1E0}"/>
                        </a:ext>
                      </a:extLst>
                    </p:cNvPr>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89" name="Group 149">
                    <a:extLst>
                      <a:ext uri="{FF2B5EF4-FFF2-40B4-BE49-F238E27FC236}">
                        <a16:creationId xmlns:a16="http://schemas.microsoft.com/office/drawing/2014/main" id="{64D26534-00FE-4627-BC06-DE175934FF3E}"/>
                      </a:ext>
                    </a:extLst>
                  </p:cNvPr>
                  <p:cNvGrpSpPr>
                    <a:grpSpLocks/>
                  </p:cNvGrpSpPr>
                  <p:nvPr/>
                </p:nvGrpSpPr>
                <p:grpSpPr bwMode="auto">
                  <a:xfrm>
                    <a:off x="1551" y="1166"/>
                    <a:ext cx="975" cy="947"/>
                    <a:chOff x="288" y="528"/>
                    <a:chExt cx="1680" cy="1632"/>
                  </a:xfrm>
                </p:grpSpPr>
                <p:sp>
                  <p:nvSpPr>
                    <p:cNvPr id="10390" name="Line 150">
                      <a:extLst>
                        <a:ext uri="{FF2B5EF4-FFF2-40B4-BE49-F238E27FC236}">
                          <a16:creationId xmlns:a16="http://schemas.microsoft.com/office/drawing/2014/main" id="{13C6ACEA-93B7-4947-A8E1-908E77178522}"/>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1" name="Line 151">
                      <a:extLst>
                        <a:ext uri="{FF2B5EF4-FFF2-40B4-BE49-F238E27FC236}">
                          <a16:creationId xmlns:a16="http://schemas.microsoft.com/office/drawing/2014/main" id="{5F8D17FC-251A-4CC2-BE14-E76126CE1F7E}"/>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2" name="Line 152">
                      <a:extLst>
                        <a:ext uri="{FF2B5EF4-FFF2-40B4-BE49-F238E27FC236}">
                          <a16:creationId xmlns:a16="http://schemas.microsoft.com/office/drawing/2014/main" id="{C17DDAF4-17BC-4170-9A44-B7ABD23DF6A0}"/>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3" name="Line 153">
                      <a:extLst>
                        <a:ext uri="{FF2B5EF4-FFF2-40B4-BE49-F238E27FC236}">
                          <a16:creationId xmlns:a16="http://schemas.microsoft.com/office/drawing/2014/main" id="{0D0B66C5-76B4-4068-94D4-A6D9DD2EEB0B}"/>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4" name="Line 154">
                      <a:extLst>
                        <a:ext uri="{FF2B5EF4-FFF2-40B4-BE49-F238E27FC236}">
                          <a16:creationId xmlns:a16="http://schemas.microsoft.com/office/drawing/2014/main" id="{84FA9571-D279-4B8C-9A3D-32CE8CD3B0D4}"/>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5" name="Line 155">
                      <a:extLst>
                        <a:ext uri="{FF2B5EF4-FFF2-40B4-BE49-F238E27FC236}">
                          <a16:creationId xmlns:a16="http://schemas.microsoft.com/office/drawing/2014/main" id="{A59A27A5-2A67-4F22-9FC4-A8C9443356A4}"/>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6" name="Line 156">
                      <a:extLst>
                        <a:ext uri="{FF2B5EF4-FFF2-40B4-BE49-F238E27FC236}">
                          <a16:creationId xmlns:a16="http://schemas.microsoft.com/office/drawing/2014/main" id="{6D73EDC5-F530-442D-990B-6C790667AFE8}"/>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7" name="Line 157">
                      <a:extLst>
                        <a:ext uri="{FF2B5EF4-FFF2-40B4-BE49-F238E27FC236}">
                          <a16:creationId xmlns:a16="http://schemas.microsoft.com/office/drawing/2014/main" id="{9A7F7D98-CCFB-40E5-9803-189C34420602}"/>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98" name="Group 158">
                    <a:extLst>
                      <a:ext uri="{FF2B5EF4-FFF2-40B4-BE49-F238E27FC236}">
                        <a16:creationId xmlns:a16="http://schemas.microsoft.com/office/drawing/2014/main" id="{E6D9690C-C50C-4D63-8F99-FC87CCD085E6}"/>
                      </a:ext>
                    </a:extLst>
                  </p:cNvPr>
                  <p:cNvGrpSpPr>
                    <a:grpSpLocks/>
                  </p:cNvGrpSpPr>
                  <p:nvPr/>
                </p:nvGrpSpPr>
                <p:grpSpPr bwMode="auto">
                  <a:xfrm>
                    <a:off x="1551" y="2187"/>
                    <a:ext cx="975" cy="947"/>
                    <a:chOff x="288" y="528"/>
                    <a:chExt cx="1680" cy="1632"/>
                  </a:xfrm>
                </p:grpSpPr>
                <p:sp>
                  <p:nvSpPr>
                    <p:cNvPr id="10399" name="Line 159">
                      <a:extLst>
                        <a:ext uri="{FF2B5EF4-FFF2-40B4-BE49-F238E27FC236}">
                          <a16:creationId xmlns:a16="http://schemas.microsoft.com/office/drawing/2014/main" id="{91DA85D9-AF94-49E9-81A9-FB90E0A50CFA}"/>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0" name="Line 160">
                      <a:extLst>
                        <a:ext uri="{FF2B5EF4-FFF2-40B4-BE49-F238E27FC236}">
                          <a16:creationId xmlns:a16="http://schemas.microsoft.com/office/drawing/2014/main" id="{407583A0-0D9C-41D0-8C96-CE3B24B7BFD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1" name="Line 161">
                      <a:extLst>
                        <a:ext uri="{FF2B5EF4-FFF2-40B4-BE49-F238E27FC236}">
                          <a16:creationId xmlns:a16="http://schemas.microsoft.com/office/drawing/2014/main" id="{BE3327DE-22B6-4E3B-BAEE-B632DCA224BF}"/>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2" name="Line 162">
                      <a:extLst>
                        <a:ext uri="{FF2B5EF4-FFF2-40B4-BE49-F238E27FC236}">
                          <a16:creationId xmlns:a16="http://schemas.microsoft.com/office/drawing/2014/main" id="{E8E12B65-F2DD-49C8-94DD-C938E92E392E}"/>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3" name="Line 163">
                      <a:extLst>
                        <a:ext uri="{FF2B5EF4-FFF2-40B4-BE49-F238E27FC236}">
                          <a16:creationId xmlns:a16="http://schemas.microsoft.com/office/drawing/2014/main" id="{8BA37DFE-8CD1-441C-8B45-48333DE275DD}"/>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4" name="Line 164">
                      <a:extLst>
                        <a:ext uri="{FF2B5EF4-FFF2-40B4-BE49-F238E27FC236}">
                          <a16:creationId xmlns:a16="http://schemas.microsoft.com/office/drawing/2014/main" id="{26A06B19-A913-4000-B0BB-EBE8937A69B5}"/>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5" name="Line 165">
                      <a:extLst>
                        <a:ext uri="{FF2B5EF4-FFF2-40B4-BE49-F238E27FC236}">
                          <a16:creationId xmlns:a16="http://schemas.microsoft.com/office/drawing/2014/main" id="{7B62A955-78C7-40C0-A8DF-AC45C6FD5FA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6" name="Line 166">
                      <a:extLst>
                        <a:ext uri="{FF2B5EF4-FFF2-40B4-BE49-F238E27FC236}">
                          <a16:creationId xmlns:a16="http://schemas.microsoft.com/office/drawing/2014/main" id="{D012AA9C-6CF8-49E9-B26E-5A94A5C2AB90}"/>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07" name="Group 167">
                    <a:extLst>
                      <a:ext uri="{FF2B5EF4-FFF2-40B4-BE49-F238E27FC236}">
                        <a16:creationId xmlns:a16="http://schemas.microsoft.com/office/drawing/2014/main" id="{E06FA899-51FD-49B3-B8ED-8B89E51CCF51}"/>
                      </a:ext>
                    </a:extLst>
                  </p:cNvPr>
                  <p:cNvGrpSpPr>
                    <a:grpSpLocks/>
                  </p:cNvGrpSpPr>
                  <p:nvPr/>
                </p:nvGrpSpPr>
                <p:grpSpPr bwMode="auto">
                  <a:xfrm>
                    <a:off x="1551" y="3209"/>
                    <a:ext cx="975" cy="947"/>
                    <a:chOff x="288" y="528"/>
                    <a:chExt cx="1680" cy="1632"/>
                  </a:xfrm>
                </p:grpSpPr>
                <p:sp>
                  <p:nvSpPr>
                    <p:cNvPr id="10408" name="Line 168">
                      <a:extLst>
                        <a:ext uri="{FF2B5EF4-FFF2-40B4-BE49-F238E27FC236}">
                          <a16:creationId xmlns:a16="http://schemas.microsoft.com/office/drawing/2014/main" id="{81501B83-3E4E-443D-BCCC-3F9EB25CEAE5}"/>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9" name="Line 169">
                      <a:extLst>
                        <a:ext uri="{FF2B5EF4-FFF2-40B4-BE49-F238E27FC236}">
                          <a16:creationId xmlns:a16="http://schemas.microsoft.com/office/drawing/2014/main" id="{5683981D-8D80-4AA4-B752-C68F8CE46BA5}"/>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0" name="Line 170">
                      <a:extLst>
                        <a:ext uri="{FF2B5EF4-FFF2-40B4-BE49-F238E27FC236}">
                          <a16:creationId xmlns:a16="http://schemas.microsoft.com/office/drawing/2014/main" id="{CE29C956-8361-4ABA-8F3C-EC3008ED8E35}"/>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1" name="Line 171">
                      <a:extLst>
                        <a:ext uri="{FF2B5EF4-FFF2-40B4-BE49-F238E27FC236}">
                          <a16:creationId xmlns:a16="http://schemas.microsoft.com/office/drawing/2014/main" id="{F542FD0B-DBEF-47C5-ADCC-4AFE6EEEAC4B}"/>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2" name="Line 172">
                      <a:extLst>
                        <a:ext uri="{FF2B5EF4-FFF2-40B4-BE49-F238E27FC236}">
                          <a16:creationId xmlns:a16="http://schemas.microsoft.com/office/drawing/2014/main" id="{40B0D2D1-E5E2-4766-ADD8-A4759FCA377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3" name="Line 173">
                      <a:extLst>
                        <a:ext uri="{FF2B5EF4-FFF2-40B4-BE49-F238E27FC236}">
                          <a16:creationId xmlns:a16="http://schemas.microsoft.com/office/drawing/2014/main" id="{D6678F1B-C68E-4C0A-8CD0-CAEE540051C4}"/>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4" name="Line 174">
                      <a:extLst>
                        <a:ext uri="{FF2B5EF4-FFF2-40B4-BE49-F238E27FC236}">
                          <a16:creationId xmlns:a16="http://schemas.microsoft.com/office/drawing/2014/main" id="{C9856359-49B4-4D47-BE22-85DEF55862B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5" name="Line 175">
                      <a:extLst>
                        <a:ext uri="{FF2B5EF4-FFF2-40B4-BE49-F238E27FC236}">
                          <a16:creationId xmlns:a16="http://schemas.microsoft.com/office/drawing/2014/main" id="{E6D3AE20-4E40-47E5-A491-7A364B8E4ECA}"/>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0549" name="Group 309">
                  <a:extLst>
                    <a:ext uri="{FF2B5EF4-FFF2-40B4-BE49-F238E27FC236}">
                      <a16:creationId xmlns:a16="http://schemas.microsoft.com/office/drawing/2014/main" id="{607DF52A-5CFF-4F14-992B-8796108E3E7B}"/>
                    </a:ext>
                  </a:extLst>
                </p:cNvPr>
                <p:cNvGrpSpPr>
                  <a:grpSpLocks/>
                </p:cNvGrpSpPr>
                <p:nvPr userDrawn="1"/>
              </p:nvGrpSpPr>
              <p:grpSpPr bwMode="auto">
                <a:xfrm>
                  <a:off x="2619" y="144"/>
                  <a:ext cx="975" cy="4012"/>
                  <a:chOff x="2619" y="144"/>
                  <a:chExt cx="975" cy="4012"/>
                </a:xfrm>
              </p:grpSpPr>
              <p:grpSp>
                <p:nvGrpSpPr>
                  <p:cNvPr id="10543" name="Group 303">
                    <a:extLst>
                      <a:ext uri="{FF2B5EF4-FFF2-40B4-BE49-F238E27FC236}">
                        <a16:creationId xmlns:a16="http://schemas.microsoft.com/office/drawing/2014/main" id="{9731884C-12CB-40A5-B4FB-FE741EC6ADFF}"/>
                      </a:ext>
                    </a:extLst>
                  </p:cNvPr>
                  <p:cNvGrpSpPr>
                    <a:grpSpLocks/>
                  </p:cNvGrpSpPr>
                  <p:nvPr userDrawn="1"/>
                </p:nvGrpSpPr>
                <p:grpSpPr bwMode="auto">
                  <a:xfrm>
                    <a:off x="2619" y="144"/>
                    <a:ext cx="975" cy="947"/>
                    <a:chOff x="2619" y="144"/>
                    <a:chExt cx="975" cy="947"/>
                  </a:xfrm>
                </p:grpSpPr>
                <p:sp>
                  <p:nvSpPr>
                    <p:cNvPr id="10418" name="Line 178">
                      <a:extLst>
                        <a:ext uri="{FF2B5EF4-FFF2-40B4-BE49-F238E27FC236}">
                          <a16:creationId xmlns:a16="http://schemas.microsoft.com/office/drawing/2014/main" id="{EC0A5CEA-5268-41C5-BDE3-3D001CA66BE7}"/>
                        </a:ext>
                      </a:extLst>
                    </p:cNvPr>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9" name="Line 179">
                      <a:extLst>
                        <a:ext uri="{FF2B5EF4-FFF2-40B4-BE49-F238E27FC236}">
                          <a16:creationId xmlns:a16="http://schemas.microsoft.com/office/drawing/2014/main" id="{F8D45FD7-DABC-4299-A9A6-DCC894142F4B}"/>
                        </a:ext>
                      </a:extLst>
                    </p:cNvPr>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0" name="Line 180">
                      <a:extLst>
                        <a:ext uri="{FF2B5EF4-FFF2-40B4-BE49-F238E27FC236}">
                          <a16:creationId xmlns:a16="http://schemas.microsoft.com/office/drawing/2014/main" id="{4D798D5C-F505-4D68-84AF-B9AB134B4F79}"/>
                        </a:ext>
                      </a:extLst>
                    </p:cNvPr>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1" name="Line 181">
                      <a:extLst>
                        <a:ext uri="{FF2B5EF4-FFF2-40B4-BE49-F238E27FC236}">
                          <a16:creationId xmlns:a16="http://schemas.microsoft.com/office/drawing/2014/main" id="{3E552C62-5253-435D-976D-3F2F95D2B638}"/>
                        </a:ext>
                      </a:extLst>
                    </p:cNvPr>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2" name="Line 182">
                      <a:extLst>
                        <a:ext uri="{FF2B5EF4-FFF2-40B4-BE49-F238E27FC236}">
                          <a16:creationId xmlns:a16="http://schemas.microsoft.com/office/drawing/2014/main" id="{8B283FB1-E343-470D-8B1C-419A4976B3D5}"/>
                        </a:ext>
                      </a:extLst>
                    </p:cNvPr>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3" name="Line 183">
                      <a:extLst>
                        <a:ext uri="{FF2B5EF4-FFF2-40B4-BE49-F238E27FC236}">
                          <a16:creationId xmlns:a16="http://schemas.microsoft.com/office/drawing/2014/main" id="{47F7955A-D313-4366-B42C-8FD34770B788}"/>
                        </a:ext>
                      </a:extLst>
                    </p:cNvPr>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4" name="Line 184">
                      <a:extLst>
                        <a:ext uri="{FF2B5EF4-FFF2-40B4-BE49-F238E27FC236}">
                          <a16:creationId xmlns:a16="http://schemas.microsoft.com/office/drawing/2014/main" id="{258D6864-C86E-4C01-8E68-0FFE46A8C650}"/>
                        </a:ext>
                      </a:extLst>
                    </p:cNvPr>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5" name="Line 185">
                      <a:extLst>
                        <a:ext uri="{FF2B5EF4-FFF2-40B4-BE49-F238E27FC236}">
                          <a16:creationId xmlns:a16="http://schemas.microsoft.com/office/drawing/2014/main" id="{085A133B-24F3-46B4-A51A-9CABEAA0148C}"/>
                        </a:ext>
                      </a:extLst>
                    </p:cNvPr>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26" name="Group 186">
                    <a:extLst>
                      <a:ext uri="{FF2B5EF4-FFF2-40B4-BE49-F238E27FC236}">
                        <a16:creationId xmlns:a16="http://schemas.microsoft.com/office/drawing/2014/main" id="{CE618799-32FE-49AA-92F2-C9A7990D047A}"/>
                      </a:ext>
                    </a:extLst>
                  </p:cNvPr>
                  <p:cNvGrpSpPr>
                    <a:grpSpLocks/>
                  </p:cNvGrpSpPr>
                  <p:nvPr/>
                </p:nvGrpSpPr>
                <p:grpSpPr bwMode="auto">
                  <a:xfrm>
                    <a:off x="2619" y="1166"/>
                    <a:ext cx="975" cy="947"/>
                    <a:chOff x="288" y="528"/>
                    <a:chExt cx="1680" cy="1632"/>
                  </a:xfrm>
                </p:grpSpPr>
                <p:sp>
                  <p:nvSpPr>
                    <p:cNvPr id="10427" name="Line 187">
                      <a:extLst>
                        <a:ext uri="{FF2B5EF4-FFF2-40B4-BE49-F238E27FC236}">
                          <a16:creationId xmlns:a16="http://schemas.microsoft.com/office/drawing/2014/main" id="{910C4352-4AC1-4E03-8FDB-D1387FA47091}"/>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8" name="Line 188">
                      <a:extLst>
                        <a:ext uri="{FF2B5EF4-FFF2-40B4-BE49-F238E27FC236}">
                          <a16:creationId xmlns:a16="http://schemas.microsoft.com/office/drawing/2014/main" id="{AB22AADA-BE80-44F9-99E3-B03C880B188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9" name="Line 189">
                      <a:extLst>
                        <a:ext uri="{FF2B5EF4-FFF2-40B4-BE49-F238E27FC236}">
                          <a16:creationId xmlns:a16="http://schemas.microsoft.com/office/drawing/2014/main" id="{AD42CA6A-5953-4F46-9BD0-55548914A55F}"/>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0" name="Line 190">
                      <a:extLst>
                        <a:ext uri="{FF2B5EF4-FFF2-40B4-BE49-F238E27FC236}">
                          <a16:creationId xmlns:a16="http://schemas.microsoft.com/office/drawing/2014/main" id="{25A07E78-78DA-4CE9-864F-754BB06A731E}"/>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1" name="Line 191">
                      <a:extLst>
                        <a:ext uri="{FF2B5EF4-FFF2-40B4-BE49-F238E27FC236}">
                          <a16:creationId xmlns:a16="http://schemas.microsoft.com/office/drawing/2014/main" id="{A025CC5A-F227-4EC9-B615-B1009DFB4697}"/>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2" name="Line 192">
                      <a:extLst>
                        <a:ext uri="{FF2B5EF4-FFF2-40B4-BE49-F238E27FC236}">
                          <a16:creationId xmlns:a16="http://schemas.microsoft.com/office/drawing/2014/main" id="{F4D473A8-C3F4-47B1-A771-7D70DFE31CF6}"/>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3" name="Line 193">
                      <a:extLst>
                        <a:ext uri="{FF2B5EF4-FFF2-40B4-BE49-F238E27FC236}">
                          <a16:creationId xmlns:a16="http://schemas.microsoft.com/office/drawing/2014/main" id="{5D7AD436-0A6E-40D1-AB12-1AFA96F9B36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4" name="Line 194">
                      <a:extLst>
                        <a:ext uri="{FF2B5EF4-FFF2-40B4-BE49-F238E27FC236}">
                          <a16:creationId xmlns:a16="http://schemas.microsoft.com/office/drawing/2014/main" id="{F3F7F2D0-F1FF-49C0-B280-3C94145DCC2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35" name="Group 195">
                    <a:extLst>
                      <a:ext uri="{FF2B5EF4-FFF2-40B4-BE49-F238E27FC236}">
                        <a16:creationId xmlns:a16="http://schemas.microsoft.com/office/drawing/2014/main" id="{62FCCB78-1ECE-4A36-B6FE-B0C4FC7A8F2A}"/>
                      </a:ext>
                    </a:extLst>
                  </p:cNvPr>
                  <p:cNvGrpSpPr>
                    <a:grpSpLocks/>
                  </p:cNvGrpSpPr>
                  <p:nvPr/>
                </p:nvGrpSpPr>
                <p:grpSpPr bwMode="auto">
                  <a:xfrm>
                    <a:off x="2619" y="2187"/>
                    <a:ext cx="975" cy="947"/>
                    <a:chOff x="288" y="528"/>
                    <a:chExt cx="1680" cy="1632"/>
                  </a:xfrm>
                </p:grpSpPr>
                <p:sp>
                  <p:nvSpPr>
                    <p:cNvPr id="10436" name="Line 196">
                      <a:extLst>
                        <a:ext uri="{FF2B5EF4-FFF2-40B4-BE49-F238E27FC236}">
                          <a16:creationId xmlns:a16="http://schemas.microsoft.com/office/drawing/2014/main" id="{0DDC1CC0-8761-4C17-A8BD-C785586D309B}"/>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7" name="Line 197">
                      <a:extLst>
                        <a:ext uri="{FF2B5EF4-FFF2-40B4-BE49-F238E27FC236}">
                          <a16:creationId xmlns:a16="http://schemas.microsoft.com/office/drawing/2014/main" id="{BBFF34A8-DA82-4414-A039-AF1E384BF9A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8" name="Line 198">
                      <a:extLst>
                        <a:ext uri="{FF2B5EF4-FFF2-40B4-BE49-F238E27FC236}">
                          <a16:creationId xmlns:a16="http://schemas.microsoft.com/office/drawing/2014/main" id="{C607C398-54F2-4F81-9DD1-3F3F94F0DF0B}"/>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9" name="Line 199">
                      <a:extLst>
                        <a:ext uri="{FF2B5EF4-FFF2-40B4-BE49-F238E27FC236}">
                          <a16:creationId xmlns:a16="http://schemas.microsoft.com/office/drawing/2014/main" id="{93F790BB-6C93-4101-AC2A-57925BCA1782}"/>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0" name="Line 200">
                      <a:extLst>
                        <a:ext uri="{FF2B5EF4-FFF2-40B4-BE49-F238E27FC236}">
                          <a16:creationId xmlns:a16="http://schemas.microsoft.com/office/drawing/2014/main" id="{1EFB3B56-0192-4679-BECA-981E451C3178}"/>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1" name="Line 201">
                      <a:extLst>
                        <a:ext uri="{FF2B5EF4-FFF2-40B4-BE49-F238E27FC236}">
                          <a16:creationId xmlns:a16="http://schemas.microsoft.com/office/drawing/2014/main" id="{954CF5DB-77DF-42DF-83ED-2F4881E538F1}"/>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2" name="Line 202">
                      <a:extLst>
                        <a:ext uri="{FF2B5EF4-FFF2-40B4-BE49-F238E27FC236}">
                          <a16:creationId xmlns:a16="http://schemas.microsoft.com/office/drawing/2014/main" id="{8BB369CE-2425-493D-A6CB-290173F234F6}"/>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3" name="Line 203">
                      <a:extLst>
                        <a:ext uri="{FF2B5EF4-FFF2-40B4-BE49-F238E27FC236}">
                          <a16:creationId xmlns:a16="http://schemas.microsoft.com/office/drawing/2014/main" id="{E6B5D979-65B0-4E5C-8D28-BC67D5063E28}"/>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44" name="Group 204">
                    <a:extLst>
                      <a:ext uri="{FF2B5EF4-FFF2-40B4-BE49-F238E27FC236}">
                        <a16:creationId xmlns:a16="http://schemas.microsoft.com/office/drawing/2014/main" id="{6576E5D5-5B58-4493-A619-72E8D6C315F6}"/>
                      </a:ext>
                    </a:extLst>
                  </p:cNvPr>
                  <p:cNvGrpSpPr>
                    <a:grpSpLocks/>
                  </p:cNvGrpSpPr>
                  <p:nvPr/>
                </p:nvGrpSpPr>
                <p:grpSpPr bwMode="auto">
                  <a:xfrm>
                    <a:off x="2619" y="3209"/>
                    <a:ext cx="975" cy="947"/>
                    <a:chOff x="288" y="528"/>
                    <a:chExt cx="1680" cy="1632"/>
                  </a:xfrm>
                </p:grpSpPr>
                <p:sp>
                  <p:nvSpPr>
                    <p:cNvPr id="10445" name="Line 205">
                      <a:extLst>
                        <a:ext uri="{FF2B5EF4-FFF2-40B4-BE49-F238E27FC236}">
                          <a16:creationId xmlns:a16="http://schemas.microsoft.com/office/drawing/2014/main" id="{7911761D-8040-4407-B2DC-BDF131262444}"/>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6" name="Line 206">
                      <a:extLst>
                        <a:ext uri="{FF2B5EF4-FFF2-40B4-BE49-F238E27FC236}">
                          <a16:creationId xmlns:a16="http://schemas.microsoft.com/office/drawing/2014/main" id="{A1816528-565F-4924-A9CE-8E1755D44A52}"/>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7" name="Line 207">
                      <a:extLst>
                        <a:ext uri="{FF2B5EF4-FFF2-40B4-BE49-F238E27FC236}">
                          <a16:creationId xmlns:a16="http://schemas.microsoft.com/office/drawing/2014/main" id="{82A1EE75-C5A6-48BE-B304-BA4FA589C3C2}"/>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8" name="Line 208">
                      <a:extLst>
                        <a:ext uri="{FF2B5EF4-FFF2-40B4-BE49-F238E27FC236}">
                          <a16:creationId xmlns:a16="http://schemas.microsoft.com/office/drawing/2014/main" id="{88048D2C-7EEC-4D9A-992A-7581238ABF8E}"/>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9" name="Line 209">
                      <a:extLst>
                        <a:ext uri="{FF2B5EF4-FFF2-40B4-BE49-F238E27FC236}">
                          <a16:creationId xmlns:a16="http://schemas.microsoft.com/office/drawing/2014/main" id="{CC5D5AFE-E454-4443-B7AF-1ABACE14FE52}"/>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0" name="Line 210">
                      <a:extLst>
                        <a:ext uri="{FF2B5EF4-FFF2-40B4-BE49-F238E27FC236}">
                          <a16:creationId xmlns:a16="http://schemas.microsoft.com/office/drawing/2014/main" id="{A40F838F-91DA-4309-971E-B5D78E07B9E2}"/>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1" name="Line 211">
                      <a:extLst>
                        <a:ext uri="{FF2B5EF4-FFF2-40B4-BE49-F238E27FC236}">
                          <a16:creationId xmlns:a16="http://schemas.microsoft.com/office/drawing/2014/main" id="{67232EB7-0E03-4BB0-ABDA-F1CD459176B5}"/>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2" name="Line 212">
                      <a:extLst>
                        <a:ext uri="{FF2B5EF4-FFF2-40B4-BE49-F238E27FC236}">
                          <a16:creationId xmlns:a16="http://schemas.microsoft.com/office/drawing/2014/main" id="{EA8197B2-A36A-4236-8C72-B66AE747AA7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0548" name="Group 308">
                  <a:extLst>
                    <a:ext uri="{FF2B5EF4-FFF2-40B4-BE49-F238E27FC236}">
                      <a16:creationId xmlns:a16="http://schemas.microsoft.com/office/drawing/2014/main" id="{A7673AD3-16CF-4218-A30C-9CA5C32F4004}"/>
                    </a:ext>
                  </a:extLst>
                </p:cNvPr>
                <p:cNvGrpSpPr>
                  <a:grpSpLocks/>
                </p:cNvGrpSpPr>
                <p:nvPr userDrawn="1"/>
              </p:nvGrpSpPr>
              <p:grpSpPr bwMode="auto">
                <a:xfrm>
                  <a:off x="3687" y="144"/>
                  <a:ext cx="975" cy="4012"/>
                  <a:chOff x="3687" y="144"/>
                  <a:chExt cx="975" cy="4012"/>
                </a:xfrm>
              </p:grpSpPr>
              <p:grpSp>
                <p:nvGrpSpPr>
                  <p:cNvPr id="10542" name="Group 302">
                    <a:extLst>
                      <a:ext uri="{FF2B5EF4-FFF2-40B4-BE49-F238E27FC236}">
                        <a16:creationId xmlns:a16="http://schemas.microsoft.com/office/drawing/2014/main" id="{F77BCAE2-CEFC-478B-BD5C-FDB9B67B68CE}"/>
                      </a:ext>
                    </a:extLst>
                  </p:cNvPr>
                  <p:cNvGrpSpPr>
                    <a:grpSpLocks/>
                  </p:cNvGrpSpPr>
                  <p:nvPr userDrawn="1"/>
                </p:nvGrpSpPr>
                <p:grpSpPr bwMode="auto">
                  <a:xfrm>
                    <a:off x="3687" y="144"/>
                    <a:ext cx="975" cy="947"/>
                    <a:chOff x="3687" y="144"/>
                    <a:chExt cx="975" cy="947"/>
                  </a:xfrm>
                </p:grpSpPr>
                <p:sp>
                  <p:nvSpPr>
                    <p:cNvPr id="10455" name="Line 215">
                      <a:extLst>
                        <a:ext uri="{FF2B5EF4-FFF2-40B4-BE49-F238E27FC236}">
                          <a16:creationId xmlns:a16="http://schemas.microsoft.com/office/drawing/2014/main" id="{BE399F77-4A0D-47CA-8068-80EA9F8429B2}"/>
                        </a:ext>
                      </a:extLst>
                    </p:cNvPr>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6" name="Line 216">
                      <a:extLst>
                        <a:ext uri="{FF2B5EF4-FFF2-40B4-BE49-F238E27FC236}">
                          <a16:creationId xmlns:a16="http://schemas.microsoft.com/office/drawing/2014/main" id="{FD3D730D-1A24-4396-8445-628C1E7D95FD}"/>
                        </a:ext>
                      </a:extLst>
                    </p:cNvPr>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7" name="Line 217">
                      <a:extLst>
                        <a:ext uri="{FF2B5EF4-FFF2-40B4-BE49-F238E27FC236}">
                          <a16:creationId xmlns:a16="http://schemas.microsoft.com/office/drawing/2014/main" id="{BF3B1F4E-9482-467C-839A-074001F8F0E0}"/>
                        </a:ext>
                      </a:extLst>
                    </p:cNvPr>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8" name="Line 218">
                      <a:extLst>
                        <a:ext uri="{FF2B5EF4-FFF2-40B4-BE49-F238E27FC236}">
                          <a16:creationId xmlns:a16="http://schemas.microsoft.com/office/drawing/2014/main" id="{EE765B89-700A-472E-806D-041B665ACFA1}"/>
                        </a:ext>
                      </a:extLst>
                    </p:cNvPr>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9" name="Line 219">
                      <a:extLst>
                        <a:ext uri="{FF2B5EF4-FFF2-40B4-BE49-F238E27FC236}">
                          <a16:creationId xmlns:a16="http://schemas.microsoft.com/office/drawing/2014/main" id="{FF693DF7-E984-4781-A4F7-B924BC2DD4A9}"/>
                        </a:ext>
                      </a:extLst>
                    </p:cNvPr>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0" name="Line 220">
                      <a:extLst>
                        <a:ext uri="{FF2B5EF4-FFF2-40B4-BE49-F238E27FC236}">
                          <a16:creationId xmlns:a16="http://schemas.microsoft.com/office/drawing/2014/main" id="{B76C4B0D-9FA9-4DB1-8E31-ABB69A2EF5A9}"/>
                        </a:ext>
                      </a:extLst>
                    </p:cNvPr>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1" name="Line 221">
                      <a:extLst>
                        <a:ext uri="{FF2B5EF4-FFF2-40B4-BE49-F238E27FC236}">
                          <a16:creationId xmlns:a16="http://schemas.microsoft.com/office/drawing/2014/main" id="{FC73D02C-3EA2-4DAF-A134-D73EA3D32007}"/>
                        </a:ext>
                      </a:extLst>
                    </p:cNvPr>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2" name="Line 222">
                      <a:extLst>
                        <a:ext uri="{FF2B5EF4-FFF2-40B4-BE49-F238E27FC236}">
                          <a16:creationId xmlns:a16="http://schemas.microsoft.com/office/drawing/2014/main" id="{C658797E-7CBE-420B-8CED-F42598331139}"/>
                        </a:ext>
                      </a:extLst>
                    </p:cNvPr>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63" name="Group 223">
                    <a:extLst>
                      <a:ext uri="{FF2B5EF4-FFF2-40B4-BE49-F238E27FC236}">
                        <a16:creationId xmlns:a16="http://schemas.microsoft.com/office/drawing/2014/main" id="{96DEDB5D-7014-4F3F-868C-0D2049688293}"/>
                      </a:ext>
                    </a:extLst>
                  </p:cNvPr>
                  <p:cNvGrpSpPr>
                    <a:grpSpLocks/>
                  </p:cNvGrpSpPr>
                  <p:nvPr/>
                </p:nvGrpSpPr>
                <p:grpSpPr bwMode="auto">
                  <a:xfrm>
                    <a:off x="3687" y="1166"/>
                    <a:ext cx="975" cy="947"/>
                    <a:chOff x="288" y="528"/>
                    <a:chExt cx="1680" cy="1632"/>
                  </a:xfrm>
                </p:grpSpPr>
                <p:sp>
                  <p:nvSpPr>
                    <p:cNvPr id="10464" name="Line 224">
                      <a:extLst>
                        <a:ext uri="{FF2B5EF4-FFF2-40B4-BE49-F238E27FC236}">
                          <a16:creationId xmlns:a16="http://schemas.microsoft.com/office/drawing/2014/main" id="{8F66FA3F-D7F3-4C4B-B070-07A65E7BE81F}"/>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5" name="Line 225">
                      <a:extLst>
                        <a:ext uri="{FF2B5EF4-FFF2-40B4-BE49-F238E27FC236}">
                          <a16:creationId xmlns:a16="http://schemas.microsoft.com/office/drawing/2014/main" id="{492D4A38-DCB4-408B-B41D-BBACB8E5B471}"/>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6" name="Line 226">
                      <a:extLst>
                        <a:ext uri="{FF2B5EF4-FFF2-40B4-BE49-F238E27FC236}">
                          <a16:creationId xmlns:a16="http://schemas.microsoft.com/office/drawing/2014/main" id="{12A63EEE-8145-4C03-A658-AC03F6DB1173}"/>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7" name="Line 227">
                      <a:extLst>
                        <a:ext uri="{FF2B5EF4-FFF2-40B4-BE49-F238E27FC236}">
                          <a16:creationId xmlns:a16="http://schemas.microsoft.com/office/drawing/2014/main" id="{98D473DC-5D05-4726-8372-4108B210E344}"/>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8" name="Line 228">
                      <a:extLst>
                        <a:ext uri="{FF2B5EF4-FFF2-40B4-BE49-F238E27FC236}">
                          <a16:creationId xmlns:a16="http://schemas.microsoft.com/office/drawing/2014/main" id="{8476D9E9-32F7-46F2-BB67-27FC6F638B72}"/>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9" name="Line 229">
                      <a:extLst>
                        <a:ext uri="{FF2B5EF4-FFF2-40B4-BE49-F238E27FC236}">
                          <a16:creationId xmlns:a16="http://schemas.microsoft.com/office/drawing/2014/main" id="{1A762EBE-BD0C-4567-B707-95A53229CB50}"/>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0" name="Line 230">
                      <a:extLst>
                        <a:ext uri="{FF2B5EF4-FFF2-40B4-BE49-F238E27FC236}">
                          <a16:creationId xmlns:a16="http://schemas.microsoft.com/office/drawing/2014/main" id="{2317FAD9-7BE3-4BD7-AFD7-4F521FA14BF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1" name="Line 231">
                      <a:extLst>
                        <a:ext uri="{FF2B5EF4-FFF2-40B4-BE49-F238E27FC236}">
                          <a16:creationId xmlns:a16="http://schemas.microsoft.com/office/drawing/2014/main" id="{212C5E1B-FD3C-41B2-8BC9-397728A0AA8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72" name="Group 232">
                    <a:extLst>
                      <a:ext uri="{FF2B5EF4-FFF2-40B4-BE49-F238E27FC236}">
                        <a16:creationId xmlns:a16="http://schemas.microsoft.com/office/drawing/2014/main" id="{718A6F37-6D0D-41B6-8284-4B2523302DC5}"/>
                      </a:ext>
                    </a:extLst>
                  </p:cNvPr>
                  <p:cNvGrpSpPr>
                    <a:grpSpLocks/>
                  </p:cNvGrpSpPr>
                  <p:nvPr/>
                </p:nvGrpSpPr>
                <p:grpSpPr bwMode="auto">
                  <a:xfrm>
                    <a:off x="3687" y="2187"/>
                    <a:ext cx="975" cy="947"/>
                    <a:chOff x="288" y="528"/>
                    <a:chExt cx="1680" cy="1632"/>
                  </a:xfrm>
                </p:grpSpPr>
                <p:sp>
                  <p:nvSpPr>
                    <p:cNvPr id="10473" name="Line 233">
                      <a:extLst>
                        <a:ext uri="{FF2B5EF4-FFF2-40B4-BE49-F238E27FC236}">
                          <a16:creationId xmlns:a16="http://schemas.microsoft.com/office/drawing/2014/main" id="{77E4174F-FC59-45EE-AB71-5F71DF764421}"/>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4" name="Line 234">
                      <a:extLst>
                        <a:ext uri="{FF2B5EF4-FFF2-40B4-BE49-F238E27FC236}">
                          <a16:creationId xmlns:a16="http://schemas.microsoft.com/office/drawing/2014/main" id="{67B4CD3C-D6AE-4502-B5D3-3EE0D8BEF6E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5" name="Line 235">
                      <a:extLst>
                        <a:ext uri="{FF2B5EF4-FFF2-40B4-BE49-F238E27FC236}">
                          <a16:creationId xmlns:a16="http://schemas.microsoft.com/office/drawing/2014/main" id="{915E454D-5080-45C3-9C7A-0AE98848093A}"/>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6" name="Line 236">
                      <a:extLst>
                        <a:ext uri="{FF2B5EF4-FFF2-40B4-BE49-F238E27FC236}">
                          <a16:creationId xmlns:a16="http://schemas.microsoft.com/office/drawing/2014/main" id="{2821ED45-1D46-4F31-AC9D-8378BC3A6073}"/>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7" name="Line 237">
                      <a:extLst>
                        <a:ext uri="{FF2B5EF4-FFF2-40B4-BE49-F238E27FC236}">
                          <a16:creationId xmlns:a16="http://schemas.microsoft.com/office/drawing/2014/main" id="{89619888-0234-46D4-9345-7D6DF272967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8" name="Line 238">
                      <a:extLst>
                        <a:ext uri="{FF2B5EF4-FFF2-40B4-BE49-F238E27FC236}">
                          <a16:creationId xmlns:a16="http://schemas.microsoft.com/office/drawing/2014/main" id="{8EED22E3-8253-4861-9754-97E834EF37AE}"/>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9" name="Line 239">
                      <a:extLst>
                        <a:ext uri="{FF2B5EF4-FFF2-40B4-BE49-F238E27FC236}">
                          <a16:creationId xmlns:a16="http://schemas.microsoft.com/office/drawing/2014/main" id="{77714C39-531C-44EA-A31A-B86E6785486F}"/>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0" name="Line 240">
                      <a:extLst>
                        <a:ext uri="{FF2B5EF4-FFF2-40B4-BE49-F238E27FC236}">
                          <a16:creationId xmlns:a16="http://schemas.microsoft.com/office/drawing/2014/main" id="{5291A3C3-B099-4425-A9A4-4920E7085AB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81" name="Group 241">
                    <a:extLst>
                      <a:ext uri="{FF2B5EF4-FFF2-40B4-BE49-F238E27FC236}">
                        <a16:creationId xmlns:a16="http://schemas.microsoft.com/office/drawing/2014/main" id="{16B9E5DC-4D8C-4ABC-88FE-0C4CBDEBB1ED}"/>
                      </a:ext>
                    </a:extLst>
                  </p:cNvPr>
                  <p:cNvGrpSpPr>
                    <a:grpSpLocks/>
                  </p:cNvGrpSpPr>
                  <p:nvPr/>
                </p:nvGrpSpPr>
                <p:grpSpPr bwMode="auto">
                  <a:xfrm>
                    <a:off x="3687" y="3209"/>
                    <a:ext cx="975" cy="947"/>
                    <a:chOff x="288" y="528"/>
                    <a:chExt cx="1680" cy="1632"/>
                  </a:xfrm>
                </p:grpSpPr>
                <p:sp>
                  <p:nvSpPr>
                    <p:cNvPr id="10482" name="Line 242">
                      <a:extLst>
                        <a:ext uri="{FF2B5EF4-FFF2-40B4-BE49-F238E27FC236}">
                          <a16:creationId xmlns:a16="http://schemas.microsoft.com/office/drawing/2014/main" id="{3758CABC-1542-44B7-98C8-78DEA9E26635}"/>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3" name="Line 243">
                      <a:extLst>
                        <a:ext uri="{FF2B5EF4-FFF2-40B4-BE49-F238E27FC236}">
                          <a16:creationId xmlns:a16="http://schemas.microsoft.com/office/drawing/2014/main" id="{B7AEBD03-D9FF-4C7D-A994-08742C6BE9A6}"/>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4" name="Line 244">
                      <a:extLst>
                        <a:ext uri="{FF2B5EF4-FFF2-40B4-BE49-F238E27FC236}">
                          <a16:creationId xmlns:a16="http://schemas.microsoft.com/office/drawing/2014/main" id="{F4AE1DEE-B6C5-47DE-BA76-DAD15CA358A2}"/>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5" name="Line 245">
                      <a:extLst>
                        <a:ext uri="{FF2B5EF4-FFF2-40B4-BE49-F238E27FC236}">
                          <a16:creationId xmlns:a16="http://schemas.microsoft.com/office/drawing/2014/main" id="{C76BC375-CEFF-4513-B06F-E2E32C752335}"/>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6" name="Line 246">
                      <a:extLst>
                        <a:ext uri="{FF2B5EF4-FFF2-40B4-BE49-F238E27FC236}">
                          <a16:creationId xmlns:a16="http://schemas.microsoft.com/office/drawing/2014/main" id="{5E438099-DBFB-4DB5-8EB1-B72002483511}"/>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7" name="Line 247">
                      <a:extLst>
                        <a:ext uri="{FF2B5EF4-FFF2-40B4-BE49-F238E27FC236}">
                          <a16:creationId xmlns:a16="http://schemas.microsoft.com/office/drawing/2014/main" id="{6A7C3604-79BF-4390-ACA9-68D18906D4D8}"/>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8" name="Line 248">
                      <a:extLst>
                        <a:ext uri="{FF2B5EF4-FFF2-40B4-BE49-F238E27FC236}">
                          <a16:creationId xmlns:a16="http://schemas.microsoft.com/office/drawing/2014/main" id="{75D897F4-FFF7-449E-89DC-457FB8BA6804}"/>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9" name="Line 249">
                      <a:extLst>
                        <a:ext uri="{FF2B5EF4-FFF2-40B4-BE49-F238E27FC236}">
                          <a16:creationId xmlns:a16="http://schemas.microsoft.com/office/drawing/2014/main" id="{FAFD36EE-EA1A-41C4-9947-2F0FCB6C5013}"/>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0547" name="Group 307">
                  <a:extLst>
                    <a:ext uri="{FF2B5EF4-FFF2-40B4-BE49-F238E27FC236}">
                      <a16:creationId xmlns:a16="http://schemas.microsoft.com/office/drawing/2014/main" id="{3E2C33EF-1518-4D26-8A4A-2D5EA2EF8D54}"/>
                    </a:ext>
                  </a:extLst>
                </p:cNvPr>
                <p:cNvGrpSpPr>
                  <a:grpSpLocks/>
                </p:cNvGrpSpPr>
                <p:nvPr userDrawn="1"/>
              </p:nvGrpSpPr>
              <p:grpSpPr bwMode="auto">
                <a:xfrm>
                  <a:off x="4755" y="144"/>
                  <a:ext cx="975" cy="4012"/>
                  <a:chOff x="4755" y="144"/>
                  <a:chExt cx="975" cy="4012"/>
                </a:xfrm>
              </p:grpSpPr>
              <p:grpSp>
                <p:nvGrpSpPr>
                  <p:cNvPr id="10541" name="Group 301">
                    <a:extLst>
                      <a:ext uri="{FF2B5EF4-FFF2-40B4-BE49-F238E27FC236}">
                        <a16:creationId xmlns:a16="http://schemas.microsoft.com/office/drawing/2014/main" id="{0D3EB2BB-C3B0-410F-BE55-7863CA67E4A7}"/>
                      </a:ext>
                    </a:extLst>
                  </p:cNvPr>
                  <p:cNvGrpSpPr>
                    <a:grpSpLocks/>
                  </p:cNvGrpSpPr>
                  <p:nvPr userDrawn="1"/>
                </p:nvGrpSpPr>
                <p:grpSpPr bwMode="auto">
                  <a:xfrm>
                    <a:off x="4755" y="144"/>
                    <a:ext cx="975" cy="947"/>
                    <a:chOff x="4755" y="144"/>
                    <a:chExt cx="975" cy="947"/>
                  </a:xfrm>
                </p:grpSpPr>
                <p:sp>
                  <p:nvSpPr>
                    <p:cNvPr id="10492" name="Line 252">
                      <a:extLst>
                        <a:ext uri="{FF2B5EF4-FFF2-40B4-BE49-F238E27FC236}">
                          <a16:creationId xmlns:a16="http://schemas.microsoft.com/office/drawing/2014/main" id="{0A73EA22-0F5E-4E5E-8B96-2AD05FD2BA8E}"/>
                        </a:ext>
                      </a:extLst>
                    </p:cNvPr>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3" name="Line 253">
                      <a:extLst>
                        <a:ext uri="{FF2B5EF4-FFF2-40B4-BE49-F238E27FC236}">
                          <a16:creationId xmlns:a16="http://schemas.microsoft.com/office/drawing/2014/main" id="{490EE38F-AB0A-40F4-A071-7FF5A9BC08DE}"/>
                        </a:ext>
                      </a:extLst>
                    </p:cNvPr>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4" name="Line 254">
                      <a:extLst>
                        <a:ext uri="{FF2B5EF4-FFF2-40B4-BE49-F238E27FC236}">
                          <a16:creationId xmlns:a16="http://schemas.microsoft.com/office/drawing/2014/main" id="{99AFE135-B8CE-494E-AA24-C7BA7FDDEC50}"/>
                        </a:ext>
                      </a:extLst>
                    </p:cNvPr>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5" name="Line 255">
                      <a:extLst>
                        <a:ext uri="{FF2B5EF4-FFF2-40B4-BE49-F238E27FC236}">
                          <a16:creationId xmlns:a16="http://schemas.microsoft.com/office/drawing/2014/main" id="{0141B67B-6402-44D2-862E-BFCACE01C46D}"/>
                        </a:ext>
                      </a:extLst>
                    </p:cNvPr>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6" name="Line 256">
                      <a:extLst>
                        <a:ext uri="{FF2B5EF4-FFF2-40B4-BE49-F238E27FC236}">
                          <a16:creationId xmlns:a16="http://schemas.microsoft.com/office/drawing/2014/main" id="{B16996AB-2DFB-449C-81C3-CC6E051B859D}"/>
                        </a:ext>
                      </a:extLst>
                    </p:cNvPr>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7" name="Line 257">
                      <a:extLst>
                        <a:ext uri="{FF2B5EF4-FFF2-40B4-BE49-F238E27FC236}">
                          <a16:creationId xmlns:a16="http://schemas.microsoft.com/office/drawing/2014/main" id="{F2A38B5E-6FC1-4626-8DF6-8D6670A316F4}"/>
                        </a:ext>
                      </a:extLst>
                    </p:cNvPr>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8" name="Line 258">
                      <a:extLst>
                        <a:ext uri="{FF2B5EF4-FFF2-40B4-BE49-F238E27FC236}">
                          <a16:creationId xmlns:a16="http://schemas.microsoft.com/office/drawing/2014/main" id="{3D6D582B-F1FB-44D0-BFA8-3ABD3172F4F0}"/>
                        </a:ext>
                      </a:extLst>
                    </p:cNvPr>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9" name="Line 259">
                      <a:extLst>
                        <a:ext uri="{FF2B5EF4-FFF2-40B4-BE49-F238E27FC236}">
                          <a16:creationId xmlns:a16="http://schemas.microsoft.com/office/drawing/2014/main" id="{4927D2D4-762B-407C-A62C-BF85A9D39199}"/>
                        </a:ext>
                      </a:extLst>
                    </p:cNvPr>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500" name="Group 260">
                    <a:extLst>
                      <a:ext uri="{FF2B5EF4-FFF2-40B4-BE49-F238E27FC236}">
                        <a16:creationId xmlns:a16="http://schemas.microsoft.com/office/drawing/2014/main" id="{3AAA5261-3196-47DF-B4E5-AC862602772D}"/>
                      </a:ext>
                    </a:extLst>
                  </p:cNvPr>
                  <p:cNvGrpSpPr>
                    <a:grpSpLocks/>
                  </p:cNvGrpSpPr>
                  <p:nvPr/>
                </p:nvGrpSpPr>
                <p:grpSpPr bwMode="auto">
                  <a:xfrm>
                    <a:off x="4755" y="1166"/>
                    <a:ext cx="975" cy="947"/>
                    <a:chOff x="288" y="528"/>
                    <a:chExt cx="1680" cy="1632"/>
                  </a:xfrm>
                </p:grpSpPr>
                <p:sp>
                  <p:nvSpPr>
                    <p:cNvPr id="10501" name="Line 261">
                      <a:extLst>
                        <a:ext uri="{FF2B5EF4-FFF2-40B4-BE49-F238E27FC236}">
                          <a16:creationId xmlns:a16="http://schemas.microsoft.com/office/drawing/2014/main" id="{A1BDCE2D-8FA3-4251-950D-612962537522}"/>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2" name="Line 262">
                      <a:extLst>
                        <a:ext uri="{FF2B5EF4-FFF2-40B4-BE49-F238E27FC236}">
                          <a16:creationId xmlns:a16="http://schemas.microsoft.com/office/drawing/2014/main" id="{7852682F-F767-4B68-8205-4FA184D28D74}"/>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3" name="Line 263">
                      <a:extLst>
                        <a:ext uri="{FF2B5EF4-FFF2-40B4-BE49-F238E27FC236}">
                          <a16:creationId xmlns:a16="http://schemas.microsoft.com/office/drawing/2014/main" id="{9BEF11BC-AD0A-4D93-A4A0-BDE7B4498D9D}"/>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4" name="Line 264">
                      <a:extLst>
                        <a:ext uri="{FF2B5EF4-FFF2-40B4-BE49-F238E27FC236}">
                          <a16:creationId xmlns:a16="http://schemas.microsoft.com/office/drawing/2014/main" id="{B4E6F7F8-AE66-470E-9391-D5C07E19FA4D}"/>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5" name="Line 265">
                      <a:extLst>
                        <a:ext uri="{FF2B5EF4-FFF2-40B4-BE49-F238E27FC236}">
                          <a16:creationId xmlns:a16="http://schemas.microsoft.com/office/drawing/2014/main" id="{51F7F66C-A189-40EA-9D24-FB5CA144762D}"/>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6" name="Line 266">
                      <a:extLst>
                        <a:ext uri="{FF2B5EF4-FFF2-40B4-BE49-F238E27FC236}">
                          <a16:creationId xmlns:a16="http://schemas.microsoft.com/office/drawing/2014/main" id="{DCC23508-C904-4E5B-87A6-DCD0A80245A6}"/>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7" name="Line 267">
                      <a:extLst>
                        <a:ext uri="{FF2B5EF4-FFF2-40B4-BE49-F238E27FC236}">
                          <a16:creationId xmlns:a16="http://schemas.microsoft.com/office/drawing/2014/main" id="{7250B1F5-A89C-41E6-BC12-F5194C28D81B}"/>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8" name="Line 268">
                      <a:extLst>
                        <a:ext uri="{FF2B5EF4-FFF2-40B4-BE49-F238E27FC236}">
                          <a16:creationId xmlns:a16="http://schemas.microsoft.com/office/drawing/2014/main" id="{D3301A55-6822-4BB5-8903-3B1CEF9DB66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509" name="Group 269">
                    <a:extLst>
                      <a:ext uri="{FF2B5EF4-FFF2-40B4-BE49-F238E27FC236}">
                        <a16:creationId xmlns:a16="http://schemas.microsoft.com/office/drawing/2014/main" id="{7ECDEABA-1B10-4781-A9A8-2A2ABEE4B59F}"/>
                      </a:ext>
                    </a:extLst>
                  </p:cNvPr>
                  <p:cNvGrpSpPr>
                    <a:grpSpLocks/>
                  </p:cNvGrpSpPr>
                  <p:nvPr/>
                </p:nvGrpSpPr>
                <p:grpSpPr bwMode="auto">
                  <a:xfrm>
                    <a:off x="4755" y="2187"/>
                    <a:ext cx="975" cy="947"/>
                    <a:chOff x="288" y="528"/>
                    <a:chExt cx="1680" cy="1632"/>
                  </a:xfrm>
                </p:grpSpPr>
                <p:sp>
                  <p:nvSpPr>
                    <p:cNvPr id="10510" name="Line 270">
                      <a:extLst>
                        <a:ext uri="{FF2B5EF4-FFF2-40B4-BE49-F238E27FC236}">
                          <a16:creationId xmlns:a16="http://schemas.microsoft.com/office/drawing/2014/main" id="{DD44D2D3-D40A-42DA-B03F-95F3DF00F1D9}"/>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1" name="Line 271">
                      <a:extLst>
                        <a:ext uri="{FF2B5EF4-FFF2-40B4-BE49-F238E27FC236}">
                          <a16:creationId xmlns:a16="http://schemas.microsoft.com/office/drawing/2014/main" id="{A046657E-77E2-4A09-BB4B-0FD44B88EA7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2" name="Line 272">
                      <a:extLst>
                        <a:ext uri="{FF2B5EF4-FFF2-40B4-BE49-F238E27FC236}">
                          <a16:creationId xmlns:a16="http://schemas.microsoft.com/office/drawing/2014/main" id="{F2CBD9B2-090E-4DC3-ABA7-64C02D4139DF}"/>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3" name="Line 273">
                      <a:extLst>
                        <a:ext uri="{FF2B5EF4-FFF2-40B4-BE49-F238E27FC236}">
                          <a16:creationId xmlns:a16="http://schemas.microsoft.com/office/drawing/2014/main" id="{72C8C54D-2D38-4DC3-A236-48B7C394381B}"/>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4" name="Line 274">
                      <a:extLst>
                        <a:ext uri="{FF2B5EF4-FFF2-40B4-BE49-F238E27FC236}">
                          <a16:creationId xmlns:a16="http://schemas.microsoft.com/office/drawing/2014/main" id="{B3AD1E91-3EB6-4510-A70A-EAEF9B1281A2}"/>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5" name="Line 275">
                      <a:extLst>
                        <a:ext uri="{FF2B5EF4-FFF2-40B4-BE49-F238E27FC236}">
                          <a16:creationId xmlns:a16="http://schemas.microsoft.com/office/drawing/2014/main" id="{F497E630-2537-42D8-8EFF-55D9C5D03CB4}"/>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6" name="Line 276">
                      <a:extLst>
                        <a:ext uri="{FF2B5EF4-FFF2-40B4-BE49-F238E27FC236}">
                          <a16:creationId xmlns:a16="http://schemas.microsoft.com/office/drawing/2014/main" id="{05E588B4-C20A-4B81-9225-8B032810AF44}"/>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7" name="Line 277">
                      <a:extLst>
                        <a:ext uri="{FF2B5EF4-FFF2-40B4-BE49-F238E27FC236}">
                          <a16:creationId xmlns:a16="http://schemas.microsoft.com/office/drawing/2014/main" id="{2C25866F-ECD5-452E-9977-8233355546D6}"/>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518" name="Group 278">
                    <a:extLst>
                      <a:ext uri="{FF2B5EF4-FFF2-40B4-BE49-F238E27FC236}">
                        <a16:creationId xmlns:a16="http://schemas.microsoft.com/office/drawing/2014/main" id="{3AE45264-0480-4D48-ADD8-C11E840669ED}"/>
                      </a:ext>
                    </a:extLst>
                  </p:cNvPr>
                  <p:cNvGrpSpPr>
                    <a:grpSpLocks/>
                  </p:cNvGrpSpPr>
                  <p:nvPr/>
                </p:nvGrpSpPr>
                <p:grpSpPr bwMode="auto">
                  <a:xfrm>
                    <a:off x="4755" y="3209"/>
                    <a:ext cx="975" cy="947"/>
                    <a:chOff x="288" y="528"/>
                    <a:chExt cx="1680" cy="1632"/>
                  </a:xfrm>
                </p:grpSpPr>
                <p:sp>
                  <p:nvSpPr>
                    <p:cNvPr id="10519" name="Line 279">
                      <a:extLst>
                        <a:ext uri="{FF2B5EF4-FFF2-40B4-BE49-F238E27FC236}">
                          <a16:creationId xmlns:a16="http://schemas.microsoft.com/office/drawing/2014/main" id="{47FD88A4-8015-4E06-941F-A90520510766}"/>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0" name="Line 280">
                      <a:extLst>
                        <a:ext uri="{FF2B5EF4-FFF2-40B4-BE49-F238E27FC236}">
                          <a16:creationId xmlns:a16="http://schemas.microsoft.com/office/drawing/2014/main" id="{5CD80354-70D0-4E27-AA34-092F9EAABA9B}"/>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1" name="Line 281">
                      <a:extLst>
                        <a:ext uri="{FF2B5EF4-FFF2-40B4-BE49-F238E27FC236}">
                          <a16:creationId xmlns:a16="http://schemas.microsoft.com/office/drawing/2014/main" id="{2D1869F1-6883-4579-9195-0542DBDC760C}"/>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2" name="Line 282">
                      <a:extLst>
                        <a:ext uri="{FF2B5EF4-FFF2-40B4-BE49-F238E27FC236}">
                          <a16:creationId xmlns:a16="http://schemas.microsoft.com/office/drawing/2014/main" id="{61B2D2DB-6F69-4D1B-A0F5-4026D87B71E3}"/>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3" name="Line 283">
                      <a:extLst>
                        <a:ext uri="{FF2B5EF4-FFF2-40B4-BE49-F238E27FC236}">
                          <a16:creationId xmlns:a16="http://schemas.microsoft.com/office/drawing/2014/main" id="{3CC7D1A5-35D2-48E7-8847-8B780AFEE19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4" name="Line 284">
                      <a:extLst>
                        <a:ext uri="{FF2B5EF4-FFF2-40B4-BE49-F238E27FC236}">
                          <a16:creationId xmlns:a16="http://schemas.microsoft.com/office/drawing/2014/main" id="{2A74271B-273E-4B36-A2DB-F032D6B5276E}"/>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5" name="Line 285">
                      <a:extLst>
                        <a:ext uri="{FF2B5EF4-FFF2-40B4-BE49-F238E27FC236}">
                          <a16:creationId xmlns:a16="http://schemas.microsoft.com/office/drawing/2014/main" id="{00DCA504-A476-48AC-AF40-EFD296C617B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6" name="Line 286">
                      <a:extLst>
                        <a:ext uri="{FF2B5EF4-FFF2-40B4-BE49-F238E27FC236}">
                          <a16:creationId xmlns:a16="http://schemas.microsoft.com/office/drawing/2014/main" id="{8694533B-41D5-4662-910D-D01523CE5CA2}"/>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grpSp>
            <p:nvGrpSpPr>
              <p:cNvPr id="10546" name="Group 306">
                <a:extLst>
                  <a:ext uri="{FF2B5EF4-FFF2-40B4-BE49-F238E27FC236}">
                    <a16:creationId xmlns:a16="http://schemas.microsoft.com/office/drawing/2014/main" id="{7CC46EF0-3911-4A28-B201-5E9E5FC9AE67}"/>
                  </a:ext>
                </a:extLst>
              </p:cNvPr>
              <p:cNvGrpSpPr>
                <a:grpSpLocks/>
              </p:cNvGrpSpPr>
              <p:nvPr userDrawn="1"/>
            </p:nvGrpSpPr>
            <p:grpSpPr bwMode="auto">
              <a:xfrm>
                <a:off x="3" y="68"/>
                <a:ext cx="5730" cy="0"/>
                <a:chOff x="3" y="68"/>
                <a:chExt cx="5730" cy="0"/>
              </a:xfrm>
            </p:grpSpPr>
            <p:sp>
              <p:nvSpPr>
                <p:cNvPr id="10530" name="Line 290">
                  <a:extLst>
                    <a:ext uri="{FF2B5EF4-FFF2-40B4-BE49-F238E27FC236}">
                      <a16:creationId xmlns:a16="http://schemas.microsoft.com/office/drawing/2014/main" id="{3C5BABC1-AE97-49EF-8DC9-185F61C854FB}"/>
                    </a:ext>
                  </a:extLst>
                </p:cNvPr>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1" name="Line 291">
                  <a:extLst>
                    <a:ext uri="{FF2B5EF4-FFF2-40B4-BE49-F238E27FC236}">
                      <a16:creationId xmlns:a16="http://schemas.microsoft.com/office/drawing/2014/main" id="{7310B832-5335-4FEE-9F4D-EE447581DC5A}"/>
                    </a:ext>
                  </a:extLst>
                </p:cNvPr>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2" name="Line 292">
                  <a:extLst>
                    <a:ext uri="{FF2B5EF4-FFF2-40B4-BE49-F238E27FC236}">
                      <a16:creationId xmlns:a16="http://schemas.microsoft.com/office/drawing/2014/main" id="{E7422CAB-EB6C-421E-8D73-13002590806C}"/>
                    </a:ext>
                  </a:extLst>
                </p:cNvPr>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3" name="Line 293">
                  <a:extLst>
                    <a:ext uri="{FF2B5EF4-FFF2-40B4-BE49-F238E27FC236}">
                      <a16:creationId xmlns:a16="http://schemas.microsoft.com/office/drawing/2014/main" id="{DCE9DA24-C79C-498C-971E-92CF2221CEF2}"/>
                    </a:ext>
                  </a:extLst>
                </p:cNvPr>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4" name="Line 294">
                  <a:extLst>
                    <a:ext uri="{FF2B5EF4-FFF2-40B4-BE49-F238E27FC236}">
                      <a16:creationId xmlns:a16="http://schemas.microsoft.com/office/drawing/2014/main" id="{94939AD1-BA89-4B8C-BD1B-E568FEB197D3}"/>
                    </a:ext>
                  </a:extLst>
                </p:cNvPr>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5" name="Line 295">
                  <a:extLst>
                    <a:ext uri="{FF2B5EF4-FFF2-40B4-BE49-F238E27FC236}">
                      <a16:creationId xmlns:a16="http://schemas.microsoft.com/office/drawing/2014/main" id="{1870F7EC-44E6-449C-B550-3C89EFAA75CA}"/>
                    </a:ext>
                  </a:extLst>
                </p:cNvPr>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6" name="Line 296">
                  <a:extLst>
                    <a:ext uri="{FF2B5EF4-FFF2-40B4-BE49-F238E27FC236}">
                      <a16:creationId xmlns:a16="http://schemas.microsoft.com/office/drawing/2014/main" id="{855B1ABC-BE3B-4768-AD00-97983FBFA866}"/>
                    </a:ext>
                  </a:extLst>
                </p:cNvPr>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7" name="Line 297">
                  <a:extLst>
                    <a:ext uri="{FF2B5EF4-FFF2-40B4-BE49-F238E27FC236}">
                      <a16:creationId xmlns:a16="http://schemas.microsoft.com/office/drawing/2014/main" id="{D93436FF-1AB7-4AF1-9103-1B259FDFCC96}"/>
                    </a:ext>
                  </a:extLst>
                </p:cNvPr>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8" name="Line 298">
                  <a:extLst>
                    <a:ext uri="{FF2B5EF4-FFF2-40B4-BE49-F238E27FC236}">
                      <a16:creationId xmlns:a16="http://schemas.microsoft.com/office/drawing/2014/main" id="{E57FA148-A1E4-4CE2-8356-87F9E50E64DA}"/>
                    </a:ext>
                  </a:extLst>
                </p:cNvPr>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9" name="Line 299">
                  <a:extLst>
                    <a:ext uri="{FF2B5EF4-FFF2-40B4-BE49-F238E27FC236}">
                      <a16:creationId xmlns:a16="http://schemas.microsoft.com/office/drawing/2014/main" id="{1EDB7649-6788-4B5A-AC0B-06C812D941D3}"/>
                    </a:ext>
                  </a:extLst>
                </p:cNvPr>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40" name="Line 300">
                  <a:extLst>
                    <a:ext uri="{FF2B5EF4-FFF2-40B4-BE49-F238E27FC236}">
                      <a16:creationId xmlns:a16="http://schemas.microsoft.com/office/drawing/2014/main" id="{E8AFF009-55CE-4736-BB85-55E0AF4694AA}"/>
                    </a:ext>
                  </a:extLst>
                </p:cNvPr>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0555" name="Group 315">
              <a:extLst>
                <a:ext uri="{FF2B5EF4-FFF2-40B4-BE49-F238E27FC236}">
                  <a16:creationId xmlns:a16="http://schemas.microsoft.com/office/drawing/2014/main" id="{4B760E39-8D7D-4103-A01F-E081FB4F1DD4}"/>
                </a:ext>
              </a:extLst>
            </p:cNvPr>
            <p:cNvGrpSpPr>
              <a:grpSpLocks/>
            </p:cNvGrpSpPr>
            <p:nvPr/>
          </p:nvGrpSpPr>
          <p:grpSpPr bwMode="auto">
            <a:xfrm>
              <a:off x="336" y="1200"/>
              <a:ext cx="5088" cy="1056"/>
              <a:chOff x="336" y="1200"/>
              <a:chExt cx="5088" cy="1056"/>
            </a:xfrm>
          </p:grpSpPr>
          <p:sp>
            <p:nvSpPr>
              <p:cNvPr id="10249" name="Rectangle 9">
                <a:extLst>
                  <a:ext uri="{FF2B5EF4-FFF2-40B4-BE49-F238E27FC236}">
                    <a16:creationId xmlns:a16="http://schemas.microsoft.com/office/drawing/2014/main" id="{147C3E32-88C5-47FE-9BBF-C153E51CD7A4}"/>
                  </a:ext>
                </a:extLst>
              </p:cNvPr>
              <p:cNvSpPr>
                <a:spLocks noChangeArrowheads="1"/>
              </p:cNvSpPr>
              <p:nvPr userDrawn="1"/>
            </p:nvSpPr>
            <p:spPr bwMode="auto">
              <a:xfrm>
                <a:off x="2880" y="1200"/>
                <a:ext cx="2544" cy="528"/>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0" name="Rectangle 10">
                <a:extLst>
                  <a:ext uri="{FF2B5EF4-FFF2-40B4-BE49-F238E27FC236}">
                    <a16:creationId xmlns:a16="http://schemas.microsoft.com/office/drawing/2014/main" id="{90BE867D-79FB-40C8-BFDA-7E818B202007}"/>
                  </a:ext>
                </a:extLst>
              </p:cNvPr>
              <p:cNvSpPr>
                <a:spLocks noChangeArrowheads="1"/>
              </p:cNvSpPr>
              <p:nvPr userDrawn="1"/>
            </p:nvSpPr>
            <p:spPr bwMode="auto">
              <a:xfrm>
                <a:off x="2880" y="1728"/>
                <a:ext cx="2544" cy="52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1" name="Rectangle 11">
                <a:extLst>
                  <a:ext uri="{FF2B5EF4-FFF2-40B4-BE49-F238E27FC236}">
                    <a16:creationId xmlns:a16="http://schemas.microsoft.com/office/drawing/2014/main" id="{0B19748A-796D-4352-AD63-D26259A534C0}"/>
                  </a:ext>
                </a:extLst>
              </p:cNvPr>
              <p:cNvSpPr>
                <a:spLocks noChangeArrowheads="1"/>
              </p:cNvSpPr>
              <p:nvPr userDrawn="1"/>
            </p:nvSpPr>
            <p:spPr bwMode="auto">
              <a:xfrm>
                <a:off x="336" y="1728"/>
                <a:ext cx="2544" cy="528"/>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2" name="Rectangle 12">
                <a:extLst>
                  <a:ext uri="{FF2B5EF4-FFF2-40B4-BE49-F238E27FC236}">
                    <a16:creationId xmlns:a16="http://schemas.microsoft.com/office/drawing/2014/main" id="{EFC33866-30CF-4E3D-9C45-BBE3BA6C0E16}"/>
                  </a:ext>
                </a:extLst>
              </p:cNvPr>
              <p:cNvSpPr>
                <a:spLocks noChangeArrowheads="1"/>
              </p:cNvSpPr>
              <p:nvPr userDrawn="1"/>
            </p:nvSpPr>
            <p:spPr bwMode="auto">
              <a:xfrm>
                <a:off x="336" y="1200"/>
                <a:ext cx="2544" cy="52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3" name="Rectangle 13">
                <a:extLst>
                  <a:ext uri="{FF2B5EF4-FFF2-40B4-BE49-F238E27FC236}">
                    <a16:creationId xmlns:a16="http://schemas.microsoft.com/office/drawing/2014/main" id="{F8A0E753-47E5-4D17-A05D-3350DFB9F08C}"/>
                  </a:ext>
                </a:extLst>
              </p:cNvPr>
              <p:cNvSpPr>
                <a:spLocks noChangeArrowheads="1"/>
              </p:cNvSpPr>
              <p:nvPr userDrawn="1"/>
            </p:nvSpPr>
            <p:spPr bwMode="white">
              <a:xfrm>
                <a:off x="432" y="1296"/>
                <a:ext cx="4896" cy="8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527" name="Group 287">
              <a:extLst>
                <a:ext uri="{FF2B5EF4-FFF2-40B4-BE49-F238E27FC236}">
                  <a16:creationId xmlns:a16="http://schemas.microsoft.com/office/drawing/2014/main" id="{1E6643CC-8C6B-4A8E-987D-82A33CC2F690}"/>
                </a:ext>
              </a:extLst>
            </p:cNvPr>
            <p:cNvGrpSpPr>
              <a:grpSpLocks/>
            </p:cNvGrpSpPr>
            <p:nvPr/>
          </p:nvGrpSpPr>
          <p:grpSpPr bwMode="auto">
            <a:xfrm>
              <a:off x="192" y="4273"/>
              <a:ext cx="5328" cy="47"/>
              <a:chOff x="192" y="3840"/>
              <a:chExt cx="5328" cy="47"/>
            </a:xfrm>
          </p:grpSpPr>
          <p:grpSp>
            <p:nvGrpSpPr>
              <p:cNvPr id="10313" name="Group 73">
                <a:extLst>
                  <a:ext uri="{FF2B5EF4-FFF2-40B4-BE49-F238E27FC236}">
                    <a16:creationId xmlns:a16="http://schemas.microsoft.com/office/drawing/2014/main" id="{E55B811E-2D05-4D7F-9034-65B390A95BA3}"/>
                  </a:ext>
                </a:extLst>
              </p:cNvPr>
              <p:cNvGrpSpPr>
                <a:grpSpLocks/>
              </p:cNvGrpSpPr>
              <p:nvPr userDrawn="1"/>
            </p:nvGrpSpPr>
            <p:grpSpPr bwMode="auto">
              <a:xfrm>
                <a:off x="192" y="3840"/>
                <a:ext cx="624" cy="47"/>
                <a:chOff x="624" y="3706"/>
                <a:chExt cx="1056" cy="106"/>
              </a:xfrm>
            </p:grpSpPr>
            <p:sp>
              <p:nvSpPr>
                <p:cNvPr id="10256" name="Rectangle 16">
                  <a:extLst>
                    <a:ext uri="{FF2B5EF4-FFF2-40B4-BE49-F238E27FC236}">
                      <a16:creationId xmlns:a16="http://schemas.microsoft.com/office/drawing/2014/main" id="{07659EA4-5536-4D25-A7E0-EC6399180A54}"/>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7" name="Rectangle 17">
                  <a:extLst>
                    <a:ext uri="{FF2B5EF4-FFF2-40B4-BE49-F238E27FC236}">
                      <a16:creationId xmlns:a16="http://schemas.microsoft.com/office/drawing/2014/main" id="{05D2770A-E170-4526-B0F3-250E76B8A812}"/>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12" name="Group 72">
                <a:extLst>
                  <a:ext uri="{FF2B5EF4-FFF2-40B4-BE49-F238E27FC236}">
                    <a16:creationId xmlns:a16="http://schemas.microsoft.com/office/drawing/2014/main" id="{5A9F2FB5-C83E-41C9-8460-CBC892C44706}"/>
                  </a:ext>
                </a:extLst>
              </p:cNvPr>
              <p:cNvGrpSpPr>
                <a:grpSpLocks/>
              </p:cNvGrpSpPr>
              <p:nvPr userDrawn="1"/>
            </p:nvGrpSpPr>
            <p:grpSpPr bwMode="auto">
              <a:xfrm>
                <a:off x="864" y="3840"/>
                <a:ext cx="624" cy="47"/>
                <a:chOff x="624" y="3600"/>
                <a:chExt cx="1056" cy="106"/>
              </a:xfrm>
            </p:grpSpPr>
            <p:sp>
              <p:nvSpPr>
                <p:cNvPr id="10255" name="Rectangle 15">
                  <a:extLst>
                    <a:ext uri="{FF2B5EF4-FFF2-40B4-BE49-F238E27FC236}">
                      <a16:creationId xmlns:a16="http://schemas.microsoft.com/office/drawing/2014/main" id="{AC3A48DA-A176-4E30-A2C7-441AEDDAE987}"/>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8" name="Rectangle 18">
                  <a:extLst>
                    <a:ext uri="{FF2B5EF4-FFF2-40B4-BE49-F238E27FC236}">
                      <a16:creationId xmlns:a16="http://schemas.microsoft.com/office/drawing/2014/main" id="{CCA4C7D7-C9D1-444D-AFFA-C87893707D4B}"/>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14" name="Group 74">
                <a:extLst>
                  <a:ext uri="{FF2B5EF4-FFF2-40B4-BE49-F238E27FC236}">
                    <a16:creationId xmlns:a16="http://schemas.microsoft.com/office/drawing/2014/main" id="{25A2297A-7E4E-4241-847A-EB4A4CA87413}"/>
                  </a:ext>
                </a:extLst>
              </p:cNvPr>
              <p:cNvGrpSpPr>
                <a:grpSpLocks/>
              </p:cNvGrpSpPr>
              <p:nvPr userDrawn="1"/>
            </p:nvGrpSpPr>
            <p:grpSpPr bwMode="auto">
              <a:xfrm>
                <a:off x="1536" y="3840"/>
                <a:ext cx="624" cy="47"/>
                <a:chOff x="624" y="3706"/>
                <a:chExt cx="1056" cy="106"/>
              </a:xfrm>
            </p:grpSpPr>
            <p:sp>
              <p:nvSpPr>
                <p:cNvPr id="10315" name="Rectangle 75">
                  <a:extLst>
                    <a:ext uri="{FF2B5EF4-FFF2-40B4-BE49-F238E27FC236}">
                      <a16:creationId xmlns:a16="http://schemas.microsoft.com/office/drawing/2014/main" id="{0B608939-8CD6-451F-9BF5-C438A8BB6457}"/>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16" name="Rectangle 76">
                  <a:extLst>
                    <a:ext uri="{FF2B5EF4-FFF2-40B4-BE49-F238E27FC236}">
                      <a16:creationId xmlns:a16="http://schemas.microsoft.com/office/drawing/2014/main" id="{68F8FDBD-B1EC-479F-9643-AF0867A85B38}"/>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17" name="Group 77">
                <a:extLst>
                  <a:ext uri="{FF2B5EF4-FFF2-40B4-BE49-F238E27FC236}">
                    <a16:creationId xmlns:a16="http://schemas.microsoft.com/office/drawing/2014/main" id="{33840222-4E4F-4B48-81EC-B05A6E61D74E}"/>
                  </a:ext>
                </a:extLst>
              </p:cNvPr>
              <p:cNvGrpSpPr>
                <a:grpSpLocks/>
              </p:cNvGrpSpPr>
              <p:nvPr userDrawn="1"/>
            </p:nvGrpSpPr>
            <p:grpSpPr bwMode="auto">
              <a:xfrm>
                <a:off x="2208" y="3840"/>
                <a:ext cx="624" cy="47"/>
                <a:chOff x="624" y="3600"/>
                <a:chExt cx="1056" cy="106"/>
              </a:xfrm>
            </p:grpSpPr>
            <p:sp>
              <p:nvSpPr>
                <p:cNvPr id="10318" name="Rectangle 78">
                  <a:extLst>
                    <a:ext uri="{FF2B5EF4-FFF2-40B4-BE49-F238E27FC236}">
                      <a16:creationId xmlns:a16="http://schemas.microsoft.com/office/drawing/2014/main" id="{2DE0E53B-BA35-44A7-AC11-CF2A5963805D}"/>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19" name="Rectangle 79">
                  <a:extLst>
                    <a:ext uri="{FF2B5EF4-FFF2-40B4-BE49-F238E27FC236}">
                      <a16:creationId xmlns:a16="http://schemas.microsoft.com/office/drawing/2014/main" id="{6B3B1531-E0F0-4D66-85A4-EA25A56226EB}"/>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20" name="Group 80">
                <a:extLst>
                  <a:ext uri="{FF2B5EF4-FFF2-40B4-BE49-F238E27FC236}">
                    <a16:creationId xmlns:a16="http://schemas.microsoft.com/office/drawing/2014/main" id="{2E58F8D2-F4AC-4490-A235-C4FCFF659138}"/>
                  </a:ext>
                </a:extLst>
              </p:cNvPr>
              <p:cNvGrpSpPr>
                <a:grpSpLocks/>
              </p:cNvGrpSpPr>
              <p:nvPr userDrawn="1"/>
            </p:nvGrpSpPr>
            <p:grpSpPr bwMode="auto">
              <a:xfrm>
                <a:off x="2880" y="3840"/>
                <a:ext cx="624" cy="47"/>
                <a:chOff x="624" y="3706"/>
                <a:chExt cx="1056" cy="106"/>
              </a:xfrm>
            </p:grpSpPr>
            <p:sp>
              <p:nvSpPr>
                <p:cNvPr id="10321" name="Rectangle 81">
                  <a:extLst>
                    <a:ext uri="{FF2B5EF4-FFF2-40B4-BE49-F238E27FC236}">
                      <a16:creationId xmlns:a16="http://schemas.microsoft.com/office/drawing/2014/main" id="{52E2F3CD-FF04-47F1-93DF-47FABDC4B1AB}"/>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22" name="Rectangle 82">
                  <a:extLst>
                    <a:ext uri="{FF2B5EF4-FFF2-40B4-BE49-F238E27FC236}">
                      <a16:creationId xmlns:a16="http://schemas.microsoft.com/office/drawing/2014/main" id="{ED26AB15-2073-4D54-A318-31D3712E3649}"/>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23" name="Group 83">
                <a:extLst>
                  <a:ext uri="{FF2B5EF4-FFF2-40B4-BE49-F238E27FC236}">
                    <a16:creationId xmlns:a16="http://schemas.microsoft.com/office/drawing/2014/main" id="{C7C79988-1D87-4380-8C70-1C11AA4BC3F7}"/>
                  </a:ext>
                </a:extLst>
              </p:cNvPr>
              <p:cNvGrpSpPr>
                <a:grpSpLocks/>
              </p:cNvGrpSpPr>
              <p:nvPr userDrawn="1"/>
            </p:nvGrpSpPr>
            <p:grpSpPr bwMode="auto">
              <a:xfrm>
                <a:off x="3552" y="3840"/>
                <a:ext cx="624" cy="47"/>
                <a:chOff x="624" y="3600"/>
                <a:chExt cx="1056" cy="106"/>
              </a:xfrm>
            </p:grpSpPr>
            <p:sp>
              <p:nvSpPr>
                <p:cNvPr id="10324" name="Rectangle 84">
                  <a:extLst>
                    <a:ext uri="{FF2B5EF4-FFF2-40B4-BE49-F238E27FC236}">
                      <a16:creationId xmlns:a16="http://schemas.microsoft.com/office/drawing/2014/main" id="{EC96CF10-0013-45E8-B4F7-6EFD57D37F6C}"/>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25" name="Rectangle 85">
                  <a:extLst>
                    <a:ext uri="{FF2B5EF4-FFF2-40B4-BE49-F238E27FC236}">
                      <a16:creationId xmlns:a16="http://schemas.microsoft.com/office/drawing/2014/main" id="{FF566BCD-789E-4F18-8435-278D4EA6A214}"/>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26" name="Group 86">
                <a:extLst>
                  <a:ext uri="{FF2B5EF4-FFF2-40B4-BE49-F238E27FC236}">
                    <a16:creationId xmlns:a16="http://schemas.microsoft.com/office/drawing/2014/main" id="{FC80380F-413C-4959-BC72-7E21E3CD739B}"/>
                  </a:ext>
                </a:extLst>
              </p:cNvPr>
              <p:cNvGrpSpPr>
                <a:grpSpLocks/>
              </p:cNvGrpSpPr>
              <p:nvPr userDrawn="1"/>
            </p:nvGrpSpPr>
            <p:grpSpPr bwMode="auto">
              <a:xfrm>
                <a:off x="4224" y="3840"/>
                <a:ext cx="624" cy="47"/>
                <a:chOff x="624" y="3706"/>
                <a:chExt cx="1056" cy="106"/>
              </a:xfrm>
            </p:grpSpPr>
            <p:sp>
              <p:nvSpPr>
                <p:cNvPr id="10327" name="Rectangle 87">
                  <a:extLst>
                    <a:ext uri="{FF2B5EF4-FFF2-40B4-BE49-F238E27FC236}">
                      <a16:creationId xmlns:a16="http://schemas.microsoft.com/office/drawing/2014/main" id="{0B730ABD-C9FF-446C-8577-8706D1444E47}"/>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28" name="Rectangle 88">
                  <a:extLst>
                    <a:ext uri="{FF2B5EF4-FFF2-40B4-BE49-F238E27FC236}">
                      <a16:creationId xmlns:a16="http://schemas.microsoft.com/office/drawing/2014/main" id="{23E5625D-06F7-4A73-A87C-30CE4817C29F}"/>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29" name="Group 89">
                <a:extLst>
                  <a:ext uri="{FF2B5EF4-FFF2-40B4-BE49-F238E27FC236}">
                    <a16:creationId xmlns:a16="http://schemas.microsoft.com/office/drawing/2014/main" id="{D1927635-BDA3-4917-A349-908CFD15C6DC}"/>
                  </a:ext>
                </a:extLst>
              </p:cNvPr>
              <p:cNvGrpSpPr>
                <a:grpSpLocks/>
              </p:cNvGrpSpPr>
              <p:nvPr userDrawn="1"/>
            </p:nvGrpSpPr>
            <p:grpSpPr bwMode="auto">
              <a:xfrm>
                <a:off x="4896" y="3840"/>
                <a:ext cx="624" cy="47"/>
                <a:chOff x="624" y="3600"/>
                <a:chExt cx="1056" cy="106"/>
              </a:xfrm>
            </p:grpSpPr>
            <p:sp>
              <p:nvSpPr>
                <p:cNvPr id="10330" name="Rectangle 90">
                  <a:extLst>
                    <a:ext uri="{FF2B5EF4-FFF2-40B4-BE49-F238E27FC236}">
                      <a16:creationId xmlns:a16="http://schemas.microsoft.com/office/drawing/2014/main" id="{B61C59BA-5D9E-43C5-A07F-4B16263CC1FE}"/>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31" name="Rectangle 91">
                  <a:extLst>
                    <a:ext uri="{FF2B5EF4-FFF2-40B4-BE49-F238E27FC236}">
                      <a16:creationId xmlns:a16="http://schemas.microsoft.com/office/drawing/2014/main" id="{0603E5CC-EFCC-4EEA-8DE0-204F586E64F6}"/>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sp>
        <p:nvSpPr>
          <p:cNvPr id="10242" name="Rectangle 2">
            <a:extLst>
              <a:ext uri="{FF2B5EF4-FFF2-40B4-BE49-F238E27FC236}">
                <a16:creationId xmlns:a16="http://schemas.microsoft.com/office/drawing/2014/main" id="{F2F9B6AD-F7A6-4BB7-91CF-6EED6595B3C4}"/>
              </a:ext>
            </a:extLst>
          </p:cNvPr>
          <p:cNvSpPr>
            <a:spLocks noGrp="1" noChangeArrowheads="1"/>
          </p:cNvSpPr>
          <p:nvPr>
            <p:ph type="ctrTitle"/>
          </p:nvPr>
        </p:nvSpPr>
        <p:spPr>
          <a:xfrm>
            <a:off x="685800" y="2133600"/>
            <a:ext cx="7772400" cy="1143000"/>
          </a:xfrm>
        </p:spPr>
        <p:txBody>
          <a:bodyPr/>
          <a:lstStyle>
            <a:lvl1pPr>
              <a:defRPr/>
            </a:lvl1pPr>
          </a:lstStyle>
          <a:p>
            <a:pPr lvl="0"/>
            <a:r>
              <a:rPr lang="en-US" altLang="en-US" noProof="0"/>
              <a:t>Click to edit Master title style</a:t>
            </a:r>
          </a:p>
        </p:txBody>
      </p:sp>
      <p:sp>
        <p:nvSpPr>
          <p:cNvPr id="10243" name="Rectangle 3">
            <a:extLst>
              <a:ext uri="{FF2B5EF4-FFF2-40B4-BE49-F238E27FC236}">
                <a16:creationId xmlns:a16="http://schemas.microsoft.com/office/drawing/2014/main" id="{C4C138A8-5A25-4C29-8120-10C78BDE1071}"/>
              </a:ext>
            </a:extLst>
          </p:cNvPr>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pPr lvl="0"/>
            <a:r>
              <a:rPr lang="en-US" altLang="en-US" noProof="0"/>
              <a:t>Click to edit Master subtitle style</a:t>
            </a:r>
          </a:p>
        </p:txBody>
      </p:sp>
      <p:sp>
        <p:nvSpPr>
          <p:cNvPr id="10244" name="Rectangle 4">
            <a:extLst>
              <a:ext uri="{FF2B5EF4-FFF2-40B4-BE49-F238E27FC236}">
                <a16:creationId xmlns:a16="http://schemas.microsoft.com/office/drawing/2014/main" id="{22AA8204-BCD4-4717-915E-F9A037A77A38}"/>
              </a:ext>
            </a:extLst>
          </p:cNvPr>
          <p:cNvSpPr>
            <a:spLocks noGrp="1" noChangeArrowheads="1"/>
          </p:cNvSpPr>
          <p:nvPr>
            <p:ph type="dt" sz="half" idx="2"/>
          </p:nvPr>
        </p:nvSpPr>
        <p:spPr>
          <a:xfrm>
            <a:off x="685800" y="6248400"/>
            <a:ext cx="1905000" cy="457200"/>
          </a:xfrm>
        </p:spPr>
        <p:txBody>
          <a:bodyPr/>
          <a:lstStyle>
            <a:lvl1pPr>
              <a:defRPr/>
            </a:lvl1pPr>
          </a:lstStyle>
          <a:p>
            <a:endParaRPr lang="en-US" altLang="en-US"/>
          </a:p>
        </p:txBody>
      </p:sp>
      <p:sp>
        <p:nvSpPr>
          <p:cNvPr id="10245" name="Rectangle 5">
            <a:extLst>
              <a:ext uri="{FF2B5EF4-FFF2-40B4-BE49-F238E27FC236}">
                <a16:creationId xmlns:a16="http://schemas.microsoft.com/office/drawing/2014/main" id="{F92FC63A-6AD7-4C10-BEE0-CDAE2BFA388E}"/>
              </a:ext>
            </a:extLst>
          </p:cNvPr>
          <p:cNvSpPr>
            <a:spLocks noGrp="1" noChangeArrowheads="1"/>
          </p:cNvSpPr>
          <p:nvPr>
            <p:ph type="ftr" sz="quarter" idx="3"/>
          </p:nvPr>
        </p:nvSpPr>
        <p:spPr>
          <a:xfrm>
            <a:off x="3124200" y="6248400"/>
            <a:ext cx="2895600" cy="457200"/>
          </a:xfrm>
        </p:spPr>
        <p:txBody>
          <a:bodyPr/>
          <a:lstStyle>
            <a:lvl1pPr>
              <a:defRPr/>
            </a:lvl1pPr>
          </a:lstStyle>
          <a:p>
            <a:endParaRPr lang="en-US" altLang="en-US"/>
          </a:p>
        </p:txBody>
      </p:sp>
      <p:sp>
        <p:nvSpPr>
          <p:cNvPr id="10246" name="Rectangle 6">
            <a:extLst>
              <a:ext uri="{FF2B5EF4-FFF2-40B4-BE49-F238E27FC236}">
                <a16:creationId xmlns:a16="http://schemas.microsoft.com/office/drawing/2014/main" id="{F0FC8E61-9A41-4657-A2C1-2E7BD83662EC}"/>
              </a:ext>
            </a:extLst>
          </p:cNvPr>
          <p:cNvSpPr>
            <a:spLocks noGrp="1" noChangeArrowheads="1"/>
          </p:cNvSpPr>
          <p:nvPr>
            <p:ph type="sldNum" sz="quarter" idx="4"/>
          </p:nvPr>
        </p:nvSpPr>
        <p:spPr>
          <a:xfrm>
            <a:off x="6553200" y="6248400"/>
            <a:ext cx="1905000" cy="457200"/>
          </a:xfrm>
        </p:spPr>
        <p:txBody>
          <a:bodyPr/>
          <a:lstStyle>
            <a:lvl1pPr>
              <a:defRPr/>
            </a:lvl1pPr>
          </a:lstStyle>
          <a:p>
            <a:fld id="{E26BE17C-C3C4-40A2-A860-B5CC619D839C}" type="slidenum">
              <a:rPr lang="en-US" altLang="en-US"/>
              <a:pPr/>
              <a:t>‹#›</a:t>
            </a:fld>
            <a:endParaRPr lang="en-US" altLang="en-US"/>
          </a:p>
        </p:txBody>
      </p:sp>
      <p:pic>
        <p:nvPicPr>
          <p:cNvPr id="10559" name="Picture 319" descr="posbul1a">
            <a:extLst>
              <a:ext uri="{FF2B5EF4-FFF2-40B4-BE49-F238E27FC236}">
                <a16:creationId xmlns:a16="http://schemas.microsoft.com/office/drawing/2014/main" id="{D097C4A7-0B6A-4AC4-A6D2-8AA5F1E35ED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9147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C858-0D6E-4A99-965B-0C10A89D2C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4E46E4-1878-4F02-BA79-3616E87EAF0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7980E5-F4C5-4827-9AD8-D47ACD49428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0D9CA23-AEED-4060-BD70-B147A20B457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01EB8F8-30C2-41DF-8F22-0560D028D9E0}"/>
              </a:ext>
            </a:extLst>
          </p:cNvPr>
          <p:cNvSpPr>
            <a:spLocks noGrp="1"/>
          </p:cNvSpPr>
          <p:nvPr>
            <p:ph type="sldNum" sz="quarter" idx="12"/>
          </p:nvPr>
        </p:nvSpPr>
        <p:spPr/>
        <p:txBody>
          <a:bodyPr/>
          <a:lstStyle>
            <a:lvl1pPr>
              <a:defRPr/>
            </a:lvl1pPr>
          </a:lstStyle>
          <a:p>
            <a:fld id="{51CC062D-4021-477E-A1A2-EC6DD25A719E}" type="slidenum">
              <a:rPr lang="en-US" altLang="en-US"/>
              <a:pPr/>
              <a:t>‹#›</a:t>
            </a:fld>
            <a:endParaRPr lang="en-US" altLang="en-US"/>
          </a:p>
        </p:txBody>
      </p:sp>
    </p:spTree>
    <p:extLst>
      <p:ext uri="{BB962C8B-B14F-4D97-AF65-F5344CB8AC3E}">
        <p14:creationId xmlns:p14="http://schemas.microsoft.com/office/powerpoint/2010/main" val="91937733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C76A1-22B6-46C3-8031-D9F543474C2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6D2270B-E892-4CD3-8E2E-9A71409AA91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996B1BA3-AA87-4BCD-B9BA-FDDFF69FCC8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363FB40-8616-4697-AA30-75595CAAAF7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DD06103-BD7F-4E03-9797-6E4F0323BF78}"/>
              </a:ext>
            </a:extLst>
          </p:cNvPr>
          <p:cNvSpPr>
            <a:spLocks noGrp="1"/>
          </p:cNvSpPr>
          <p:nvPr>
            <p:ph type="sldNum" sz="quarter" idx="12"/>
          </p:nvPr>
        </p:nvSpPr>
        <p:spPr/>
        <p:txBody>
          <a:bodyPr/>
          <a:lstStyle>
            <a:lvl1pPr>
              <a:defRPr/>
            </a:lvl1pPr>
          </a:lstStyle>
          <a:p>
            <a:fld id="{A82D226E-8F52-4143-B301-B81B5A84EE7D}" type="slidenum">
              <a:rPr lang="en-US" altLang="en-US"/>
              <a:pPr/>
              <a:t>‹#›</a:t>
            </a:fld>
            <a:endParaRPr lang="en-US" altLang="en-US"/>
          </a:p>
        </p:txBody>
      </p:sp>
    </p:spTree>
    <p:extLst>
      <p:ext uri="{BB962C8B-B14F-4D97-AF65-F5344CB8AC3E}">
        <p14:creationId xmlns:p14="http://schemas.microsoft.com/office/powerpoint/2010/main" val="4055859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13/12/2025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13/12/2025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8110993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23A28-7BF7-46EB-881E-AFA88842604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172374-15DE-40E1-9833-0AE606D83A12}"/>
              </a:ext>
            </a:extLst>
          </p:cNvPr>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E15CB61-7471-48BB-B386-6C996E732C44}"/>
              </a:ext>
            </a:extLst>
          </p:cNvPr>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EAE0CFB-2CC4-4BA1-A0CB-B17CF4A6630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574E61D-2818-4D9F-84D9-54FCD601640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2434C8B-ACB1-4879-968C-C206F941DF90}"/>
              </a:ext>
            </a:extLst>
          </p:cNvPr>
          <p:cNvSpPr>
            <a:spLocks noGrp="1"/>
          </p:cNvSpPr>
          <p:nvPr>
            <p:ph type="sldNum" sz="quarter" idx="12"/>
          </p:nvPr>
        </p:nvSpPr>
        <p:spPr/>
        <p:txBody>
          <a:bodyPr/>
          <a:lstStyle>
            <a:lvl1pPr>
              <a:defRPr/>
            </a:lvl1pPr>
          </a:lstStyle>
          <a:p>
            <a:fld id="{271AA011-74E3-4165-931E-A0E5220A14EE}" type="slidenum">
              <a:rPr lang="en-US" altLang="en-US"/>
              <a:pPr/>
              <a:t>‹#›</a:t>
            </a:fld>
            <a:endParaRPr lang="en-US" altLang="en-US"/>
          </a:p>
        </p:txBody>
      </p:sp>
    </p:spTree>
    <p:extLst>
      <p:ext uri="{BB962C8B-B14F-4D97-AF65-F5344CB8AC3E}">
        <p14:creationId xmlns:p14="http://schemas.microsoft.com/office/powerpoint/2010/main" val="322712065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F32B0-5B55-4048-8300-0832EC3370DB}"/>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48E1EF-5350-4D87-B3B4-1C05AC3BD8D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DC78ABB-3FD8-4B90-8DDA-3A13177DAD71}"/>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DA1DD88-16C3-4C20-82CF-F673C5F92E7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FB87EE3-CC42-4620-862F-A9E612C384D5}"/>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8F9596-B971-41DD-BE3E-DAE4334C1214}"/>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1FF8678C-4FBA-494E-8D06-4E6BA37777C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2896D33-7398-455F-9F32-DBDD085D2B6A}"/>
              </a:ext>
            </a:extLst>
          </p:cNvPr>
          <p:cNvSpPr>
            <a:spLocks noGrp="1"/>
          </p:cNvSpPr>
          <p:nvPr>
            <p:ph type="sldNum" sz="quarter" idx="12"/>
          </p:nvPr>
        </p:nvSpPr>
        <p:spPr/>
        <p:txBody>
          <a:bodyPr/>
          <a:lstStyle>
            <a:lvl1pPr>
              <a:defRPr/>
            </a:lvl1pPr>
          </a:lstStyle>
          <a:p>
            <a:fld id="{0FC212F3-5809-4D20-9F84-425A58841F5F}" type="slidenum">
              <a:rPr lang="en-US" altLang="en-US"/>
              <a:pPr/>
              <a:t>‹#›</a:t>
            </a:fld>
            <a:endParaRPr lang="en-US" altLang="en-US"/>
          </a:p>
        </p:txBody>
      </p:sp>
    </p:spTree>
    <p:extLst>
      <p:ext uri="{BB962C8B-B14F-4D97-AF65-F5344CB8AC3E}">
        <p14:creationId xmlns:p14="http://schemas.microsoft.com/office/powerpoint/2010/main" val="359686291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2F089-3372-4677-B75C-A9ED47589DA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A42A023-513D-414D-A733-EEF06BECA556}"/>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25364848-5209-46FF-A04C-72501D1CDE0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C27EE21-6631-4D62-8DC7-A13A8724CD28}"/>
              </a:ext>
            </a:extLst>
          </p:cNvPr>
          <p:cNvSpPr>
            <a:spLocks noGrp="1"/>
          </p:cNvSpPr>
          <p:nvPr>
            <p:ph type="sldNum" sz="quarter" idx="12"/>
          </p:nvPr>
        </p:nvSpPr>
        <p:spPr/>
        <p:txBody>
          <a:bodyPr/>
          <a:lstStyle>
            <a:lvl1pPr>
              <a:defRPr/>
            </a:lvl1pPr>
          </a:lstStyle>
          <a:p>
            <a:fld id="{B1D70AB5-B478-4464-A988-6F6906F50EB4}" type="slidenum">
              <a:rPr lang="en-US" altLang="en-US"/>
              <a:pPr/>
              <a:t>‹#›</a:t>
            </a:fld>
            <a:endParaRPr lang="en-US" altLang="en-US"/>
          </a:p>
        </p:txBody>
      </p:sp>
    </p:spTree>
    <p:extLst>
      <p:ext uri="{BB962C8B-B14F-4D97-AF65-F5344CB8AC3E}">
        <p14:creationId xmlns:p14="http://schemas.microsoft.com/office/powerpoint/2010/main" val="395282484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FEF51A-5952-482D-AF5C-1A8D6B59A5E6}"/>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01F9B3B-6120-467E-ABD4-1C629FAE9B3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7D369B5-B659-4F4D-9312-9451583AE013}"/>
              </a:ext>
            </a:extLst>
          </p:cNvPr>
          <p:cNvSpPr>
            <a:spLocks noGrp="1"/>
          </p:cNvSpPr>
          <p:nvPr>
            <p:ph type="sldNum" sz="quarter" idx="12"/>
          </p:nvPr>
        </p:nvSpPr>
        <p:spPr/>
        <p:txBody>
          <a:bodyPr/>
          <a:lstStyle>
            <a:lvl1pPr>
              <a:defRPr/>
            </a:lvl1pPr>
          </a:lstStyle>
          <a:p>
            <a:fld id="{5950A6B6-1921-4AEB-AD33-CEE0BADB0BA7}" type="slidenum">
              <a:rPr lang="en-US" altLang="en-US"/>
              <a:pPr/>
              <a:t>‹#›</a:t>
            </a:fld>
            <a:endParaRPr lang="en-US" altLang="en-US"/>
          </a:p>
        </p:txBody>
      </p:sp>
    </p:spTree>
    <p:extLst>
      <p:ext uri="{BB962C8B-B14F-4D97-AF65-F5344CB8AC3E}">
        <p14:creationId xmlns:p14="http://schemas.microsoft.com/office/powerpoint/2010/main" val="284507882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DE92-FF56-4FF7-9654-1F98195FF20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C112459-6493-4868-BEF9-9DE2F035B94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827192C-29B4-44FA-998E-1AD88585B89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08C046-8B1A-476E-B0BD-CB1480990C2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3927925-E294-4FF1-A941-4AEE163BE7B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BD73D6F-8151-41DA-8A79-DA9810546304}"/>
              </a:ext>
            </a:extLst>
          </p:cNvPr>
          <p:cNvSpPr>
            <a:spLocks noGrp="1"/>
          </p:cNvSpPr>
          <p:nvPr>
            <p:ph type="sldNum" sz="quarter" idx="12"/>
          </p:nvPr>
        </p:nvSpPr>
        <p:spPr/>
        <p:txBody>
          <a:bodyPr/>
          <a:lstStyle>
            <a:lvl1pPr>
              <a:defRPr/>
            </a:lvl1pPr>
          </a:lstStyle>
          <a:p>
            <a:fld id="{45F023D9-61FF-4A75-9D85-FFABB247BB18}" type="slidenum">
              <a:rPr lang="en-US" altLang="en-US"/>
              <a:pPr/>
              <a:t>‹#›</a:t>
            </a:fld>
            <a:endParaRPr lang="en-US" altLang="en-US"/>
          </a:p>
        </p:txBody>
      </p:sp>
    </p:spTree>
    <p:extLst>
      <p:ext uri="{BB962C8B-B14F-4D97-AF65-F5344CB8AC3E}">
        <p14:creationId xmlns:p14="http://schemas.microsoft.com/office/powerpoint/2010/main" val="207045762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AE432-19A5-478D-A201-F79CA6E2651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CA77264-8B48-4035-AF4E-13186EDFAED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AE7F619-25E7-4F35-85D3-C9E2A59EC6B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D1B9C1B-141D-4AB2-AF77-16B81069F0B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2EBA892-6C51-4176-BF38-F6C222702A9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4CE2CD7-3B6D-4F9D-8EE8-D466A0524FE8}"/>
              </a:ext>
            </a:extLst>
          </p:cNvPr>
          <p:cNvSpPr>
            <a:spLocks noGrp="1"/>
          </p:cNvSpPr>
          <p:nvPr>
            <p:ph type="sldNum" sz="quarter" idx="12"/>
          </p:nvPr>
        </p:nvSpPr>
        <p:spPr/>
        <p:txBody>
          <a:bodyPr/>
          <a:lstStyle>
            <a:lvl1pPr>
              <a:defRPr/>
            </a:lvl1pPr>
          </a:lstStyle>
          <a:p>
            <a:fld id="{A3B11963-D686-4E91-A367-C4C8B7128A55}" type="slidenum">
              <a:rPr lang="en-US" altLang="en-US"/>
              <a:pPr/>
              <a:t>‹#›</a:t>
            </a:fld>
            <a:endParaRPr lang="en-US" altLang="en-US"/>
          </a:p>
        </p:txBody>
      </p:sp>
    </p:spTree>
    <p:extLst>
      <p:ext uri="{BB962C8B-B14F-4D97-AF65-F5344CB8AC3E}">
        <p14:creationId xmlns:p14="http://schemas.microsoft.com/office/powerpoint/2010/main" val="141524880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A90F8-186C-49B9-98BD-A46CA24BCB5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978CEB1-384C-4C33-AAC1-B67FDFAD46E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888B0E-D629-44D0-A24D-031E9A6B6E9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6E6F61F-1EB6-4B8E-B87A-DE277D65C09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BEBC352-65A2-4F5A-8EA6-811D2D400B7C}"/>
              </a:ext>
            </a:extLst>
          </p:cNvPr>
          <p:cNvSpPr>
            <a:spLocks noGrp="1"/>
          </p:cNvSpPr>
          <p:nvPr>
            <p:ph type="sldNum" sz="quarter" idx="12"/>
          </p:nvPr>
        </p:nvSpPr>
        <p:spPr/>
        <p:txBody>
          <a:bodyPr/>
          <a:lstStyle>
            <a:lvl1pPr>
              <a:defRPr/>
            </a:lvl1pPr>
          </a:lstStyle>
          <a:p>
            <a:fld id="{7285D4A7-0031-4140-B77F-0C7DBCF82BE6}" type="slidenum">
              <a:rPr lang="en-US" altLang="en-US"/>
              <a:pPr/>
              <a:t>‹#›</a:t>
            </a:fld>
            <a:endParaRPr lang="en-US" altLang="en-US"/>
          </a:p>
        </p:txBody>
      </p:sp>
    </p:spTree>
    <p:extLst>
      <p:ext uri="{BB962C8B-B14F-4D97-AF65-F5344CB8AC3E}">
        <p14:creationId xmlns:p14="http://schemas.microsoft.com/office/powerpoint/2010/main" val="351442880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D595B8-FFA3-48E4-AC08-F935A607DABE}"/>
              </a:ext>
            </a:extLst>
          </p:cNvPr>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2ADCD4-2EF3-499D-AB3E-3F74C4A11660}"/>
              </a:ext>
            </a:extLst>
          </p:cNvPr>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4B42A0-D0AE-4FEB-A7CC-50B9BCD2628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946D5C9-B2D1-4150-AC44-06892F0B4F0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EE47C78-F4D2-462E-8324-2972D42EF169}"/>
              </a:ext>
            </a:extLst>
          </p:cNvPr>
          <p:cNvSpPr>
            <a:spLocks noGrp="1"/>
          </p:cNvSpPr>
          <p:nvPr>
            <p:ph type="sldNum" sz="quarter" idx="12"/>
          </p:nvPr>
        </p:nvSpPr>
        <p:spPr/>
        <p:txBody>
          <a:bodyPr/>
          <a:lstStyle>
            <a:lvl1pPr>
              <a:defRPr/>
            </a:lvl1pPr>
          </a:lstStyle>
          <a:p>
            <a:fld id="{D21C6AD4-7E3F-45F2-8494-8A0690F04CBF}" type="slidenum">
              <a:rPr lang="en-US" altLang="en-US"/>
              <a:pPr/>
              <a:t>‹#›</a:t>
            </a:fld>
            <a:endParaRPr lang="en-US" altLang="en-US"/>
          </a:p>
        </p:txBody>
      </p:sp>
    </p:spTree>
    <p:extLst>
      <p:ext uri="{BB962C8B-B14F-4D97-AF65-F5344CB8AC3E}">
        <p14:creationId xmlns:p14="http://schemas.microsoft.com/office/powerpoint/2010/main" val="64216168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9874" name="Group 2">
            <a:extLst>
              <a:ext uri="{FF2B5EF4-FFF2-40B4-BE49-F238E27FC236}">
                <a16:creationId xmlns:a16="http://schemas.microsoft.com/office/drawing/2014/main" id="{8E64FBAA-D08F-4F83-8A9D-DF3D06456043}"/>
              </a:ext>
            </a:extLst>
          </p:cNvPr>
          <p:cNvGrpSpPr>
            <a:grpSpLocks/>
          </p:cNvGrpSpPr>
          <p:nvPr/>
        </p:nvGrpSpPr>
        <p:grpSpPr bwMode="auto">
          <a:xfrm>
            <a:off x="0" y="3902075"/>
            <a:ext cx="3400425" cy="2949575"/>
            <a:chOff x="0" y="2458"/>
            <a:chExt cx="2142" cy="1858"/>
          </a:xfrm>
        </p:grpSpPr>
        <p:sp>
          <p:nvSpPr>
            <p:cNvPr id="79875" name="Freeform 3">
              <a:extLst>
                <a:ext uri="{FF2B5EF4-FFF2-40B4-BE49-F238E27FC236}">
                  <a16:creationId xmlns:a16="http://schemas.microsoft.com/office/drawing/2014/main" id="{4A877124-F24A-4C56-BF26-B3F0698D555A}"/>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9876" name="Freeform 4">
              <a:extLst>
                <a:ext uri="{FF2B5EF4-FFF2-40B4-BE49-F238E27FC236}">
                  <a16:creationId xmlns:a16="http://schemas.microsoft.com/office/drawing/2014/main" id="{C72658B6-C94B-4CD5-AAAA-4D650E827ABB}"/>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9877" name="Freeform 5">
              <a:extLst>
                <a:ext uri="{FF2B5EF4-FFF2-40B4-BE49-F238E27FC236}">
                  <a16:creationId xmlns:a16="http://schemas.microsoft.com/office/drawing/2014/main" id="{379DA0DC-ECBE-45F1-87E2-C58BBA998282}"/>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9878" name="Freeform 6">
              <a:extLst>
                <a:ext uri="{FF2B5EF4-FFF2-40B4-BE49-F238E27FC236}">
                  <a16:creationId xmlns:a16="http://schemas.microsoft.com/office/drawing/2014/main" id="{FB1E3C71-03F7-4DA3-828F-7D24CD649885}"/>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9879" name="Oval 7">
              <a:extLst>
                <a:ext uri="{FF2B5EF4-FFF2-40B4-BE49-F238E27FC236}">
                  <a16:creationId xmlns:a16="http://schemas.microsoft.com/office/drawing/2014/main" id="{418E2888-6884-437B-9357-D891E26DFBE3}"/>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9880" name="Oval 8">
              <a:extLst>
                <a:ext uri="{FF2B5EF4-FFF2-40B4-BE49-F238E27FC236}">
                  <a16:creationId xmlns:a16="http://schemas.microsoft.com/office/drawing/2014/main" id="{93DAB567-0EFF-4266-A12C-32E12A1EA8A6}"/>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9881" name="Oval 9">
              <a:extLst>
                <a:ext uri="{FF2B5EF4-FFF2-40B4-BE49-F238E27FC236}">
                  <a16:creationId xmlns:a16="http://schemas.microsoft.com/office/drawing/2014/main" id="{8B321126-3211-4948-B9FD-FF5DAAFEDC55}"/>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79882" name="Rectangle 10">
            <a:extLst>
              <a:ext uri="{FF2B5EF4-FFF2-40B4-BE49-F238E27FC236}">
                <a16:creationId xmlns:a16="http://schemas.microsoft.com/office/drawing/2014/main" id="{521ED614-A424-4AD5-89E0-30F22FA7DDE6}"/>
              </a:ext>
            </a:extLst>
          </p:cNvPr>
          <p:cNvSpPr>
            <a:spLocks noGrp="1" noChangeArrowheads="1"/>
          </p:cNvSpPr>
          <p:nvPr>
            <p:ph type="ctrTitle" sz="quarter"/>
          </p:nvPr>
        </p:nvSpPr>
        <p:spPr>
          <a:xfrm>
            <a:off x="685800" y="1873250"/>
            <a:ext cx="7772400" cy="1555750"/>
          </a:xfrm>
        </p:spPr>
        <p:txBody>
          <a:bodyPr/>
          <a:lstStyle>
            <a:lvl1pPr>
              <a:defRPr sz="4800"/>
            </a:lvl1pPr>
          </a:lstStyle>
          <a:p>
            <a:pPr lvl="0"/>
            <a:r>
              <a:rPr lang="en-US" altLang="en-US" noProof="0"/>
              <a:t>Click to edit Master title style</a:t>
            </a:r>
          </a:p>
        </p:txBody>
      </p:sp>
      <p:sp>
        <p:nvSpPr>
          <p:cNvPr id="79883" name="Rectangle 11">
            <a:extLst>
              <a:ext uri="{FF2B5EF4-FFF2-40B4-BE49-F238E27FC236}">
                <a16:creationId xmlns:a16="http://schemas.microsoft.com/office/drawing/2014/main" id="{43A00566-BA02-4BFE-B960-ADFD3EC52889}"/>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79884" name="Rectangle 12">
            <a:extLst>
              <a:ext uri="{FF2B5EF4-FFF2-40B4-BE49-F238E27FC236}">
                <a16:creationId xmlns:a16="http://schemas.microsoft.com/office/drawing/2014/main" id="{D68B6165-4729-4414-BA86-D8E391B1C653}"/>
              </a:ext>
            </a:extLst>
          </p:cNvPr>
          <p:cNvSpPr>
            <a:spLocks noGrp="1" noChangeArrowheads="1"/>
          </p:cNvSpPr>
          <p:nvPr>
            <p:ph type="dt" sz="quarter" idx="2"/>
          </p:nvPr>
        </p:nvSpPr>
        <p:spPr/>
        <p:txBody>
          <a:bodyPr/>
          <a:lstStyle>
            <a:lvl1pPr>
              <a:defRPr/>
            </a:lvl1pPr>
          </a:lstStyle>
          <a:p>
            <a:endParaRPr lang="en-US" altLang="en-US"/>
          </a:p>
        </p:txBody>
      </p:sp>
      <p:sp>
        <p:nvSpPr>
          <p:cNvPr id="79885" name="Rectangle 13">
            <a:extLst>
              <a:ext uri="{FF2B5EF4-FFF2-40B4-BE49-F238E27FC236}">
                <a16:creationId xmlns:a16="http://schemas.microsoft.com/office/drawing/2014/main" id="{84729C9E-B15C-49FD-B9E5-1E22979CC673}"/>
              </a:ext>
            </a:extLst>
          </p:cNvPr>
          <p:cNvSpPr>
            <a:spLocks noGrp="1" noChangeArrowheads="1"/>
          </p:cNvSpPr>
          <p:nvPr>
            <p:ph type="ftr" sz="quarter" idx="3"/>
          </p:nvPr>
        </p:nvSpPr>
        <p:spPr/>
        <p:txBody>
          <a:bodyPr/>
          <a:lstStyle>
            <a:lvl1pPr>
              <a:defRPr/>
            </a:lvl1pPr>
          </a:lstStyle>
          <a:p>
            <a:endParaRPr lang="en-US" altLang="en-US"/>
          </a:p>
        </p:txBody>
      </p:sp>
      <p:sp>
        <p:nvSpPr>
          <p:cNvPr id="79886" name="Rectangle 14">
            <a:extLst>
              <a:ext uri="{FF2B5EF4-FFF2-40B4-BE49-F238E27FC236}">
                <a16:creationId xmlns:a16="http://schemas.microsoft.com/office/drawing/2014/main" id="{9F56B625-8FD7-43C2-A030-BE3C52613F42}"/>
              </a:ext>
            </a:extLst>
          </p:cNvPr>
          <p:cNvSpPr>
            <a:spLocks noGrp="1" noChangeArrowheads="1"/>
          </p:cNvSpPr>
          <p:nvPr>
            <p:ph type="sldNum" sz="quarter" idx="4"/>
          </p:nvPr>
        </p:nvSpPr>
        <p:spPr/>
        <p:txBody>
          <a:bodyPr/>
          <a:lstStyle>
            <a:lvl1pPr>
              <a:defRPr/>
            </a:lvl1pPr>
          </a:lstStyle>
          <a:p>
            <a:fld id="{B252BA9E-F182-4EE7-A587-74501350DD2C}" type="slidenum">
              <a:rPr lang="en-US" altLang="en-US"/>
              <a:pPr/>
              <a:t>‹#›</a:t>
            </a:fld>
            <a:endParaRPr lang="en-US" altLang="en-US"/>
          </a:p>
        </p:txBody>
      </p:sp>
    </p:spTree>
    <p:extLst>
      <p:ext uri="{BB962C8B-B14F-4D97-AF65-F5344CB8AC3E}">
        <p14:creationId xmlns:p14="http://schemas.microsoft.com/office/powerpoint/2010/main" val="71234226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1951A-F66B-4BA7-AE31-B5B580881CA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D0110F6-B544-464E-AFE2-7FDC7BCD3B2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3CB007-30BD-49EF-82F1-7471F09F31C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DC19700-1DFA-4852-850F-CD2B0E8A196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7E644B5-FC24-45C5-8BA6-ED8DDF0126A2}"/>
              </a:ext>
            </a:extLst>
          </p:cNvPr>
          <p:cNvSpPr>
            <a:spLocks noGrp="1"/>
          </p:cNvSpPr>
          <p:nvPr>
            <p:ph type="sldNum" sz="quarter" idx="12"/>
          </p:nvPr>
        </p:nvSpPr>
        <p:spPr/>
        <p:txBody>
          <a:bodyPr/>
          <a:lstStyle>
            <a:lvl1pPr>
              <a:defRPr/>
            </a:lvl1pPr>
          </a:lstStyle>
          <a:p>
            <a:fld id="{B6E0A42A-7037-4AA1-9E6E-B07BEB627EAE}" type="slidenum">
              <a:rPr lang="en-US" altLang="en-US"/>
              <a:pPr/>
              <a:t>‹#›</a:t>
            </a:fld>
            <a:endParaRPr lang="en-US" altLang="en-US"/>
          </a:p>
        </p:txBody>
      </p:sp>
    </p:spTree>
    <p:extLst>
      <p:ext uri="{BB962C8B-B14F-4D97-AF65-F5344CB8AC3E}">
        <p14:creationId xmlns:p14="http://schemas.microsoft.com/office/powerpoint/2010/main" val="3739343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13/12/2025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590368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0080F-20C4-4490-AF9E-7BA91526EFE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EA2FFE6-6E41-44FF-A4C6-2D8DC67D1DC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B40E1F00-F77D-4BD4-B91E-1B8B3868A6C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66B65DF-91DC-451F-A379-77EF6193922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6DF60C6-2D29-4C34-A168-A0584CC564DC}"/>
              </a:ext>
            </a:extLst>
          </p:cNvPr>
          <p:cNvSpPr>
            <a:spLocks noGrp="1"/>
          </p:cNvSpPr>
          <p:nvPr>
            <p:ph type="sldNum" sz="quarter" idx="12"/>
          </p:nvPr>
        </p:nvSpPr>
        <p:spPr/>
        <p:txBody>
          <a:bodyPr/>
          <a:lstStyle>
            <a:lvl1pPr>
              <a:defRPr/>
            </a:lvl1pPr>
          </a:lstStyle>
          <a:p>
            <a:fld id="{39AD47E9-17C8-47A8-8186-C004A0E337C0}" type="slidenum">
              <a:rPr lang="en-US" altLang="en-US"/>
              <a:pPr/>
              <a:t>‹#›</a:t>
            </a:fld>
            <a:endParaRPr lang="en-US" altLang="en-US"/>
          </a:p>
        </p:txBody>
      </p:sp>
    </p:spTree>
    <p:extLst>
      <p:ext uri="{BB962C8B-B14F-4D97-AF65-F5344CB8AC3E}">
        <p14:creationId xmlns:p14="http://schemas.microsoft.com/office/powerpoint/2010/main" val="96088397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BD85D-A967-445E-A0FB-52EBB79C5D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9D58BF3-7C8F-423F-BDA3-A507B95371F2}"/>
              </a:ext>
            </a:extLst>
          </p:cNvPr>
          <p:cNvSpPr>
            <a:spLocks noGrp="1"/>
          </p:cNvSpPr>
          <p:nvPr>
            <p:ph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89B7DD5-3345-4A76-9494-077F13C5576B}"/>
              </a:ext>
            </a:extLst>
          </p:cNvPr>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2CC398F-DC43-4A32-ABC2-7BA322D0233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E4699F2-795F-4F04-94F4-4E67D3B179C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6C7D4F2-2385-4C40-86BF-02EE808A25C6}"/>
              </a:ext>
            </a:extLst>
          </p:cNvPr>
          <p:cNvSpPr>
            <a:spLocks noGrp="1"/>
          </p:cNvSpPr>
          <p:nvPr>
            <p:ph type="sldNum" sz="quarter" idx="12"/>
          </p:nvPr>
        </p:nvSpPr>
        <p:spPr/>
        <p:txBody>
          <a:bodyPr/>
          <a:lstStyle>
            <a:lvl1pPr>
              <a:defRPr/>
            </a:lvl1pPr>
          </a:lstStyle>
          <a:p>
            <a:fld id="{567EC1D5-4284-4933-8F8F-635CEEEAC40C}" type="slidenum">
              <a:rPr lang="en-US" altLang="en-US"/>
              <a:pPr/>
              <a:t>‹#›</a:t>
            </a:fld>
            <a:endParaRPr lang="en-US" altLang="en-US"/>
          </a:p>
        </p:txBody>
      </p:sp>
    </p:spTree>
    <p:extLst>
      <p:ext uri="{BB962C8B-B14F-4D97-AF65-F5344CB8AC3E}">
        <p14:creationId xmlns:p14="http://schemas.microsoft.com/office/powerpoint/2010/main" val="107418541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5B66-7B04-4744-89A6-8FD80B537601}"/>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E82C1FA-68A1-4561-9D70-B0985D7E413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88DA32A-97E5-463C-8C29-97BCA6CA1A5D}"/>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C8EB7C0-A292-465F-ACB1-222467E1E18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E126C59-4229-45F7-A10D-223985C56C73}"/>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CC177A3-21C1-457A-BFEC-9F7D0B0613B3}"/>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2A8DBB3-B7D0-4282-B018-99952CE2E357}"/>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F983F72-C9AB-4CC5-AB35-4CCF48411F28}"/>
              </a:ext>
            </a:extLst>
          </p:cNvPr>
          <p:cNvSpPr>
            <a:spLocks noGrp="1"/>
          </p:cNvSpPr>
          <p:nvPr>
            <p:ph type="sldNum" sz="quarter" idx="12"/>
          </p:nvPr>
        </p:nvSpPr>
        <p:spPr/>
        <p:txBody>
          <a:bodyPr/>
          <a:lstStyle>
            <a:lvl1pPr>
              <a:defRPr/>
            </a:lvl1pPr>
          </a:lstStyle>
          <a:p>
            <a:fld id="{DE17E10F-482E-4298-B205-DE44F76FDFE6}" type="slidenum">
              <a:rPr lang="en-US" altLang="en-US"/>
              <a:pPr/>
              <a:t>‹#›</a:t>
            </a:fld>
            <a:endParaRPr lang="en-US" altLang="en-US"/>
          </a:p>
        </p:txBody>
      </p:sp>
    </p:spTree>
    <p:extLst>
      <p:ext uri="{BB962C8B-B14F-4D97-AF65-F5344CB8AC3E}">
        <p14:creationId xmlns:p14="http://schemas.microsoft.com/office/powerpoint/2010/main" val="252056691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387DA-7690-40EB-965C-F788527F42E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3F14871-0DCC-448C-85F1-132EE9E7D2A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A5C7E4ED-4216-4BAB-9CB3-ABFD9F719DB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DB8FC160-DD69-4768-B761-FCBA69B02E57}"/>
              </a:ext>
            </a:extLst>
          </p:cNvPr>
          <p:cNvSpPr>
            <a:spLocks noGrp="1"/>
          </p:cNvSpPr>
          <p:nvPr>
            <p:ph type="sldNum" sz="quarter" idx="12"/>
          </p:nvPr>
        </p:nvSpPr>
        <p:spPr/>
        <p:txBody>
          <a:bodyPr/>
          <a:lstStyle>
            <a:lvl1pPr>
              <a:defRPr/>
            </a:lvl1pPr>
          </a:lstStyle>
          <a:p>
            <a:fld id="{DADC7399-6EFB-46DB-92B1-0356239CDAAF}" type="slidenum">
              <a:rPr lang="en-US" altLang="en-US"/>
              <a:pPr/>
              <a:t>‹#›</a:t>
            </a:fld>
            <a:endParaRPr lang="en-US" altLang="en-US"/>
          </a:p>
        </p:txBody>
      </p:sp>
    </p:spTree>
    <p:extLst>
      <p:ext uri="{BB962C8B-B14F-4D97-AF65-F5344CB8AC3E}">
        <p14:creationId xmlns:p14="http://schemas.microsoft.com/office/powerpoint/2010/main" val="378644086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6D06E4-A942-4D41-B151-40A3719CE4B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EA76B09-8E48-4DF5-AFD1-ED1746D0CCF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3EDE482A-B940-4E36-8B4A-5EF2BFC1467D}"/>
              </a:ext>
            </a:extLst>
          </p:cNvPr>
          <p:cNvSpPr>
            <a:spLocks noGrp="1"/>
          </p:cNvSpPr>
          <p:nvPr>
            <p:ph type="sldNum" sz="quarter" idx="12"/>
          </p:nvPr>
        </p:nvSpPr>
        <p:spPr/>
        <p:txBody>
          <a:bodyPr/>
          <a:lstStyle>
            <a:lvl1pPr>
              <a:defRPr/>
            </a:lvl1pPr>
          </a:lstStyle>
          <a:p>
            <a:fld id="{D150DC90-9467-48A1-BEDD-3780476AAB6C}" type="slidenum">
              <a:rPr lang="en-US" altLang="en-US"/>
              <a:pPr/>
              <a:t>‹#›</a:t>
            </a:fld>
            <a:endParaRPr lang="en-US" altLang="en-US"/>
          </a:p>
        </p:txBody>
      </p:sp>
    </p:spTree>
    <p:extLst>
      <p:ext uri="{BB962C8B-B14F-4D97-AF65-F5344CB8AC3E}">
        <p14:creationId xmlns:p14="http://schemas.microsoft.com/office/powerpoint/2010/main" val="107239389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7CEE0-5A4C-4E7F-B231-C0EEFD20F49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B8E9398-E514-4AC1-A321-0697E19480F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CBCC276-32D0-43A2-8790-FE74E721C1C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308CAFB-8670-435F-AD1E-1FA43312923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0CAE48D-A22B-452D-8C33-C9922B54F32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0DC8706-01E1-45C5-B420-198C9C982E22}"/>
              </a:ext>
            </a:extLst>
          </p:cNvPr>
          <p:cNvSpPr>
            <a:spLocks noGrp="1"/>
          </p:cNvSpPr>
          <p:nvPr>
            <p:ph type="sldNum" sz="quarter" idx="12"/>
          </p:nvPr>
        </p:nvSpPr>
        <p:spPr/>
        <p:txBody>
          <a:bodyPr/>
          <a:lstStyle>
            <a:lvl1pPr>
              <a:defRPr/>
            </a:lvl1pPr>
          </a:lstStyle>
          <a:p>
            <a:fld id="{DA74BF61-CEA1-4A22-A5CC-A052508D913E}" type="slidenum">
              <a:rPr lang="en-US" altLang="en-US"/>
              <a:pPr/>
              <a:t>‹#›</a:t>
            </a:fld>
            <a:endParaRPr lang="en-US" altLang="en-US"/>
          </a:p>
        </p:txBody>
      </p:sp>
    </p:spTree>
    <p:extLst>
      <p:ext uri="{BB962C8B-B14F-4D97-AF65-F5344CB8AC3E}">
        <p14:creationId xmlns:p14="http://schemas.microsoft.com/office/powerpoint/2010/main" val="19715401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CE8F4-30B4-407F-969C-1B774B74479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7043A2C-A6AF-4E03-8C83-81E8524B8A5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EBEA92F-A584-48CE-A2BB-28EAE76A0A8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B8631DA-228D-455B-8FA0-9DCC9282D22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552D3AD-ED9E-4923-A39A-994F0ACB9E7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B077DD2-C2EF-4566-A58E-7A0369DA2508}"/>
              </a:ext>
            </a:extLst>
          </p:cNvPr>
          <p:cNvSpPr>
            <a:spLocks noGrp="1"/>
          </p:cNvSpPr>
          <p:nvPr>
            <p:ph type="sldNum" sz="quarter" idx="12"/>
          </p:nvPr>
        </p:nvSpPr>
        <p:spPr/>
        <p:txBody>
          <a:bodyPr/>
          <a:lstStyle>
            <a:lvl1pPr>
              <a:defRPr/>
            </a:lvl1pPr>
          </a:lstStyle>
          <a:p>
            <a:fld id="{1D21F0ED-6BDE-40F9-8494-263D0AC0E06F}" type="slidenum">
              <a:rPr lang="en-US" altLang="en-US"/>
              <a:pPr/>
              <a:t>‹#›</a:t>
            </a:fld>
            <a:endParaRPr lang="en-US" altLang="en-US"/>
          </a:p>
        </p:txBody>
      </p:sp>
    </p:spTree>
    <p:extLst>
      <p:ext uri="{BB962C8B-B14F-4D97-AF65-F5344CB8AC3E}">
        <p14:creationId xmlns:p14="http://schemas.microsoft.com/office/powerpoint/2010/main" val="394936664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7C78A-31A0-4AFF-B3D8-D6EAC324FB2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B35E1AC-A6D8-48EC-8481-03A4169164A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446CA8-20D9-4627-895C-06C11F75226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81CF632-7FC7-4232-92B9-49D2E292CB9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70DEDEF-68BE-4EE6-BA1B-C4BCE2301A94}"/>
              </a:ext>
            </a:extLst>
          </p:cNvPr>
          <p:cNvSpPr>
            <a:spLocks noGrp="1"/>
          </p:cNvSpPr>
          <p:nvPr>
            <p:ph type="sldNum" sz="quarter" idx="12"/>
          </p:nvPr>
        </p:nvSpPr>
        <p:spPr/>
        <p:txBody>
          <a:bodyPr/>
          <a:lstStyle>
            <a:lvl1pPr>
              <a:defRPr/>
            </a:lvl1pPr>
          </a:lstStyle>
          <a:p>
            <a:fld id="{C82DEBAC-8450-4E1A-AD4F-D11FDACE6451}" type="slidenum">
              <a:rPr lang="en-US" altLang="en-US"/>
              <a:pPr/>
              <a:t>‹#›</a:t>
            </a:fld>
            <a:endParaRPr lang="en-US" altLang="en-US"/>
          </a:p>
        </p:txBody>
      </p:sp>
    </p:spTree>
    <p:extLst>
      <p:ext uri="{BB962C8B-B14F-4D97-AF65-F5344CB8AC3E}">
        <p14:creationId xmlns:p14="http://schemas.microsoft.com/office/powerpoint/2010/main" val="76640396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2DF261-8A2A-4EB4-8D44-922AAE19CB5A}"/>
              </a:ext>
            </a:extLst>
          </p:cNvPr>
          <p:cNvSpPr>
            <a:spLocks noGrp="1"/>
          </p:cNvSpPr>
          <p:nvPr>
            <p:ph type="title" orient="vert"/>
          </p:nvPr>
        </p:nvSpPr>
        <p:spPr>
          <a:xfrm>
            <a:off x="6629400" y="277813"/>
            <a:ext cx="2057400" cy="5853112"/>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B327128-9F7A-4A6F-9249-EA9BBEE3FE6D}"/>
              </a:ext>
            </a:extLst>
          </p:cNvPr>
          <p:cNvSpPr>
            <a:spLocks noGrp="1"/>
          </p:cNvSpPr>
          <p:nvPr>
            <p:ph type="body" orient="vert" idx="1"/>
          </p:nvPr>
        </p:nvSpPr>
        <p:spPr>
          <a:xfrm>
            <a:off x="457200" y="277813"/>
            <a:ext cx="60198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192E68-9AC0-46BB-8374-4C68692179B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2A04324-62B3-4DE9-9D91-3000367F5FB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DC36ACE-40EF-41F9-8CB7-1AE3CC8BC0D5}"/>
              </a:ext>
            </a:extLst>
          </p:cNvPr>
          <p:cNvSpPr>
            <a:spLocks noGrp="1"/>
          </p:cNvSpPr>
          <p:nvPr>
            <p:ph type="sldNum" sz="quarter" idx="12"/>
          </p:nvPr>
        </p:nvSpPr>
        <p:spPr/>
        <p:txBody>
          <a:bodyPr/>
          <a:lstStyle>
            <a:lvl1pPr>
              <a:defRPr/>
            </a:lvl1pPr>
          </a:lstStyle>
          <a:p>
            <a:fld id="{5C310D81-7BE2-4695-B77C-FD8044A6815D}" type="slidenum">
              <a:rPr lang="en-US" altLang="en-US"/>
              <a:pPr/>
              <a:t>‹#›</a:t>
            </a:fld>
            <a:endParaRPr lang="en-US" altLang="en-US"/>
          </a:p>
        </p:txBody>
      </p:sp>
    </p:spTree>
    <p:extLst>
      <p:ext uri="{BB962C8B-B14F-4D97-AF65-F5344CB8AC3E}">
        <p14:creationId xmlns:p14="http://schemas.microsoft.com/office/powerpoint/2010/main" val="39967222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9FEA5-76CE-42F0-AFC6-BAB155B09DD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12B1A71-F89A-4226-845F-5A71029E1CD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7C8BDF9-15EC-4885-AA2F-FB15AC4AC13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AB0D985-93A4-4E55-803E-283023B2241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A434044-EF82-4AB0-8C6A-7341FFF00266}"/>
              </a:ext>
            </a:extLst>
          </p:cNvPr>
          <p:cNvSpPr>
            <a:spLocks noGrp="1"/>
          </p:cNvSpPr>
          <p:nvPr>
            <p:ph type="sldNum" sz="quarter" idx="12"/>
          </p:nvPr>
        </p:nvSpPr>
        <p:spPr/>
        <p:txBody>
          <a:bodyPr/>
          <a:lstStyle>
            <a:lvl1pPr>
              <a:defRPr/>
            </a:lvl1pPr>
          </a:lstStyle>
          <a:p>
            <a:fld id="{688AA9D1-774E-4B2B-B11D-E0826E3BBA18}" type="slidenum">
              <a:rPr lang="en-US" altLang="en-US"/>
              <a:pPr/>
              <a:t>‹#›</a:t>
            </a:fld>
            <a:endParaRPr lang="en-US" altLang="en-US"/>
          </a:p>
        </p:txBody>
      </p:sp>
    </p:spTree>
    <p:extLst>
      <p:ext uri="{BB962C8B-B14F-4D97-AF65-F5344CB8AC3E}">
        <p14:creationId xmlns:p14="http://schemas.microsoft.com/office/powerpoint/2010/main" val="118502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13/12/2025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75883090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45C06-9DF7-4064-B652-C8E0FD14DDB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56281F2-DD50-4994-B415-DD6BC04B8A8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352684-0016-409E-B6E4-38B850625CE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B530488-FEC3-4914-B473-F6475917181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041A5F7-F093-47D1-A123-EEDB1EF14A51}"/>
              </a:ext>
            </a:extLst>
          </p:cNvPr>
          <p:cNvSpPr>
            <a:spLocks noGrp="1"/>
          </p:cNvSpPr>
          <p:nvPr>
            <p:ph type="sldNum" sz="quarter" idx="12"/>
          </p:nvPr>
        </p:nvSpPr>
        <p:spPr/>
        <p:txBody>
          <a:bodyPr/>
          <a:lstStyle>
            <a:lvl1pPr>
              <a:defRPr/>
            </a:lvl1pPr>
          </a:lstStyle>
          <a:p>
            <a:fld id="{DAF26023-0B62-48FC-B7B3-69A2E576177A}" type="slidenum">
              <a:rPr lang="en-US" altLang="en-US"/>
              <a:pPr/>
              <a:t>‹#›</a:t>
            </a:fld>
            <a:endParaRPr lang="en-US" altLang="en-US"/>
          </a:p>
        </p:txBody>
      </p:sp>
    </p:spTree>
    <p:extLst>
      <p:ext uri="{BB962C8B-B14F-4D97-AF65-F5344CB8AC3E}">
        <p14:creationId xmlns:p14="http://schemas.microsoft.com/office/powerpoint/2010/main" val="290472160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C4BD9-6553-43EC-AFD9-B8DB5C5EB68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0EB2BDF-C75C-4A83-8B0C-1E605716D93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9192A30A-81CF-455C-B7E6-35B554580E8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328A343-0B1C-4F30-A54D-9FBDDB2ECCC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B13AD19-8827-462B-AE9C-A3E5EAC819B8}"/>
              </a:ext>
            </a:extLst>
          </p:cNvPr>
          <p:cNvSpPr>
            <a:spLocks noGrp="1"/>
          </p:cNvSpPr>
          <p:nvPr>
            <p:ph type="sldNum" sz="quarter" idx="12"/>
          </p:nvPr>
        </p:nvSpPr>
        <p:spPr/>
        <p:txBody>
          <a:bodyPr/>
          <a:lstStyle>
            <a:lvl1pPr>
              <a:defRPr/>
            </a:lvl1pPr>
          </a:lstStyle>
          <a:p>
            <a:fld id="{159E154C-E8EA-4C3A-808F-419E3C730876}" type="slidenum">
              <a:rPr lang="en-US" altLang="en-US"/>
              <a:pPr/>
              <a:t>‹#›</a:t>
            </a:fld>
            <a:endParaRPr lang="en-US" altLang="en-US"/>
          </a:p>
        </p:txBody>
      </p:sp>
    </p:spTree>
    <p:extLst>
      <p:ext uri="{BB962C8B-B14F-4D97-AF65-F5344CB8AC3E}">
        <p14:creationId xmlns:p14="http://schemas.microsoft.com/office/powerpoint/2010/main" val="266072419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43536-D48F-428C-BCBB-EAA1198406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6DFB6D-577F-4413-8FBF-91A0294ED9CC}"/>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232C498-7404-4908-9072-084BB9A3CF8A}"/>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CB1B20A-430E-4340-AAF1-0DE610F14CF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025F2E5-1B1E-4E41-B276-C0FA80B3DF5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BEA4F69-B049-451B-B9B5-EEB3E21A4FED}"/>
              </a:ext>
            </a:extLst>
          </p:cNvPr>
          <p:cNvSpPr>
            <a:spLocks noGrp="1"/>
          </p:cNvSpPr>
          <p:nvPr>
            <p:ph type="sldNum" sz="quarter" idx="12"/>
          </p:nvPr>
        </p:nvSpPr>
        <p:spPr/>
        <p:txBody>
          <a:bodyPr/>
          <a:lstStyle>
            <a:lvl1pPr>
              <a:defRPr/>
            </a:lvl1pPr>
          </a:lstStyle>
          <a:p>
            <a:fld id="{E4276F23-B0ED-4E16-B8DD-91D37CCA06F2}" type="slidenum">
              <a:rPr lang="en-US" altLang="en-US"/>
              <a:pPr/>
              <a:t>‹#›</a:t>
            </a:fld>
            <a:endParaRPr lang="en-US" altLang="en-US"/>
          </a:p>
        </p:txBody>
      </p:sp>
    </p:spTree>
    <p:extLst>
      <p:ext uri="{BB962C8B-B14F-4D97-AF65-F5344CB8AC3E}">
        <p14:creationId xmlns:p14="http://schemas.microsoft.com/office/powerpoint/2010/main" val="15090715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1A85A-6D75-417A-9D28-CAD2C4594FD6}"/>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8FFAB9E-2FBE-4662-A122-046EDBCA198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B770B92-C73B-40DE-B39A-7473E9138F5E}"/>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C200D40-B29D-4787-9B2B-DA5491770CD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5DC6FAE-85FB-4623-B876-3AADD3570F2A}"/>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7355939-6309-433D-B5CF-2DB2A204DDEB}"/>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3F6EA087-2869-49A1-A925-3437F09C6B8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91EE134C-8F97-4A81-949A-F3B8444165E9}"/>
              </a:ext>
            </a:extLst>
          </p:cNvPr>
          <p:cNvSpPr>
            <a:spLocks noGrp="1"/>
          </p:cNvSpPr>
          <p:nvPr>
            <p:ph type="sldNum" sz="quarter" idx="12"/>
          </p:nvPr>
        </p:nvSpPr>
        <p:spPr/>
        <p:txBody>
          <a:bodyPr/>
          <a:lstStyle>
            <a:lvl1pPr>
              <a:defRPr/>
            </a:lvl1pPr>
          </a:lstStyle>
          <a:p>
            <a:fld id="{607952DE-5395-4D36-9680-2A41D7E89E8D}" type="slidenum">
              <a:rPr lang="en-US" altLang="en-US"/>
              <a:pPr/>
              <a:t>‹#›</a:t>
            </a:fld>
            <a:endParaRPr lang="en-US" altLang="en-US"/>
          </a:p>
        </p:txBody>
      </p:sp>
    </p:spTree>
    <p:extLst>
      <p:ext uri="{BB962C8B-B14F-4D97-AF65-F5344CB8AC3E}">
        <p14:creationId xmlns:p14="http://schemas.microsoft.com/office/powerpoint/2010/main" val="78065726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D693B-223A-4B61-821A-C2C9B3C8DDE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BABE21B-1818-4A6C-BDF5-D53BB0204023}"/>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AF542B6-B84F-4A1C-845F-3231980CDC87}"/>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A999288B-F69C-4B81-ADED-DB02CB205D0E}"/>
              </a:ext>
            </a:extLst>
          </p:cNvPr>
          <p:cNvSpPr>
            <a:spLocks noGrp="1"/>
          </p:cNvSpPr>
          <p:nvPr>
            <p:ph type="sldNum" sz="quarter" idx="12"/>
          </p:nvPr>
        </p:nvSpPr>
        <p:spPr/>
        <p:txBody>
          <a:bodyPr/>
          <a:lstStyle>
            <a:lvl1pPr>
              <a:defRPr/>
            </a:lvl1pPr>
          </a:lstStyle>
          <a:p>
            <a:fld id="{96B16BFE-ABA6-44DB-BBEE-31EBA694ED9C}" type="slidenum">
              <a:rPr lang="en-US" altLang="en-US"/>
              <a:pPr/>
              <a:t>‹#›</a:t>
            </a:fld>
            <a:endParaRPr lang="en-US" altLang="en-US"/>
          </a:p>
        </p:txBody>
      </p:sp>
    </p:spTree>
    <p:extLst>
      <p:ext uri="{BB962C8B-B14F-4D97-AF65-F5344CB8AC3E}">
        <p14:creationId xmlns:p14="http://schemas.microsoft.com/office/powerpoint/2010/main" val="379467222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476437-5D39-4B78-AEDE-F73E7389EE1F}"/>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D33CEFEF-3D87-42D5-98B5-A9B7CEA776AE}"/>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59EB81AC-188F-47FE-88F7-D95BB2B73D90}"/>
              </a:ext>
            </a:extLst>
          </p:cNvPr>
          <p:cNvSpPr>
            <a:spLocks noGrp="1"/>
          </p:cNvSpPr>
          <p:nvPr>
            <p:ph type="sldNum" sz="quarter" idx="12"/>
          </p:nvPr>
        </p:nvSpPr>
        <p:spPr/>
        <p:txBody>
          <a:bodyPr/>
          <a:lstStyle>
            <a:lvl1pPr>
              <a:defRPr/>
            </a:lvl1pPr>
          </a:lstStyle>
          <a:p>
            <a:fld id="{B0950906-E2F2-4CAB-AB04-D6DF425C6955}" type="slidenum">
              <a:rPr lang="en-US" altLang="en-US"/>
              <a:pPr/>
              <a:t>‹#›</a:t>
            </a:fld>
            <a:endParaRPr lang="en-US" altLang="en-US"/>
          </a:p>
        </p:txBody>
      </p:sp>
    </p:spTree>
    <p:extLst>
      <p:ext uri="{BB962C8B-B14F-4D97-AF65-F5344CB8AC3E}">
        <p14:creationId xmlns:p14="http://schemas.microsoft.com/office/powerpoint/2010/main" val="206962010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037FD-EA5C-4055-8682-6058F1E4061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AC93CF0-20EB-44B5-90E9-C720FE93C9E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2289AF-037D-4355-B6EE-0E934209EE6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0F5600-D78B-4502-964E-33B9453CF6F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3C30120-F697-446A-B4E2-963A116A5E7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F087D51-9D56-4D25-A040-8ACAA780A62B}"/>
              </a:ext>
            </a:extLst>
          </p:cNvPr>
          <p:cNvSpPr>
            <a:spLocks noGrp="1"/>
          </p:cNvSpPr>
          <p:nvPr>
            <p:ph type="sldNum" sz="quarter" idx="12"/>
          </p:nvPr>
        </p:nvSpPr>
        <p:spPr/>
        <p:txBody>
          <a:bodyPr/>
          <a:lstStyle>
            <a:lvl1pPr>
              <a:defRPr/>
            </a:lvl1pPr>
          </a:lstStyle>
          <a:p>
            <a:fld id="{55A04814-A53B-4970-AC7F-8E319934AACC}" type="slidenum">
              <a:rPr lang="en-US" altLang="en-US"/>
              <a:pPr/>
              <a:t>‹#›</a:t>
            </a:fld>
            <a:endParaRPr lang="en-US" altLang="en-US"/>
          </a:p>
        </p:txBody>
      </p:sp>
    </p:spTree>
    <p:extLst>
      <p:ext uri="{BB962C8B-B14F-4D97-AF65-F5344CB8AC3E}">
        <p14:creationId xmlns:p14="http://schemas.microsoft.com/office/powerpoint/2010/main" val="354399201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BE6DF-0A55-43DB-8293-14D11D7AD2D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E41B449-9E6D-494F-A117-1E27D4E66AE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27E00F1-623E-40F5-9418-89F0ACBACD5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DCAB0B-E1C7-4DF7-8E2E-1F1ABCDC05E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99F364F-3D1C-418F-AE3D-A90FAB74CEA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AC94133-AB8E-45EB-940D-F2B7A75FA75C}"/>
              </a:ext>
            </a:extLst>
          </p:cNvPr>
          <p:cNvSpPr>
            <a:spLocks noGrp="1"/>
          </p:cNvSpPr>
          <p:nvPr>
            <p:ph type="sldNum" sz="quarter" idx="12"/>
          </p:nvPr>
        </p:nvSpPr>
        <p:spPr/>
        <p:txBody>
          <a:bodyPr/>
          <a:lstStyle>
            <a:lvl1pPr>
              <a:defRPr/>
            </a:lvl1pPr>
          </a:lstStyle>
          <a:p>
            <a:fld id="{02223C5E-E3DC-49A7-9A3B-9486B4469F66}" type="slidenum">
              <a:rPr lang="en-US" altLang="en-US"/>
              <a:pPr/>
              <a:t>‹#›</a:t>
            </a:fld>
            <a:endParaRPr lang="en-US" altLang="en-US"/>
          </a:p>
        </p:txBody>
      </p:sp>
    </p:spTree>
    <p:extLst>
      <p:ext uri="{BB962C8B-B14F-4D97-AF65-F5344CB8AC3E}">
        <p14:creationId xmlns:p14="http://schemas.microsoft.com/office/powerpoint/2010/main" val="260052580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DA64-2CDC-430D-9D7D-03FF5776B8C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96EDD78-7707-4B4C-80CD-D19B3D4EAE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632440-1777-47C9-8C5C-D713247D241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AB600F6-CF47-4B99-B364-62BA9142F83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132FD54-C24A-47FE-A0C0-825F520AD4FF}"/>
              </a:ext>
            </a:extLst>
          </p:cNvPr>
          <p:cNvSpPr>
            <a:spLocks noGrp="1"/>
          </p:cNvSpPr>
          <p:nvPr>
            <p:ph type="sldNum" sz="quarter" idx="12"/>
          </p:nvPr>
        </p:nvSpPr>
        <p:spPr/>
        <p:txBody>
          <a:bodyPr/>
          <a:lstStyle>
            <a:lvl1pPr>
              <a:defRPr/>
            </a:lvl1pPr>
          </a:lstStyle>
          <a:p>
            <a:fld id="{CD7C3849-02B8-4F53-BABC-5C009EFACA39}" type="slidenum">
              <a:rPr lang="en-US" altLang="en-US"/>
              <a:pPr/>
              <a:t>‹#›</a:t>
            </a:fld>
            <a:endParaRPr lang="en-US" altLang="en-US"/>
          </a:p>
        </p:txBody>
      </p:sp>
    </p:spTree>
    <p:extLst>
      <p:ext uri="{BB962C8B-B14F-4D97-AF65-F5344CB8AC3E}">
        <p14:creationId xmlns:p14="http://schemas.microsoft.com/office/powerpoint/2010/main" val="177324752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440131-3346-4F9B-87D4-F1F3D2A229CB}"/>
              </a:ext>
            </a:extLst>
          </p:cNvPr>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A97B51E-65E9-463A-9CF8-7AF666058BB5}"/>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3BD2B7-74D3-48CB-915B-3833E96110D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C9736CB-F0E0-413C-9703-0E6BF82F32D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F3A8E53-D797-45DD-B94E-6E51ED58C7BC}"/>
              </a:ext>
            </a:extLst>
          </p:cNvPr>
          <p:cNvSpPr>
            <a:spLocks noGrp="1"/>
          </p:cNvSpPr>
          <p:nvPr>
            <p:ph type="sldNum" sz="quarter" idx="12"/>
          </p:nvPr>
        </p:nvSpPr>
        <p:spPr/>
        <p:txBody>
          <a:bodyPr/>
          <a:lstStyle>
            <a:lvl1pPr>
              <a:defRPr/>
            </a:lvl1pPr>
          </a:lstStyle>
          <a:p>
            <a:fld id="{36D539C3-9BC7-423A-9A03-1BD3682D9C96}" type="slidenum">
              <a:rPr lang="en-US" altLang="en-US"/>
              <a:pPr/>
              <a:t>‹#›</a:t>
            </a:fld>
            <a:endParaRPr lang="en-US" altLang="en-US"/>
          </a:p>
        </p:txBody>
      </p:sp>
    </p:spTree>
    <p:extLst>
      <p:ext uri="{BB962C8B-B14F-4D97-AF65-F5344CB8AC3E}">
        <p14:creationId xmlns:p14="http://schemas.microsoft.com/office/powerpoint/2010/main" val="7548661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3135185066"/>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824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824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fld id="{1142498C-24E3-6542-BD4A-9123BD2AB440}" type="slidenum">
              <a:rPr lang="en-US"/>
              <a:pPr/>
              <a:t>‹#›</a:t>
            </a:fld>
            <a:endParaRPr lang="en-US"/>
          </a:p>
        </p:txBody>
      </p:sp>
    </p:spTree>
    <p:extLst>
      <p:ext uri="{BB962C8B-B14F-4D97-AF65-F5344CB8AC3E}">
        <p14:creationId xmlns:p14="http://schemas.microsoft.com/office/powerpoint/2010/main" val="25790722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A8CB6B4E-AAAA-A94D-84D1-F6C9D76D89B1}" type="slidenum">
              <a:rPr lang="en-US"/>
              <a:pPr/>
              <a:t>‹#›</a:t>
            </a:fld>
            <a:endParaRPr lang="en-US"/>
          </a:p>
        </p:txBody>
      </p:sp>
    </p:spTree>
    <p:extLst>
      <p:ext uri="{BB962C8B-B14F-4D97-AF65-F5344CB8AC3E}">
        <p14:creationId xmlns:p14="http://schemas.microsoft.com/office/powerpoint/2010/main" val="346094539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620773BC-FA3A-2942-BEAF-02087B6BE742}" type="slidenum">
              <a:rPr lang="en-US"/>
              <a:pPr/>
              <a:t>‹#›</a:t>
            </a:fld>
            <a:endParaRPr lang="en-US"/>
          </a:p>
        </p:txBody>
      </p:sp>
    </p:spTree>
    <p:extLst>
      <p:ext uri="{BB962C8B-B14F-4D97-AF65-F5344CB8AC3E}">
        <p14:creationId xmlns:p14="http://schemas.microsoft.com/office/powerpoint/2010/main" val="148303391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15B5196A-4641-464D-BA39-8452492C702F}" type="slidenum">
              <a:rPr lang="en-US"/>
              <a:pPr/>
              <a:t>‹#›</a:t>
            </a:fld>
            <a:endParaRPr lang="en-US"/>
          </a:p>
        </p:txBody>
      </p:sp>
    </p:spTree>
    <p:extLst>
      <p:ext uri="{BB962C8B-B14F-4D97-AF65-F5344CB8AC3E}">
        <p14:creationId xmlns:p14="http://schemas.microsoft.com/office/powerpoint/2010/main" val="219863853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fld id="{D03B0A97-09FB-0E42-BB20-724A5EAF4180}" type="slidenum">
              <a:rPr lang="en-US"/>
              <a:pPr/>
              <a:t>‹#›</a:t>
            </a:fld>
            <a:endParaRPr lang="en-US"/>
          </a:p>
        </p:txBody>
      </p:sp>
    </p:spTree>
    <p:extLst>
      <p:ext uri="{BB962C8B-B14F-4D97-AF65-F5344CB8AC3E}">
        <p14:creationId xmlns:p14="http://schemas.microsoft.com/office/powerpoint/2010/main" val="238874667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fld id="{FF874FD5-16F4-FC4E-9ABF-47CE3CF7B756}" type="slidenum">
              <a:rPr lang="en-US"/>
              <a:pPr/>
              <a:t>‹#›</a:t>
            </a:fld>
            <a:endParaRPr lang="en-US"/>
          </a:p>
        </p:txBody>
      </p:sp>
    </p:spTree>
    <p:extLst>
      <p:ext uri="{BB962C8B-B14F-4D97-AF65-F5344CB8AC3E}">
        <p14:creationId xmlns:p14="http://schemas.microsoft.com/office/powerpoint/2010/main" val="417414515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fld id="{7EBD4B47-6862-224C-8098-B7567BF53997}" type="slidenum">
              <a:rPr lang="en-US"/>
              <a:pPr/>
              <a:t>‹#›</a:t>
            </a:fld>
            <a:endParaRPr lang="en-US"/>
          </a:p>
        </p:txBody>
      </p:sp>
    </p:spTree>
    <p:extLst>
      <p:ext uri="{BB962C8B-B14F-4D97-AF65-F5344CB8AC3E}">
        <p14:creationId xmlns:p14="http://schemas.microsoft.com/office/powerpoint/2010/main" val="352772570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CFCCB12C-4D8E-6F42-97BB-F129DDAD16EB}" type="slidenum">
              <a:rPr lang="en-US"/>
              <a:pPr/>
              <a:t>‹#›</a:t>
            </a:fld>
            <a:endParaRPr lang="en-US"/>
          </a:p>
        </p:txBody>
      </p:sp>
    </p:spTree>
    <p:extLst>
      <p:ext uri="{BB962C8B-B14F-4D97-AF65-F5344CB8AC3E}">
        <p14:creationId xmlns:p14="http://schemas.microsoft.com/office/powerpoint/2010/main" val="71192955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811C84D1-F237-8047-A976-5EB0F66F7184}" type="slidenum">
              <a:rPr lang="en-US"/>
              <a:pPr/>
              <a:t>‹#›</a:t>
            </a:fld>
            <a:endParaRPr lang="en-US"/>
          </a:p>
        </p:txBody>
      </p:sp>
    </p:spTree>
    <p:extLst>
      <p:ext uri="{BB962C8B-B14F-4D97-AF65-F5344CB8AC3E}">
        <p14:creationId xmlns:p14="http://schemas.microsoft.com/office/powerpoint/2010/main" val="347898790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59946335-5B30-4941-B9C1-8BB62CA0B90C}" type="slidenum">
              <a:rPr lang="en-US"/>
              <a:pPr/>
              <a:t>‹#›</a:t>
            </a:fld>
            <a:endParaRPr lang="en-US"/>
          </a:p>
        </p:txBody>
      </p:sp>
    </p:spTree>
    <p:extLst>
      <p:ext uri="{BB962C8B-B14F-4D97-AF65-F5344CB8AC3E}">
        <p14:creationId xmlns:p14="http://schemas.microsoft.com/office/powerpoint/2010/main" val="20574950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481991889"/>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DC571B3C-9B90-7A40-97C5-FCCF262ABD74}" type="slidenum">
              <a:rPr lang="en-US"/>
              <a:pPr/>
              <a:t>‹#›</a:t>
            </a:fld>
            <a:endParaRPr lang="en-US"/>
          </a:p>
        </p:txBody>
      </p:sp>
    </p:spTree>
    <p:extLst>
      <p:ext uri="{BB962C8B-B14F-4D97-AF65-F5344CB8AC3E}">
        <p14:creationId xmlns:p14="http://schemas.microsoft.com/office/powerpoint/2010/main" val="290363891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4009F0-1DDB-B743-90A6-72DD97F2DA7C}" type="slidenum">
              <a:rPr lang="en-US"/>
              <a:pPr/>
              <a:t>‹#›</a:t>
            </a:fld>
            <a:endParaRPr lang="en-US"/>
          </a:p>
        </p:txBody>
      </p:sp>
    </p:spTree>
    <p:extLst>
      <p:ext uri="{BB962C8B-B14F-4D97-AF65-F5344CB8AC3E}">
        <p14:creationId xmlns:p14="http://schemas.microsoft.com/office/powerpoint/2010/main" val="279323123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41D1D9E-9CA8-CC45-ABBA-C50219066C9B}" type="slidenum">
              <a:rPr lang="en-US"/>
              <a:pPr/>
              <a:t>‹#›</a:t>
            </a:fld>
            <a:endParaRPr lang="en-US"/>
          </a:p>
        </p:txBody>
      </p:sp>
    </p:spTree>
    <p:extLst>
      <p:ext uri="{BB962C8B-B14F-4D97-AF65-F5344CB8AC3E}">
        <p14:creationId xmlns:p14="http://schemas.microsoft.com/office/powerpoint/2010/main" val="66705994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F27F1F8-65C8-BF4D-AC72-4A2434DB4F1E}" type="slidenum">
              <a:rPr lang="en-US"/>
              <a:pPr/>
              <a:t>‹#›</a:t>
            </a:fld>
            <a:endParaRPr lang="en-US"/>
          </a:p>
        </p:txBody>
      </p:sp>
    </p:spTree>
    <p:extLst>
      <p:ext uri="{BB962C8B-B14F-4D97-AF65-F5344CB8AC3E}">
        <p14:creationId xmlns:p14="http://schemas.microsoft.com/office/powerpoint/2010/main" val="214316516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F5C23DF-1305-4740-A1A3-6F1F990566A2}" type="slidenum">
              <a:rPr lang="en-US"/>
              <a:pPr/>
              <a:t>‹#›</a:t>
            </a:fld>
            <a:endParaRPr lang="en-US"/>
          </a:p>
        </p:txBody>
      </p:sp>
    </p:spTree>
    <p:extLst>
      <p:ext uri="{BB962C8B-B14F-4D97-AF65-F5344CB8AC3E}">
        <p14:creationId xmlns:p14="http://schemas.microsoft.com/office/powerpoint/2010/main" val="386655394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CE36492-8B81-7946-BC3A-1F8182ADA057}" type="slidenum">
              <a:rPr lang="en-US"/>
              <a:pPr/>
              <a:t>‹#›</a:t>
            </a:fld>
            <a:endParaRPr lang="en-US"/>
          </a:p>
        </p:txBody>
      </p:sp>
    </p:spTree>
    <p:extLst>
      <p:ext uri="{BB962C8B-B14F-4D97-AF65-F5344CB8AC3E}">
        <p14:creationId xmlns:p14="http://schemas.microsoft.com/office/powerpoint/2010/main" val="309328102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35AAFAB-0E2F-0F4D-A3AE-1C7715703AE2}" type="slidenum">
              <a:rPr lang="en-US"/>
              <a:pPr/>
              <a:t>‹#›</a:t>
            </a:fld>
            <a:endParaRPr lang="en-US"/>
          </a:p>
        </p:txBody>
      </p:sp>
    </p:spTree>
    <p:extLst>
      <p:ext uri="{BB962C8B-B14F-4D97-AF65-F5344CB8AC3E}">
        <p14:creationId xmlns:p14="http://schemas.microsoft.com/office/powerpoint/2010/main" val="10164891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9E8E0E9-7F89-7E45-A25D-6BCE167D2FE6}" type="slidenum">
              <a:rPr lang="en-US"/>
              <a:pPr/>
              <a:t>‹#›</a:t>
            </a:fld>
            <a:endParaRPr lang="en-US"/>
          </a:p>
        </p:txBody>
      </p:sp>
    </p:spTree>
    <p:extLst>
      <p:ext uri="{BB962C8B-B14F-4D97-AF65-F5344CB8AC3E}">
        <p14:creationId xmlns:p14="http://schemas.microsoft.com/office/powerpoint/2010/main" val="404370751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91BA1F3-3217-7042-90B6-1113A8D47280}" type="slidenum">
              <a:rPr lang="en-US"/>
              <a:pPr/>
              <a:t>‹#›</a:t>
            </a:fld>
            <a:endParaRPr lang="en-US"/>
          </a:p>
        </p:txBody>
      </p:sp>
    </p:spTree>
    <p:extLst>
      <p:ext uri="{BB962C8B-B14F-4D97-AF65-F5344CB8AC3E}">
        <p14:creationId xmlns:p14="http://schemas.microsoft.com/office/powerpoint/2010/main" val="139113420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5E4BDC-F2E6-5D42-8743-04D639AF8923}" type="slidenum">
              <a:rPr lang="en-US"/>
              <a:pPr/>
              <a:t>‹#›</a:t>
            </a:fld>
            <a:endParaRPr lang="en-US"/>
          </a:p>
        </p:txBody>
      </p:sp>
    </p:spTree>
    <p:extLst>
      <p:ext uri="{BB962C8B-B14F-4D97-AF65-F5344CB8AC3E}">
        <p14:creationId xmlns:p14="http://schemas.microsoft.com/office/powerpoint/2010/main" val="37358836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406946663"/>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2A551CD-7233-4F45-8CCB-9B440AA26B3C}" type="slidenum">
              <a:rPr lang="en-US"/>
              <a:pPr/>
              <a:t>‹#›</a:t>
            </a:fld>
            <a:endParaRPr lang="en-US"/>
          </a:p>
        </p:txBody>
      </p:sp>
    </p:spTree>
    <p:extLst>
      <p:ext uri="{BB962C8B-B14F-4D97-AF65-F5344CB8AC3E}">
        <p14:creationId xmlns:p14="http://schemas.microsoft.com/office/powerpoint/2010/main" val="949279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6DEAC2A-C6EC-6F4B-8A6C-46786619B81F}" type="slidenum">
              <a:rPr lang="en-US"/>
              <a:pPr/>
              <a:t>‹#›</a:t>
            </a:fld>
            <a:endParaRPr lang="en-US"/>
          </a:p>
        </p:txBody>
      </p:sp>
    </p:spTree>
    <p:extLst>
      <p:ext uri="{BB962C8B-B14F-4D97-AF65-F5344CB8AC3E}">
        <p14:creationId xmlns:p14="http://schemas.microsoft.com/office/powerpoint/2010/main" val="79061289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C9F499E-4224-CA43-AE6E-68FCA88455E5}" type="slidenum">
              <a:rPr lang="en-US"/>
              <a:pPr/>
              <a:t>‹#›</a:t>
            </a:fld>
            <a:endParaRPr lang="en-US"/>
          </a:p>
        </p:txBody>
      </p:sp>
    </p:spTree>
    <p:extLst>
      <p:ext uri="{BB962C8B-B14F-4D97-AF65-F5344CB8AC3E}">
        <p14:creationId xmlns:p14="http://schemas.microsoft.com/office/powerpoint/2010/main" val="183130234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A80C11-B769-9F41-86D4-D214E9A71ED3}" type="slidenum">
              <a:rPr lang="en-US"/>
              <a:pPr/>
              <a:t>‹#›</a:t>
            </a:fld>
            <a:endParaRPr lang="en-US"/>
          </a:p>
        </p:txBody>
      </p:sp>
    </p:spTree>
    <p:extLst>
      <p:ext uri="{BB962C8B-B14F-4D97-AF65-F5344CB8AC3E}">
        <p14:creationId xmlns:p14="http://schemas.microsoft.com/office/powerpoint/2010/main" val="96382222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AF73CF8-E77D-0241-A7C5-5EB5296516FC}" type="slidenum">
              <a:rPr lang="en-US"/>
              <a:pPr/>
              <a:t>‹#›</a:t>
            </a:fld>
            <a:endParaRPr lang="en-US"/>
          </a:p>
        </p:txBody>
      </p:sp>
    </p:spTree>
    <p:extLst>
      <p:ext uri="{BB962C8B-B14F-4D97-AF65-F5344CB8AC3E}">
        <p14:creationId xmlns:p14="http://schemas.microsoft.com/office/powerpoint/2010/main" val="295215336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7E72936-3FEC-C34E-A02B-788B952169A7}" type="slidenum">
              <a:rPr lang="en-US"/>
              <a:pPr/>
              <a:t>‹#›</a:t>
            </a:fld>
            <a:endParaRPr lang="en-US"/>
          </a:p>
        </p:txBody>
      </p:sp>
    </p:spTree>
    <p:extLst>
      <p:ext uri="{BB962C8B-B14F-4D97-AF65-F5344CB8AC3E}">
        <p14:creationId xmlns:p14="http://schemas.microsoft.com/office/powerpoint/2010/main" val="39299519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466B0DF-4CF2-F24E-9BEC-3FE9CD52B632}" type="slidenum">
              <a:rPr lang="en-US"/>
              <a:pPr/>
              <a:t>‹#›</a:t>
            </a:fld>
            <a:endParaRPr lang="en-US"/>
          </a:p>
        </p:txBody>
      </p:sp>
    </p:spTree>
    <p:extLst>
      <p:ext uri="{BB962C8B-B14F-4D97-AF65-F5344CB8AC3E}">
        <p14:creationId xmlns:p14="http://schemas.microsoft.com/office/powerpoint/2010/main" val="171501920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0C7D814-E90E-5542-B793-DC480D9765A2}" type="slidenum">
              <a:rPr lang="en-US"/>
              <a:pPr/>
              <a:t>‹#›</a:t>
            </a:fld>
            <a:endParaRPr lang="en-US"/>
          </a:p>
        </p:txBody>
      </p:sp>
    </p:spTree>
    <p:extLst>
      <p:ext uri="{BB962C8B-B14F-4D97-AF65-F5344CB8AC3E}">
        <p14:creationId xmlns:p14="http://schemas.microsoft.com/office/powerpoint/2010/main" val="324984749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9D09623-0788-734F-ABD1-DF5CE48C3640}" type="slidenum">
              <a:rPr lang="en-US"/>
              <a:pPr/>
              <a:t>‹#›</a:t>
            </a:fld>
            <a:endParaRPr lang="en-US"/>
          </a:p>
        </p:txBody>
      </p:sp>
    </p:spTree>
    <p:extLst>
      <p:ext uri="{BB962C8B-B14F-4D97-AF65-F5344CB8AC3E}">
        <p14:creationId xmlns:p14="http://schemas.microsoft.com/office/powerpoint/2010/main" val="304733086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2C9B095-375E-BE4C-9186-D378F2BAEA2D}" type="slidenum">
              <a:rPr lang="en-US"/>
              <a:pPr/>
              <a:t>‹#›</a:t>
            </a:fld>
            <a:endParaRPr lang="en-US"/>
          </a:p>
        </p:txBody>
      </p:sp>
    </p:spTree>
    <p:extLst>
      <p:ext uri="{BB962C8B-B14F-4D97-AF65-F5344CB8AC3E}">
        <p14:creationId xmlns:p14="http://schemas.microsoft.com/office/powerpoint/2010/main" val="147613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4278268862"/>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F92712-70DA-4D42-BF22-BA0BF8D00841}" type="slidenum">
              <a:rPr lang="en-US"/>
              <a:pPr/>
              <a:t>‹#›</a:t>
            </a:fld>
            <a:endParaRPr lang="en-US"/>
          </a:p>
        </p:txBody>
      </p:sp>
    </p:spTree>
    <p:extLst>
      <p:ext uri="{BB962C8B-B14F-4D97-AF65-F5344CB8AC3E}">
        <p14:creationId xmlns:p14="http://schemas.microsoft.com/office/powerpoint/2010/main" val="306500473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DBED053-504D-3E49-B4D0-627429777254}" type="slidenum">
              <a:rPr lang="en-US"/>
              <a:pPr/>
              <a:t>‹#›</a:t>
            </a:fld>
            <a:endParaRPr lang="en-US"/>
          </a:p>
        </p:txBody>
      </p:sp>
    </p:spTree>
    <p:extLst>
      <p:ext uri="{BB962C8B-B14F-4D97-AF65-F5344CB8AC3E}">
        <p14:creationId xmlns:p14="http://schemas.microsoft.com/office/powerpoint/2010/main" val="177136202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C92AA1B-7E78-3E45-A449-9A857C4CA791}" type="slidenum">
              <a:rPr lang="en-US"/>
              <a:pPr/>
              <a:t>‹#›</a:t>
            </a:fld>
            <a:endParaRPr lang="en-US"/>
          </a:p>
        </p:txBody>
      </p:sp>
    </p:spTree>
    <p:extLst>
      <p:ext uri="{BB962C8B-B14F-4D97-AF65-F5344CB8AC3E}">
        <p14:creationId xmlns:p14="http://schemas.microsoft.com/office/powerpoint/2010/main" val="284404368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52400" y="1981200"/>
            <a:ext cx="1676400" cy="4876800"/>
            <a:chOff x="96" y="1248"/>
            <a:chExt cx="1056" cy="3072"/>
          </a:xfrm>
        </p:grpSpPr>
        <p:sp>
          <p:nvSpPr>
            <p:cNvPr id="5" name="Rectangle 3"/>
            <p:cNvSpPr>
              <a:spLocks noChangeArrowheads="1"/>
            </p:cNvSpPr>
            <p:nvPr/>
          </p:nvSpPr>
          <p:spPr bwMode="auto">
            <a:xfrm>
              <a:off x="288" y="1248"/>
              <a:ext cx="672" cy="3071"/>
            </a:xfrm>
            <a:prstGeom prst="rect">
              <a:avLst/>
            </a:prstGeom>
            <a:solidFill>
              <a:schemeClr val="bg2"/>
            </a:solidFill>
            <a:ln>
              <a:noFill/>
            </a:ln>
            <a:effectLst/>
          </p:spPr>
          <p:txBody>
            <a:bodyPr/>
            <a:lstStyle/>
            <a:p>
              <a:pPr>
                <a:defRPr/>
              </a:pPr>
              <a:endParaRPr lang="en-US"/>
            </a:p>
          </p:txBody>
        </p:sp>
        <p:sp>
          <p:nvSpPr>
            <p:cNvPr id="6" name="Oval 4"/>
            <p:cNvSpPr>
              <a:spLocks noChangeArrowheads="1"/>
            </p:cNvSpPr>
            <p:nvPr/>
          </p:nvSpPr>
          <p:spPr bwMode="auto">
            <a:xfrm>
              <a:off x="192"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7" name="Oval 5"/>
            <p:cNvSpPr>
              <a:spLocks noChangeArrowheads="1"/>
            </p:cNvSpPr>
            <p:nvPr/>
          </p:nvSpPr>
          <p:spPr bwMode="auto">
            <a:xfrm>
              <a:off x="528"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8" name="Oval 6"/>
            <p:cNvSpPr>
              <a:spLocks noChangeArrowheads="1"/>
            </p:cNvSpPr>
            <p:nvPr/>
          </p:nvSpPr>
          <p:spPr bwMode="auto">
            <a:xfrm>
              <a:off x="33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9" name="Oval 7"/>
            <p:cNvSpPr>
              <a:spLocks noChangeArrowheads="1"/>
            </p:cNvSpPr>
            <p:nvPr/>
          </p:nvSpPr>
          <p:spPr bwMode="auto">
            <a:xfrm>
              <a:off x="624"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0" name="Oval 8"/>
            <p:cNvSpPr>
              <a:spLocks noChangeArrowheads="1"/>
            </p:cNvSpPr>
            <p:nvPr/>
          </p:nvSpPr>
          <p:spPr bwMode="auto">
            <a:xfrm>
              <a:off x="288" y="12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1" name="Oval 9"/>
            <p:cNvSpPr>
              <a:spLocks noChangeArrowheads="1"/>
            </p:cNvSpPr>
            <p:nvPr/>
          </p:nvSpPr>
          <p:spPr bwMode="auto">
            <a:xfrm>
              <a:off x="240" y="28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2" name="Oval 10"/>
            <p:cNvSpPr>
              <a:spLocks noChangeArrowheads="1"/>
            </p:cNvSpPr>
            <p:nvPr/>
          </p:nvSpPr>
          <p:spPr bwMode="auto">
            <a:xfrm>
              <a:off x="768" y="15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3" name="Oval 11"/>
            <p:cNvSpPr>
              <a:spLocks noChangeArrowheads="1"/>
            </p:cNvSpPr>
            <p:nvPr/>
          </p:nvSpPr>
          <p:spPr bwMode="auto">
            <a:xfrm>
              <a:off x="528" y="17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4" name="Oval 12"/>
            <p:cNvSpPr>
              <a:spLocks noChangeArrowheads="1"/>
            </p:cNvSpPr>
            <p:nvPr/>
          </p:nvSpPr>
          <p:spPr bwMode="auto">
            <a:xfrm>
              <a:off x="576"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5" name="Oval 13"/>
            <p:cNvSpPr>
              <a:spLocks noChangeArrowheads="1"/>
            </p:cNvSpPr>
            <p:nvPr/>
          </p:nvSpPr>
          <p:spPr bwMode="auto">
            <a:xfrm>
              <a:off x="38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6" name="Oval 14"/>
            <p:cNvSpPr>
              <a:spLocks noChangeArrowheads="1"/>
            </p:cNvSpPr>
            <p:nvPr/>
          </p:nvSpPr>
          <p:spPr bwMode="auto">
            <a:xfrm>
              <a:off x="192" y="177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 name="Oval 15"/>
            <p:cNvSpPr>
              <a:spLocks noChangeArrowheads="1"/>
            </p:cNvSpPr>
            <p:nvPr/>
          </p:nvSpPr>
          <p:spPr bwMode="auto">
            <a:xfrm>
              <a:off x="240"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8" name="Oval 16"/>
            <p:cNvSpPr>
              <a:spLocks noChangeArrowheads="1"/>
            </p:cNvSpPr>
            <p:nvPr/>
          </p:nvSpPr>
          <p:spPr bwMode="auto">
            <a:xfrm>
              <a:off x="576"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9" name="Oval 17"/>
            <p:cNvSpPr>
              <a:spLocks noChangeArrowheads="1"/>
            </p:cNvSpPr>
            <p:nvPr/>
          </p:nvSpPr>
          <p:spPr bwMode="auto">
            <a:xfrm>
              <a:off x="432" y="225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0" name="Oval 18"/>
            <p:cNvSpPr>
              <a:spLocks noChangeArrowheads="1"/>
            </p:cNvSpPr>
            <p:nvPr/>
          </p:nvSpPr>
          <p:spPr bwMode="auto">
            <a:xfrm>
              <a:off x="336"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1" name="Oval 19"/>
            <p:cNvSpPr>
              <a:spLocks noChangeArrowheads="1"/>
            </p:cNvSpPr>
            <p:nvPr/>
          </p:nvSpPr>
          <p:spPr bwMode="auto">
            <a:xfrm>
              <a:off x="816" y="22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2" name="Oval 20"/>
            <p:cNvSpPr>
              <a:spLocks noChangeArrowheads="1"/>
            </p:cNvSpPr>
            <p:nvPr/>
          </p:nvSpPr>
          <p:spPr bwMode="auto">
            <a:xfrm>
              <a:off x="672"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3" name="Oval 21"/>
            <p:cNvSpPr>
              <a:spLocks noChangeArrowheads="1"/>
            </p:cNvSpPr>
            <p:nvPr/>
          </p:nvSpPr>
          <p:spPr bwMode="auto">
            <a:xfrm>
              <a:off x="528" y="29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4" name="Oval 22"/>
            <p:cNvSpPr>
              <a:spLocks noChangeArrowheads="1"/>
            </p:cNvSpPr>
            <p:nvPr/>
          </p:nvSpPr>
          <p:spPr bwMode="auto">
            <a:xfrm>
              <a:off x="720" y="235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5" name="Oval 23"/>
            <p:cNvSpPr>
              <a:spLocks noChangeArrowheads="1"/>
            </p:cNvSpPr>
            <p:nvPr/>
          </p:nvSpPr>
          <p:spPr bwMode="auto">
            <a:xfrm>
              <a:off x="192" y="25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6" name="Oval 24"/>
            <p:cNvSpPr>
              <a:spLocks noChangeArrowheads="1"/>
            </p:cNvSpPr>
            <p:nvPr/>
          </p:nvSpPr>
          <p:spPr bwMode="auto">
            <a:xfrm>
              <a:off x="768" y="18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7" name="Oval 25"/>
            <p:cNvSpPr>
              <a:spLocks noChangeArrowheads="1"/>
            </p:cNvSpPr>
            <p:nvPr/>
          </p:nvSpPr>
          <p:spPr bwMode="auto">
            <a:xfrm>
              <a:off x="14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8" name="Oval 26"/>
            <p:cNvSpPr>
              <a:spLocks noChangeArrowheads="1"/>
            </p:cNvSpPr>
            <p:nvPr/>
          </p:nvSpPr>
          <p:spPr bwMode="auto">
            <a:xfrm>
              <a:off x="624" y="30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9" name="Oval 27"/>
            <p:cNvSpPr>
              <a:spLocks noChangeArrowheads="1"/>
            </p:cNvSpPr>
            <p:nvPr/>
          </p:nvSpPr>
          <p:spPr bwMode="auto">
            <a:xfrm>
              <a:off x="240"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0" name="Oval 28"/>
            <p:cNvSpPr>
              <a:spLocks noChangeArrowheads="1"/>
            </p:cNvSpPr>
            <p:nvPr/>
          </p:nvSpPr>
          <p:spPr bwMode="auto">
            <a:xfrm>
              <a:off x="384"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1" name="Oval 29"/>
            <p:cNvSpPr>
              <a:spLocks noChangeArrowheads="1"/>
            </p:cNvSpPr>
            <p:nvPr/>
          </p:nvSpPr>
          <p:spPr bwMode="auto">
            <a:xfrm>
              <a:off x="336" y="312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2" name="Oval 30"/>
            <p:cNvSpPr>
              <a:spLocks noChangeArrowheads="1"/>
            </p:cNvSpPr>
            <p:nvPr/>
          </p:nvSpPr>
          <p:spPr bwMode="auto">
            <a:xfrm>
              <a:off x="768"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3" name="Oval 31"/>
            <p:cNvSpPr>
              <a:spLocks noChangeArrowheads="1"/>
            </p:cNvSpPr>
            <p:nvPr/>
          </p:nvSpPr>
          <p:spPr bwMode="auto">
            <a:xfrm>
              <a:off x="240"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4" name="Oval 32"/>
            <p:cNvSpPr>
              <a:spLocks noChangeArrowheads="1"/>
            </p:cNvSpPr>
            <p:nvPr/>
          </p:nvSpPr>
          <p:spPr bwMode="auto">
            <a:xfrm>
              <a:off x="288"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5" name="Oval 33"/>
            <p:cNvSpPr>
              <a:spLocks noChangeArrowheads="1"/>
            </p:cNvSpPr>
            <p:nvPr/>
          </p:nvSpPr>
          <p:spPr bwMode="auto">
            <a:xfrm>
              <a:off x="576" y="34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6" name="Oval 34"/>
            <p:cNvSpPr>
              <a:spLocks noChangeArrowheads="1"/>
            </p:cNvSpPr>
            <p:nvPr/>
          </p:nvSpPr>
          <p:spPr bwMode="auto">
            <a:xfrm>
              <a:off x="528" y="36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7" name="Oval 35"/>
            <p:cNvSpPr>
              <a:spLocks noChangeArrowheads="1"/>
            </p:cNvSpPr>
            <p:nvPr/>
          </p:nvSpPr>
          <p:spPr bwMode="auto">
            <a:xfrm>
              <a:off x="672"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8" name="Oval 36"/>
            <p:cNvSpPr>
              <a:spLocks noChangeArrowheads="1"/>
            </p:cNvSpPr>
            <p:nvPr/>
          </p:nvSpPr>
          <p:spPr bwMode="auto">
            <a:xfrm>
              <a:off x="384" y="39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9" name="Oval 37"/>
            <p:cNvSpPr>
              <a:spLocks noChangeArrowheads="1"/>
            </p:cNvSpPr>
            <p:nvPr/>
          </p:nvSpPr>
          <p:spPr bwMode="auto">
            <a:xfrm>
              <a:off x="576" y="3889"/>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0" name="Oval 38"/>
            <p:cNvSpPr>
              <a:spLocks noChangeArrowheads="1"/>
            </p:cNvSpPr>
            <p:nvPr/>
          </p:nvSpPr>
          <p:spPr bwMode="auto">
            <a:xfrm>
              <a:off x="816" y="4031"/>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1" name="Oval 39"/>
            <p:cNvSpPr>
              <a:spLocks noChangeArrowheads="1"/>
            </p:cNvSpPr>
            <p:nvPr/>
          </p:nvSpPr>
          <p:spPr bwMode="auto">
            <a:xfrm>
              <a:off x="480"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2" name="Oval 40"/>
            <p:cNvSpPr>
              <a:spLocks noChangeArrowheads="1"/>
            </p:cNvSpPr>
            <p:nvPr/>
          </p:nvSpPr>
          <p:spPr bwMode="auto">
            <a:xfrm>
              <a:off x="144"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3" name="Oval 41"/>
            <p:cNvSpPr>
              <a:spLocks noChangeArrowheads="1"/>
            </p:cNvSpPr>
            <p:nvPr/>
          </p:nvSpPr>
          <p:spPr bwMode="auto">
            <a:xfrm>
              <a:off x="528" y="259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4" name="Oval 42"/>
            <p:cNvSpPr>
              <a:spLocks noChangeArrowheads="1"/>
            </p:cNvSpPr>
            <p:nvPr/>
          </p:nvSpPr>
          <p:spPr bwMode="auto">
            <a:xfrm>
              <a:off x="720"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5" name="Oval 43"/>
            <p:cNvSpPr>
              <a:spLocks noChangeArrowheads="1"/>
            </p:cNvSpPr>
            <p:nvPr/>
          </p:nvSpPr>
          <p:spPr bwMode="auto">
            <a:xfrm>
              <a:off x="9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6" name="Oval 44"/>
            <p:cNvSpPr>
              <a:spLocks noChangeArrowheads="1"/>
            </p:cNvSpPr>
            <p:nvPr/>
          </p:nvSpPr>
          <p:spPr bwMode="auto">
            <a:xfrm>
              <a:off x="864" y="28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7" name="Oval 45"/>
            <p:cNvSpPr>
              <a:spLocks noChangeArrowheads="1"/>
            </p:cNvSpPr>
            <p:nvPr/>
          </p:nvSpPr>
          <p:spPr bwMode="auto">
            <a:xfrm>
              <a:off x="864" y="16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8" name="Oval 46"/>
            <p:cNvSpPr>
              <a:spLocks noChangeArrowheads="1"/>
            </p:cNvSpPr>
            <p:nvPr/>
          </p:nvSpPr>
          <p:spPr bwMode="auto">
            <a:xfrm>
              <a:off x="864" y="31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9" name="Oval 47"/>
            <p:cNvSpPr>
              <a:spLocks noChangeArrowheads="1"/>
            </p:cNvSpPr>
            <p:nvPr/>
          </p:nvSpPr>
          <p:spPr bwMode="auto">
            <a:xfrm>
              <a:off x="864"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50" name="Oval 48"/>
            <p:cNvSpPr>
              <a:spLocks noChangeArrowheads="1"/>
            </p:cNvSpPr>
            <p:nvPr/>
          </p:nvSpPr>
          <p:spPr bwMode="auto">
            <a:xfrm>
              <a:off x="528" y="1584"/>
              <a:ext cx="288" cy="288"/>
            </a:xfrm>
            <a:prstGeom prst="ellipse">
              <a:avLst/>
            </a:prstGeom>
            <a:noFill/>
            <a:ln w="12700" cap="sq">
              <a:solidFill>
                <a:srgbClr val="B2B2B2"/>
              </a:solidFill>
              <a:round/>
              <a:headEnd/>
              <a:tailEnd/>
            </a:ln>
            <a:effectLst/>
          </p:spPr>
          <p:txBody>
            <a:bodyPr/>
            <a:lstStyle/>
            <a:p>
              <a:pPr>
                <a:defRPr/>
              </a:pPr>
              <a:endParaRPr lang="en-US"/>
            </a:p>
          </p:txBody>
        </p:sp>
      </p:grpSp>
      <p:sp>
        <p:nvSpPr>
          <p:cNvPr id="51" name="Rectangle 49"/>
          <p:cNvSpPr>
            <a:spLocks noChangeArrowheads="1"/>
          </p:cNvSpPr>
          <p:nvPr/>
        </p:nvSpPr>
        <p:spPr bwMode="auto">
          <a:xfrm>
            <a:off x="1905000" y="1982788"/>
            <a:ext cx="7010400" cy="4875212"/>
          </a:xfrm>
          <a:prstGeom prst="rect">
            <a:avLst/>
          </a:prstGeom>
          <a:solidFill>
            <a:schemeClr val="accent1"/>
          </a:solidFill>
          <a:ln>
            <a:noFill/>
          </a:ln>
          <a:effectLst/>
        </p:spPr>
        <p:txBody>
          <a:bodyPr/>
          <a:lstStyle/>
          <a:p>
            <a:pPr eaLnBrk="1" hangingPunct="1">
              <a:defRPr/>
            </a:pPr>
            <a:endParaRPr kumimoji="1" lang="en-US">
              <a:latin typeface="Times New Roman" charset="0"/>
            </a:endParaRPr>
          </a:p>
        </p:txBody>
      </p:sp>
      <p:sp>
        <p:nvSpPr>
          <p:cNvPr id="52" name="Rectangle 50"/>
          <p:cNvSpPr>
            <a:spLocks noChangeArrowheads="1"/>
          </p:cNvSpPr>
          <p:nvPr/>
        </p:nvSpPr>
        <p:spPr bwMode="auto">
          <a:xfrm>
            <a:off x="152400" y="1295400"/>
            <a:ext cx="8763000" cy="152400"/>
          </a:xfrm>
          <a:prstGeom prst="rect">
            <a:avLst/>
          </a:prstGeom>
          <a:solidFill>
            <a:schemeClr val="hlink"/>
          </a:solidFill>
          <a:ln>
            <a:noFill/>
          </a:ln>
          <a:effectLst/>
        </p:spPr>
        <p:txBody>
          <a:bodyPr/>
          <a:lstStyle/>
          <a:p>
            <a:pPr eaLnBrk="1" hangingPunct="1">
              <a:defRPr/>
            </a:pPr>
            <a:endParaRPr kumimoji="1" lang="en-US">
              <a:latin typeface="Times New Roman" charset="0"/>
            </a:endParaRPr>
          </a:p>
        </p:txBody>
      </p:sp>
      <p:sp>
        <p:nvSpPr>
          <p:cNvPr id="53" name="Rectangle 51"/>
          <p:cNvSpPr>
            <a:spLocks noChangeArrowheads="1"/>
          </p:cNvSpPr>
          <p:nvPr/>
        </p:nvSpPr>
        <p:spPr bwMode="auto">
          <a:xfrm>
            <a:off x="457200" y="457200"/>
            <a:ext cx="1066800" cy="1219200"/>
          </a:xfrm>
          <a:prstGeom prst="rect">
            <a:avLst/>
          </a:prstGeom>
          <a:solidFill>
            <a:schemeClr val="accent1"/>
          </a:solidFill>
          <a:ln>
            <a:noFill/>
          </a:ln>
          <a:effectLst/>
        </p:spPr>
        <p:txBody>
          <a:bodyPr/>
          <a:lstStyle/>
          <a:p>
            <a:pPr>
              <a:defRPr/>
            </a:pPr>
            <a:endParaRPr lang="en-US"/>
          </a:p>
        </p:txBody>
      </p:sp>
      <p:grpSp>
        <p:nvGrpSpPr>
          <p:cNvPr id="54" name="Group 52"/>
          <p:cNvGrpSpPr>
            <a:grpSpLocks/>
          </p:cNvGrpSpPr>
          <p:nvPr/>
        </p:nvGrpSpPr>
        <p:grpSpPr bwMode="auto">
          <a:xfrm>
            <a:off x="150813" y="230188"/>
            <a:ext cx="1600200" cy="1598612"/>
            <a:chOff x="95" y="145"/>
            <a:chExt cx="1008" cy="1007"/>
          </a:xfrm>
        </p:grpSpPr>
        <p:sp>
          <p:nvSpPr>
            <p:cNvPr id="55" name="Oval 53"/>
            <p:cNvSpPr>
              <a:spLocks noChangeArrowheads="1"/>
            </p:cNvSpPr>
            <p:nvPr/>
          </p:nvSpPr>
          <p:spPr bwMode="auto">
            <a:xfrm>
              <a:off x="431" y="289"/>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6" name="Oval 54"/>
            <p:cNvSpPr>
              <a:spLocks noChangeArrowheads="1"/>
            </p:cNvSpPr>
            <p:nvPr/>
          </p:nvSpPr>
          <p:spPr bwMode="auto">
            <a:xfrm>
              <a:off x="527" y="62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7" name="Oval 55"/>
            <p:cNvSpPr>
              <a:spLocks noChangeArrowheads="1"/>
            </p:cNvSpPr>
            <p:nvPr/>
          </p:nvSpPr>
          <p:spPr bwMode="auto">
            <a:xfrm>
              <a:off x="815" y="674"/>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8" name="Oval 56"/>
            <p:cNvSpPr>
              <a:spLocks noChangeArrowheads="1"/>
            </p:cNvSpPr>
            <p:nvPr/>
          </p:nvSpPr>
          <p:spPr bwMode="auto">
            <a:xfrm>
              <a:off x="863" y="29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9" name="Oval 57"/>
            <p:cNvSpPr>
              <a:spLocks noChangeArrowheads="1"/>
            </p:cNvSpPr>
            <p:nvPr/>
          </p:nvSpPr>
          <p:spPr bwMode="auto">
            <a:xfrm>
              <a:off x="338" y="81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0" name="Oval 58"/>
            <p:cNvSpPr>
              <a:spLocks noChangeArrowheads="1"/>
            </p:cNvSpPr>
            <p:nvPr/>
          </p:nvSpPr>
          <p:spPr bwMode="auto">
            <a:xfrm>
              <a:off x="770"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1" name="Oval 59"/>
            <p:cNvSpPr>
              <a:spLocks noChangeArrowheads="1"/>
            </p:cNvSpPr>
            <p:nvPr/>
          </p:nvSpPr>
          <p:spPr bwMode="auto">
            <a:xfrm>
              <a:off x="335" y="57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2" name="Oval 60"/>
            <p:cNvSpPr>
              <a:spLocks noChangeArrowheads="1"/>
            </p:cNvSpPr>
            <p:nvPr/>
          </p:nvSpPr>
          <p:spPr bwMode="auto">
            <a:xfrm>
              <a:off x="671" y="768"/>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3" name="Oval 61"/>
            <p:cNvSpPr>
              <a:spLocks noChangeArrowheads="1"/>
            </p:cNvSpPr>
            <p:nvPr/>
          </p:nvSpPr>
          <p:spPr bwMode="auto">
            <a:xfrm>
              <a:off x="431"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4" name="Oval 62"/>
            <p:cNvSpPr>
              <a:spLocks noChangeArrowheads="1"/>
            </p:cNvSpPr>
            <p:nvPr/>
          </p:nvSpPr>
          <p:spPr bwMode="auto">
            <a:xfrm>
              <a:off x="623" y="33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5" name="Oval 63"/>
            <p:cNvSpPr>
              <a:spLocks noChangeArrowheads="1"/>
            </p:cNvSpPr>
            <p:nvPr/>
          </p:nvSpPr>
          <p:spPr bwMode="auto">
            <a:xfrm>
              <a:off x="719" y="43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6" name="Oval 64"/>
            <p:cNvSpPr>
              <a:spLocks noChangeArrowheads="1"/>
            </p:cNvSpPr>
            <p:nvPr/>
          </p:nvSpPr>
          <p:spPr bwMode="auto">
            <a:xfrm>
              <a:off x="383" y="48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7" name="Oval 65"/>
            <p:cNvSpPr>
              <a:spLocks noChangeArrowheads="1"/>
            </p:cNvSpPr>
            <p:nvPr/>
          </p:nvSpPr>
          <p:spPr bwMode="auto">
            <a:xfrm>
              <a:off x="191" y="67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8" name="Oval 66"/>
            <p:cNvSpPr>
              <a:spLocks noChangeArrowheads="1"/>
            </p:cNvSpPr>
            <p:nvPr/>
          </p:nvSpPr>
          <p:spPr bwMode="auto">
            <a:xfrm>
              <a:off x="143" y="38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9" name="Oval 67"/>
            <p:cNvSpPr>
              <a:spLocks noChangeArrowheads="1"/>
            </p:cNvSpPr>
            <p:nvPr/>
          </p:nvSpPr>
          <p:spPr bwMode="auto">
            <a:xfrm>
              <a:off x="95" y="81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70" name="Oval 68"/>
            <p:cNvSpPr>
              <a:spLocks noChangeArrowheads="1"/>
            </p:cNvSpPr>
            <p:nvPr/>
          </p:nvSpPr>
          <p:spPr bwMode="auto">
            <a:xfrm>
              <a:off x="719" y="14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71" name="Oval 69"/>
            <p:cNvSpPr>
              <a:spLocks noChangeArrowheads="1"/>
            </p:cNvSpPr>
            <p:nvPr/>
          </p:nvSpPr>
          <p:spPr bwMode="auto">
            <a:xfrm>
              <a:off x="239" y="193"/>
              <a:ext cx="240" cy="240"/>
            </a:xfrm>
            <a:prstGeom prst="ellipse">
              <a:avLst/>
            </a:prstGeom>
            <a:noFill/>
            <a:ln w="12700" cap="sq">
              <a:solidFill>
                <a:srgbClr val="00FFCC"/>
              </a:solidFill>
              <a:round/>
              <a:headEnd/>
              <a:tailEnd/>
            </a:ln>
            <a:effectLst/>
          </p:spPr>
          <p:txBody>
            <a:bodyPr/>
            <a:lstStyle/>
            <a:p>
              <a:pPr>
                <a:defRPr/>
              </a:pPr>
              <a:endParaRPr lang="en-US"/>
            </a:p>
          </p:txBody>
        </p:sp>
      </p:grpSp>
      <p:sp>
        <p:nvSpPr>
          <p:cNvPr id="72" name="Rectangle 70"/>
          <p:cNvSpPr>
            <a:spLocks noChangeArrowheads="1"/>
          </p:cNvSpPr>
          <p:nvPr/>
        </p:nvSpPr>
        <p:spPr bwMode="auto">
          <a:xfrm>
            <a:off x="304800" y="152400"/>
            <a:ext cx="1295400" cy="304800"/>
          </a:xfrm>
          <a:prstGeom prst="rect">
            <a:avLst/>
          </a:prstGeom>
          <a:solidFill>
            <a:schemeClr val="bg1"/>
          </a:solidFill>
          <a:ln>
            <a:noFill/>
          </a:ln>
          <a:effectLst/>
        </p:spPr>
        <p:txBody>
          <a:bodyPr/>
          <a:lstStyle/>
          <a:p>
            <a:pPr>
              <a:defRPr/>
            </a:pPr>
            <a:endParaRPr lang="en-US"/>
          </a:p>
        </p:txBody>
      </p:sp>
      <p:sp>
        <p:nvSpPr>
          <p:cNvPr id="73" name="Rectangle 71"/>
          <p:cNvSpPr>
            <a:spLocks noChangeArrowheads="1"/>
          </p:cNvSpPr>
          <p:nvPr/>
        </p:nvSpPr>
        <p:spPr bwMode="auto">
          <a:xfrm>
            <a:off x="76200" y="371475"/>
            <a:ext cx="381000" cy="6486525"/>
          </a:xfrm>
          <a:prstGeom prst="rect">
            <a:avLst/>
          </a:prstGeom>
          <a:solidFill>
            <a:schemeClr val="bg1"/>
          </a:solidFill>
          <a:ln>
            <a:noFill/>
          </a:ln>
          <a:effectLst/>
        </p:spPr>
        <p:txBody>
          <a:bodyPr/>
          <a:lstStyle/>
          <a:p>
            <a:pPr>
              <a:defRPr/>
            </a:pPr>
            <a:endParaRPr lang="en-US"/>
          </a:p>
        </p:txBody>
      </p:sp>
      <p:sp>
        <p:nvSpPr>
          <p:cNvPr id="74" name="Rectangle 72"/>
          <p:cNvSpPr>
            <a:spLocks noChangeArrowheads="1"/>
          </p:cNvSpPr>
          <p:nvPr/>
        </p:nvSpPr>
        <p:spPr bwMode="auto">
          <a:xfrm>
            <a:off x="152400" y="1295400"/>
            <a:ext cx="304800" cy="152400"/>
          </a:xfrm>
          <a:prstGeom prst="rect">
            <a:avLst/>
          </a:prstGeom>
          <a:solidFill>
            <a:schemeClr val="hlink"/>
          </a:solidFill>
          <a:ln>
            <a:noFill/>
          </a:ln>
          <a:effectLst/>
        </p:spPr>
        <p:txBody>
          <a:bodyPr/>
          <a:lstStyle/>
          <a:p>
            <a:pPr>
              <a:defRPr/>
            </a:pPr>
            <a:endParaRPr lang="en-US"/>
          </a:p>
        </p:txBody>
      </p:sp>
      <p:sp>
        <p:nvSpPr>
          <p:cNvPr id="75" name="Rectangle 73"/>
          <p:cNvSpPr>
            <a:spLocks noChangeArrowheads="1"/>
          </p:cNvSpPr>
          <p:nvPr/>
        </p:nvSpPr>
        <p:spPr bwMode="auto">
          <a:xfrm>
            <a:off x="304800" y="1676400"/>
            <a:ext cx="1295400" cy="292100"/>
          </a:xfrm>
          <a:prstGeom prst="rect">
            <a:avLst/>
          </a:prstGeom>
          <a:solidFill>
            <a:schemeClr val="bg1"/>
          </a:solidFill>
          <a:ln>
            <a:noFill/>
          </a:ln>
          <a:effectLst/>
        </p:spPr>
        <p:txBody>
          <a:bodyPr/>
          <a:lstStyle/>
          <a:p>
            <a:pPr>
              <a:defRPr/>
            </a:pPr>
            <a:endParaRPr lang="en-US"/>
          </a:p>
        </p:txBody>
      </p:sp>
      <p:sp>
        <p:nvSpPr>
          <p:cNvPr id="76" name="Rectangle 74"/>
          <p:cNvSpPr>
            <a:spLocks noChangeArrowheads="1"/>
          </p:cNvSpPr>
          <p:nvPr/>
        </p:nvSpPr>
        <p:spPr bwMode="auto">
          <a:xfrm>
            <a:off x="1524000" y="304800"/>
            <a:ext cx="381000" cy="6575425"/>
          </a:xfrm>
          <a:prstGeom prst="rect">
            <a:avLst/>
          </a:prstGeom>
          <a:solidFill>
            <a:schemeClr val="bg1"/>
          </a:solidFill>
          <a:ln>
            <a:noFill/>
          </a:ln>
          <a:effectLst/>
        </p:spPr>
        <p:txBody>
          <a:bodyPr/>
          <a:lstStyle/>
          <a:p>
            <a:pPr>
              <a:defRPr/>
            </a:pPr>
            <a:endParaRPr lang="en-US"/>
          </a:p>
        </p:txBody>
      </p:sp>
      <p:sp>
        <p:nvSpPr>
          <p:cNvPr id="77" name="Rectangle 75"/>
          <p:cNvSpPr>
            <a:spLocks noChangeArrowheads="1"/>
          </p:cNvSpPr>
          <p:nvPr/>
        </p:nvSpPr>
        <p:spPr bwMode="auto">
          <a:xfrm>
            <a:off x="1524000" y="1295400"/>
            <a:ext cx="685800" cy="152400"/>
          </a:xfrm>
          <a:prstGeom prst="rect">
            <a:avLst/>
          </a:prstGeom>
          <a:solidFill>
            <a:schemeClr val="hlink"/>
          </a:solidFill>
          <a:ln>
            <a:noFill/>
          </a:ln>
          <a:effectLst/>
        </p:spPr>
        <p:txBody>
          <a:bodyPr/>
          <a:lstStyle/>
          <a:p>
            <a:pPr>
              <a:defRPr/>
            </a:pPr>
            <a:endParaRPr lang="en-US"/>
          </a:p>
        </p:txBody>
      </p:sp>
      <p:sp>
        <p:nvSpPr>
          <p:cNvPr id="78" name="Rectangle 78"/>
          <p:cNvSpPr>
            <a:spLocks noChangeArrowheads="1"/>
          </p:cNvSpPr>
          <p:nvPr/>
        </p:nvSpPr>
        <p:spPr bwMode="auto">
          <a:xfrm>
            <a:off x="2286000" y="6029325"/>
            <a:ext cx="222250" cy="827088"/>
          </a:xfrm>
          <a:prstGeom prst="rect">
            <a:avLst/>
          </a:prstGeom>
          <a:solidFill>
            <a:srgbClr val="B2B2B2">
              <a:alpha val="50000"/>
            </a:srgbClr>
          </a:solidFill>
          <a:ln>
            <a:noFill/>
          </a:ln>
          <a:effectLst/>
        </p:spPr>
        <p:txBody>
          <a:bodyPr/>
          <a:lstStyle/>
          <a:p>
            <a:pPr eaLnBrk="1" hangingPunct="1">
              <a:defRPr/>
            </a:pPr>
            <a:endParaRPr kumimoji="1" lang="en-US">
              <a:latin typeface="Times New Roman" charset="0"/>
            </a:endParaRPr>
          </a:p>
        </p:txBody>
      </p:sp>
      <p:sp>
        <p:nvSpPr>
          <p:cNvPr id="1741900" name="Rectangle 76"/>
          <p:cNvSpPr>
            <a:spLocks noGrp="1" noChangeArrowheads="1"/>
          </p:cNvSpPr>
          <p:nvPr>
            <p:ph type="ctrTitle" sz="quarter"/>
          </p:nvPr>
        </p:nvSpPr>
        <p:spPr>
          <a:xfrm>
            <a:off x="1066800" y="381000"/>
            <a:ext cx="7772400" cy="1143000"/>
          </a:xfrm>
        </p:spPr>
        <p:txBody>
          <a:bodyPr/>
          <a:lstStyle>
            <a:lvl1pPr algn="ctr">
              <a:defRPr/>
            </a:lvl1pPr>
          </a:lstStyle>
          <a:p>
            <a:pPr lvl="0"/>
            <a:r>
              <a:rPr lang="en-US" noProof="0"/>
              <a:t>Click to edit Master title style</a:t>
            </a:r>
          </a:p>
        </p:txBody>
      </p:sp>
      <p:sp>
        <p:nvSpPr>
          <p:cNvPr id="1741901" name="Rectangle 77"/>
          <p:cNvSpPr>
            <a:spLocks noGrp="1" noChangeArrowheads="1"/>
          </p:cNvSpPr>
          <p:nvPr>
            <p:ph type="subTitle" sz="quarter" idx="1"/>
          </p:nvPr>
        </p:nvSpPr>
        <p:spPr>
          <a:xfrm>
            <a:off x="2562225" y="2286000"/>
            <a:ext cx="5819775" cy="1752600"/>
          </a:xfrm>
        </p:spPr>
        <p:txBody>
          <a:bodyPr/>
          <a:lstStyle>
            <a:lvl1pPr marL="0" indent="0">
              <a:buFont typeface="Wingdings" charset="0"/>
              <a:buNone/>
              <a:defRPr/>
            </a:lvl1pPr>
          </a:lstStyle>
          <a:p>
            <a:pPr lvl="0"/>
            <a:r>
              <a:rPr lang="en-US" noProof="0"/>
              <a:t>Click to edit Master subtitle style</a:t>
            </a:r>
          </a:p>
        </p:txBody>
      </p:sp>
      <p:sp>
        <p:nvSpPr>
          <p:cNvPr id="79" name="Rectangle 79"/>
          <p:cNvSpPr>
            <a:spLocks noGrp="1" noChangeArrowheads="1"/>
          </p:cNvSpPr>
          <p:nvPr>
            <p:ph type="dt" sz="quarter" idx="10"/>
          </p:nvPr>
        </p:nvSpPr>
        <p:spPr/>
        <p:txBody>
          <a:bodyPr/>
          <a:lstStyle>
            <a:lvl1pPr>
              <a:defRPr/>
            </a:lvl1pPr>
          </a:lstStyle>
          <a:p>
            <a:pPr>
              <a:defRPr/>
            </a:pPr>
            <a:endParaRPr lang="en-US"/>
          </a:p>
        </p:txBody>
      </p:sp>
      <p:sp>
        <p:nvSpPr>
          <p:cNvPr id="80" name="Rectangle 80"/>
          <p:cNvSpPr>
            <a:spLocks noGrp="1" noChangeArrowheads="1"/>
          </p:cNvSpPr>
          <p:nvPr>
            <p:ph type="ftr" sz="quarter" idx="11"/>
          </p:nvPr>
        </p:nvSpPr>
        <p:spPr/>
        <p:txBody>
          <a:bodyPr/>
          <a:lstStyle>
            <a:lvl1pPr>
              <a:defRPr/>
            </a:lvl1pPr>
          </a:lstStyle>
          <a:p>
            <a:pPr>
              <a:defRPr/>
            </a:pPr>
            <a:endParaRPr lang="en-US"/>
          </a:p>
        </p:txBody>
      </p:sp>
      <p:sp>
        <p:nvSpPr>
          <p:cNvPr id="81" name="Rectangle 81"/>
          <p:cNvSpPr>
            <a:spLocks noGrp="1" noChangeArrowheads="1"/>
          </p:cNvSpPr>
          <p:nvPr>
            <p:ph type="sldNum" sz="quarter" idx="12"/>
          </p:nvPr>
        </p:nvSpPr>
        <p:spPr/>
        <p:txBody>
          <a:bodyPr/>
          <a:lstStyle>
            <a:lvl1pPr>
              <a:defRPr/>
            </a:lvl1pPr>
          </a:lstStyle>
          <a:p>
            <a:fld id="{9E14ADDD-79B1-234C-920D-10C7DDCF24D0}" type="slidenum">
              <a:rPr lang="en-US"/>
              <a:pPr/>
              <a:t>‹#›</a:t>
            </a:fld>
            <a:endParaRPr lang="en-US"/>
          </a:p>
        </p:txBody>
      </p:sp>
    </p:spTree>
    <p:extLst>
      <p:ext uri="{BB962C8B-B14F-4D97-AF65-F5344CB8AC3E}">
        <p14:creationId xmlns:p14="http://schemas.microsoft.com/office/powerpoint/2010/main" val="2618254489"/>
      </p:ext>
    </p:extLst>
  </p:cSld>
  <p:clrMapOvr>
    <a:masterClrMapping/>
  </p:clrMapOvr>
  <p:transition>
    <p:cu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CDA0AE5A-63AE-2E43-B416-6136A4D77284}" type="slidenum">
              <a:rPr lang="en-US"/>
              <a:pPr/>
              <a:t>‹#›</a:t>
            </a:fld>
            <a:endParaRPr lang="en-US"/>
          </a:p>
        </p:txBody>
      </p:sp>
    </p:spTree>
    <p:extLst>
      <p:ext uri="{BB962C8B-B14F-4D97-AF65-F5344CB8AC3E}">
        <p14:creationId xmlns:p14="http://schemas.microsoft.com/office/powerpoint/2010/main" val="3478150966"/>
      </p:ext>
    </p:extLst>
  </p:cSld>
  <p:clrMapOvr>
    <a:masterClrMapping/>
  </p:clrMapOvr>
  <p:transition>
    <p:cu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B236482C-F48C-D543-833E-55E37CC5BCE2}" type="slidenum">
              <a:rPr lang="en-US"/>
              <a:pPr/>
              <a:t>‹#›</a:t>
            </a:fld>
            <a:endParaRPr lang="en-US"/>
          </a:p>
        </p:txBody>
      </p:sp>
    </p:spTree>
    <p:extLst>
      <p:ext uri="{BB962C8B-B14F-4D97-AF65-F5344CB8AC3E}">
        <p14:creationId xmlns:p14="http://schemas.microsoft.com/office/powerpoint/2010/main" val="4171556404"/>
      </p:ext>
    </p:extLst>
  </p:cSld>
  <p:clrMapOvr>
    <a:masterClrMapping/>
  </p:clrMapOvr>
  <p:transition>
    <p:cu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08213" y="2286000"/>
            <a:ext cx="3162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22913" y="2286000"/>
            <a:ext cx="3163887"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CCD13725-01F7-384E-905F-748BCDDDAB35}" type="slidenum">
              <a:rPr lang="en-US"/>
              <a:pPr/>
              <a:t>‹#›</a:t>
            </a:fld>
            <a:endParaRPr lang="en-US"/>
          </a:p>
        </p:txBody>
      </p:sp>
    </p:spTree>
    <p:extLst>
      <p:ext uri="{BB962C8B-B14F-4D97-AF65-F5344CB8AC3E}">
        <p14:creationId xmlns:p14="http://schemas.microsoft.com/office/powerpoint/2010/main" val="357536445"/>
      </p:ext>
    </p:extLst>
  </p:cSld>
  <p:clrMapOvr>
    <a:masterClrMapping/>
  </p:clrMapOvr>
  <p:transition>
    <p:cu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8"/>
          <p:cNvSpPr>
            <a:spLocks noGrp="1" noChangeArrowheads="1"/>
          </p:cNvSpPr>
          <p:nvPr>
            <p:ph type="dt" sz="half" idx="10"/>
          </p:nvPr>
        </p:nvSpPr>
        <p:spPr>
          <a:ln/>
        </p:spPr>
        <p:txBody>
          <a:bodyPr/>
          <a:lstStyle>
            <a:lvl1pPr>
              <a:defRPr/>
            </a:lvl1pPr>
          </a:lstStyle>
          <a:p>
            <a:pPr>
              <a:defRPr/>
            </a:pPr>
            <a:endParaRPr lang="en-US"/>
          </a:p>
        </p:txBody>
      </p:sp>
      <p:sp>
        <p:nvSpPr>
          <p:cNvPr id="8" name="Rectangle 79"/>
          <p:cNvSpPr>
            <a:spLocks noGrp="1" noChangeArrowheads="1"/>
          </p:cNvSpPr>
          <p:nvPr>
            <p:ph type="ftr" sz="quarter" idx="11"/>
          </p:nvPr>
        </p:nvSpPr>
        <p:spPr>
          <a:ln/>
        </p:spPr>
        <p:txBody>
          <a:bodyPr/>
          <a:lstStyle>
            <a:lvl1pPr>
              <a:defRPr/>
            </a:lvl1pPr>
          </a:lstStyle>
          <a:p>
            <a:pPr>
              <a:defRPr/>
            </a:pPr>
            <a:endParaRPr lang="en-US"/>
          </a:p>
        </p:txBody>
      </p:sp>
      <p:sp>
        <p:nvSpPr>
          <p:cNvPr id="9" name="Rectangle 80"/>
          <p:cNvSpPr>
            <a:spLocks noGrp="1" noChangeArrowheads="1"/>
          </p:cNvSpPr>
          <p:nvPr>
            <p:ph type="sldNum" sz="quarter" idx="12"/>
          </p:nvPr>
        </p:nvSpPr>
        <p:spPr>
          <a:ln/>
        </p:spPr>
        <p:txBody>
          <a:bodyPr/>
          <a:lstStyle>
            <a:lvl1pPr>
              <a:defRPr/>
            </a:lvl1pPr>
          </a:lstStyle>
          <a:p>
            <a:fld id="{5195076C-4580-664C-AB82-2CD874E89992}" type="slidenum">
              <a:rPr lang="en-US"/>
              <a:pPr/>
              <a:t>‹#›</a:t>
            </a:fld>
            <a:endParaRPr lang="en-US"/>
          </a:p>
        </p:txBody>
      </p:sp>
    </p:spTree>
    <p:extLst>
      <p:ext uri="{BB962C8B-B14F-4D97-AF65-F5344CB8AC3E}">
        <p14:creationId xmlns:p14="http://schemas.microsoft.com/office/powerpoint/2010/main" val="929554163"/>
      </p:ext>
    </p:extLst>
  </p:cSld>
  <p:clrMapOvr>
    <a:masterClrMapping/>
  </p:clrMapOvr>
  <p:transition>
    <p:cu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8"/>
          <p:cNvSpPr>
            <a:spLocks noGrp="1" noChangeArrowheads="1"/>
          </p:cNvSpPr>
          <p:nvPr>
            <p:ph type="dt" sz="half" idx="10"/>
          </p:nvPr>
        </p:nvSpPr>
        <p:spPr>
          <a:ln/>
        </p:spPr>
        <p:txBody>
          <a:bodyPr/>
          <a:lstStyle>
            <a:lvl1pPr>
              <a:defRPr/>
            </a:lvl1pPr>
          </a:lstStyle>
          <a:p>
            <a:pPr>
              <a:defRPr/>
            </a:pPr>
            <a:endParaRPr lang="en-US"/>
          </a:p>
        </p:txBody>
      </p:sp>
      <p:sp>
        <p:nvSpPr>
          <p:cNvPr id="4" name="Rectangle 79"/>
          <p:cNvSpPr>
            <a:spLocks noGrp="1" noChangeArrowheads="1"/>
          </p:cNvSpPr>
          <p:nvPr>
            <p:ph type="ftr" sz="quarter" idx="11"/>
          </p:nvPr>
        </p:nvSpPr>
        <p:spPr>
          <a:ln/>
        </p:spPr>
        <p:txBody>
          <a:bodyPr/>
          <a:lstStyle>
            <a:lvl1pPr>
              <a:defRPr/>
            </a:lvl1pPr>
          </a:lstStyle>
          <a:p>
            <a:pPr>
              <a:defRPr/>
            </a:pPr>
            <a:endParaRPr lang="en-US"/>
          </a:p>
        </p:txBody>
      </p:sp>
      <p:sp>
        <p:nvSpPr>
          <p:cNvPr id="5" name="Rectangle 80"/>
          <p:cNvSpPr>
            <a:spLocks noGrp="1" noChangeArrowheads="1"/>
          </p:cNvSpPr>
          <p:nvPr>
            <p:ph type="sldNum" sz="quarter" idx="12"/>
          </p:nvPr>
        </p:nvSpPr>
        <p:spPr>
          <a:ln/>
        </p:spPr>
        <p:txBody>
          <a:bodyPr/>
          <a:lstStyle>
            <a:lvl1pPr>
              <a:defRPr/>
            </a:lvl1pPr>
          </a:lstStyle>
          <a:p>
            <a:fld id="{8C243E33-AFE1-0145-A46B-3A26FF1F947B}" type="slidenum">
              <a:rPr lang="en-US"/>
              <a:pPr/>
              <a:t>‹#›</a:t>
            </a:fld>
            <a:endParaRPr lang="en-US"/>
          </a:p>
        </p:txBody>
      </p:sp>
    </p:spTree>
    <p:extLst>
      <p:ext uri="{BB962C8B-B14F-4D97-AF65-F5344CB8AC3E}">
        <p14:creationId xmlns:p14="http://schemas.microsoft.com/office/powerpoint/2010/main" val="2780384542"/>
      </p:ext>
    </p:extLst>
  </p:cSld>
  <p:clrMapOvr>
    <a:masterClrMapping/>
  </p:clrMapOvr>
  <p:transition>
    <p:cu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8"/>
          <p:cNvSpPr>
            <a:spLocks noGrp="1" noChangeArrowheads="1"/>
          </p:cNvSpPr>
          <p:nvPr>
            <p:ph type="dt" sz="half" idx="10"/>
          </p:nvPr>
        </p:nvSpPr>
        <p:spPr>
          <a:ln/>
        </p:spPr>
        <p:txBody>
          <a:bodyPr/>
          <a:lstStyle>
            <a:lvl1pPr>
              <a:defRPr/>
            </a:lvl1pPr>
          </a:lstStyle>
          <a:p>
            <a:pPr>
              <a:defRPr/>
            </a:pPr>
            <a:endParaRPr lang="en-US"/>
          </a:p>
        </p:txBody>
      </p:sp>
      <p:sp>
        <p:nvSpPr>
          <p:cNvPr id="3" name="Rectangle 79"/>
          <p:cNvSpPr>
            <a:spLocks noGrp="1" noChangeArrowheads="1"/>
          </p:cNvSpPr>
          <p:nvPr>
            <p:ph type="ftr" sz="quarter" idx="11"/>
          </p:nvPr>
        </p:nvSpPr>
        <p:spPr>
          <a:ln/>
        </p:spPr>
        <p:txBody>
          <a:bodyPr/>
          <a:lstStyle>
            <a:lvl1pPr>
              <a:defRPr/>
            </a:lvl1pPr>
          </a:lstStyle>
          <a:p>
            <a:pPr>
              <a:defRPr/>
            </a:pPr>
            <a:endParaRPr lang="en-US"/>
          </a:p>
        </p:txBody>
      </p:sp>
      <p:sp>
        <p:nvSpPr>
          <p:cNvPr id="4" name="Rectangle 80"/>
          <p:cNvSpPr>
            <a:spLocks noGrp="1" noChangeArrowheads="1"/>
          </p:cNvSpPr>
          <p:nvPr>
            <p:ph type="sldNum" sz="quarter" idx="12"/>
          </p:nvPr>
        </p:nvSpPr>
        <p:spPr>
          <a:ln/>
        </p:spPr>
        <p:txBody>
          <a:bodyPr/>
          <a:lstStyle>
            <a:lvl1pPr>
              <a:defRPr/>
            </a:lvl1pPr>
          </a:lstStyle>
          <a:p>
            <a:fld id="{16200280-F182-1D43-959C-E04ABD705153}" type="slidenum">
              <a:rPr lang="en-US"/>
              <a:pPr/>
              <a:t>‹#›</a:t>
            </a:fld>
            <a:endParaRPr lang="en-US"/>
          </a:p>
        </p:txBody>
      </p:sp>
    </p:spTree>
    <p:extLst>
      <p:ext uri="{BB962C8B-B14F-4D97-AF65-F5344CB8AC3E}">
        <p14:creationId xmlns:p14="http://schemas.microsoft.com/office/powerpoint/2010/main" val="2725824332"/>
      </p:ext>
    </p:extLst>
  </p:cSld>
  <p:clrMapOvr>
    <a:masterClrMapping/>
  </p:clrMapOvr>
  <p:transition>
    <p:cu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2347568559"/>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1A646F18-D783-BE4F-B2F8-124EEADB4FD4}" type="slidenum">
              <a:rPr lang="en-US"/>
              <a:pPr/>
              <a:t>‹#›</a:t>
            </a:fld>
            <a:endParaRPr lang="en-US"/>
          </a:p>
        </p:txBody>
      </p:sp>
    </p:spTree>
    <p:extLst>
      <p:ext uri="{BB962C8B-B14F-4D97-AF65-F5344CB8AC3E}">
        <p14:creationId xmlns:p14="http://schemas.microsoft.com/office/powerpoint/2010/main" val="1375372554"/>
      </p:ext>
    </p:extLst>
  </p:cSld>
  <p:clrMapOvr>
    <a:masterClrMapping/>
  </p:clrMapOvr>
  <p:transition>
    <p:cu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B32E70BE-5B03-0A45-9322-2D22DE373B29}" type="slidenum">
              <a:rPr lang="en-US"/>
              <a:pPr/>
              <a:t>‹#›</a:t>
            </a:fld>
            <a:endParaRPr lang="en-US"/>
          </a:p>
        </p:txBody>
      </p:sp>
    </p:spTree>
    <p:extLst>
      <p:ext uri="{BB962C8B-B14F-4D97-AF65-F5344CB8AC3E}">
        <p14:creationId xmlns:p14="http://schemas.microsoft.com/office/powerpoint/2010/main" val="3458680956"/>
      </p:ext>
    </p:extLst>
  </p:cSld>
  <p:clrMapOvr>
    <a:masterClrMapping/>
  </p:clrMapOvr>
  <p:transition>
    <p:cu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8447D36F-545B-BB4D-99B4-6E9D759FC426}" type="slidenum">
              <a:rPr lang="en-US"/>
              <a:pPr/>
              <a:t>‹#›</a:t>
            </a:fld>
            <a:endParaRPr lang="en-US"/>
          </a:p>
        </p:txBody>
      </p:sp>
    </p:spTree>
    <p:extLst>
      <p:ext uri="{BB962C8B-B14F-4D97-AF65-F5344CB8AC3E}">
        <p14:creationId xmlns:p14="http://schemas.microsoft.com/office/powerpoint/2010/main" val="4071837352"/>
      </p:ext>
    </p:extLst>
  </p:cSld>
  <p:clrMapOvr>
    <a:masterClrMapping/>
  </p:clrMapOvr>
  <p:transition>
    <p:cu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7100" y="381000"/>
            <a:ext cx="17907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381000"/>
            <a:ext cx="52197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E8B8001D-DD30-4443-B92A-1E6957A6F5E1}" type="slidenum">
              <a:rPr lang="en-US"/>
              <a:pPr/>
              <a:t>‹#›</a:t>
            </a:fld>
            <a:endParaRPr lang="en-US"/>
          </a:p>
        </p:txBody>
      </p:sp>
    </p:spTree>
    <p:extLst>
      <p:ext uri="{BB962C8B-B14F-4D97-AF65-F5344CB8AC3E}">
        <p14:creationId xmlns:p14="http://schemas.microsoft.com/office/powerpoint/2010/main" val="878491118"/>
      </p:ext>
    </p:extLst>
  </p:cSld>
  <p:clrMapOvr>
    <a:masterClrMapping/>
  </p:clrMapOvr>
  <p:transition>
    <p:cu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365625" y="1951038"/>
            <a:ext cx="4770438" cy="5062537"/>
            <a:chOff x="2750" y="1229"/>
            <a:chExt cx="3005" cy="3189"/>
          </a:xfrm>
        </p:grpSpPr>
        <p:sp>
          <p:nvSpPr>
            <p:cNvPr id="5"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6" name="AutoShape 4"/>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7"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defRPr/>
              </a:pPr>
              <a:endParaRPr lang="en-US"/>
            </a:p>
          </p:txBody>
        </p:sp>
        <p:sp>
          <p:nvSpPr>
            <p:cNvPr id="8" name="AutoShape 6"/>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9"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grpSp>
          <p:nvGrpSpPr>
            <p:cNvPr id="10" name="Group 8"/>
            <p:cNvGrpSpPr>
              <a:grpSpLocks/>
            </p:cNvGrpSpPr>
            <p:nvPr/>
          </p:nvGrpSpPr>
          <p:grpSpPr bwMode="auto">
            <a:xfrm>
              <a:off x="4384" y="2184"/>
              <a:ext cx="402" cy="1198"/>
              <a:chOff x="4384" y="2184"/>
              <a:chExt cx="402" cy="1198"/>
            </a:xfrm>
          </p:grpSpPr>
          <p:sp>
            <p:nvSpPr>
              <p:cNvPr id="12"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3"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4"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5"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grpSp>
        <p:sp>
          <p:nvSpPr>
            <p:cNvPr id="11" name="AutoShape 13"/>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grpSp>
      <p:grpSp>
        <p:nvGrpSpPr>
          <p:cNvPr id="16" name="Group 15"/>
          <p:cNvGrpSpPr>
            <a:grpSpLocks/>
          </p:cNvGrpSpPr>
          <p:nvPr/>
        </p:nvGrpSpPr>
        <p:grpSpPr bwMode="auto">
          <a:xfrm>
            <a:off x="3344863" y="2457450"/>
            <a:ext cx="5449887" cy="4497388"/>
            <a:chOff x="2107" y="1548"/>
            <a:chExt cx="3433" cy="2833"/>
          </a:xfrm>
        </p:grpSpPr>
        <p:sp>
          <p:nvSpPr>
            <p:cNvPr id="17" name="AutoShape 16"/>
            <p:cNvSpPr>
              <a:spLocks noChangeArrowheads="1"/>
            </p:cNvSpPr>
            <p:nvPr/>
          </p:nvSpPr>
          <p:spPr bwMode="auto">
            <a:xfrm>
              <a:off x="4732" y="2114"/>
              <a:ext cx="808" cy="808"/>
            </a:xfrm>
            <a:prstGeom prst="diamond">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18" name="Freeform 17"/>
            <p:cNvSpPr>
              <a:spLocks/>
            </p:cNvSpPr>
            <p:nvPr/>
          </p:nvSpPr>
          <p:spPr bwMode="auto">
            <a:xfrm>
              <a:off x="4061" y="1935"/>
              <a:ext cx="403" cy="1192"/>
            </a:xfrm>
            <a:custGeom>
              <a:avLst/>
              <a:gdLst>
                <a:gd name="T0" fmla="*/ 399 w 403"/>
                <a:gd name="T1" fmla="*/ 0 h 1192"/>
                <a:gd name="T2" fmla="*/ 0 w 403"/>
                <a:gd name="T3" fmla="*/ 399 h 1192"/>
                <a:gd name="T4" fmla="*/ 0 w 403"/>
                <a:gd name="T5" fmla="*/ 1191 h 1192"/>
                <a:gd name="T6" fmla="*/ 402 w 403"/>
                <a:gd name="T7" fmla="*/ 789 h 1192"/>
                <a:gd name="T8" fmla="*/ 399 w 403"/>
                <a:gd name="T9" fmla="*/ 0 h 1192"/>
              </a:gdLst>
              <a:ahLst/>
              <a:cxnLst>
                <a:cxn ang="0">
                  <a:pos x="T0" y="T1"/>
                </a:cxn>
                <a:cxn ang="0">
                  <a:pos x="T2" y="T3"/>
                </a:cxn>
                <a:cxn ang="0">
                  <a:pos x="T4" y="T5"/>
                </a:cxn>
                <a:cxn ang="0">
                  <a:pos x="T6" y="T7"/>
                </a:cxn>
                <a:cxn ang="0">
                  <a:pos x="T8" y="T9"/>
                </a:cxn>
              </a:cxnLst>
              <a:rect l="0" t="0" r="r" b="b"/>
              <a:pathLst>
                <a:path w="403" h="1192">
                  <a:moveTo>
                    <a:pt x="399" y="0"/>
                  </a:moveTo>
                  <a:lnTo>
                    <a:pt x="0" y="399"/>
                  </a:lnTo>
                  <a:lnTo>
                    <a:pt x="0" y="1191"/>
                  </a:lnTo>
                  <a:lnTo>
                    <a:pt x="402" y="789"/>
                  </a:lnTo>
                  <a:lnTo>
                    <a:pt x="399" y="0"/>
                  </a:lnTo>
                </a:path>
              </a:pathLst>
            </a:custGeom>
            <a:solidFill>
              <a:schemeClr val="accent1"/>
            </a:solidFill>
            <a:ln w="12700" cap="flat" cmpd="sng">
              <a:solidFill>
                <a:schemeClr val="accent1"/>
              </a:solidFill>
              <a:prstDash val="solid"/>
              <a:round/>
              <a:headEnd/>
              <a:tailEnd/>
            </a:ln>
            <a:effectLst/>
          </p:spPr>
          <p:txBody>
            <a:bodyPr wrap="none" anchor="ctr"/>
            <a:lstStyle/>
            <a:p>
              <a:pPr>
                <a:defRPr/>
              </a:pPr>
              <a:endParaRPr lang="en-US"/>
            </a:p>
          </p:txBody>
        </p:sp>
        <p:sp>
          <p:nvSpPr>
            <p:cNvPr id="19" name="AutoShape 18"/>
            <p:cNvSpPr>
              <a:spLocks noChangeArrowheads="1"/>
            </p:cNvSpPr>
            <p:nvPr/>
          </p:nvSpPr>
          <p:spPr bwMode="auto">
            <a:xfrm rot="18900000">
              <a:off x="2527" y="2630"/>
              <a:ext cx="1254" cy="1254"/>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0" name="AutoShape 19"/>
            <p:cNvSpPr>
              <a:spLocks noChangeArrowheads="1"/>
            </p:cNvSpPr>
            <p:nvPr/>
          </p:nvSpPr>
          <p:spPr bwMode="auto">
            <a:xfrm rot="13500000" flipH="1">
              <a:off x="3812" y="3813"/>
              <a:ext cx="568" cy="568"/>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1" name="AutoShape 20"/>
            <p:cNvSpPr>
              <a:spLocks noChangeArrowheads="1"/>
            </p:cNvSpPr>
            <p:nvPr/>
          </p:nvSpPr>
          <p:spPr bwMode="auto">
            <a:xfrm rot="16200000">
              <a:off x="4423" y="2927"/>
              <a:ext cx="858" cy="852"/>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2" name="AutoShape 21"/>
            <p:cNvSpPr>
              <a:spLocks noChangeArrowheads="1"/>
            </p:cNvSpPr>
            <p:nvPr/>
          </p:nvSpPr>
          <p:spPr bwMode="auto">
            <a:xfrm rot="10800000">
              <a:off x="2107" y="1548"/>
              <a:ext cx="1254" cy="1254"/>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3" name="AutoShape 22"/>
            <p:cNvSpPr>
              <a:spLocks noChangeArrowheads="1"/>
            </p:cNvSpPr>
            <p:nvPr/>
          </p:nvSpPr>
          <p:spPr bwMode="auto">
            <a:xfrm rot="8100000" flipH="1">
              <a:off x="3410" y="2702"/>
              <a:ext cx="568" cy="568"/>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grpSp>
      <p:sp>
        <p:nvSpPr>
          <p:cNvPr id="24" name="Rectangle 23"/>
          <p:cNvSpPr>
            <a:spLocks noChangeArrowheads="1"/>
          </p:cNvSpPr>
          <p:nvPr/>
        </p:nvSpPr>
        <p:spPr bwMode="auto">
          <a:xfrm>
            <a:off x="6588125" y="5181600"/>
            <a:ext cx="2555875" cy="381000"/>
          </a:xfrm>
          <a:prstGeom prst="rect">
            <a:avLst/>
          </a:prstGeom>
          <a:solidFill>
            <a:schemeClr val="bg2"/>
          </a:solidFill>
          <a:ln>
            <a:noFill/>
          </a:ln>
          <a:effectLst/>
        </p:spPr>
        <p:txBody>
          <a:bodyPr wrap="none" anchor="ctr"/>
          <a:lstStyle/>
          <a:p>
            <a:pPr eaLnBrk="1" hangingPunct="1">
              <a:defRPr/>
            </a:pPr>
            <a:endParaRPr kumimoji="1" lang="en-US"/>
          </a:p>
        </p:txBody>
      </p:sp>
      <p:sp>
        <p:nvSpPr>
          <p:cNvPr id="1762318" name="Rectangle 14"/>
          <p:cNvSpPr>
            <a:spLocks noGrp="1" noChangeArrowheads="1"/>
          </p:cNvSpPr>
          <p:nvPr>
            <p:ph type="ctrTitle" sz="quarter"/>
          </p:nvPr>
        </p:nvSpPr>
        <p:spPr>
          <a:xfrm>
            <a:off x="914400" y="228600"/>
            <a:ext cx="7772400" cy="2438400"/>
          </a:xfrm>
        </p:spPr>
        <p:txBody>
          <a:bodyPr anchor="b"/>
          <a:lstStyle>
            <a:lvl1pPr>
              <a:lnSpc>
                <a:spcPct val="100000"/>
              </a:lnSpc>
              <a:defRPr sz="6600">
                <a:solidFill>
                  <a:schemeClr val="tx2"/>
                </a:solidFill>
              </a:defRPr>
            </a:lvl1pPr>
          </a:lstStyle>
          <a:p>
            <a:pPr lvl="0"/>
            <a:r>
              <a:rPr lang="en-US" noProof="0"/>
              <a:t>Click to edit Master title style</a:t>
            </a:r>
          </a:p>
        </p:txBody>
      </p:sp>
      <p:sp>
        <p:nvSpPr>
          <p:cNvPr id="1762328" name="Rectangle 24"/>
          <p:cNvSpPr>
            <a:spLocks noGrp="1" noChangeArrowheads="1"/>
          </p:cNvSpPr>
          <p:nvPr>
            <p:ph type="subTitle" sz="quarter" idx="1"/>
          </p:nvPr>
        </p:nvSpPr>
        <p:spPr>
          <a:xfrm>
            <a:off x="4876800" y="4368800"/>
            <a:ext cx="4259263" cy="742950"/>
          </a:xfrm>
          <a:solidFill>
            <a:schemeClr val="tx2"/>
          </a:solidFill>
          <a:ln w="12700">
            <a:solidFill>
              <a:schemeClr val="tx2"/>
            </a:solidFill>
            <a:miter lim="800000"/>
            <a:headEnd/>
            <a:tailEnd/>
          </a:ln>
        </p:spPr>
        <p:txBody>
          <a:bodyPr lIns="91440" tIns="0" rIns="91440" bIns="0" anchor="b">
            <a:spAutoFit/>
          </a:bodyPr>
          <a:lstStyle>
            <a:lvl1pPr marL="0" indent="0">
              <a:spcBef>
                <a:spcPct val="0"/>
              </a:spcBef>
              <a:buClrTx/>
              <a:buSzTx/>
              <a:buFontTx/>
              <a:buNone/>
              <a:defRPr sz="2400">
                <a:solidFill>
                  <a:schemeClr val="bg1"/>
                </a:solidFill>
              </a:defRPr>
            </a:lvl1pPr>
          </a:lstStyle>
          <a:p>
            <a:pPr lvl="0"/>
            <a:r>
              <a:rPr lang="en-US" noProof="0"/>
              <a:t>Click to edit Master subtitle style</a:t>
            </a:r>
          </a:p>
        </p:txBody>
      </p:sp>
      <p:sp>
        <p:nvSpPr>
          <p:cNvPr id="25" name="Rectangle 25"/>
          <p:cNvSpPr>
            <a:spLocks noGrp="1" noChangeArrowheads="1"/>
          </p:cNvSpPr>
          <p:nvPr>
            <p:ph type="dt" sz="half" idx="10"/>
          </p:nvPr>
        </p:nvSpPr>
        <p:spPr/>
        <p:txBody>
          <a:bodyPr/>
          <a:lstStyle>
            <a:lvl1pPr>
              <a:defRPr/>
            </a:lvl1pPr>
          </a:lstStyle>
          <a:p>
            <a:pPr>
              <a:defRPr/>
            </a:pPr>
            <a:endParaRPr lang="en-US"/>
          </a:p>
        </p:txBody>
      </p:sp>
      <p:sp>
        <p:nvSpPr>
          <p:cNvPr id="26" name="Rectangle 26"/>
          <p:cNvSpPr>
            <a:spLocks noGrp="1" noChangeArrowheads="1"/>
          </p:cNvSpPr>
          <p:nvPr>
            <p:ph type="ftr" sz="quarter" idx="11"/>
          </p:nvPr>
        </p:nvSpPr>
        <p:spPr/>
        <p:txBody>
          <a:bodyPr/>
          <a:lstStyle>
            <a:lvl1pPr>
              <a:defRPr/>
            </a:lvl1pPr>
          </a:lstStyle>
          <a:p>
            <a:pPr>
              <a:defRPr/>
            </a:pPr>
            <a:endParaRPr lang="en-US"/>
          </a:p>
        </p:txBody>
      </p:sp>
      <p:sp>
        <p:nvSpPr>
          <p:cNvPr id="27" name="Rectangle 27"/>
          <p:cNvSpPr>
            <a:spLocks noGrp="1" noChangeArrowheads="1"/>
          </p:cNvSpPr>
          <p:nvPr>
            <p:ph type="sldNum" sz="quarter" idx="12"/>
          </p:nvPr>
        </p:nvSpPr>
        <p:spPr/>
        <p:txBody>
          <a:bodyPr/>
          <a:lstStyle>
            <a:lvl1pPr>
              <a:defRPr/>
            </a:lvl1pPr>
          </a:lstStyle>
          <a:p>
            <a:fld id="{2ABEC26D-E988-AC4A-87F9-53324A248550}" type="slidenum">
              <a:rPr lang="en-US"/>
              <a:pPr/>
              <a:t>‹#›</a:t>
            </a:fld>
            <a:endParaRPr lang="en-US"/>
          </a:p>
        </p:txBody>
      </p:sp>
    </p:spTree>
    <p:extLst>
      <p:ext uri="{BB962C8B-B14F-4D97-AF65-F5344CB8AC3E}">
        <p14:creationId xmlns:p14="http://schemas.microsoft.com/office/powerpoint/2010/main" val="3547259673"/>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D0C9262C-5E06-B841-B08E-3884E97F6E1F}" type="slidenum">
              <a:rPr lang="en-US"/>
              <a:pPr/>
              <a:t>‹#›</a:t>
            </a:fld>
            <a:endParaRPr lang="en-US"/>
          </a:p>
        </p:txBody>
      </p:sp>
    </p:spTree>
    <p:extLst>
      <p:ext uri="{BB962C8B-B14F-4D97-AF65-F5344CB8AC3E}">
        <p14:creationId xmlns:p14="http://schemas.microsoft.com/office/powerpoint/2010/main" val="2559456898"/>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3F7B09E9-81A3-994B-8966-9EEC927FE69D}" type="slidenum">
              <a:rPr lang="en-US"/>
              <a:pPr/>
              <a:t>‹#›</a:t>
            </a:fld>
            <a:endParaRPr lang="en-US"/>
          </a:p>
        </p:txBody>
      </p:sp>
    </p:spTree>
    <p:extLst>
      <p:ext uri="{BB962C8B-B14F-4D97-AF65-F5344CB8AC3E}">
        <p14:creationId xmlns:p14="http://schemas.microsoft.com/office/powerpoint/2010/main" val="598952820"/>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4688" y="1795463"/>
            <a:ext cx="38369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4075" y="1795463"/>
            <a:ext cx="383698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31DBEFAB-07D9-5741-A55C-BA4075D4D391}" type="slidenum">
              <a:rPr lang="en-US"/>
              <a:pPr/>
              <a:t>‹#›</a:t>
            </a:fld>
            <a:endParaRPr lang="en-US"/>
          </a:p>
        </p:txBody>
      </p:sp>
    </p:spTree>
    <p:extLst>
      <p:ext uri="{BB962C8B-B14F-4D97-AF65-F5344CB8AC3E}">
        <p14:creationId xmlns:p14="http://schemas.microsoft.com/office/powerpoint/2010/main" val="3762667410"/>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077"/>
          <p:cNvSpPr>
            <a:spLocks noGrp="1" noChangeArrowheads="1"/>
          </p:cNvSpPr>
          <p:nvPr>
            <p:ph type="dt" sz="half" idx="10"/>
          </p:nvPr>
        </p:nvSpPr>
        <p:spPr>
          <a:ln/>
        </p:spPr>
        <p:txBody>
          <a:bodyPr/>
          <a:lstStyle>
            <a:lvl1pPr>
              <a:defRPr/>
            </a:lvl1pPr>
          </a:lstStyle>
          <a:p>
            <a:pPr>
              <a:defRPr/>
            </a:pPr>
            <a:endParaRPr lang="en-US"/>
          </a:p>
        </p:txBody>
      </p:sp>
      <p:sp>
        <p:nvSpPr>
          <p:cNvPr id="8" name="Rectangle 3078"/>
          <p:cNvSpPr>
            <a:spLocks noGrp="1" noChangeArrowheads="1"/>
          </p:cNvSpPr>
          <p:nvPr>
            <p:ph type="ftr" sz="quarter" idx="11"/>
          </p:nvPr>
        </p:nvSpPr>
        <p:spPr>
          <a:ln/>
        </p:spPr>
        <p:txBody>
          <a:bodyPr/>
          <a:lstStyle>
            <a:lvl1pPr>
              <a:defRPr/>
            </a:lvl1pPr>
          </a:lstStyle>
          <a:p>
            <a:pPr>
              <a:defRPr/>
            </a:pPr>
            <a:endParaRPr lang="en-US"/>
          </a:p>
        </p:txBody>
      </p:sp>
      <p:sp>
        <p:nvSpPr>
          <p:cNvPr id="9" name="Rectangle 3079"/>
          <p:cNvSpPr>
            <a:spLocks noGrp="1" noChangeArrowheads="1"/>
          </p:cNvSpPr>
          <p:nvPr>
            <p:ph type="sldNum" sz="quarter" idx="12"/>
          </p:nvPr>
        </p:nvSpPr>
        <p:spPr>
          <a:ln/>
        </p:spPr>
        <p:txBody>
          <a:bodyPr/>
          <a:lstStyle>
            <a:lvl1pPr>
              <a:defRPr/>
            </a:lvl1pPr>
          </a:lstStyle>
          <a:p>
            <a:fld id="{6452D4A0-B21E-0F44-BA5E-5803C69A653B}" type="slidenum">
              <a:rPr lang="en-US"/>
              <a:pPr/>
              <a:t>‹#›</a:t>
            </a:fld>
            <a:endParaRPr lang="en-US"/>
          </a:p>
        </p:txBody>
      </p:sp>
    </p:spTree>
    <p:extLst>
      <p:ext uri="{BB962C8B-B14F-4D97-AF65-F5344CB8AC3E}">
        <p14:creationId xmlns:p14="http://schemas.microsoft.com/office/powerpoint/2010/main" val="2316296356"/>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077"/>
          <p:cNvSpPr>
            <a:spLocks noGrp="1" noChangeArrowheads="1"/>
          </p:cNvSpPr>
          <p:nvPr>
            <p:ph type="dt" sz="half" idx="10"/>
          </p:nvPr>
        </p:nvSpPr>
        <p:spPr>
          <a:ln/>
        </p:spPr>
        <p:txBody>
          <a:bodyPr/>
          <a:lstStyle>
            <a:lvl1pPr>
              <a:defRPr/>
            </a:lvl1pPr>
          </a:lstStyle>
          <a:p>
            <a:pPr>
              <a:defRPr/>
            </a:pPr>
            <a:endParaRPr lang="en-US"/>
          </a:p>
        </p:txBody>
      </p:sp>
      <p:sp>
        <p:nvSpPr>
          <p:cNvPr id="4" name="Rectangle 3078"/>
          <p:cNvSpPr>
            <a:spLocks noGrp="1" noChangeArrowheads="1"/>
          </p:cNvSpPr>
          <p:nvPr>
            <p:ph type="ftr" sz="quarter" idx="11"/>
          </p:nvPr>
        </p:nvSpPr>
        <p:spPr>
          <a:ln/>
        </p:spPr>
        <p:txBody>
          <a:bodyPr/>
          <a:lstStyle>
            <a:lvl1pPr>
              <a:defRPr/>
            </a:lvl1pPr>
          </a:lstStyle>
          <a:p>
            <a:pPr>
              <a:defRPr/>
            </a:pPr>
            <a:endParaRPr lang="en-US"/>
          </a:p>
        </p:txBody>
      </p:sp>
      <p:sp>
        <p:nvSpPr>
          <p:cNvPr id="5" name="Rectangle 3079"/>
          <p:cNvSpPr>
            <a:spLocks noGrp="1" noChangeArrowheads="1"/>
          </p:cNvSpPr>
          <p:nvPr>
            <p:ph type="sldNum" sz="quarter" idx="12"/>
          </p:nvPr>
        </p:nvSpPr>
        <p:spPr>
          <a:ln/>
        </p:spPr>
        <p:txBody>
          <a:bodyPr/>
          <a:lstStyle>
            <a:lvl1pPr>
              <a:defRPr/>
            </a:lvl1pPr>
          </a:lstStyle>
          <a:p>
            <a:fld id="{CC7B9A0C-0CBD-F94B-8EC2-BB48D67C027D}" type="slidenum">
              <a:rPr lang="en-US"/>
              <a:pPr/>
              <a:t>‹#›</a:t>
            </a:fld>
            <a:endParaRPr lang="en-US"/>
          </a:p>
        </p:txBody>
      </p:sp>
    </p:spTree>
    <p:extLst>
      <p:ext uri="{BB962C8B-B14F-4D97-AF65-F5344CB8AC3E}">
        <p14:creationId xmlns:p14="http://schemas.microsoft.com/office/powerpoint/2010/main" val="48148259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95321978"/>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077"/>
          <p:cNvSpPr>
            <a:spLocks noGrp="1" noChangeArrowheads="1"/>
          </p:cNvSpPr>
          <p:nvPr>
            <p:ph type="dt" sz="half" idx="10"/>
          </p:nvPr>
        </p:nvSpPr>
        <p:spPr>
          <a:ln/>
        </p:spPr>
        <p:txBody>
          <a:bodyPr/>
          <a:lstStyle>
            <a:lvl1pPr>
              <a:defRPr/>
            </a:lvl1pPr>
          </a:lstStyle>
          <a:p>
            <a:pPr>
              <a:defRPr/>
            </a:pPr>
            <a:endParaRPr lang="en-US"/>
          </a:p>
        </p:txBody>
      </p:sp>
      <p:sp>
        <p:nvSpPr>
          <p:cNvPr id="3" name="Rectangle 3078"/>
          <p:cNvSpPr>
            <a:spLocks noGrp="1" noChangeArrowheads="1"/>
          </p:cNvSpPr>
          <p:nvPr>
            <p:ph type="ftr" sz="quarter" idx="11"/>
          </p:nvPr>
        </p:nvSpPr>
        <p:spPr>
          <a:ln/>
        </p:spPr>
        <p:txBody>
          <a:bodyPr/>
          <a:lstStyle>
            <a:lvl1pPr>
              <a:defRPr/>
            </a:lvl1pPr>
          </a:lstStyle>
          <a:p>
            <a:pPr>
              <a:defRPr/>
            </a:pPr>
            <a:endParaRPr lang="en-US"/>
          </a:p>
        </p:txBody>
      </p:sp>
      <p:sp>
        <p:nvSpPr>
          <p:cNvPr id="4" name="Rectangle 3079"/>
          <p:cNvSpPr>
            <a:spLocks noGrp="1" noChangeArrowheads="1"/>
          </p:cNvSpPr>
          <p:nvPr>
            <p:ph type="sldNum" sz="quarter" idx="12"/>
          </p:nvPr>
        </p:nvSpPr>
        <p:spPr>
          <a:ln/>
        </p:spPr>
        <p:txBody>
          <a:bodyPr/>
          <a:lstStyle>
            <a:lvl1pPr>
              <a:defRPr/>
            </a:lvl1pPr>
          </a:lstStyle>
          <a:p>
            <a:fld id="{3E37C021-44E3-9740-BE96-04ECCBC06FEE}" type="slidenum">
              <a:rPr lang="en-US"/>
              <a:pPr/>
              <a:t>‹#›</a:t>
            </a:fld>
            <a:endParaRPr lang="en-US"/>
          </a:p>
        </p:txBody>
      </p:sp>
    </p:spTree>
    <p:extLst>
      <p:ext uri="{BB962C8B-B14F-4D97-AF65-F5344CB8AC3E}">
        <p14:creationId xmlns:p14="http://schemas.microsoft.com/office/powerpoint/2010/main" val="4234458845"/>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EF3B1A1B-DF02-974E-9E41-343D2FF79757}" type="slidenum">
              <a:rPr lang="en-US"/>
              <a:pPr/>
              <a:t>‹#›</a:t>
            </a:fld>
            <a:endParaRPr lang="en-US"/>
          </a:p>
        </p:txBody>
      </p:sp>
    </p:spTree>
    <p:extLst>
      <p:ext uri="{BB962C8B-B14F-4D97-AF65-F5344CB8AC3E}">
        <p14:creationId xmlns:p14="http://schemas.microsoft.com/office/powerpoint/2010/main" val="2346285838"/>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FB295C03-6347-934D-8E1C-3925F4FC02F7}" type="slidenum">
              <a:rPr lang="en-US"/>
              <a:pPr/>
              <a:t>‹#›</a:t>
            </a:fld>
            <a:endParaRPr lang="en-US"/>
          </a:p>
        </p:txBody>
      </p:sp>
    </p:spTree>
    <p:extLst>
      <p:ext uri="{BB962C8B-B14F-4D97-AF65-F5344CB8AC3E}">
        <p14:creationId xmlns:p14="http://schemas.microsoft.com/office/powerpoint/2010/main" val="4228179585"/>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6212033A-7E16-0A48-9057-D671B59DD967}" type="slidenum">
              <a:rPr lang="en-US"/>
              <a:pPr/>
              <a:t>‹#›</a:t>
            </a:fld>
            <a:endParaRPr lang="en-US"/>
          </a:p>
        </p:txBody>
      </p:sp>
    </p:spTree>
    <p:extLst>
      <p:ext uri="{BB962C8B-B14F-4D97-AF65-F5344CB8AC3E}">
        <p14:creationId xmlns:p14="http://schemas.microsoft.com/office/powerpoint/2010/main" val="3025232580"/>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263" y="315913"/>
            <a:ext cx="1955800" cy="5594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4688" y="315913"/>
            <a:ext cx="5718175" cy="5594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C7F1A34B-6F36-1948-A74C-FC574CDE6756}" type="slidenum">
              <a:rPr lang="en-US"/>
              <a:pPr/>
              <a:t>‹#›</a:t>
            </a:fld>
            <a:endParaRPr lang="en-US"/>
          </a:p>
        </p:txBody>
      </p:sp>
    </p:spTree>
    <p:extLst>
      <p:ext uri="{BB962C8B-B14F-4D97-AF65-F5344CB8AC3E}">
        <p14:creationId xmlns:p14="http://schemas.microsoft.com/office/powerpoint/2010/main" val="891698326"/>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solidFill>
                  <a:srgbClr val="F8F8F8"/>
                </a:solidFill>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solidFill>
                  <a:srgbClr val="F8F8F8"/>
                </a:solidFill>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solidFill>
                  <a:srgbClr val="F8F8F8"/>
                </a:solidFill>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solidFill>
                  <a:srgbClr val="F8F8F8"/>
                </a:solidFill>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solidFill>
                  <a:srgbClr val="F8F8F8"/>
                </a:solidFill>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solidFill>
                  <a:srgbClr val="F8F8F8"/>
                </a:solidFill>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sp>
        <p:nvSpPr>
          <p:cNvPr id="1760258"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noProof="0"/>
              <a:t>Click to edit Master title style</a:t>
            </a:r>
          </a:p>
        </p:txBody>
      </p:sp>
      <p:sp>
        <p:nvSpPr>
          <p:cNvPr id="1760259"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noProof="0"/>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fld id="{F4D2B295-4D05-CE42-9C2F-85DEA3C04B78}" type="slidenum">
              <a:rPr lang="en-US"/>
              <a:pPr/>
              <a:t>‹#›</a:t>
            </a:fld>
            <a:endParaRPr lang="en-US"/>
          </a:p>
        </p:txBody>
      </p:sp>
    </p:spTree>
    <p:extLst>
      <p:ext uri="{BB962C8B-B14F-4D97-AF65-F5344CB8AC3E}">
        <p14:creationId xmlns:p14="http://schemas.microsoft.com/office/powerpoint/2010/main" val="1906106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59CAE1A-2A1A-8B48-8A5F-7C5CD19A4A9B}" type="slidenum">
              <a:rPr lang="en-US"/>
              <a:pPr/>
              <a:t>‹#›</a:t>
            </a:fld>
            <a:endParaRPr lang="en-US"/>
          </a:p>
        </p:txBody>
      </p:sp>
    </p:spTree>
    <p:extLst>
      <p:ext uri="{BB962C8B-B14F-4D97-AF65-F5344CB8AC3E}">
        <p14:creationId xmlns:p14="http://schemas.microsoft.com/office/powerpoint/2010/main" val="442032249"/>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600E4C9-AE08-0341-8245-304526C9E9B8}" type="slidenum">
              <a:rPr lang="en-US"/>
              <a:pPr/>
              <a:t>‹#›</a:t>
            </a:fld>
            <a:endParaRPr lang="en-US"/>
          </a:p>
        </p:txBody>
      </p:sp>
    </p:spTree>
    <p:extLst>
      <p:ext uri="{BB962C8B-B14F-4D97-AF65-F5344CB8AC3E}">
        <p14:creationId xmlns:p14="http://schemas.microsoft.com/office/powerpoint/2010/main" val="362609231"/>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89863D0-8D09-E844-BE43-A1FEE412E4CC}" type="slidenum">
              <a:rPr lang="en-US"/>
              <a:pPr/>
              <a:t>‹#›</a:t>
            </a:fld>
            <a:endParaRPr lang="en-US"/>
          </a:p>
        </p:txBody>
      </p:sp>
    </p:spTree>
    <p:extLst>
      <p:ext uri="{BB962C8B-B14F-4D97-AF65-F5344CB8AC3E}">
        <p14:creationId xmlns:p14="http://schemas.microsoft.com/office/powerpoint/2010/main" val="157282620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95C1E82-5F40-F548-A51B-6D4206D71477}" type="slidenum">
              <a:rPr lang="en-US"/>
              <a:pPr/>
              <a:t>‹#›</a:t>
            </a:fld>
            <a:endParaRPr lang="en-US"/>
          </a:p>
        </p:txBody>
      </p:sp>
    </p:spTree>
    <p:extLst>
      <p:ext uri="{BB962C8B-B14F-4D97-AF65-F5344CB8AC3E}">
        <p14:creationId xmlns:p14="http://schemas.microsoft.com/office/powerpoint/2010/main" val="302322719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1386364359"/>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63D0B29-2F3F-0041-826D-B4405F041FED}" type="slidenum">
              <a:rPr lang="en-US"/>
              <a:pPr/>
              <a:t>‹#›</a:t>
            </a:fld>
            <a:endParaRPr lang="en-US"/>
          </a:p>
        </p:txBody>
      </p:sp>
    </p:spTree>
    <p:extLst>
      <p:ext uri="{BB962C8B-B14F-4D97-AF65-F5344CB8AC3E}">
        <p14:creationId xmlns:p14="http://schemas.microsoft.com/office/powerpoint/2010/main" val="1505287397"/>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6AFDAA2-A9B7-F040-BAEE-699FE93185E4}" type="slidenum">
              <a:rPr lang="en-US"/>
              <a:pPr/>
              <a:t>‹#›</a:t>
            </a:fld>
            <a:endParaRPr lang="en-US"/>
          </a:p>
        </p:txBody>
      </p:sp>
    </p:spTree>
    <p:extLst>
      <p:ext uri="{BB962C8B-B14F-4D97-AF65-F5344CB8AC3E}">
        <p14:creationId xmlns:p14="http://schemas.microsoft.com/office/powerpoint/2010/main" val="2043124536"/>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1A47358-9689-4246-B079-9E2228F0FCAA}" type="slidenum">
              <a:rPr lang="en-US"/>
              <a:pPr/>
              <a:t>‹#›</a:t>
            </a:fld>
            <a:endParaRPr lang="en-US"/>
          </a:p>
        </p:txBody>
      </p:sp>
    </p:spTree>
    <p:extLst>
      <p:ext uri="{BB962C8B-B14F-4D97-AF65-F5344CB8AC3E}">
        <p14:creationId xmlns:p14="http://schemas.microsoft.com/office/powerpoint/2010/main" val="2282767985"/>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34B557E-7BFF-2647-A6CD-2D0FA46852BA}" type="slidenum">
              <a:rPr lang="en-US"/>
              <a:pPr/>
              <a:t>‹#›</a:t>
            </a:fld>
            <a:endParaRPr lang="en-US"/>
          </a:p>
        </p:txBody>
      </p:sp>
    </p:spTree>
    <p:extLst>
      <p:ext uri="{BB962C8B-B14F-4D97-AF65-F5344CB8AC3E}">
        <p14:creationId xmlns:p14="http://schemas.microsoft.com/office/powerpoint/2010/main" val="1206861001"/>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BE375C5-0923-AB42-AAD0-2B2A590F78DA}" type="slidenum">
              <a:rPr lang="en-US"/>
              <a:pPr/>
              <a:t>‹#›</a:t>
            </a:fld>
            <a:endParaRPr lang="en-US"/>
          </a:p>
        </p:txBody>
      </p:sp>
    </p:spTree>
    <p:extLst>
      <p:ext uri="{BB962C8B-B14F-4D97-AF65-F5344CB8AC3E}">
        <p14:creationId xmlns:p14="http://schemas.microsoft.com/office/powerpoint/2010/main" val="593616081"/>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22FC060-0B2C-F04B-872E-97C20E7B10DC}" type="slidenum">
              <a:rPr lang="en-US"/>
              <a:pPr/>
              <a:t>‹#›</a:t>
            </a:fld>
            <a:endParaRPr lang="en-US"/>
          </a:p>
        </p:txBody>
      </p:sp>
    </p:spTree>
    <p:extLst>
      <p:ext uri="{BB962C8B-B14F-4D97-AF65-F5344CB8AC3E}">
        <p14:creationId xmlns:p14="http://schemas.microsoft.com/office/powerpoint/2010/main" val="345543727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sp>
        <p:nvSpPr>
          <p:cNvPr id="1760258"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noProof="0"/>
              <a:t>Click to edit Master title style</a:t>
            </a:r>
          </a:p>
        </p:txBody>
      </p:sp>
      <p:sp>
        <p:nvSpPr>
          <p:cNvPr id="1760259"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noProof="0"/>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fld id="{43E7F8F8-28DD-F94D-8130-04696949F606}" type="slidenum">
              <a:rPr lang="en-US"/>
              <a:pPr/>
              <a:t>‹#›</a:t>
            </a:fld>
            <a:endParaRPr lang="en-US"/>
          </a:p>
        </p:txBody>
      </p:sp>
    </p:spTree>
    <p:extLst>
      <p:ext uri="{BB962C8B-B14F-4D97-AF65-F5344CB8AC3E}">
        <p14:creationId xmlns:p14="http://schemas.microsoft.com/office/powerpoint/2010/main" val="3843156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0A600CD-6E6E-684B-B8BD-8735BEB32682}" type="slidenum">
              <a:rPr lang="en-US"/>
              <a:pPr/>
              <a:t>‹#›</a:t>
            </a:fld>
            <a:endParaRPr lang="en-US"/>
          </a:p>
        </p:txBody>
      </p:sp>
    </p:spTree>
    <p:extLst>
      <p:ext uri="{BB962C8B-B14F-4D97-AF65-F5344CB8AC3E}">
        <p14:creationId xmlns:p14="http://schemas.microsoft.com/office/powerpoint/2010/main" val="3460971221"/>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58C3BB-A681-F04D-AD23-6FA0547859E5}" type="slidenum">
              <a:rPr lang="en-US"/>
              <a:pPr/>
              <a:t>‹#›</a:t>
            </a:fld>
            <a:endParaRPr lang="en-US"/>
          </a:p>
        </p:txBody>
      </p:sp>
    </p:spTree>
    <p:extLst>
      <p:ext uri="{BB962C8B-B14F-4D97-AF65-F5344CB8AC3E}">
        <p14:creationId xmlns:p14="http://schemas.microsoft.com/office/powerpoint/2010/main" val="3454054830"/>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720746B-5F22-5042-A14B-5F6ED1644C79}" type="slidenum">
              <a:rPr lang="en-US"/>
              <a:pPr/>
              <a:t>‹#›</a:t>
            </a:fld>
            <a:endParaRPr lang="en-US"/>
          </a:p>
        </p:txBody>
      </p:sp>
    </p:spTree>
    <p:extLst>
      <p:ext uri="{BB962C8B-B14F-4D97-AF65-F5344CB8AC3E}">
        <p14:creationId xmlns:p14="http://schemas.microsoft.com/office/powerpoint/2010/main" val="251563469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13/12/2025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778844530"/>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7E5F8B3-12A0-884D-81E7-C9D4F04ABBD6}" type="slidenum">
              <a:rPr lang="en-US"/>
              <a:pPr/>
              <a:t>‹#›</a:t>
            </a:fld>
            <a:endParaRPr lang="en-US"/>
          </a:p>
        </p:txBody>
      </p:sp>
    </p:spTree>
    <p:extLst>
      <p:ext uri="{BB962C8B-B14F-4D97-AF65-F5344CB8AC3E}">
        <p14:creationId xmlns:p14="http://schemas.microsoft.com/office/powerpoint/2010/main" val="2526656028"/>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D82420F-596E-1947-9E17-08DFDE3E9114}" type="slidenum">
              <a:rPr lang="en-US"/>
              <a:pPr/>
              <a:t>‹#›</a:t>
            </a:fld>
            <a:endParaRPr lang="en-US"/>
          </a:p>
        </p:txBody>
      </p:sp>
    </p:spTree>
    <p:extLst>
      <p:ext uri="{BB962C8B-B14F-4D97-AF65-F5344CB8AC3E}">
        <p14:creationId xmlns:p14="http://schemas.microsoft.com/office/powerpoint/2010/main" val="959334224"/>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57CC74A-528C-8F4F-9548-28C8F6D9BBA8}" type="slidenum">
              <a:rPr lang="en-US"/>
              <a:pPr/>
              <a:t>‹#›</a:t>
            </a:fld>
            <a:endParaRPr lang="en-US"/>
          </a:p>
        </p:txBody>
      </p:sp>
    </p:spTree>
    <p:extLst>
      <p:ext uri="{BB962C8B-B14F-4D97-AF65-F5344CB8AC3E}">
        <p14:creationId xmlns:p14="http://schemas.microsoft.com/office/powerpoint/2010/main" val="1343059272"/>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1367644-65AA-324A-B621-227294F874F5}" type="slidenum">
              <a:rPr lang="en-US"/>
              <a:pPr/>
              <a:t>‹#›</a:t>
            </a:fld>
            <a:endParaRPr lang="en-US"/>
          </a:p>
        </p:txBody>
      </p:sp>
    </p:spTree>
    <p:extLst>
      <p:ext uri="{BB962C8B-B14F-4D97-AF65-F5344CB8AC3E}">
        <p14:creationId xmlns:p14="http://schemas.microsoft.com/office/powerpoint/2010/main" val="596416723"/>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D70BC2C-40DD-EA43-B204-128D68778FF4}" type="slidenum">
              <a:rPr lang="en-US"/>
              <a:pPr/>
              <a:t>‹#›</a:t>
            </a:fld>
            <a:endParaRPr lang="en-US"/>
          </a:p>
        </p:txBody>
      </p:sp>
    </p:spTree>
    <p:extLst>
      <p:ext uri="{BB962C8B-B14F-4D97-AF65-F5344CB8AC3E}">
        <p14:creationId xmlns:p14="http://schemas.microsoft.com/office/powerpoint/2010/main" val="680485651"/>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67A951C-F0A7-5842-864A-EEDF9BA1B39B}" type="slidenum">
              <a:rPr lang="en-US"/>
              <a:pPr/>
              <a:t>‹#›</a:t>
            </a:fld>
            <a:endParaRPr lang="en-US"/>
          </a:p>
        </p:txBody>
      </p:sp>
    </p:spTree>
    <p:extLst>
      <p:ext uri="{BB962C8B-B14F-4D97-AF65-F5344CB8AC3E}">
        <p14:creationId xmlns:p14="http://schemas.microsoft.com/office/powerpoint/2010/main" val="886977655"/>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6C71BD7-EBA5-E54C-A4EB-99FCC20BC79A}" type="slidenum">
              <a:rPr lang="en-US"/>
              <a:pPr/>
              <a:t>‹#›</a:t>
            </a:fld>
            <a:endParaRPr lang="en-US"/>
          </a:p>
        </p:txBody>
      </p:sp>
    </p:spTree>
    <p:extLst>
      <p:ext uri="{BB962C8B-B14F-4D97-AF65-F5344CB8AC3E}">
        <p14:creationId xmlns:p14="http://schemas.microsoft.com/office/powerpoint/2010/main" val="302136444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53258751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63535575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872720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419546264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16814866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33285322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76404355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08853477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59542065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03838388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63108149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39699558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206A076-6831-2F45-97B3-C30140A4BBDF}" type="slidenum">
              <a:rPr lang="en-US"/>
              <a:pPr/>
              <a:t>‹#›</a:t>
            </a:fld>
            <a:endParaRPr lang="en-US"/>
          </a:p>
        </p:txBody>
      </p:sp>
    </p:spTree>
    <p:extLst>
      <p:ext uri="{BB962C8B-B14F-4D97-AF65-F5344CB8AC3E}">
        <p14:creationId xmlns:p14="http://schemas.microsoft.com/office/powerpoint/2010/main" val="163514588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C31ECDC-F53C-CC4D-8816-8E40BD70545B}" type="slidenum">
              <a:rPr lang="en-US"/>
              <a:pPr/>
              <a:t>‹#›</a:t>
            </a:fld>
            <a:endParaRPr lang="en-US"/>
          </a:p>
        </p:txBody>
      </p:sp>
    </p:spTree>
    <p:extLst>
      <p:ext uri="{BB962C8B-B14F-4D97-AF65-F5344CB8AC3E}">
        <p14:creationId xmlns:p14="http://schemas.microsoft.com/office/powerpoint/2010/main" val="17698569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298544912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44660C0-602B-7F45-BC2E-A23D190C4C03}" type="slidenum">
              <a:rPr lang="en-US"/>
              <a:pPr/>
              <a:t>‹#›</a:t>
            </a:fld>
            <a:endParaRPr lang="en-US"/>
          </a:p>
        </p:txBody>
      </p:sp>
    </p:spTree>
    <p:extLst>
      <p:ext uri="{BB962C8B-B14F-4D97-AF65-F5344CB8AC3E}">
        <p14:creationId xmlns:p14="http://schemas.microsoft.com/office/powerpoint/2010/main" val="57012785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0021E1E-DA74-D241-91A9-4C7B1320E229}" type="slidenum">
              <a:rPr lang="en-US"/>
              <a:pPr/>
              <a:t>‹#›</a:t>
            </a:fld>
            <a:endParaRPr lang="en-US"/>
          </a:p>
        </p:txBody>
      </p:sp>
    </p:spTree>
    <p:extLst>
      <p:ext uri="{BB962C8B-B14F-4D97-AF65-F5344CB8AC3E}">
        <p14:creationId xmlns:p14="http://schemas.microsoft.com/office/powerpoint/2010/main" val="378646413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9AB7BAD-029B-C243-80A3-DB29844F8E07}" type="slidenum">
              <a:rPr lang="en-US"/>
              <a:pPr/>
              <a:t>‹#›</a:t>
            </a:fld>
            <a:endParaRPr lang="en-US"/>
          </a:p>
        </p:txBody>
      </p:sp>
    </p:spTree>
    <p:extLst>
      <p:ext uri="{BB962C8B-B14F-4D97-AF65-F5344CB8AC3E}">
        <p14:creationId xmlns:p14="http://schemas.microsoft.com/office/powerpoint/2010/main" val="389457400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45B162F-7A43-1E4E-9E1F-7638FD277311}" type="slidenum">
              <a:rPr lang="en-US"/>
              <a:pPr/>
              <a:t>‹#›</a:t>
            </a:fld>
            <a:endParaRPr lang="en-US"/>
          </a:p>
        </p:txBody>
      </p:sp>
    </p:spTree>
    <p:extLst>
      <p:ext uri="{BB962C8B-B14F-4D97-AF65-F5344CB8AC3E}">
        <p14:creationId xmlns:p14="http://schemas.microsoft.com/office/powerpoint/2010/main" val="277918606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FDC408A-30A6-7748-8004-B36080E4BFC1}" type="slidenum">
              <a:rPr lang="en-US"/>
              <a:pPr/>
              <a:t>‹#›</a:t>
            </a:fld>
            <a:endParaRPr lang="en-US"/>
          </a:p>
        </p:txBody>
      </p:sp>
    </p:spTree>
    <p:extLst>
      <p:ext uri="{BB962C8B-B14F-4D97-AF65-F5344CB8AC3E}">
        <p14:creationId xmlns:p14="http://schemas.microsoft.com/office/powerpoint/2010/main" val="6087211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F14FB59-9D2A-FC4E-B9F7-F2FF5C3E9DED}" type="slidenum">
              <a:rPr lang="en-US"/>
              <a:pPr/>
              <a:t>‹#›</a:t>
            </a:fld>
            <a:endParaRPr lang="en-US"/>
          </a:p>
        </p:txBody>
      </p:sp>
    </p:spTree>
    <p:extLst>
      <p:ext uri="{BB962C8B-B14F-4D97-AF65-F5344CB8AC3E}">
        <p14:creationId xmlns:p14="http://schemas.microsoft.com/office/powerpoint/2010/main" val="165474909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FEB1034-1D1A-E44F-83A4-6C14E1514A33}" type="slidenum">
              <a:rPr lang="en-US"/>
              <a:pPr/>
              <a:t>‹#›</a:t>
            </a:fld>
            <a:endParaRPr lang="en-US"/>
          </a:p>
        </p:txBody>
      </p:sp>
    </p:spTree>
    <p:extLst>
      <p:ext uri="{BB962C8B-B14F-4D97-AF65-F5344CB8AC3E}">
        <p14:creationId xmlns:p14="http://schemas.microsoft.com/office/powerpoint/2010/main" val="161219641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4B926D8-5912-4E4B-96BA-5B329775D75A}" type="slidenum">
              <a:rPr lang="en-US"/>
              <a:pPr/>
              <a:t>‹#›</a:t>
            </a:fld>
            <a:endParaRPr lang="en-US"/>
          </a:p>
        </p:txBody>
      </p:sp>
    </p:spTree>
    <p:extLst>
      <p:ext uri="{BB962C8B-B14F-4D97-AF65-F5344CB8AC3E}">
        <p14:creationId xmlns:p14="http://schemas.microsoft.com/office/powerpoint/2010/main" val="421636471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1F36231-4CBB-AB49-93AD-FDD7410A9BBF}" type="slidenum">
              <a:rPr lang="en-US"/>
              <a:pPr/>
              <a:t>‹#›</a:t>
            </a:fld>
            <a:endParaRPr lang="en-US"/>
          </a:p>
        </p:txBody>
      </p:sp>
    </p:spTree>
    <p:extLst>
      <p:ext uri="{BB962C8B-B14F-4D97-AF65-F5344CB8AC3E}">
        <p14:creationId xmlns:p14="http://schemas.microsoft.com/office/powerpoint/2010/main" val="26716967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B016B4E-DD4B-8647-9F61-8603177CA3DA}" type="slidenum">
              <a:rPr lang="en-US"/>
              <a:pPr/>
              <a:t>‹#›</a:t>
            </a:fld>
            <a:endParaRPr lang="en-US"/>
          </a:p>
        </p:txBody>
      </p:sp>
    </p:spTree>
    <p:extLst>
      <p:ext uri="{BB962C8B-B14F-4D97-AF65-F5344CB8AC3E}">
        <p14:creationId xmlns:p14="http://schemas.microsoft.com/office/powerpoint/2010/main" val="22464917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899326483"/>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7EC86C-C70C-B146-B7EE-FFFD14864698}" type="slidenum">
              <a:rPr lang="en-US"/>
              <a:pPr/>
              <a:t>‹#›</a:t>
            </a:fld>
            <a:endParaRPr lang="en-US"/>
          </a:p>
        </p:txBody>
      </p:sp>
    </p:spTree>
    <p:extLst>
      <p:ext uri="{BB962C8B-B14F-4D97-AF65-F5344CB8AC3E}">
        <p14:creationId xmlns:p14="http://schemas.microsoft.com/office/powerpoint/2010/main" val="192766094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4CD265C-CFF3-9E44-9589-2C563B89B057}" type="slidenum">
              <a:rPr lang="en-US"/>
              <a:pPr/>
              <a:t>‹#›</a:t>
            </a:fld>
            <a:endParaRPr lang="en-US"/>
          </a:p>
        </p:txBody>
      </p:sp>
    </p:spTree>
    <p:extLst>
      <p:ext uri="{BB962C8B-B14F-4D97-AF65-F5344CB8AC3E}">
        <p14:creationId xmlns:p14="http://schemas.microsoft.com/office/powerpoint/2010/main" val="180501784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9843FC4-3911-5A4F-8AC6-5AAC4AABD439}" type="slidenum">
              <a:rPr lang="en-US"/>
              <a:pPr/>
              <a:t>‹#›</a:t>
            </a:fld>
            <a:endParaRPr lang="en-US"/>
          </a:p>
        </p:txBody>
      </p:sp>
    </p:spTree>
    <p:extLst>
      <p:ext uri="{BB962C8B-B14F-4D97-AF65-F5344CB8AC3E}">
        <p14:creationId xmlns:p14="http://schemas.microsoft.com/office/powerpoint/2010/main" val="21030284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25E9403-0225-8442-BEBE-4B9272727256}" type="slidenum">
              <a:rPr lang="en-US"/>
              <a:pPr/>
              <a:t>‹#›</a:t>
            </a:fld>
            <a:endParaRPr lang="en-US"/>
          </a:p>
        </p:txBody>
      </p:sp>
    </p:spTree>
    <p:extLst>
      <p:ext uri="{BB962C8B-B14F-4D97-AF65-F5344CB8AC3E}">
        <p14:creationId xmlns:p14="http://schemas.microsoft.com/office/powerpoint/2010/main" val="162271132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5B0C6C2-8682-B443-8C48-012B008E4531}" type="slidenum">
              <a:rPr lang="en-US"/>
              <a:pPr/>
              <a:t>‹#›</a:t>
            </a:fld>
            <a:endParaRPr lang="en-US"/>
          </a:p>
        </p:txBody>
      </p:sp>
    </p:spTree>
    <p:extLst>
      <p:ext uri="{BB962C8B-B14F-4D97-AF65-F5344CB8AC3E}">
        <p14:creationId xmlns:p14="http://schemas.microsoft.com/office/powerpoint/2010/main" val="225738587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4DF3BA0-8161-9442-9418-9302FE8484F6}" type="slidenum">
              <a:rPr lang="en-US"/>
              <a:pPr/>
              <a:t>‹#›</a:t>
            </a:fld>
            <a:endParaRPr lang="en-US"/>
          </a:p>
        </p:txBody>
      </p:sp>
    </p:spTree>
    <p:extLst>
      <p:ext uri="{BB962C8B-B14F-4D97-AF65-F5344CB8AC3E}">
        <p14:creationId xmlns:p14="http://schemas.microsoft.com/office/powerpoint/2010/main" val="296110777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7166EEA-532E-0C44-8358-051E9EBA12E8}" type="slidenum">
              <a:rPr lang="en-US"/>
              <a:pPr/>
              <a:t>‹#›</a:t>
            </a:fld>
            <a:endParaRPr lang="en-US"/>
          </a:p>
        </p:txBody>
      </p:sp>
    </p:spTree>
    <p:extLst>
      <p:ext uri="{BB962C8B-B14F-4D97-AF65-F5344CB8AC3E}">
        <p14:creationId xmlns:p14="http://schemas.microsoft.com/office/powerpoint/2010/main" val="69874002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FE04C9A-B3D7-0A4F-8331-E58C618D5A2F}" type="slidenum">
              <a:rPr lang="en-US"/>
              <a:pPr/>
              <a:t>‹#›</a:t>
            </a:fld>
            <a:endParaRPr lang="en-US"/>
          </a:p>
        </p:txBody>
      </p:sp>
    </p:spTree>
    <p:extLst>
      <p:ext uri="{BB962C8B-B14F-4D97-AF65-F5344CB8AC3E}">
        <p14:creationId xmlns:p14="http://schemas.microsoft.com/office/powerpoint/2010/main" val="189797815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CF9A7C-2659-2A40-A45C-20975FC2939B}" type="slidenum">
              <a:rPr lang="en-US"/>
              <a:pPr/>
              <a:t>‹#›</a:t>
            </a:fld>
            <a:endParaRPr lang="en-US"/>
          </a:p>
        </p:txBody>
      </p:sp>
    </p:spTree>
    <p:extLst>
      <p:ext uri="{BB962C8B-B14F-4D97-AF65-F5344CB8AC3E}">
        <p14:creationId xmlns:p14="http://schemas.microsoft.com/office/powerpoint/2010/main" val="370600773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D575A6-E89C-5C47-8CA5-53532FCDA121}" type="slidenum">
              <a:rPr lang="en-US"/>
              <a:pPr/>
              <a:t>‹#›</a:t>
            </a:fld>
            <a:endParaRPr lang="en-US"/>
          </a:p>
        </p:txBody>
      </p:sp>
    </p:spTree>
    <p:extLst>
      <p:ext uri="{BB962C8B-B14F-4D97-AF65-F5344CB8AC3E}">
        <p14:creationId xmlns:p14="http://schemas.microsoft.com/office/powerpoint/2010/main" val="28566500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92915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D327719-1A5F-3841-91CF-B9A7527EED74}" type="slidenum">
              <a:rPr lang="en-US"/>
              <a:pPr/>
              <a:t>‹#›</a:t>
            </a:fld>
            <a:endParaRPr lang="en-US"/>
          </a:p>
        </p:txBody>
      </p:sp>
    </p:spTree>
    <p:extLst>
      <p:ext uri="{BB962C8B-B14F-4D97-AF65-F5344CB8AC3E}">
        <p14:creationId xmlns:p14="http://schemas.microsoft.com/office/powerpoint/2010/main" val="156735639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54879B-2E3F-F64C-8B6C-DA781E0F91AD}" type="slidenum">
              <a:rPr lang="en-US"/>
              <a:pPr/>
              <a:t>‹#›</a:t>
            </a:fld>
            <a:endParaRPr lang="en-US"/>
          </a:p>
        </p:txBody>
      </p:sp>
    </p:spTree>
    <p:extLst>
      <p:ext uri="{BB962C8B-B14F-4D97-AF65-F5344CB8AC3E}">
        <p14:creationId xmlns:p14="http://schemas.microsoft.com/office/powerpoint/2010/main" val="12800349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DA98131-6DB3-FB47-A000-661EC76923AA}" type="slidenum">
              <a:rPr lang="en-US"/>
              <a:pPr/>
              <a:t>‹#›</a:t>
            </a:fld>
            <a:endParaRPr lang="en-US"/>
          </a:p>
        </p:txBody>
      </p:sp>
    </p:spTree>
    <p:extLst>
      <p:ext uri="{BB962C8B-B14F-4D97-AF65-F5344CB8AC3E}">
        <p14:creationId xmlns:p14="http://schemas.microsoft.com/office/powerpoint/2010/main" val="416240748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C1D9824-8EC1-E74D-A38A-353BFBF5C32D}" type="slidenum">
              <a:rPr lang="en-US"/>
              <a:pPr/>
              <a:t>‹#›</a:t>
            </a:fld>
            <a:endParaRPr lang="en-US"/>
          </a:p>
        </p:txBody>
      </p:sp>
    </p:spTree>
    <p:extLst>
      <p:ext uri="{BB962C8B-B14F-4D97-AF65-F5344CB8AC3E}">
        <p14:creationId xmlns:p14="http://schemas.microsoft.com/office/powerpoint/2010/main" val="343773155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5247491-92A0-7E4F-9E78-3D43552456A6}" type="slidenum">
              <a:rPr lang="en-US"/>
              <a:pPr/>
              <a:t>‹#›</a:t>
            </a:fld>
            <a:endParaRPr lang="en-US"/>
          </a:p>
        </p:txBody>
      </p:sp>
    </p:spTree>
    <p:extLst>
      <p:ext uri="{BB962C8B-B14F-4D97-AF65-F5344CB8AC3E}">
        <p14:creationId xmlns:p14="http://schemas.microsoft.com/office/powerpoint/2010/main" val="285598544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ADD3509-C07B-2948-9A69-98129E96401E}" type="slidenum">
              <a:rPr lang="en-US"/>
              <a:pPr/>
              <a:t>‹#›</a:t>
            </a:fld>
            <a:endParaRPr lang="en-US"/>
          </a:p>
        </p:txBody>
      </p:sp>
    </p:spTree>
    <p:extLst>
      <p:ext uri="{BB962C8B-B14F-4D97-AF65-F5344CB8AC3E}">
        <p14:creationId xmlns:p14="http://schemas.microsoft.com/office/powerpoint/2010/main" val="296681558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26622BD-3B03-C941-9A99-2D5919B249EC}" type="slidenum">
              <a:rPr lang="en-US"/>
              <a:pPr/>
              <a:t>‹#›</a:t>
            </a:fld>
            <a:endParaRPr lang="en-US"/>
          </a:p>
        </p:txBody>
      </p:sp>
    </p:spTree>
    <p:extLst>
      <p:ext uri="{BB962C8B-B14F-4D97-AF65-F5344CB8AC3E}">
        <p14:creationId xmlns:p14="http://schemas.microsoft.com/office/powerpoint/2010/main" val="244092918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8CD417F-49DE-3E4A-B049-C51CA267917B}" type="slidenum">
              <a:rPr lang="en-US"/>
              <a:pPr/>
              <a:t>‹#›</a:t>
            </a:fld>
            <a:endParaRPr lang="en-US"/>
          </a:p>
        </p:txBody>
      </p:sp>
    </p:spTree>
    <p:extLst>
      <p:ext uri="{BB962C8B-B14F-4D97-AF65-F5344CB8AC3E}">
        <p14:creationId xmlns:p14="http://schemas.microsoft.com/office/powerpoint/2010/main" val="363730762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5FB5982-EFA2-7A41-ABC0-1E377BDD3F7F}" type="slidenum">
              <a:rPr lang="en-US"/>
              <a:pPr/>
              <a:t>‹#›</a:t>
            </a:fld>
            <a:endParaRPr lang="en-US"/>
          </a:p>
        </p:txBody>
      </p:sp>
    </p:spTree>
    <p:extLst>
      <p:ext uri="{BB962C8B-B14F-4D97-AF65-F5344CB8AC3E}">
        <p14:creationId xmlns:p14="http://schemas.microsoft.com/office/powerpoint/2010/main" val="313494505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543241A-EF3A-4A49-9083-0C04655998D9}" type="slidenum">
              <a:rPr lang="en-US"/>
              <a:pPr/>
              <a:t>‹#›</a:t>
            </a:fld>
            <a:endParaRPr lang="en-US"/>
          </a:p>
        </p:txBody>
      </p:sp>
    </p:spTree>
    <p:extLst>
      <p:ext uri="{BB962C8B-B14F-4D97-AF65-F5344CB8AC3E}">
        <p14:creationId xmlns:p14="http://schemas.microsoft.com/office/powerpoint/2010/main" val="654503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481011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49A6A67-2B9B-8543-95EC-38488CACD972}" type="slidenum">
              <a:rPr lang="en-US"/>
              <a:pPr/>
              <a:t>‹#›</a:t>
            </a:fld>
            <a:endParaRPr lang="en-US"/>
          </a:p>
        </p:txBody>
      </p:sp>
    </p:spTree>
    <p:extLst>
      <p:ext uri="{BB962C8B-B14F-4D97-AF65-F5344CB8AC3E}">
        <p14:creationId xmlns:p14="http://schemas.microsoft.com/office/powerpoint/2010/main" val="399125172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74597" name="Rectangle 5"/>
          <p:cNvSpPr>
            <a:spLocks noGrp="1" noChangeArrowheads="1"/>
          </p:cNvSpPr>
          <p:nvPr>
            <p:ph type="ctrTitle" sz="quarter"/>
          </p:nvPr>
        </p:nvSpPr>
        <p:spPr>
          <a:xfrm>
            <a:off x="2362200" y="1828800"/>
            <a:ext cx="6096000" cy="969963"/>
          </a:xfrm>
          <a:effectLst>
            <a:outerShdw blurRad="68580" dist="38099" dir="2700000" algn="ctr" rotWithShape="0">
              <a:srgbClr val="000000">
                <a:alpha val="75000"/>
              </a:srgbClr>
            </a:outerShdw>
          </a:effectLst>
        </p:spPr>
        <p:txBody>
          <a:bodyPr lIns="91440" tIns="45720" rIns="91440" bIns="45720" anchorCtr="1"/>
          <a:lstStyle>
            <a:lvl1pPr algn="ctr">
              <a:defRPr/>
            </a:lvl1pPr>
          </a:lstStyle>
          <a:p>
            <a:pPr lvl="0"/>
            <a:r>
              <a:rPr lang="en-US" noProof="0"/>
              <a:t>Click to edit Master title style</a:t>
            </a:r>
          </a:p>
        </p:txBody>
      </p:sp>
      <p:sp>
        <p:nvSpPr>
          <p:cNvPr id="1774598" name="Rectangle 6"/>
          <p:cNvSpPr>
            <a:spLocks noGrp="1" noChangeArrowheads="1"/>
          </p:cNvSpPr>
          <p:nvPr>
            <p:ph type="subTitle" sz="quarter" idx="1"/>
          </p:nvPr>
        </p:nvSpPr>
        <p:spPr>
          <a:xfrm>
            <a:off x="2362200" y="2895600"/>
            <a:ext cx="6096000" cy="990600"/>
          </a:xfrm>
          <a:effectLst>
            <a:outerShdw blurRad="68580" dist="38099" dir="2700000" algn="ctr" rotWithShape="0">
              <a:srgbClr val="000000">
                <a:alpha val="75000"/>
              </a:srgbClr>
            </a:outerShdw>
          </a:effectLst>
        </p:spPr>
        <p:txBody>
          <a:bodyPr lIns="91440" tIns="45720" rIns="91440" bIns="45720" anchor="ctr" anchorCtr="1"/>
          <a:lstStyle>
            <a:lvl1pPr marL="0" indent="0" algn="ctr">
              <a:buFont typeface="Wingdings" charset="0"/>
              <a:buNone/>
              <a:defRPr sz="3400"/>
            </a:lvl1pPr>
          </a:lstStyle>
          <a:p>
            <a:pPr lvl="0"/>
            <a:r>
              <a:rPr lang="en-US" noProof="0"/>
              <a:t>Click to edit Master subtitle style</a:t>
            </a:r>
          </a:p>
        </p:txBody>
      </p:sp>
      <p:sp>
        <p:nvSpPr>
          <p:cNvPr id="4" name="Rectangle 2"/>
          <p:cNvSpPr>
            <a:spLocks noGrp="1" noChangeArrowheads="1"/>
          </p:cNvSpPr>
          <p:nvPr>
            <p:ph type="dt" sz="quarter" idx="10"/>
          </p:nvPr>
        </p:nvSpPr>
        <p:spPr>
          <a:xfrm>
            <a:off x="685800" y="6400800"/>
            <a:ext cx="2209800" cy="457200"/>
          </a:xfrm>
        </p:spPr>
        <p:txBody>
          <a:bodyPr anchor="ctr"/>
          <a:lstStyle>
            <a:lvl1pPr>
              <a:defRPr>
                <a:solidFill>
                  <a:schemeClr val="bg1"/>
                </a:solidFill>
              </a:defRPr>
            </a:lvl1pPr>
          </a:lstStyle>
          <a:p>
            <a:pPr>
              <a:defRPr/>
            </a:pPr>
            <a:endParaRPr lang="en-US"/>
          </a:p>
        </p:txBody>
      </p:sp>
      <p:sp>
        <p:nvSpPr>
          <p:cNvPr id="5" name="Rectangle 3"/>
          <p:cNvSpPr>
            <a:spLocks noGrp="1" noChangeArrowheads="1"/>
          </p:cNvSpPr>
          <p:nvPr>
            <p:ph type="ftr" sz="quarter" idx="11"/>
          </p:nvPr>
        </p:nvSpPr>
        <p:spPr>
          <a:xfrm>
            <a:off x="2971800" y="6400800"/>
            <a:ext cx="3429000" cy="457200"/>
          </a:xfrm>
        </p:spPr>
        <p:txBody>
          <a:bodyPr anchor="ctr"/>
          <a:lstStyle>
            <a:lvl1pPr>
              <a:defRPr>
                <a:solidFill>
                  <a:schemeClr val="bg1"/>
                </a:solidFill>
              </a:defRPr>
            </a:lvl1pPr>
          </a:lstStyle>
          <a:p>
            <a:pPr>
              <a:defRPr/>
            </a:pPr>
            <a:endParaRPr lang="en-US"/>
          </a:p>
        </p:txBody>
      </p:sp>
      <p:sp>
        <p:nvSpPr>
          <p:cNvPr id="6" name="Rectangle 4"/>
          <p:cNvSpPr>
            <a:spLocks noGrp="1" noChangeArrowheads="1"/>
          </p:cNvSpPr>
          <p:nvPr>
            <p:ph type="sldNum" sz="quarter" idx="12"/>
          </p:nvPr>
        </p:nvSpPr>
        <p:spPr>
          <a:xfrm>
            <a:off x="6553200" y="6400800"/>
            <a:ext cx="1917700" cy="457200"/>
          </a:xfrm>
        </p:spPr>
        <p:txBody>
          <a:bodyPr anchor="ctr"/>
          <a:lstStyle>
            <a:lvl1pPr>
              <a:defRPr>
                <a:solidFill>
                  <a:schemeClr val="bg1"/>
                </a:solidFill>
              </a:defRPr>
            </a:lvl1pPr>
          </a:lstStyle>
          <a:p>
            <a:fld id="{D9069D99-5142-0942-B748-43496856E04D}" type="slidenum">
              <a:rPr lang="en-US"/>
              <a:pPr/>
              <a:t>‹#›</a:t>
            </a:fld>
            <a:endParaRPr lang="en-US"/>
          </a:p>
        </p:txBody>
      </p:sp>
    </p:spTree>
    <p:extLst>
      <p:ext uri="{BB962C8B-B14F-4D97-AF65-F5344CB8AC3E}">
        <p14:creationId xmlns:p14="http://schemas.microsoft.com/office/powerpoint/2010/main" val="403519271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A9425E2-118F-604B-BB0B-65DD62F21C05}" type="slidenum">
              <a:rPr lang="en-US"/>
              <a:pPr/>
              <a:t>‹#›</a:t>
            </a:fld>
            <a:endParaRPr lang="en-US"/>
          </a:p>
        </p:txBody>
      </p:sp>
    </p:spTree>
    <p:extLst>
      <p:ext uri="{BB962C8B-B14F-4D97-AF65-F5344CB8AC3E}">
        <p14:creationId xmlns:p14="http://schemas.microsoft.com/office/powerpoint/2010/main" val="347713444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02704D9-2691-DD42-BD11-888087FE981D}" type="slidenum">
              <a:rPr lang="en-US"/>
              <a:pPr/>
              <a:t>‹#›</a:t>
            </a:fld>
            <a:endParaRPr lang="en-US"/>
          </a:p>
        </p:txBody>
      </p:sp>
    </p:spTree>
    <p:extLst>
      <p:ext uri="{BB962C8B-B14F-4D97-AF65-F5344CB8AC3E}">
        <p14:creationId xmlns:p14="http://schemas.microsoft.com/office/powerpoint/2010/main" val="331939176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2360A96-743F-1143-96B8-A36FC49CE626}" type="slidenum">
              <a:rPr lang="en-US"/>
              <a:pPr/>
              <a:t>‹#›</a:t>
            </a:fld>
            <a:endParaRPr lang="en-US"/>
          </a:p>
        </p:txBody>
      </p:sp>
    </p:spTree>
    <p:extLst>
      <p:ext uri="{BB962C8B-B14F-4D97-AF65-F5344CB8AC3E}">
        <p14:creationId xmlns:p14="http://schemas.microsoft.com/office/powerpoint/2010/main" val="364580894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2F5F116-E74E-5543-8276-F5D39B4028D3}" type="slidenum">
              <a:rPr lang="en-US"/>
              <a:pPr/>
              <a:t>‹#›</a:t>
            </a:fld>
            <a:endParaRPr lang="en-US"/>
          </a:p>
        </p:txBody>
      </p:sp>
    </p:spTree>
    <p:extLst>
      <p:ext uri="{BB962C8B-B14F-4D97-AF65-F5344CB8AC3E}">
        <p14:creationId xmlns:p14="http://schemas.microsoft.com/office/powerpoint/2010/main" val="64863753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CE5C82A-D21D-0A43-8934-E0226053F073}" type="slidenum">
              <a:rPr lang="en-US"/>
              <a:pPr/>
              <a:t>‹#›</a:t>
            </a:fld>
            <a:endParaRPr lang="en-US"/>
          </a:p>
        </p:txBody>
      </p:sp>
    </p:spTree>
    <p:extLst>
      <p:ext uri="{BB962C8B-B14F-4D97-AF65-F5344CB8AC3E}">
        <p14:creationId xmlns:p14="http://schemas.microsoft.com/office/powerpoint/2010/main" val="102821437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6A924C2-C1B0-424C-B413-FEC601472004}" type="slidenum">
              <a:rPr lang="en-US"/>
              <a:pPr/>
              <a:t>‹#›</a:t>
            </a:fld>
            <a:endParaRPr lang="en-US"/>
          </a:p>
        </p:txBody>
      </p:sp>
    </p:spTree>
    <p:extLst>
      <p:ext uri="{BB962C8B-B14F-4D97-AF65-F5344CB8AC3E}">
        <p14:creationId xmlns:p14="http://schemas.microsoft.com/office/powerpoint/2010/main" val="415258383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6E38D51-DF17-1C4C-A385-3207356F97B8}" type="slidenum">
              <a:rPr lang="en-US"/>
              <a:pPr/>
              <a:t>‹#›</a:t>
            </a:fld>
            <a:endParaRPr lang="en-US"/>
          </a:p>
        </p:txBody>
      </p:sp>
    </p:spTree>
    <p:extLst>
      <p:ext uri="{BB962C8B-B14F-4D97-AF65-F5344CB8AC3E}">
        <p14:creationId xmlns:p14="http://schemas.microsoft.com/office/powerpoint/2010/main" val="381830130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249BD3E-8585-A74D-BD47-C7386F111ED2}" type="slidenum">
              <a:rPr lang="en-US"/>
              <a:pPr/>
              <a:t>‹#›</a:t>
            </a:fld>
            <a:endParaRPr lang="en-US"/>
          </a:p>
        </p:txBody>
      </p:sp>
    </p:spTree>
    <p:extLst>
      <p:ext uri="{BB962C8B-B14F-4D97-AF65-F5344CB8AC3E}">
        <p14:creationId xmlns:p14="http://schemas.microsoft.com/office/powerpoint/2010/main" val="32483682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355965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E1D2013-9C37-2640-A8FE-AC413ECD37C7}" type="slidenum">
              <a:rPr lang="en-US"/>
              <a:pPr/>
              <a:t>‹#›</a:t>
            </a:fld>
            <a:endParaRPr lang="en-US"/>
          </a:p>
        </p:txBody>
      </p:sp>
    </p:spTree>
    <p:extLst>
      <p:ext uri="{BB962C8B-B14F-4D97-AF65-F5344CB8AC3E}">
        <p14:creationId xmlns:p14="http://schemas.microsoft.com/office/powerpoint/2010/main" val="404851331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1962150" cy="5495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734050" cy="5495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A13EF07-A217-7C4A-8777-80A11A4BEFF3}" type="slidenum">
              <a:rPr lang="en-US"/>
              <a:pPr/>
              <a:t>‹#›</a:t>
            </a:fld>
            <a:endParaRPr lang="en-US"/>
          </a:p>
        </p:txBody>
      </p:sp>
    </p:spTree>
    <p:extLst>
      <p:ext uri="{BB962C8B-B14F-4D97-AF65-F5344CB8AC3E}">
        <p14:creationId xmlns:p14="http://schemas.microsoft.com/office/powerpoint/2010/main" val="89807210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89DB8148-6939-2B46-8FEC-099FE4C146AE}" type="slidenum">
              <a:rPr lang="en-US"/>
              <a:pPr>
                <a:defRPr/>
              </a:pPr>
              <a:t>‹#›</a:t>
            </a:fld>
            <a:endParaRPr lang="en-US"/>
          </a:p>
        </p:txBody>
      </p:sp>
    </p:spTree>
    <p:extLst>
      <p:ext uri="{BB962C8B-B14F-4D97-AF65-F5344CB8AC3E}">
        <p14:creationId xmlns:p14="http://schemas.microsoft.com/office/powerpoint/2010/main" val="149130936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4"/>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91" indent="0" algn="ctr">
              <a:buNone/>
              <a:defRPr/>
            </a:lvl2pPr>
            <a:lvl3pPr marL="642782" indent="0" algn="ctr">
              <a:buNone/>
              <a:defRPr/>
            </a:lvl3pPr>
            <a:lvl4pPr marL="964174" indent="0" algn="ctr">
              <a:buNone/>
              <a:defRPr/>
            </a:lvl4pPr>
            <a:lvl5pPr marL="1285564" indent="0" algn="ctr">
              <a:buNone/>
              <a:defRPr/>
            </a:lvl5pPr>
            <a:lvl6pPr marL="1606956" indent="0" algn="ctr">
              <a:buNone/>
              <a:defRPr/>
            </a:lvl6pPr>
            <a:lvl7pPr marL="1928348" indent="0" algn="ctr">
              <a:buNone/>
              <a:defRPr/>
            </a:lvl7pPr>
            <a:lvl8pPr marL="2249741" indent="0" algn="ctr">
              <a:buNone/>
              <a:defRPr/>
            </a:lvl8pPr>
            <a:lvl9pPr marL="257112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EF41E9C-FCC4-0845-B13C-D029E11382E4}" type="slidenum">
              <a:rPr lang="en-US"/>
              <a:pPr/>
              <a:t>‹#›</a:t>
            </a:fld>
            <a:endParaRPr lang="en-US"/>
          </a:p>
        </p:txBody>
      </p:sp>
    </p:spTree>
    <p:extLst>
      <p:ext uri="{BB962C8B-B14F-4D97-AF65-F5344CB8AC3E}">
        <p14:creationId xmlns:p14="http://schemas.microsoft.com/office/powerpoint/2010/main" val="132969632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35F5AAE-18B5-C549-82A9-C358FA4C4E1B}" type="slidenum">
              <a:rPr lang="en-US"/>
              <a:pPr/>
              <a:t>‹#›</a:t>
            </a:fld>
            <a:endParaRPr lang="en-US"/>
          </a:p>
        </p:txBody>
      </p:sp>
    </p:spTree>
    <p:extLst>
      <p:ext uri="{BB962C8B-B14F-4D97-AF65-F5344CB8AC3E}">
        <p14:creationId xmlns:p14="http://schemas.microsoft.com/office/powerpoint/2010/main" val="328390102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4" y="4406409"/>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4" y="2907086"/>
            <a:ext cx="7772009" cy="1499316"/>
          </a:xfrm>
        </p:spPr>
        <p:txBody>
          <a:bodyPr anchor="b"/>
          <a:lstStyle>
            <a:lvl1pPr marL="0" indent="0">
              <a:buNone/>
              <a:defRPr sz="1400"/>
            </a:lvl1pPr>
            <a:lvl2pPr marL="321391" indent="0">
              <a:buNone/>
              <a:defRPr sz="1300"/>
            </a:lvl2pPr>
            <a:lvl3pPr marL="642782" indent="0">
              <a:buNone/>
              <a:defRPr sz="1100"/>
            </a:lvl3pPr>
            <a:lvl4pPr marL="964174" indent="0">
              <a:buNone/>
              <a:defRPr sz="1000"/>
            </a:lvl4pPr>
            <a:lvl5pPr marL="1285564" indent="0">
              <a:buNone/>
              <a:defRPr sz="1000"/>
            </a:lvl5pPr>
            <a:lvl6pPr marL="1606956" indent="0">
              <a:buNone/>
              <a:defRPr sz="1000"/>
            </a:lvl6pPr>
            <a:lvl7pPr marL="1928348" indent="0">
              <a:buNone/>
              <a:defRPr sz="1000"/>
            </a:lvl7pPr>
            <a:lvl8pPr marL="2249741" indent="0">
              <a:buNone/>
              <a:defRPr sz="1000"/>
            </a:lvl8pPr>
            <a:lvl9pPr marL="257112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EB1E2-3F96-AC47-8481-BF028103ECD6}" type="slidenum">
              <a:rPr lang="en-US"/>
              <a:pPr/>
              <a:t>‹#›</a:t>
            </a:fld>
            <a:endParaRPr lang="en-US"/>
          </a:p>
        </p:txBody>
      </p:sp>
    </p:spTree>
    <p:extLst>
      <p:ext uri="{BB962C8B-B14F-4D97-AF65-F5344CB8AC3E}">
        <p14:creationId xmlns:p14="http://schemas.microsoft.com/office/powerpoint/2010/main" val="326577575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5" y="1125331"/>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1"/>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DFBBB9E-F704-DF46-BDAE-B7E5EE704513}" type="slidenum">
              <a:rPr lang="en-US"/>
              <a:pPr/>
              <a:t>‹#›</a:t>
            </a:fld>
            <a:endParaRPr lang="en-US"/>
          </a:p>
        </p:txBody>
      </p:sp>
    </p:spTree>
    <p:extLst>
      <p:ext uri="{BB962C8B-B14F-4D97-AF65-F5344CB8AC3E}">
        <p14:creationId xmlns:p14="http://schemas.microsoft.com/office/powerpoint/2010/main" val="188887912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0" y="1535040"/>
            <a:ext cx="4040061" cy="639693"/>
          </a:xfrm>
        </p:spPr>
        <p:txBody>
          <a:bodyPr anchor="b"/>
          <a:lstStyle>
            <a:lvl1pPr marL="0" indent="0">
              <a:buNone/>
              <a:defRPr sz="1700" b="1"/>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0"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5A45C15-3BC7-8947-A15B-466B5F139AF0}" type="slidenum">
              <a:rPr lang="en-US"/>
              <a:pPr/>
              <a:t>‹#›</a:t>
            </a:fld>
            <a:endParaRPr lang="en-US"/>
          </a:p>
        </p:txBody>
      </p:sp>
    </p:spTree>
    <p:extLst>
      <p:ext uri="{BB962C8B-B14F-4D97-AF65-F5344CB8AC3E}">
        <p14:creationId xmlns:p14="http://schemas.microsoft.com/office/powerpoint/2010/main" val="272377850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EFF36B93-C845-6D4E-BE54-2A45B0D264D8}" type="slidenum">
              <a:rPr lang="en-US"/>
              <a:pPr/>
              <a:t>‹#›</a:t>
            </a:fld>
            <a:endParaRPr lang="en-US"/>
          </a:p>
        </p:txBody>
      </p:sp>
    </p:spTree>
    <p:extLst>
      <p:ext uri="{BB962C8B-B14F-4D97-AF65-F5344CB8AC3E}">
        <p14:creationId xmlns:p14="http://schemas.microsoft.com/office/powerpoint/2010/main" val="223815389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F8D5342-3211-E344-8557-1825DED4C4CD}" type="slidenum">
              <a:rPr lang="en-US"/>
              <a:pPr/>
              <a:t>‹#›</a:t>
            </a:fld>
            <a:endParaRPr lang="en-US"/>
          </a:p>
        </p:txBody>
      </p:sp>
    </p:spTree>
    <p:extLst>
      <p:ext uri="{BB962C8B-B14F-4D97-AF65-F5344CB8AC3E}">
        <p14:creationId xmlns:p14="http://schemas.microsoft.com/office/powerpoint/2010/main" val="22741184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02007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0" y="1434565"/>
            <a:ext cx="3007439" cy="4691082"/>
          </a:xfrm>
        </p:spPr>
        <p:txBody>
          <a:bodyPr/>
          <a:lstStyle>
            <a:lvl1pPr marL="0" indent="0">
              <a:buNone/>
              <a:defRPr sz="1000"/>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15B7B0F-B5B7-6848-BC14-2CC8FF8DA19D}" type="slidenum">
              <a:rPr lang="en-US"/>
              <a:pPr/>
              <a:t>‹#›</a:t>
            </a:fld>
            <a:endParaRPr lang="en-US"/>
          </a:p>
        </p:txBody>
      </p:sp>
    </p:spTree>
    <p:extLst>
      <p:ext uri="{BB962C8B-B14F-4D97-AF65-F5344CB8AC3E}">
        <p14:creationId xmlns:p14="http://schemas.microsoft.com/office/powerpoint/2010/main" val="131467438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5"/>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7"/>
            <a:ext cx="5486846" cy="4115023"/>
          </a:xfrm>
        </p:spPr>
        <p:txBody>
          <a:bodyPr/>
          <a:lstStyle>
            <a:lvl1pPr marL="0" indent="0">
              <a:buNone/>
              <a:defRPr sz="2300"/>
            </a:lvl1pPr>
            <a:lvl2pPr marL="321391" indent="0">
              <a:buNone/>
              <a:defRPr sz="2000"/>
            </a:lvl2pPr>
            <a:lvl3pPr marL="642782" indent="0">
              <a:buNone/>
              <a:defRPr sz="1700"/>
            </a:lvl3pPr>
            <a:lvl4pPr marL="964174" indent="0">
              <a:buNone/>
              <a:defRPr sz="1400"/>
            </a:lvl4pPr>
            <a:lvl5pPr marL="1285564" indent="0">
              <a:buNone/>
              <a:defRPr sz="1400"/>
            </a:lvl5pPr>
            <a:lvl6pPr marL="1606956" indent="0">
              <a:buNone/>
              <a:defRPr sz="1400"/>
            </a:lvl6pPr>
            <a:lvl7pPr marL="1928348" indent="0">
              <a:buNone/>
              <a:defRPr sz="1400"/>
            </a:lvl7pPr>
            <a:lvl8pPr marL="2249741" indent="0">
              <a:buNone/>
              <a:defRPr sz="1400"/>
            </a:lvl8pPr>
            <a:lvl9pPr marL="2571128" indent="0">
              <a:buNone/>
              <a:defRPr sz="1400"/>
            </a:lvl9pPr>
          </a:lstStyle>
          <a:p>
            <a:endParaRPr lang="en-US"/>
          </a:p>
        </p:txBody>
      </p:sp>
      <p:sp>
        <p:nvSpPr>
          <p:cNvPr id="4" name="Text Placeholder 3"/>
          <p:cNvSpPr>
            <a:spLocks noGrp="1"/>
          </p:cNvSpPr>
          <p:nvPr>
            <p:ph type="body" sz="half" idx="2"/>
          </p:nvPr>
        </p:nvSpPr>
        <p:spPr>
          <a:xfrm>
            <a:off x="1791738" y="5367623"/>
            <a:ext cx="5486846" cy="804919"/>
          </a:xfrm>
        </p:spPr>
        <p:txBody>
          <a:bodyPr/>
          <a:lstStyle>
            <a:lvl1pPr marL="0" indent="0">
              <a:buNone/>
              <a:defRPr sz="1000"/>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D4458B16-C2EC-8F4A-B2BA-465333B3642C}" type="slidenum">
              <a:rPr lang="en-US"/>
              <a:pPr/>
              <a:t>‹#›</a:t>
            </a:fld>
            <a:endParaRPr lang="en-US"/>
          </a:p>
        </p:txBody>
      </p:sp>
    </p:spTree>
    <p:extLst>
      <p:ext uri="{BB962C8B-B14F-4D97-AF65-F5344CB8AC3E}">
        <p14:creationId xmlns:p14="http://schemas.microsoft.com/office/powerpoint/2010/main" val="51724994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06857C5-805C-BF45-BAE0-CDF3AC170739}" type="slidenum">
              <a:rPr lang="en-US"/>
              <a:pPr/>
              <a:t>‹#›</a:t>
            </a:fld>
            <a:endParaRPr lang="en-US"/>
          </a:p>
        </p:txBody>
      </p:sp>
    </p:spTree>
    <p:extLst>
      <p:ext uri="{BB962C8B-B14F-4D97-AF65-F5344CB8AC3E}">
        <p14:creationId xmlns:p14="http://schemas.microsoft.com/office/powerpoint/2010/main" val="343967652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D25307-6816-2542-9240-2C9CE7F42DD3}" type="slidenum">
              <a:rPr lang="en-US"/>
              <a:pPr/>
              <a:t>‹#›</a:t>
            </a:fld>
            <a:endParaRPr lang="en-US"/>
          </a:p>
        </p:txBody>
      </p:sp>
    </p:spTree>
    <p:extLst>
      <p:ext uri="{BB962C8B-B14F-4D97-AF65-F5344CB8AC3E}">
        <p14:creationId xmlns:p14="http://schemas.microsoft.com/office/powerpoint/2010/main" val="242498063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2789868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7077933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2072050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2758544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288816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720974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0954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75287569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5967245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045981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634356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1476468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9125174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5187282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99A226-0507-3242-89AA-1B2D61CE8474}" type="slidenum">
              <a:rPr lang="en-US"/>
              <a:pPr>
                <a:defRPr/>
              </a:pPr>
              <a:t>‹#›</a:t>
            </a:fld>
            <a:endParaRPr lang="en-US"/>
          </a:p>
        </p:txBody>
      </p:sp>
    </p:spTree>
    <p:extLst>
      <p:ext uri="{BB962C8B-B14F-4D97-AF65-F5344CB8AC3E}">
        <p14:creationId xmlns:p14="http://schemas.microsoft.com/office/powerpoint/2010/main" val="342696406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5E8E1F-CB7D-5746-916C-71752A9E62AB}" type="slidenum">
              <a:rPr lang="en-US"/>
              <a:pPr>
                <a:defRPr/>
              </a:pPr>
              <a:t>‹#›</a:t>
            </a:fld>
            <a:endParaRPr lang="en-US"/>
          </a:p>
        </p:txBody>
      </p:sp>
    </p:spTree>
    <p:extLst>
      <p:ext uri="{BB962C8B-B14F-4D97-AF65-F5344CB8AC3E}">
        <p14:creationId xmlns:p14="http://schemas.microsoft.com/office/powerpoint/2010/main" val="194937536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9071A4-B972-EB4D-B49A-2939D44AD320}" type="slidenum">
              <a:rPr lang="en-US"/>
              <a:pPr>
                <a:defRPr/>
              </a:pPr>
              <a:t>‹#›</a:t>
            </a:fld>
            <a:endParaRPr lang="en-US"/>
          </a:p>
        </p:txBody>
      </p:sp>
    </p:spTree>
    <p:extLst>
      <p:ext uri="{BB962C8B-B14F-4D97-AF65-F5344CB8AC3E}">
        <p14:creationId xmlns:p14="http://schemas.microsoft.com/office/powerpoint/2010/main" val="30815811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438922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A4A33B-8059-744E-83EF-33D75EC7E008}" type="slidenum">
              <a:rPr lang="en-US"/>
              <a:pPr>
                <a:defRPr/>
              </a:pPr>
              <a:t>‹#›</a:t>
            </a:fld>
            <a:endParaRPr lang="en-US"/>
          </a:p>
        </p:txBody>
      </p:sp>
    </p:spTree>
    <p:extLst>
      <p:ext uri="{BB962C8B-B14F-4D97-AF65-F5344CB8AC3E}">
        <p14:creationId xmlns:p14="http://schemas.microsoft.com/office/powerpoint/2010/main" val="5287970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C9D9DC-B969-4543-8A4E-FC4E28F91C0F}" type="slidenum">
              <a:rPr lang="en-US"/>
              <a:pPr>
                <a:defRPr/>
              </a:pPr>
              <a:t>‹#›</a:t>
            </a:fld>
            <a:endParaRPr lang="en-US"/>
          </a:p>
        </p:txBody>
      </p:sp>
    </p:spTree>
    <p:extLst>
      <p:ext uri="{BB962C8B-B14F-4D97-AF65-F5344CB8AC3E}">
        <p14:creationId xmlns:p14="http://schemas.microsoft.com/office/powerpoint/2010/main" val="145311843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424EE4-8251-D048-AAE6-16F3B9688BC8}" type="slidenum">
              <a:rPr lang="en-US"/>
              <a:pPr>
                <a:defRPr/>
              </a:pPr>
              <a:t>‹#›</a:t>
            </a:fld>
            <a:endParaRPr lang="en-US"/>
          </a:p>
        </p:txBody>
      </p:sp>
    </p:spTree>
    <p:extLst>
      <p:ext uri="{BB962C8B-B14F-4D97-AF65-F5344CB8AC3E}">
        <p14:creationId xmlns:p14="http://schemas.microsoft.com/office/powerpoint/2010/main" val="59444403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B45693-83DE-C241-9962-3518062EF7F3}" type="slidenum">
              <a:rPr lang="en-US"/>
              <a:pPr>
                <a:defRPr/>
              </a:pPr>
              <a:t>‹#›</a:t>
            </a:fld>
            <a:endParaRPr lang="en-US"/>
          </a:p>
        </p:txBody>
      </p:sp>
    </p:spTree>
    <p:extLst>
      <p:ext uri="{BB962C8B-B14F-4D97-AF65-F5344CB8AC3E}">
        <p14:creationId xmlns:p14="http://schemas.microsoft.com/office/powerpoint/2010/main" val="52318983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D12139-A9DC-D94C-A552-CF2DC30029C6}" type="slidenum">
              <a:rPr lang="en-US"/>
              <a:pPr>
                <a:defRPr/>
              </a:pPr>
              <a:t>‹#›</a:t>
            </a:fld>
            <a:endParaRPr lang="en-US"/>
          </a:p>
        </p:txBody>
      </p:sp>
    </p:spTree>
    <p:extLst>
      <p:ext uri="{BB962C8B-B14F-4D97-AF65-F5344CB8AC3E}">
        <p14:creationId xmlns:p14="http://schemas.microsoft.com/office/powerpoint/2010/main" val="416359115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50F061-961E-7B41-BDC2-A0D27409EAED}" type="slidenum">
              <a:rPr lang="en-US"/>
              <a:pPr>
                <a:defRPr/>
              </a:pPr>
              <a:t>‹#›</a:t>
            </a:fld>
            <a:endParaRPr lang="en-US"/>
          </a:p>
        </p:txBody>
      </p:sp>
    </p:spTree>
    <p:extLst>
      <p:ext uri="{BB962C8B-B14F-4D97-AF65-F5344CB8AC3E}">
        <p14:creationId xmlns:p14="http://schemas.microsoft.com/office/powerpoint/2010/main" val="15397829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B8E63F-E26E-9D45-8525-F091887A4D38}" type="slidenum">
              <a:rPr lang="en-US"/>
              <a:pPr>
                <a:defRPr/>
              </a:pPr>
              <a:t>‹#›</a:t>
            </a:fld>
            <a:endParaRPr lang="en-US"/>
          </a:p>
        </p:txBody>
      </p:sp>
    </p:spTree>
    <p:extLst>
      <p:ext uri="{BB962C8B-B14F-4D97-AF65-F5344CB8AC3E}">
        <p14:creationId xmlns:p14="http://schemas.microsoft.com/office/powerpoint/2010/main" val="207402580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4B46B3-FBF1-314B-8204-1203D3E02E3F}" type="slidenum">
              <a:rPr lang="en-US"/>
              <a:pPr>
                <a:defRPr/>
              </a:pPr>
              <a:t>‹#›</a:t>
            </a:fld>
            <a:endParaRPr lang="en-US"/>
          </a:p>
        </p:txBody>
      </p:sp>
    </p:spTree>
    <p:extLst>
      <p:ext uri="{BB962C8B-B14F-4D97-AF65-F5344CB8AC3E}">
        <p14:creationId xmlns:p14="http://schemas.microsoft.com/office/powerpoint/2010/main" val="305858781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019858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567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13/12/2025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41988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033950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699760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61485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588193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4926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038340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490957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185751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960154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9DC4A062-FFF7-7344-982A-6D2B6FEDE4CF}" type="slidenum">
              <a:rPr lang="en-GB"/>
              <a:pPr>
                <a:defRPr/>
              </a:pPr>
              <a:t>‹#›</a:t>
            </a:fld>
            <a:endParaRPr lang="en-GB"/>
          </a:p>
        </p:txBody>
      </p:sp>
    </p:spTree>
    <p:extLst>
      <p:ext uri="{BB962C8B-B14F-4D97-AF65-F5344CB8AC3E}">
        <p14:creationId xmlns:p14="http://schemas.microsoft.com/office/powerpoint/2010/main" val="27687760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409218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E8385102-CCE0-3947-9D9A-614661443D29}" type="slidenum">
              <a:rPr lang="en-GB"/>
              <a:pPr>
                <a:defRPr/>
              </a:pPr>
              <a:t>‹#›</a:t>
            </a:fld>
            <a:endParaRPr lang="en-GB"/>
          </a:p>
        </p:txBody>
      </p:sp>
    </p:spTree>
    <p:extLst>
      <p:ext uri="{BB962C8B-B14F-4D97-AF65-F5344CB8AC3E}">
        <p14:creationId xmlns:p14="http://schemas.microsoft.com/office/powerpoint/2010/main" val="173211869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5131998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3347256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8837953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10983893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1431877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25412545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0437800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6501998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840861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893417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3352976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87693819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1509026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58804934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4D5479-9183-1C4B-9A9D-B3A1270A53CE}" type="slidenum">
              <a:rPr lang="en-US"/>
              <a:pPr>
                <a:defRPr/>
              </a:pPr>
              <a:t>‹#›</a:t>
            </a:fld>
            <a:endParaRPr lang="en-US"/>
          </a:p>
        </p:txBody>
      </p:sp>
    </p:spTree>
    <p:extLst>
      <p:ext uri="{BB962C8B-B14F-4D97-AF65-F5344CB8AC3E}">
        <p14:creationId xmlns:p14="http://schemas.microsoft.com/office/powerpoint/2010/main" val="235217750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32CF97-6DAD-1845-A401-48AFC517EEC1}" type="slidenum">
              <a:rPr lang="en-US"/>
              <a:pPr>
                <a:defRPr/>
              </a:pPr>
              <a:t>‹#›</a:t>
            </a:fld>
            <a:endParaRPr lang="en-US"/>
          </a:p>
        </p:txBody>
      </p:sp>
    </p:spTree>
    <p:extLst>
      <p:ext uri="{BB962C8B-B14F-4D97-AF65-F5344CB8AC3E}">
        <p14:creationId xmlns:p14="http://schemas.microsoft.com/office/powerpoint/2010/main" val="273155775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713237-E762-6E48-B120-4ED342A86ECD}" type="slidenum">
              <a:rPr lang="en-US"/>
              <a:pPr>
                <a:defRPr/>
              </a:pPr>
              <a:t>‹#›</a:t>
            </a:fld>
            <a:endParaRPr lang="en-US"/>
          </a:p>
        </p:txBody>
      </p:sp>
    </p:spTree>
    <p:extLst>
      <p:ext uri="{BB962C8B-B14F-4D97-AF65-F5344CB8AC3E}">
        <p14:creationId xmlns:p14="http://schemas.microsoft.com/office/powerpoint/2010/main" val="163536639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2C66FC-FA10-8741-89FF-FDE807868E99}" type="slidenum">
              <a:rPr lang="en-US"/>
              <a:pPr>
                <a:defRPr/>
              </a:pPr>
              <a:t>‹#›</a:t>
            </a:fld>
            <a:endParaRPr lang="en-US"/>
          </a:p>
        </p:txBody>
      </p:sp>
    </p:spTree>
    <p:extLst>
      <p:ext uri="{BB962C8B-B14F-4D97-AF65-F5344CB8AC3E}">
        <p14:creationId xmlns:p14="http://schemas.microsoft.com/office/powerpoint/2010/main" val="181673652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17DAF3-7D92-3C43-9CF5-9997F5C15A06}" type="slidenum">
              <a:rPr lang="en-US"/>
              <a:pPr>
                <a:defRPr/>
              </a:pPr>
              <a:t>‹#›</a:t>
            </a:fld>
            <a:endParaRPr lang="en-US"/>
          </a:p>
        </p:txBody>
      </p:sp>
    </p:spTree>
    <p:extLst>
      <p:ext uri="{BB962C8B-B14F-4D97-AF65-F5344CB8AC3E}">
        <p14:creationId xmlns:p14="http://schemas.microsoft.com/office/powerpoint/2010/main" val="334186918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F8DF19-0A87-A048-89C6-F83438B46BE4}" type="slidenum">
              <a:rPr lang="en-US"/>
              <a:pPr>
                <a:defRPr/>
              </a:pPr>
              <a:t>‹#›</a:t>
            </a:fld>
            <a:endParaRPr lang="en-US"/>
          </a:p>
        </p:txBody>
      </p:sp>
    </p:spTree>
    <p:extLst>
      <p:ext uri="{BB962C8B-B14F-4D97-AF65-F5344CB8AC3E}">
        <p14:creationId xmlns:p14="http://schemas.microsoft.com/office/powerpoint/2010/main" val="3693328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245582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4C322B4-4B45-1844-88E9-56F5AEE358D9}" type="slidenum">
              <a:rPr lang="en-US"/>
              <a:pPr>
                <a:defRPr/>
              </a:pPr>
              <a:t>‹#›</a:t>
            </a:fld>
            <a:endParaRPr lang="en-US"/>
          </a:p>
        </p:txBody>
      </p:sp>
    </p:spTree>
    <p:extLst>
      <p:ext uri="{BB962C8B-B14F-4D97-AF65-F5344CB8AC3E}">
        <p14:creationId xmlns:p14="http://schemas.microsoft.com/office/powerpoint/2010/main" val="292383688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41E2AE-080C-A44E-92FF-66C5C1C2C1BE}" type="slidenum">
              <a:rPr lang="en-US"/>
              <a:pPr>
                <a:defRPr/>
              </a:pPr>
              <a:t>‹#›</a:t>
            </a:fld>
            <a:endParaRPr lang="en-US"/>
          </a:p>
        </p:txBody>
      </p:sp>
    </p:spTree>
    <p:extLst>
      <p:ext uri="{BB962C8B-B14F-4D97-AF65-F5344CB8AC3E}">
        <p14:creationId xmlns:p14="http://schemas.microsoft.com/office/powerpoint/2010/main" val="397894564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636E4F-D4E6-F44E-8BE6-06287F7EF1CB}" type="slidenum">
              <a:rPr lang="en-US"/>
              <a:pPr>
                <a:defRPr/>
              </a:pPr>
              <a:t>‹#›</a:t>
            </a:fld>
            <a:endParaRPr lang="en-US"/>
          </a:p>
        </p:txBody>
      </p:sp>
    </p:spTree>
    <p:extLst>
      <p:ext uri="{BB962C8B-B14F-4D97-AF65-F5344CB8AC3E}">
        <p14:creationId xmlns:p14="http://schemas.microsoft.com/office/powerpoint/2010/main" val="403591653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EAB8D4-A579-7E40-A3AC-781078721B39}" type="slidenum">
              <a:rPr lang="en-US"/>
              <a:pPr>
                <a:defRPr/>
              </a:pPr>
              <a:t>‹#›</a:t>
            </a:fld>
            <a:endParaRPr lang="en-US"/>
          </a:p>
        </p:txBody>
      </p:sp>
    </p:spTree>
    <p:extLst>
      <p:ext uri="{BB962C8B-B14F-4D97-AF65-F5344CB8AC3E}">
        <p14:creationId xmlns:p14="http://schemas.microsoft.com/office/powerpoint/2010/main" val="356939247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0DF0D-E873-9F4D-ABD2-FEF2553251F3}" type="slidenum">
              <a:rPr lang="en-US"/>
              <a:pPr>
                <a:defRPr/>
              </a:pPr>
              <a:t>‹#›</a:t>
            </a:fld>
            <a:endParaRPr lang="en-US"/>
          </a:p>
        </p:txBody>
      </p:sp>
    </p:spTree>
    <p:extLst>
      <p:ext uri="{BB962C8B-B14F-4D97-AF65-F5344CB8AC3E}">
        <p14:creationId xmlns:p14="http://schemas.microsoft.com/office/powerpoint/2010/main" val="175447912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43" indent="0" algn="ctr">
              <a:buNone/>
              <a:defRPr/>
            </a:lvl2pPr>
            <a:lvl3pPr marL="642686" indent="0" algn="ctr">
              <a:buNone/>
              <a:defRPr/>
            </a:lvl3pPr>
            <a:lvl4pPr marL="964030" indent="0" algn="ctr">
              <a:buNone/>
              <a:defRPr/>
            </a:lvl4pPr>
            <a:lvl5pPr marL="1285372" indent="0" algn="ctr">
              <a:buNone/>
              <a:defRPr/>
            </a:lvl5pPr>
            <a:lvl6pPr marL="1606717" indent="0" algn="ctr">
              <a:buNone/>
              <a:defRPr/>
            </a:lvl6pPr>
            <a:lvl7pPr marL="1928060" indent="0" algn="ctr">
              <a:buNone/>
              <a:defRPr/>
            </a:lvl7pPr>
            <a:lvl8pPr marL="2249407" indent="0" algn="ctr">
              <a:buNone/>
              <a:defRPr/>
            </a:lvl8pPr>
            <a:lvl9pPr marL="257074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28645708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82875021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7" y="440641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7" y="2907086"/>
            <a:ext cx="7772009" cy="1499316"/>
          </a:xfrm>
        </p:spPr>
        <p:txBody>
          <a:bodyPr anchor="b"/>
          <a:lstStyle>
            <a:lvl1pPr marL="0" indent="0">
              <a:buNone/>
              <a:defRPr sz="1400"/>
            </a:lvl1pPr>
            <a:lvl2pPr marL="321343" indent="0">
              <a:buNone/>
              <a:defRPr sz="1300"/>
            </a:lvl2pPr>
            <a:lvl3pPr marL="642686" indent="0">
              <a:buNone/>
              <a:defRPr sz="1100"/>
            </a:lvl3pPr>
            <a:lvl4pPr marL="964030" indent="0">
              <a:buNone/>
              <a:defRPr sz="1000"/>
            </a:lvl4pPr>
            <a:lvl5pPr marL="1285372" indent="0">
              <a:buNone/>
              <a:defRPr sz="1000"/>
            </a:lvl5pPr>
            <a:lvl6pPr marL="1606717" indent="0">
              <a:buNone/>
              <a:defRPr sz="1000"/>
            </a:lvl6pPr>
            <a:lvl7pPr marL="1928060" indent="0">
              <a:buNone/>
              <a:defRPr sz="1000"/>
            </a:lvl7pPr>
            <a:lvl8pPr marL="2249407" indent="0">
              <a:buNone/>
              <a:defRPr sz="1000"/>
            </a:lvl8pPr>
            <a:lvl9pPr marL="257074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22161754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8" y="112533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88464897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3" y="1535040"/>
            <a:ext cx="4040061" cy="639693"/>
          </a:xfrm>
        </p:spPr>
        <p:txBody>
          <a:bodyPr anchor="b"/>
          <a:lstStyle>
            <a:lvl1pPr marL="0" indent="0">
              <a:buNone/>
              <a:defRPr sz="1700" b="1"/>
            </a:lvl1pPr>
            <a:lvl2pPr marL="321343" indent="0">
              <a:buNone/>
              <a:defRPr sz="1400" b="1"/>
            </a:lvl2pPr>
            <a:lvl3pPr marL="642686" indent="0">
              <a:buNone/>
              <a:defRPr sz="1300" b="1"/>
            </a:lvl3pPr>
            <a:lvl4pPr marL="964030" indent="0">
              <a:buNone/>
              <a:defRPr sz="1100" b="1"/>
            </a:lvl4pPr>
            <a:lvl5pPr marL="1285372" indent="0">
              <a:buNone/>
              <a:defRPr sz="1100" b="1"/>
            </a:lvl5pPr>
            <a:lvl6pPr marL="1606717" indent="0">
              <a:buNone/>
              <a:defRPr sz="1100" b="1"/>
            </a:lvl6pPr>
            <a:lvl7pPr marL="1928060" indent="0">
              <a:buNone/>
              <a:defRPr sz="1100" b="1"/>
            </a:lvl7pPr>
            <a:lvl8pPr marL="2249407" indent="0">
              <a:buNone/>
              <a:defRPr sz="1100" b="1"/>
            </a:lvl8pPr>
            <a:lvl9pPr marL="257074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3"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43" indent="0">
              <a:buNone/>
              <a:defRPr sz="1400" b="1"/>
            </a:lvl2pPr>
            <a:lvl3pPr marL="642686" indent="0">
              <a:buNone/>
              <a:defRPr sz="1300" b="1"/>
            </a:lvl3pPr>
            <a:lvl4pPr marL="964030" indent="0">
              <a:buNone/>
              <a:defRPr sz="1100" b="1"/>
            </a:lvl4pPr>
            <a:lvl5pPr marL="1285372" indent="0">
              <a:buNone/>
              <a:defRPr sz="1100" b="1"/>
            </a:lvl5pPr>
            <a:lvl6pPr marL="1606717" indent="0">
              <a:buNone/>
              <a:defRPr sz="1100" b="1"/>
            </a:lvl6pPr>
            <a:lvl7pPr marL="1928060" indent="0">
              <a:buNone/>
              <a:defRPr sz="1100" b="1"/>
            </a:lvl7pPr>
            <a:lvl8pPr marL="2249407" indent="0">
              <a:buNone/>
              <a:defRPr sz="1100" b="1"/>
            </a:lvl8pPr>
            <a:lvl9pPr marL="257074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8" name="Footer Placeholder 7"/>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4863619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439892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4" name="Footer Placeholder 3"/>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28406775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3" name="Footer Placeholder 2"/>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60922379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3" y="1434565"/>
            <a:ext cx="3007439" cy="4691082"/>
          </a:xfrm>
        </p:spPr>
        <p:txBody>
          <a:bodyPr/>
          <a:lstStyle>
            <a:lvl1pPr marL="0" indent="0">
              <a:buNone/>
              <a:defRPr sz="1000"/>
            </a:lvl1pPr>
            <a:lvl2pPr marL="321343" indent="0">
              <a:buNone/>
              <a:defRPr sz="800"/>
            </a:lvl2pPr>
            <a:lvl3pPr marL="642686" indent="0">
              <a:buNone/>
              <a:defRPr sz="700"/>
            </a:lvl3pPr>
            <a:lvl4pPr marL="964030" indent="0">
              <a:buNone/>
              <a:defRPr sz="600"/>
            </a:lvl4pPr>
            <a:lvl5pPr marL="1285372" indent="0">
              <a:buNone/>
              <a:defRPr sz="600"/>
            </a:lvl5pPr>
            <a:lvl6pPr marL="1606717" indent="0">
              <a:buNone/>
              <a:defRPr sz="600"/>
            </a:lvl6pPr>
            <a:lvl7pPr marL="1928060" indent="0">
              <a:buNone/>
              <a:defRPr sz="600"/>
            </a:lvl7pPr>
            <a:lvl8pPr marL="2249407" indent="0">
              <a:buNone/>
              <a:defRPr sz="600"/>
            </a:lvl8pPr>
            <a:lvl9pPr marL="257074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69938447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0"/>
            <a:ext cx="5486846" cy="4115023"/>
          </a:xfrm>
        </p:spPr>
        <p:txBody>
          <a:bodyPr/>
          <a:lstStyle>
            <a:lvl1pPr marL="0" indent="0">
              <a:buNone/>
              <a:defRPr sz="2300"/>
            </a:lvl1pPr>
            <a:lvl2pPr marL="321343" indent="0">
              <a:buNone/>
              <a:defRPr sz="2000"/>
            </a:lvl2pPr>
            <a:lvl3pPr marL="642686" indent="0">
              <a:buNone/>
              <a:defRPr sz="1700"/>
            </a:lvl3pPr>
            <a:lvl4pPr marL="964030" indent="0">
              <a:buNone/>
              <a:defRPr sz="1400"/>
            </a:lvl4pPr>
            <a:lvl5pPr marL="1285372" indent="0">
              <a:buNone/>
              <a:defRPr sz="1400"/>
            </a:lvl5pPr>
            <a:lvl6pPr marL="1606717" indent="0">
              <a:buNone/>
              <a:defRPr sz="1400"/>
            </a:lvl6pPr>
            <a:lvl7pPr marL="1928060" indent="0">
              <a:buNone/>
              <a:defRPr sz="1400"/>
            </a:lvl7pPr>
            <a:lvl8pPr marL="2249407" indent="0">
              <a:buNone/>
              <a:defRPr sz="1400"/>
            </a:lvl8pPr>
            <a:lvl9pPr marL="2570744" indent="0">
              <a:buNone/>
              <a:defRPr sz="1400"/>
            </a:lvl9pPr>
          </a:lstStyle>
          <a:p>
            <a:endParaRPr lang="en-US"/>
          </a:p>
        </p:txBody>
      </p:sp>
      <p:sp>
        <p:nvSpPr>
          <p:cNvPr id="4" name="Text Placeholder 3"/>
          <p:cNvSpPr>
            <a:spLocks noGrp="1"/>
          </p:cNvSpPr>
          <p:nvPr>
            <p:ph type="body" sz="half" idx="2"/>
          </p:nvPr>
        </p:nvSpPr>
        <p:spPr>
          <a:xfrm>
            <a:off x="1791738" y="5367626"/>
            <a:ext cx="5486846" cy="804919"/>
          </a:xfrm>
        </p:spPr>
        <p:txBody>
          <a:bodyPr/>
          <a:lstStyle>
            <a:lvl1pPr marL="0" indent="0">
              <a:buNone/>
              <a:defRPr sz="1000"/>
            </a:lvl1pPr>
            <a:lvl2pPr marL="321343" indent="0">
              <a:buNone/>
              <a:defRPr sz="800"/>
            </a:lvl2pPr>
            <a:lvl3pPr marL="642686" indent="0">
              <a:buNone/>
              <a:defRPr sz="700"/>
            </a:lvl3pPr>
            <a:lvl4pPr marL="964030" indent="0">
              <a:buNone/>
              <a:defRPr sz="600"/>
            </a:lvl4pPr>
            <a:lvl5pPr marL="1285372" indent="0">
              <a:buNone/>
              <a:defRPr sz="600"/>
            </a:lvl5pPr>
            <a:lvl6pPr marL="1606717" indent="0">
              <a:buNone/>
              <a:defRPr sz="600"/>
            </a:lvl6pPr>
            <a:lvl7pPr marL="1928060" indent="0">
              <a:buNone/>
              <a:defRPr sz="600"/>
            </a:lvl7pPr>
            <a:lvl8pPr marL="2249407" indent="0">
              <a:buNone/>
              <a:defRPr sz="600"/>
            </a:lvl8pPr>
            <a:lvl9pPr marL="257074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09702084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92495803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99287610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6821860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3706747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7930632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61397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91107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9323552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9938449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0680249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4923481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250889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7315811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7863362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0151714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387707424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38290668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35222576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187199909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360172859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84283692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221175062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358958994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190255733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408376337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232337416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209749097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1503692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286920807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4276839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1050433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11070460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88529055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661887384"/>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74936578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0862718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67107318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7922971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3453005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136235319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06201770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51162191"/>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9968371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9697259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4928739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6364863"/>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30806731"/>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2809686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9385442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048681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89760762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6151588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761537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36163317"/>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200CAE-F12F-5347-81BD-2E23EB02AEA6}" type="slidenum">
              <a:rPr lang="en-US"/>
              <a:pPr>
                <a:defRPr/>
              </a:pPr>
              <a:t>‹#›</a:t>
            </a:fld>
            <a:endParaRPr lang="en-US"/>
          </a:p>
        </p:txBody>
      </p:sp>
    </p:spTree>
    <p:extLst>
      <p:ext uri="{BB962C8B-B14F-4D97-AF65-F5344CB8AC3E}">
        <p14:creationId xmlns:p14="http://schemas.microsoft.com/office/powerpoint/2010/main" val="1019621609"/>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4E781-DC63-604B-B8BD-21D641D22DEA}" type="slidenum">
              <a:rPr lang="en-US"/>
              <a:pPr>
                <a:defRPr/>
              </a:pPr>
              <a:t>‹#›</a:t>
            </a:fld>
            <a:endParaRPr lang="en-US"/>
          </a:p>
        </p:txBody>
      </p:sp>
    </p:spTree>
    <p:extLst>
      <p:ext uri="{BB962C8B-B14F-4D97-AF65-F5344CB8AC3E}">
        <p14:creationId xmlns:p14="http://schemas.microsoft.com/office/powerpoint/2010/main" val="386025950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14CCE2-B68B-854D-8744-54EAB2E9A482}" type="slidenum">
              <a:rPr lang="en-US"/>
              <a:pPr>
                <a:defRPr/>
              </a:pPr>
              <a:t>‹#›</a:t>
            </a:fld>
            <a:endParaRPr lang="en-US"/>
          </a:p>
        </p:txBody>
      </p:sp>
    </p:spTree>
    <p:extLst>
      <p:ext uri="{BB962C8B-B14F-4D97-AF65-F5344CB8AC3E}">
        <p14:creationId xmlns:p14="http://schemas.microsoft.com/office/powerpoint/2010/main" val="388838483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FD924-0E4D-A741-B63F-D920021D64CB}" type="slidenum">
              <a:rPr lang="en-US"/>
              <a:pPr>
                <a:defRPr/>
              </a:pPr>
              <a:t>‹#›</a:t>
            </a:fld>
            <a:endParaRPr lang="en-US"/>
          </a:p>
        </p:txBody>
      </p:sp>
    </p:spTree>
    <p:extLst>
      <p:ext uri="{BB962C8B-B14F-4D97-AF65-F5344CB8AC3E}">
        <p14:creationId xmlns:p14="http://schemas.microsoft.com/office/powerpoint/2010/main" val="1543803090"/>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9B9D5D-FF88-004E-9E6A-2E679B3BB8E4}" type="slidenum">
              <a:rPr lang="en-US"/>
              <a:pPr>
                <a:defRPr/>
              </a:pPr>
              <a:t>‹#›</a:t>
            </a:fld>
            <a:endParaRPr lang="en-US"/>
          </a:p>
        </p:txBody>
      </p:sp>
    </p:spTree>
    <p:extLst>
      <p:ext uri="{BB962C8B-B14F-4D97-AF65-F5344CB8AC3E}">
        <p14:creationId xmlns:p14="http://schemas.microsoft.com/office/powerpoint/2010/main" val="393603006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DE8AFC6-3521-CC4D-AC29-3A580C50F962}" type="slidenum">
              <a:rPr lang="en-US"/>
              <a:pPr>
                <a:defRPr/>
              </a:pPr>
              <a:t>‹#›</a:t>
            </a:fld>
            <a:endParaRPr lang="en-US"/>
          </a:p>
        </p:txBody>
      </p:sp>
    </p:spTree>
    <p:extLst>
      <p:ext uri="{BB962C8B-B14F-4D97-AF65-F5344CB8AC3E}">
        <p14:creationId xmlns:p14="http://schemas.microsoft.com/office/powerpoint/2010/main" val="416627751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D04F4F-32D8-4949-A533-E09AB895D2E1}" type="slidenum">
              <a:rPr lang="en-US"/>
              <a:pPr>
                <a:defRPr/>
              </a:pPr>
              <a:t>‹#›</a:t>
            </a:fld>
            <a:endParaRPr lang="en-US"/>
          </a:p>
        </p:txBody>
      </p:sp>
    </p:spTree>
    <p:extLst>
      <p:ext uri="{BB962C8B-B14F-4D97-AF65-F5344CB8AC3E}">
        <p14:creationId xmlns:p14="http://schemas.microsoft.com/office/powerpoint/2010/main" val="2682942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13/12/2025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01010749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7E43A6-899A-7144-9FC8-0BCEEBAAD041}" type="slidenum">
              <a:rPr lang="en-US"/>
              <a:pPr>
                <a:defRPr/>
              </a:pPr>
              <a:t>‹#›</a:t>
            </a:fld>
            <a:endParaRPr lang="en-US"/>
          </a:p>
        </p:txBody>
      </p:sp>
    </p:spTree>
    <p:extLst>
      <p:ext uri="{BB962C8B-B14F-4D97-AF65-F5344CB8AC3E}">
        <p14:creationId xmlns:p14="http://schemas.microsoft.com/office/powerpoint/2010/main" val="178019890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B06AF6-8FF4-2242-97BF-164BA02F7CAA}" type="slidenum">
              <a:rPr lang="en-US"/>
              <a:pPr>
                <a:defRPr/>
              </a:pPr>
              <a:t>‹#›</a:t>
            </a:fld>
            <a:endParaRPr lang="en-US"/>
          </a:p>
        </p:txBody>
      </p:sp>
    </p:spTree>
    <p:extLst>
      <p:ext uri="{BB962C8B-B14F-4D97-AF65-F5344CB8AC3E}">
        <p14:creationId xmlns:p14="http://schemas.microsoft.com/office/powerpoint/2010/main" val="3286358273"/>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932B9F-1037-8A42-861E-CB115B4D177A}" type="slidenum">
              <a:rPr lang="en-US"/>
              <a:pPr>
                <a:defRPr/>
              </a:pPr>
              <a:t>‹#›</a:t>
            </a:fld>
            <a:endParaRPr lang="en-US"/>
          </a:p>
        </p:txBody>
      </p:sp>
    </p:spTree>
    <p:extLst>
      <p:ext uri="{BB962C8B-B14F-4D97-AF65-F5344CB8AC3E}">
        <p14:creationId xmlns:p14="http://schemas.microsoft.com/office/powerpoint/2010/main" val="881487886"/>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CA1EB0-10ED-E24F-842B-6A3DA821F801}" type="slidenum">
              <a:rPr lang="en-US"/>
              <a:pPr>
                <a:defRPr/>
              </a:pPr>
              <a:t>‹#›</a:t>
            </a:fld>
            <a:endParaRPr lang="en-US"/>
          </a:p>
        </p:txBody>
      </p:sp>
    </p:spTree>
    <p:extLst>
      <p:ext uri="{BB962C8B-B14F-4D97-AF65-F5344CB8AC3E}">
        <p14:creationId xmlns:p14="http://schemas.microsoft.com/office/powerpoint/2010/main" val="281532564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F813B6-985D-F640-9422-AF36CDDCA5E0}" type="slidenum">
              <a:rPr lang="en-US"/>
              <a:pPr>
                <a:defRPr/>
              </a:pPr>
              <a:t>‹#›</a:t>
            </a:fld>
            <a:endParaRPr lang="en-US"/>
          </a:p>
        </p:txBody>
      </p:sp>
    </p:spTree>
    <p:extLst>
      <p:ext uri="{BB962C8B-B14F-4D97-AF65-F5344CB8AC3E}">
        <p14:creationId xmlns:p14="http://schemas.microsoft.com/office/powerpoint/2010/main" val="39360680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702A95E-7F75-D54E-B8A9-4D8071139373}" type="slidenum">
              <a:rPr lang="en-US"/>
              <a:pPr>
                <a:defRPr/>
              </a:pPr>
              <a:t>‹#›</a:t>
            </a:fld>
            <a:endParaRPr lang="en-US"/>
          </a:p>
        </p:txBody>
      </p:sp>
    </p:spTree>
    <p:extLst>
      <p:ext uri="{BB962C8B-B14F-4D97-AF65-F5344CB8AC3E}">
        <p14:creationId xmlns:p14="http://schemas.microsoft.com/office/powerpoint/2010/main" val="2480177591"/>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200628223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ACDE56B-32F0-4843-AB84-494CABD8A603}" type="slidenum">
              <a:rPr lang="en-US"/>
              <a:pPr>
                <a:defRPr/>
              </a:pPr>
              <a:t>‹#›</a:t>
            </a:fld>
            <a:endParaRPr lang="en-US"/>
          </a:p>
        </p:txBody>
      </p:sp>
    </p:spTree>
    <p:extLst>
      <p:ext uri="{BB962C8B-B14F-4D97-AF65-F5344CB8AC3E}">
        <p14:creationId xmlns:p14="http://schemas.microsoft.com/office/powerpoint/2010/main" val="3680638700"/>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FC17D305-7483-844B-BAE7-F6A1EFD550F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58249981"/>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04A3B3D-BCEF-F640-B4C1-0AD12814377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644677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46051212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C4A55EA-C95C-BF46-B539-386B9FBB993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12888396"/>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6FB0CB4B-E22F-124C-BF18-04F9716E5D66}"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7744429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16ED797-EF9C-194F-ABC5-4425E4CAC9A9}"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0349999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0A577DD-4933-454F-9BD4-4CC6F398E0CF}"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5463499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A447BAF-63DF-1C4D-A285-00A366D11C0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14485235"/>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1C34D45-B0EA-394A-91C8-56A3CCAE899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46021393"/>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98372E3-021F-D64F-86A6-9AD720396D7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47238680"/>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9EA14DC-42F7-8343-BF1A-E2224E9A6D8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4654529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B860F548-91F8-1B47-8521-23923D930BBC}"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95309194"/>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lvl1pPr>
          </a:lstStyle>
          <a:p>
            <a:endParaRPr lang="en-US" altLang="en-US"/>
          </a:p>
        </p:txBody>
      </p:sp>
      <p:sp>
        <p:nvSpPr>
          <p:cNvPr id="4" name="Rectangle 5"/>
          <p:cNvSpPr>
            <a:spLocks noGrp="1" noChangeArrowheads="1"/>
          </p:cNvSpPr>
          <p:nvPr>
            <p:ph type="ftr" sz="quarter" idx="11"/>
          </p:nvPr>
        </p:nvSpPr>
        <p:spPr/>
        <p:txBody>
          <a:bodyPr/>
          <a:lstStyle>
            <a:lvl1pPr>
              <a:defRPr sz="1800"/>
            </a:lvl1pPr>
          </a:lstStyle>
          <a:p>
            <a:endParaRPr lang="en-US" altLang="en-US"/>
          </a:p>
        </p:txBody>
      </p:sp>
      <p:sp>
        <p:nvSpPr>
          <p:cNvPr id="5" name="Rectangle 6"/>
          <p:cNvSpPr>
            <a:spLocks noGrp="1" noChangeArrowheads="1"/>
          </p:cNvSpPr>
          <p:nvPr>
            <p:ph type="sldNum" sz="quarter" idx="12"/>
          </p:nvPr>
        </p:nvSpPr>
        <p:spPr/>
        <p:txBody>
          <a:bodyPr/>
          <a:lstStyle>
            <a:lvl1pPr algn="l">
              <a:defRPr sz="1800"/>
            </a:lvl1pPr>
          </a:lstStyle>
          <a:p>
            <a:fld id="{F57433F6-4819-4E30-9D6B-1D5E2FF9E951}" type="slidenum">
              <a:rPr lang="en-US" altLang="en-US"/>
              <a:pPr/>
              <a:t>‹#›</a:t>
            </a:fld>
            <a:endParaRPr lang="en-US" altLang="en-US"/>
          </a:p>
        </p:txBody>
      </p:sp>
    </p:spTree>
    <p:extLst>
      <p:ext uri="{BB962C8B-B14F-4D97-AF65-F5344CB8AC3E}">
        <p14:creationId xmlns:p14="http://schemas.microsoft.com/office/powerpoint/2010/main" val="1443038742"/>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233274201"/>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960C7A9E-E7AF-4980-946C-485E1FD519F6}" type="slidenum">
              <a:rPr lang="en-US" altLang="en-US"/>
              <a:pPr/>
              <a:t>‹#›</a:t>
            </a:fld>
            <a:endParaRPr lang="en-US" altLang="en-US"/>
          </a:p>
        </p:txBody>
      </p:sp>
    </p:spTree>
    <p:extLst>
      <p:ext uri="{BB962C8B-B14F-4D97-AF65-F5344CB8AC3E}">
        <p14:creationId xmlns:p14="http://schemas.microsoft.com/office/powerpoint/2010/main" val="3522271563"/>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751C818F-60A0-4E31-8882-3BEA53A6D0AB}" type="slidenum">
              <a:rPr lang="en-US" altLang="en-US"/>
              <a:pPr/>
              <a:t>‹#›</a:t>
            </a:fld>
            <a:endParaRPr lang="en-US" altLang="en-US"/>
          </a:p>
        </p:txBody>
      </p:sp>
    </p:spTree>
    <p:extLst>
      <p:ext uri="{BB962C8B-B14F-4D97-AF65-F5344CB8AC3E}">
        <p14:creationId xmlns:p14="http://schemas.microsoft.com/office/powerpoint/2010/main" val="2947443126"/>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DC4919FD-A8ED-49CC-881A-DE63BCF51626}" type="slidenum">
              <a:rPr lang="en-US" altLang="en-US"/>
              <a:pPr/>
              <a:t>‹#›</a:t>
            </a:fld>
            <a:endParaRPr lang="en-US" altLang="en-US"/>
          </a:p>
        </p:txBody>
      </p:sp>
    </p:spTree>
    <p:extLst>
      <p:ext uri="{BB962C8B-B14F-4D97-AF65-F5344CB8AC3E}">
        <p14:creationId xmlns:p14="http://schemas.microsoft.com/office/powerpoint/2010/main" val="4232456557"/>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108ADD68-463E-4317-A0C5-3544E38805F0}" type="slidenum">
              <a:rPr lang="en-US" altLang="en-US"/>
              <a:pPr/>
              <a:t>‹#›</a:t>
            </a:fld>
            <a:endParaRPr lang="en-US" altLang="en-US"/>
          </a:p>
        </p:txBody>
      </p:sp>
    </p:spTree>
    <p:extLst>
      <p:ext uri="{BB962C8B-B14F-4D97-AF65-F5344CB8AC3E}">
        <p14:creationId xmlns:p14="http://schemas.microsoft.com/office/powerpoint/2010/main" val="365125673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401676C2-CAEA-4A57-BCCA-B604B66D5B1B}" type="slidenum">
              <a:rPr lang="en-US" altLang="en-US"/>
              <a:pPr/>
              <a:t>‹#›</a:t>
            </a:fld>
            <a:endParaRPr lang="en-US" altLang="en-US"/>
          </a:p>
        </p:txBody>
      </p:sp>
    </p:spTree>
    <p:extLst>
      <p:ext uri="{BB962C8B-B14F-4D97-AF65-F5344CB8AC3E}">
        <p14:creationId xmlns:p14="http://schemas.microsoft.com/office/powerpoint/2010/main" val="643076659"/>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50839E44-BB31-4DDE-98D4-4729FBAA7F6A}" type="slidenum">
              <a:rPr lang="en-US" altLang="en-US"/>
              <a:pPr/>
              <a:t>‹#›</a:t>
            </a:fld>
            <a:endParaRPr lang="en-US" altLang="en-US"/>
          </a:p>
        </p:txBody>
      </p:sp>
    </p:spTree>
    <p:extLst>
      <p:ext uri="{BB962C8B-B14F-4D97-AF65-F5344CB8AC3E}">
        <p14:creationId xmlns:p14="http://schemas.microsoft.com/office/powerpoint/2010/main" val="3824873810"/>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BC5706ED-0EAB-4FEE-80C3-28D87A9C18F9}" type="slidenum">
              <a:rPr lang="en-US" altLang="en-US"/>
              <a:pPr/>
              <a:t>‹#›</a:t>
            </a:fld>
            <a:endParaRPr lang="en-US" altLang="en-US"/>
          </a:p>
        </p:txBody>
      </p:sp>
    </p:spTree>
    <p:extLst>
      <p:ext uri="{BB962C8B-B14F-4D97-AF65-F5344CB8AC3E}">
        <p14:creationId xmlns:p14="http://schemas.microsoft.com/office/powerpoint/2010/main" val="9587065"/>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674774A0-1CDB-4D0A-A58B-0B1729A52915}" type="slidenum">
              <a:rPr lang="en-US" altLang="en-US"/>
              <a:pPr/>
              <a:t>‹#›</a:t>
            </a:fld>
            <a:endParaRPr lang="en-US" altLang="en-US"/>
          </a:p>
        </p:txBody>
      </p:sp>
    </p:spTree>
    <p:extLst>
      <p:ext uri="{BB962C8B-B14F-4D97-AF65-F5344CB8AC3E}">
        <p14:creationId xmlns:p14="http://schemas.microsoft.com/office/powerpoint/2010/main" val="418017189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D7243052-2B66-4EA2-A59E-1165D7523ED9}" type="slidenum">
              <a:rPr lang="en-US" altLang="en-US"/>
              <a:pPr/>
              <a:t>‹#›</a:t>
            </a:fld>
            <a:endParaRPr lang="en-US" altLang="en-US"/>
          </a:p>
        </p:txBody>
      </p:sp>
    </p:spTree>
    <p:extLst>
      <p:ext uri="{BB962C8B-B14F-4D97-AF65-F5344CB8AC3E}">
        <p14:creationId xmlns:p14="http://schemas.microsoft.com/office/powerpoint/2010/main" val="2010329563"/>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988C72C9-3DD7-4409-8006-4C84A467ADEF}" type="slidenum">
              <a:rPr lang="en-US" altLang="en-US"/>
              <a:pPr/>
              <a:t>‹#›</a:t>
            </a:fld>
            <a:endParaRPr lang="en-US" altLang="en-US"/>
          </a:p>
        </p:txBody>
      </p:sp>
    </p:spTree>
    <p:extLst>
      <p:ext uri="{BB962C8B-B14F-4D97-AF65-F5344CB8AC3E}">
        <p14:creationId xmlns:p14="http://schemas.microsoft.com/office/powerpoint/2010/main" val="27351734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1714094940"/>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BD68DEAB-D789-4A55-9B4D-A35C5B616C44}" type="slidenum">
              <a:rPr lang="en-US" altLang="en-US"/>
              <a:pPr/>
              <a:t>‹#›</a:t>
            </a:fld>
            <a:endParaRPr lang="en-US" altLang="en-US"/>
          </a:p>
        </p:txBody>
      </p:sp>
    </p:spTree>
    <p:extLst>
      <p:ext uri="{BB962C8B-B14F-4D97-AF65-F5344CB8AC3E}">
        <p14:creationId xmlns:p14="http://schemas.microsoft.com/office/powerpoint/2010/main" val="92100114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E107FB3A-15EE-43D0-BE11-C435442678C5}" type="slidenum">
              <a:rPr lang="en-US" altLang="en-US"/>
              <a:pPr/>
              <a:t>‹#›</a:t>
            </a:fld>
            <a:endParaRPr lang="en-US" altLang="en-US"/>
          </a:p>
        </p:txBody>
      </p:sp>
    </p:spTree>
    <p:extLst>
      <p:ext uri="{BB962C8B-B14F-4D97-AF65-F5344CB8AC3E}">
        <p14:creationId xmlns:p14="http://schemas.microsoft.com/office/powerpoint/2010/main" val="3938704919"/>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2D27ED0C-D8BB-4BD8-A939-AF2C8EADFEE8}" type="slidenum">
              <a:rPr lang="en-US" altLang="en-US"/>
              <a:pPr/>
              <a:t>‹#›</a:t>
            </a:fld>
            <a:endParaRPr lang="en-US" altLang="en-US"/>
          </a:p>
        </p:txBody>
      </p:sp>
    </p:spTree>
    <p:extLst>
      <p:ext uri="{BB962C8B-B14F-4D97-AF65-F5344CB8AC3E}">
        <p14:creationId xmlns:p14="http://schemas.microsoft.com/office/powerpoint/2010/main" val="368635682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132066067"/>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419018255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954688061"/>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1702824320"/>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0673114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812427407"/>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23462504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617873151"/>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26253737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802194290"/>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943399557"/>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4039011854"/>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240494559"/>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pPr/>
              <a:t>‹#›</a:t>
            </a:fld>
            <a:endParaRPr lang="en-US"/>
          </a:p>
        </p:txBody>
      </p:sp>
    </p:spTree>
    <p:extLst>
      <p:ext uri="{BB962C8B-B14F-4D97-AF65-F5344CB8AC3E}">
        <p14:creationId xmlns:p14="http://schemas.microsoft.com/office/powerpoint/2010/main" val="3568768369"/>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pPr/>
              <a:t>‹#›</a:t>
            </a:fld>
            <a:endParaRPr lang="en-US"/>
          </a:p>
        </p:txBody>
      </p:sp>
    </p:spTree>
    <p:extLst>
      <p:ext uri="{BB962C8B-B14F-4D97-AF65-F5344CB8AC3E}">
        <p14:creationId xmlns:p14="http://schemas.microsoft.com/office/powerpoint/2010/main" val="1299231560"/>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pPr/>
              <a:t>‹#›</a:t>
            </a:fld>
            <a:endParaRPr lang="en-US"/>
          </a:p>
        </p:txBody>
      </p:sp>
    </p:spTree>
    <p:extLst>
      <p:ext uri="{BB962C8B-B14F-4D97-AF65-F5344CB8AC3E}">
        <p14:creationId xmlns:p14="http://schemas.microsoft.com/office/powerpoint/2010/main" val="1053115519"/>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pPr/>
              <a:t>‹#›</a:t>
            </a:fld>
            <a:endParaRPr lang="en-US"/>
          </a:p>
        </p:txBody>
      </p:sp>
    </p:spTree>
    <p:extLst>
      <p:ext uri="{BB962C8B-B14F-4D97-AF65-F5344CB8AC3E}">
        <p14:creationId xmlns:p14="http://schemas.microsoft.com/office/powerpoint/2010/main" val="1456998822"/>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pPr/>
              <a:t>‹#›</a:t>
            </a:fld>
            <a:endParaRPr lang="en-US"/>
          </a:p>
        </p:txBody>
      </p:sp>
    </p:spTree>
    <p:extLst>
      <p:ext uri="{BB962C8B-B14F-4D97-AF65-F5344CB8AC3E}">
        <p14:creationId xmlns:p14="http://schemas.microsoft.com/office/powerpoint/2010/main" val="31699935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1808639729"/>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pPr/>
              <a:t>‹#›</a:t>
            </a:fld>
            <a:endParaRPr lang="en-US"/>
          </a:p>
        </p:txBody>
      </p:sp>
    </p:spTree>
    <p:extLst>
      <p:ext uri="{BB962C8B-B14F-4D97-AF65-F5344CB8AC3E}">
        <p14:creationId xmlns:p14="http://schemas.microsoft.com/office/powerpoint/2010/main" val="330664296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pPr/>
              <a:t>‹#›</a:t>
            </a:fld>
            <a:endParaRPr lang="en-US"/>
          </a:p>
        </p:txBody>
      </p:sp>
    </p:spTree>
    <p:extLst>
      <p:ext uri="{BB962C8B-B14F-4D97-AF65-F5344CB8AC3E}">
        <p14:creationId xmlns:p14="http://schemas.microsoft.com/office/powerpoint/2010/main" val="455351752"/>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pPr/>
              <a:t>‹#›</a:t>
            </a:fld>
            <a:endParaRPr lang="en-US"/>
          </a:p>
        </p:txBody>
      </p:sp>
    </p:spTree>
    <p:extLst>
      <p:ext uri="{BB962C8B-B14F-4D97-AF65-F5344CB8AC3E}">
        <p14:creationId xmlns:p14="http://schemas.microsoft.com/office/powerpoint/2010/main" val="4036382931"/>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pPr/>
              <a:t>‹#›</a:t>
            </a:fld>
            <a:endParaRPr lang="en-US"/>
          </a:p>
        </p:txBody>
      </p:sp>
    </p:spTree>
    <p:extLst>
      <p:ext uri="{BB962C8B-B14F-4D97-AF65-F5344CB8AC3E}">
        <p14:creationId xmlns:p14="http://schemas.microsoft.com/office/powerpoint/2010/main" val="112225753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pPr/>
              <a:t>‹#›</a:t>
            </a:fld>
            <a:endParaRPr lang="en-US"/>
          </a:p>
        </p:txBody>
      </p:sp>
    </p:spTree>
    <p:extLst>
      <p:ext uri="{BB962C8B-B14F-4D97-AF65-F5344CB8AC3E}">
        <p14:creationId xmlns:p14="http://schemas.microsoft.com/office/powerpoint/2010/main" val="2221888150"/>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pPr/>
              <a:t>‹#›</a:t>
            </a:fld>
            <a:endParaRPr lang="en-US"/>
          </a:p>
        </p:txBody>
      </p:sp>
    </p:spTree>
    <p:extLst>
      <p:ext uri="{BB962C8B-B14F-4D97-AF65-F5344CB8AC3E}">
        <p14:creationId xmlns:p14="http://schemas.microsoft.com/office/powerpoint/2010/main" val="1025792903"/>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DF711C-AED7-564F-AC58-2C025336883F}" type="slidenum">
              <a:rPr lang="en-US"/>
              <a:pPr>
                <a:defRPr/>
              </a:pPr>
              <a:t>‹#›</a:t>
            </a:fld>
            <a:endParaRPr lang="en-US"/>
          </a:p>
        </p:txBody>
      </p:sp>
    </p:spTree>
    <p:extLst>
      <p:ext uri="{BB962C8B-B14F-4D97-AF65-F5344CB8AC3E}">
        <p14:creationId xmlns:p14="http://schemas.microsoft.com/office/powerpoint/2010/main" val="2273783329"/>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966927-8481-BE49-80C2-655A3861320F}" type="slidenum">
              <a:rPr lang="en-US"/>
              <a:pPr>
                <a:defRPr/>
              </a:pPr>
              <a:t>‹#›</a:t>
            </a:fld>
            <a:endParaRPr lang="en-US"/>
          </a:p>
        </p:txBody>
      </p:sp>
    </p:spTree>
    <p:extLst>
      <p:ext uri="{BB962C8B-B14F-4D97-AF65-F5344CB8AC3E}">
        <p14:creationId xmlns:p14="http://schemas.microsoft.com/office/powerpoint/2010/main" val="4081561555"/>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ADF0F9-761F-E44A-94D9-0FFC976EA1FD}" type="slidenum">
              <a:rPr lang="en-US"/>
              <a:pPr>
                <a:defRPr/>
              </a:pPr>
              <a:t>‹#›</a:t>
            </a:fld>
            <a:endParaRPr lang="en-US"/>
          </a:p>
        </p:txBody>
      </p:sp>
    </p:spTree>
    <p:extLst>
      <p:ext uri="{BB962C8B-B14F-4D97-AF65-F5344CB8AC3E}">
        <p14:creationId xmlns:p14="http://schemas.microsoft.com/office/powerpoint/2010/main" val="1831272747"/>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9FAB7E-2E69-7A4D-804D-D2F691EE820D}" type="slidenum">
              <a:rPr lang="en-US"/>
              <a:pPr>
                <a:defRPr/>
              </a:pPr>
              <a:t>‹#›</a:t>
            </a:fld>
            <a:endParaRPr lang="en-US"/>
          </a:p>
        </p:txBody>
      </p:sp>
    </p:spTree>
    <p:extLst>
      <p:ext uri="{BB962C8B-B14F-4D97-AF65-F5344CB8AC3E}">
        <p14:creationId xmlns:p14="http://schemas.microsoft.com/office/powerpoint/2010/main" val="28203567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704455962"/>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3B0D976-AAB9-3C48-92BC-650BDA47D5AB}" type="slidenum">
              <a:rPr lang="en-US"/>
              <a:pPr>
                <a:defRPr/>
              </a:pPr>
              <a:t>‹#›</a:t>
            </a:fld>
            <a:endParaRPr lang="en-US"/>
          </a:p>
        </p:txBody>
      </p:sp>
    </p:spTree>
    <p:extLst>
      <p:ext uri="{BB962C8B-B14F-4D97-AF65-F5344CB8AC3E}">
        <p14:creationId xmlns:p14="http://schemas.microsoft.com/office/powerpoint/2010/main" val="3349805331"/>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2FC881-2FCA-194B-811C-15E7AAD688C2}" type="slidenum">
              <a:rPr lang="en-US"/>
              <a:pPr>
                <a:defRPr/>
              </a:pPr>
              <a:t>‹#›</a:t>
            </a:fld>
            <a:endParaRPr lang="en-US"/>
          </a:p>
        </p:txBody>
      </p:sp>
    </p:spTree>
    <p:extLst>
      <p:ext uri="{BB962C8B-B14F-4D97-AF65-F5344CB8AC3E}">
        <p14:creationId xmlns:p14="http://schemas.microsoft.com/office/powerpoint/2010/main" val="185476618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E725A4-E3DB-2340-B2A6-E948802208C5}" type="slidenum">
              <a:rPr lang="en-US"/>
              <a:pPr>
                <a:defRPr/>
              </a:pPr>
              <a:t>‹#›</a:t>
            </a:fld>
            <a:endParaRPr lang="en-US"/>
          </a:p>
        </p:txBody>
      </p:sp>
    </p:spTree>
    <p:extLst>
      <p:ext uri="{BB962C8B-B14F-4D97-AF65-F5344CB8AC3E}">
        <p14:creationId xmlns:p14="http://schemas.microsoft.com/office/powerpoint/2010/main" val="3942673298"/>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C37D81-51AA-6A46-9E4A-939AC1508F5C}" type="slidenum">
              <a:rPr lang="en-US"/>
              <a:pPr>
                <a:defRPr/>
              </a:pPr>
              <a:t>‹#›</a:t>
            </a:fld>
            <a:endParaRPr lang="en-US"/>
          </a:p>
        </p:txBody>
      </p:sp>
    </p:spTree>
    <p:extLst>
      <p:ext uri="{BB962C8B-B14F-4D97-AF65-F5344CB8AC3E}">
        <p14:creationId xmlns:p14="http://schemas.microsoft.com/office/powerpoint/2010/main" val="3000491219"/>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288605-0559-B84B-8F00-5F8B81EF399A}" type="slidenum">
              <a:rPr lang="en-US"/>
              <a:pPr>
                <a:defRPr/>
              </a:pPr>
              <a:t>‹#›</a:t>
            </a:fld>
            <a:endParaRPr lang="en-US"/>
          </a:p>
        </p:txBody>
      </p:sp>
    </p:spTree>
    <p:extLst>
      <p:ext uri="{BB962C8B-B14F-4D97-AF65-F5344CB8AC3E}">
        <p14:creationId xmlns:p14="http://schemas.microsoft.com/office/powerpoint/2010/main" val="2112438829"/>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4E6FA1-1F1D-B446-A175-FB3602D32B1E}" type="slidenum">
              <a:rPr lang="en-US"/>
              <a:pPr>
                <a:defRPr/>
              </a:pPr>
              <a:t>‹#›</a:t>
            </a:fld>
            <a:endParaRPr lang="en-US"/>
          </a:p>
        </p:txBody>
      </p:sp>
    </p:spTree>
    <p:extLst>
      <p:ext uri="{BB962C8B-B14F-4D97-AF65-F5344CB8AC3E}">
        <p14:creationId xmlns:p14="http://schemas.microsoft.com/office/powerpoint/2010/main" val="2310315712"/>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D95CC8-8FB1-9F44-9DB2-7BCCA9C76B09}" type="slidenum">
              <a:rPr lang="en-US"/>
              <a:pPr>
                <a:defRPr/>
              </a:pPr>
              <a:t>‹#›</a:t>
            </a:fld>
            <a:endParaRPr lang="en-US"/>
          </a:p>
        </p:txBody>
      </p:sp>
    </p:spTree>
    <p:extLst>
      <p:ext uri="{BB962C8B-B14F-4D97-AF65-F5344CB8AC3E}">
        <p14:creationId xmlns:p14="http://schemas.microsoft.com/office/powerpoint/2010/main" val="1799976914"/>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91657540"/>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65788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569556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396602209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7207830"/>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3670057"/>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84184006"/>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693758"/>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0529604"/>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89735106"/>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145058"/>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2054529"/>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3C07DCA3-5D4A-504E-90E9-D02FE52EE3B2}" type="slidenum">
              <a:rPr lang="en-US"/>
              <a:pPr>
                <a:defRPr/>
              </a:pPr>
              <a:t>‹#›</a:t>
            </a:fld>
            <a:endParaRPr lang="en-US"/>
          </a:p>
        </p:txBody>
      </p:sp>
    </p:spTree>
    <p:extLst>
      <p:ext uri="{BB962C8B-B14F-4D97-AF65-F5344CB8AC3E}">
        <p14:creationId xmlns:p14="http://schemas.microsoft.com/office/powerpoint/2010/main" val="3167895924"/>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C4652650-FB65-4A48-BEC9-80A43AF82B64}" type="slidenum">
              <a:rPr lang="en-US"/>
              <a:pPr>
                <a:defRPr/>
              </a:pPr>
              <a:t>‹#›</a:t>
            </a:fld>
            <a:endParaRPr lang="en-US"/>
          </a:p>
        </p:txBody>
      </p:sp>
    </p:spTree>
    <p:extLst>
      <p:ext uri="{BB962C8B-B14F-4D97-AF65-F5344CB8AC3E}">
        <p14:creationId xmlns:p14="http://schemas.microsoft.com/office/powerpoint/2010/main" val="30415265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1765608629"/>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944904-6556-8B41-B3C7-5AEC834A8E45}" type="slidenum">
              <a:rPr lang="en-US"/>
              <a:pPr>
                <a:defRPr/>
              </a:pPr>
              <a:t>‹#›</a:t>
            </a:fld>
            <a:endParaRPr lang="en-US"/>
          </a:p>
        </p:txBody>
      </p:sp>
    </p:spTree>
    <p:extLst>
      <p:ext uri="{BB962C8B-B14F-4D97-AF65-F5344CB8AC3E}">
        <p14:creationId xmlns:p14="http://schemas.microsoft.com/office/powerpoint/2010/main" val="3610901630"/>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2" charset="-52"/>
                <a:ea typeface="ＭＳ Ｐゴシック" charset="0"/>
                <a:cs typeface="ＭＳ Ｐゴシック" charset="0"/>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138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22" charset="2"/>
              <a:buNone/>
              <a:defRPr/>
            </a:lvl1pPr>
          </a:lstStyle>
          <a:p>
            <a:r>
              <a:rPr lang="en-US"/>
              <a:t>Click to edit Master subtitle style</a:t>
            </a:r>
          </a:p>
        </p:txBody>
      </p:sp>
      <p:sp>
        <p:nvSpPr>
          <p:cNvPr id="10138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p:cNvSpPr>
            <a:spLocks noGrp="1" noChangeArrowheads="1"/>
          </p:cNvSpPr>
          <p:nvPr>
            <p:ph type="dt" sz="quarter" idx="10"/>
          </p:nvPr>
        </p:nvSpPr>
        <p:spPr/>
        <p:txBody>
          <a:bodyPr/>
          <a:lstStyle>
            <a:lvl1pPr>
              <a:defRPr/>
            </a:lvl1pPr>
          </a:lstStyle>
          <a:p>
            <a:pPr>
              <a:defRPr/>
            </a:pPr>
            <a:endParaRPr lang="en-US"/>
          </a:p>
        </p:txBody>
      </p:sp>
      <p:sp>
        <p:nvSpPr>
          <p:cNvPr id="8" name="Rectangle 1031"/>
          <p:cNvSpPr>
            <a:spLocks noGrp="1" noChangeArrowheads="1"/>
          </p:cNvSpPr>
          <p:nvPr>
            <p:ph type="ftr" sz="quarter" idx="11"/>
          </p:nvPr>
        </p:nvSpPr>
        <p:spPr/>
        <p:txBody>
          <a:bodyPr/>
          <a:lstStyle>
            <a:lvl1pPr>
              <a:defRPr/>
            </a:lvl1pPr>
          </a:lstStyle>
          <a:p>
            <a:pPr>
              <a:defRPr/>
            </a:pPr>
            <a:endParaRPr lang="en-US"/>
          </a:p>
        </p:txBody>
      </p:sp>
      <p:sp>
        <p:nvSpPr>
          <p:cNvPr id="9" name="Rectangle 1032"/>
          <p:cNvSpPr>
            <a:spLocks noGrp="1" noChangeArrowheads="1"/>
          </p:cNvSpPr>
          <p:nvPr>
            <p:ph type="sldNum" sz="quarter" idx="12"/>
          </p:nvPr>
        </p:nvSpPr>
        <p:spPr/>
        <p:txBody>
          <a:bodyPr/>
          <a:lstStyle>
            <a:lvl1pPr>
              <a:defRPr>
                <a:latin typeface="Arial" charset="0"/>
                <a:ea typeface="ヒラギノ角ゴ Pro W3" charset="0"/>
                <a:cs typeface="ヒラギノ角ゴ Pro W3" charset="0"/>
              </a:defRPr>
            </a:lvl1pPr>
          </a:lstStyle>
          <a:p>
            <a:pPr>
              <a:defRPr/>
            </a:pPr>
            <a:fld id="{90E4A2E3-EA34-9748-9F27-B85DFE86C266}" type="slidenum">
              <a:rPr lang="en-US"/>
              <a:pPr>
                <a:defRPr/>
              </a:pPr>
              <a:t>‹#›</a:t>
            </a:fld>
            <a:endParaRPr lang="en-US"/>
          </a:p>
        </p:txBody>
      </p:sp>
    </p:spTree>
    <p:extLst>
      <p:ext uri="{BB962C8B-B14F-4D97-AF65-F5344CB8AC3E}">
        <p14:creationId xmlns:p14="http://schemas.microsoft.com/office/powerpoint/2010/main" val="2686436590"/>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Arial" charset="0"/>
                <a:ea typeface="ヒラギノ角ゴ Pro W3" charset="0"/>
                <a:cs typeface="ヒラギノ角ゴ Pro W3" charset="0"/>
              </a:defRPr>
            </a:lvl1pPr>
          </a:lstStyle>
          <a:p>
            <a:pPr>
              <a:defRPr/>
            </a:pPr>
            <a:fld id="{7EF03A51-BD81-864F-A0C3-AA233F39127B}" type="slidenum">
              <a:rPr lang="en-US"/>
              <a:pPr>
                <a:defRPr/>
              </a:pPr>
              <a:t>‹#›</a:t>
            </a:fld>
            <a:endParaRPr lang="en-US"/>
          </a:p>
        </p:txBody>
      </p:sp>
    </p:spTree>
    <p:extLst>
      <p:ext uri="{BB962C8B-B14F-4D97-AF65-F5344CB8AC3E}">
        <p14:creationId xmlns:p14="http://schemas.microsoft.com/office/powerpoint/2010/main" val="1138943872"/>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Arial" charset="0"/>
                <a:ea typeface="ヒラギノ角ゴ Pro W3" charset="0"/>
                <a:cs typeface="ヒラギノ角ゴ Pro W3" charset="0"/>
              </a:defRPr>
            </a:lvl1pPr>
          </a:lstStyle>
          <a:p>
            <a:pPr>
              <a:defRPr/>
            </a:pPr>
            <a:fld id="{FE58DDD3-904F-3A46-8BAD-0DCAF124C88C}" type="slidenum">
              <a:rPr lang="en-US"/>
              <a:pPr>
                <a:defRPr/>
              </a:pPr>
              <a:t>‹#›</a:t>
            </a:fld>
            <a:endParaRPr lang="en-US"/>
          </a:p>
        </p:txBody>
      </p:sp>
    </p:spTree>
    <p:extLst>
      <p:ext uri="{BB962C8B-B14F-4D97-AF65-F5344CB8AC3E}">
        <p14:creationId xmlns:p14="http://schemas.microsoft.com/office/powerpoint/2010/main" val="780812859"/>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atin typeface="Arial" charset="0"/>
                <a:ea typeface="ヒラギノ角ゴ Pro W3" charset="0"/>
                <a:cs typeface="ヒラギノ角ゴ Pro W3" charset="0"/>
              </a:defRPr>
            </a:lvl1pPr>
          </a:lstStyle>
          <a:p>
            <a:pPr>
              <a:defRPr/>
            </a:pPr>
            <a:fld id="{39A034F9-48B1-A34C-A236-2AFCE81FBB0D}" type="slidenum">
              <a:rPr lang="en-US"/>
              <a:pPr>
                <a:defRPr/>
              </a:pPr>
              <a:t>‹#›</a:t>
            </a:fld>
            <a:endParaRPr lang="en-US"/>
          </a:p>
        </p:txBody>
      </p:sp>
    </p:spTree>
    <p:extLst>
      <p:ext uri="{BB962C8B-B14F-4D97-AF65-F5344CB8AC3E}">
        <p14:creationId xmlns:p14="http://schemas.microsoft.com/office/powerpoint/2010/main" val="3863126147"/>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atin typeface="Arial" charset="0"/>
                <a:ea typeface="ヒラギノ角ゴ Pro W3" charset="0"/>
                <a:cs typeface="ヒラギノ角ゴ Pro W3" charset="0"/>
              </a:defRPr>
            </a:lvl1pPr>
          </a:lstStyle>
          <a:p>
            <a:pPr>
              <a:defRPr/>
            </a:pPr>
            <a:fld id="{FBA3B206-0687-1840-8AB4-EC1ADD7DFA4F}" type="slidenum">
              <a:rPr lang="en-US"/>
              <a:pPr>
                <a:defRPr/>
              </a:pPr>
              <a:t>‹#›</a:t>
            </a:fld>
            <a:endParaRPr lang="en-US"/>
          </a:p>
        </p:txBody>
      </p:sp>
    </p:spTree>
    <p:extLst>
      <p:ext uri="{BB962C8B-B14F-4D97-AF65-F5344CB8AC3E}">
        <p14:creationId xmlns:p14="http://schemas.microsoft.com/office/powerpoint/2010/main" val="3250557756"/>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atin typeface="Arial" charset="0"/>
                <a:ea typeface="ヒラギノ角ゴ Pro W3" charset="0"/>
                <a:cs typeface="ヒラギノ角ゴ Pro W3" charset="0"/>
              </a:defRPr>
            </a:lvl1pPr>
          </a:lstStyle>
          <a:p>
            <a:pPr>
              <a:defRPr/>
            </a:pPr>
            <a:fld id="{074BBBBB-A75D-E547-B184-EC69AC2ACF57}" type="slidenum">
              <a:rPr lang="en-US"/>
              <a:pPr>
                <a:defRPr/>
              </a:pPr>
              <a:t>‹#›</a:t>
            </a:fld>
            <a:endParaRPr lang="en-US"/>
          </a:p>
        </p:txBody>
      </p:sp>
    </p:spTree>
    <p:extLst>
      <p:ext uri="{BB962C8B-B14F-4D97-AF65-F5344CB8AC3E}">
        <p14:creationId xmlns:p14="http://schemas.microsoft.com/office/powerpoint/2010/main" val="2130599591"/>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atin typeface="Arial" charset="0"/>
                <a:ea typeface="ヒラギノ角ゴ Pro W3" charset="0"/>
                <a:cs typeface="ヒラギノ角ゴ Pro W3" charset="0"/>
              </a:defRPr>
            </a:lvl1pPr>
          </a:lstStyle>
          <a:p>
            <a:pPr>
              <a:defRPr/>
            </a:pPr>
            <a:fld id="{C9E62468-410E-944E-B319-386B9EC4C6E5}" type="slidenum">
              <a:rPr lang="en-US"/>
              <a:pPr>
                <a:defRPr/>
              </a:pPr>
              <a:t>‹#›</a:t>
            </a:fld>
            <a:endParaRPr lang="en-US"/>
          </a:p>
        </p:txBody>
      </p:sp>
    </p:spTree>
    <p:extLst>
      <p:ext uri="{BB962C8B-B14F-4D97-AF65-F5344CB8AC3E}">
        <p14:creationId xmlns:p14="http://schemas.microsoft.com/office/powerpoint/2010/main" val="1639545458"/>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atin typeface="Arial" charset="0"/>
                <a:ea typeface="ヒラギノ角ゴ Pro W3" charset="0"/>
                <a:cs typeface="ヒラギノ角ゴ Pro W3" charset="0"/>
              </a:defRPr>
            </a:lvl1pPr>
          </a:lstStyle>
          <a:p>
            <a:pPr>
              <a:defRPr/>
            </a:pPr>
            <a:fld id="{B7546558-B932-874F-B8D5-5B7D8C7618A4}" type="slidenum">
              <a:rPr lang="en-US"/>
              <a:pPr>
                <a:defRPr/>
              </a:pPr>
              <a:t>‹#›</a:t>
            </a:fld>
            <a:endParaRPr lang="en-US"/>
          </a:p>
        </p:txBody>
      </p:sp>
    </p:spTree>
    <p:extLst>
      <p:ext uri="{BB962C8B-B14F-4D97-AF65-F5344CB8AC3E}">
        <p14:creationId xmlns:p14="http://schemas.microsoft.com/office/powerpoint/2010/main" val="3595717831"/>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atin typeface="Arial" charset="0"/>
                <a:ea typeface="ヒラギノ角ゴ Pro W3" charset="0"/>
                <a:cs typeface="ヒラギノ角ゴ Pro W3" charset="0"/>
              </a:defRPr>
            </a:lvl1pPr>
          </a:lstStyle>
          <a:p>
            <a:pPr>
              <a:defRPr/>
            </a:pPr>
            <a:fld id="{A8F99AD4-7A57-1A46-9F95-63729AD9B615}" type="slidenum">
              <a:rPr lang="en-US"/>
              <a:pPr>
                <a:defRPr/>
              </a:pPr>
              <a:t>‹#›</a:t>
            </a:fld>
            <a:endParaRPr lang="en-US"/>
          </a:p>
        </p:txBody>
      </p:sp>
    </p:spTree>
    <p:extLst>
      <p:ext uri="{BB962C8B-B14F-4D97-AF65-F5344CB8AC3E}">
        <p14:creationId xmlns:p14="http://schemas.microsoft.com/office/powerpoint/2010/main" val="26803730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578223464"/>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Arial" charset="0"/>
                <a:ea typeface="ヒラギノ角ゴ Pro W3" charset="0"/>
                <a:cs typeface="ヒラギノ角ゴ Pro W3" charset="0"/>
              </a:defRPr>
            </a:lvl1pPr>
          </a:lstStyle>
          <a:p>
            <a:pPr>
              <a:defRPr/>
            </a:pPr>
            <a:fld id="{27345210-6965-2849-9F90-9813A995E10A}" type="slidenum">
              <a:rPr lang="en-US"/>
              <a:pPr>
                <a:defRPr/>
              </a:pPr>
              <a:t>‹#›</a:t>
            </a:fld>
            <a:endParaRPr lang="en-US"/>
          </a:p>
        </p:txBody>
      </p:sp>
    </p:spTree>
    <p:extLst>
      <p:ext uri="{BB962C8B-B14F-4D97-AF65-F5344CB8AC3E}">
        <p14:creationId xmlns:p14="http://schemas.microsoft.com/office/powerpoint/2010/main" val="1854702878"/>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Arial" charset="0"/>
                <a:ea typeface="ヒラギノ角ゴ Pro W3" charset="0"/>
                <a:cs typeface="ヒラギノ角ゴ Pro W3" charset="0"/>
              </a:defRPr>
            </a:lvl1pPr>
          </a:lstStyle>
          <a:p>
            <a:pPr>
              <a:defRPr/>
            </a:pPr>
            <a:fld id="{5433F46C-4948-CE4A-9C5C-711D7E0D3A6D}" type="slidenum">
              <a:rPr lang="en-US"/>
              <a:pPr>
                <a:defRPr/>
              </a:pPr>
              <a:t>‹#›</a:t>
            </a:fld>
            <a:endParaRPr lang="en-US"/>
          </a:p>
        </p:txBody>
      </p:sp>
    </p:spTree>
    <p:extLst>
      <p:ext uri="{BB962C8B-B14F-4D97-AF65-F5344CB8AC3E}">
        <p14:creationId xmlns:p14="http://schemas.microsoft.com/office/powerpoint/2010/main" val="1565830661"/>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p:cNvSpPr>
            <a:spLocks noGrp="1" noChangeArrowheads="1"/>
          </p:cNvSpPr>
          <p:nvPr>
            <p:ph type="dt" sz="half" idx="10"/>
          </p:nvPr>
        </p:nvSpPr>
        <p:spPr/>
        <p:txBody>
          <a:bodyPr/>
          <a:lstStyle>
            <a:lvl1pPr>
              <a:defRPr/>
            </a:lvl1pPr>
          </a:lstStyle>
          <a:p>
            <a:pPr>
              <a:defRPr/>
            </a:pPr>
            <a:endParaRPr lang="en-US"/>
          </a:p>
        </p:txBody>
      </p:sp>
      <p:sp>
        <p:nvSpPr>
          <p:cNvPr id="7" name="Rectangle 8"/>
          <p:cNvSpPr>
            <a:spLocks noGrp="1" noChangeArrowheads="1"/>
          </p:cNvSpPr>
          <p:nvPr>
            <p:ph type="ftr" sz="quarter" idx="11"/>
          </p:nvPr>
        </p:nvSpPr>
        <p:spPr/>
        <p:txBody>
          <a:bodyPr/>
          <a:lstStyle>
            <a:lvl1pPr>
              <a:defRPr/>
            </a:lvl1pPr>
          </a:lstStyle>
          <a:p>
            <a:pPr>
              <a:defRPr/>
            </a:pPr>
            <a:endParaRPr lang="en-US"/>
          </a:p>
        </p:txBody>
      </p:sp>
      <p:sp>
        <p:nvSpPr>
          <p:cNvPr id="8" name="Rectangle 9"/>
          <p:cNvSpPr>
            <a:spLocks noGrp="1" noChangeArrowheads="1"/>
          </p:cNvSpPr>
          <p:nvPr>
            <p:ph type="sldNum" sz="quarter" idx="12"/>
          </p:nvPr>
        </p:nvSpPr>
        <p:spPr/>
        <p:txBody>
          <a:bodyPr/>
          <a:lstStyle>
            <a:lvl1pPr>
              <a:defRPr>
                <a:latin typeface="Arial" charset="0"/>
                <a:ea typeface="ヒラギノ角ゴ Pro W3" charset="0"/>
                <a:cs typeface="ヒラギノ角ゴ Pro W3" charset="0"/>
              </a:defRPr>
            </a:lvl1pPr>
          </a:lstStyle>
          <a:p>
            <a:pPr>
              <a:defRPr/>
            </a:pPr>
            <a:fld id="{946E897B-42F3-2C45-AE9E-2ADE6E522409}" type="slidenum">
              <a:rPr lang="en-US"/>
              <a:pPr>
                <a:defRPr/>
              </a:pPr>
              <a:t>‹#›</a:t>
            </a:fld>
            <a:endParaRPr lang="en-US"/>
          </a:p>
        </p:txBody>
      </p:sp>
    </p:spTree>
    <p:extLst>
      <p:ext uri="{BB962C8B-B14F-4D97-AF65-F5344CB8AC3E}">
        <p14:creationId xmlns:p14="http://schemas.microsoft.com/office/powerpoint/2010/main" val="4022167256"/>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atin typeface="Arial" charset="0"/>
                <a:ea typeface="ヒラギノ角ゴ Pro W3" charset="0"/>
                <a:cs typeface="ヒラギノ角ゴ Pro W3" charset="0"/>
              </a:defRPr>
            </a:lvl1pPr>
          </a:lstStyle>
          <a:p>
            <a:pPr>
              <a:defRPr/>
            </a:pPr>
            <a:fld id="{D1007543-209B-5A4A-A49D-B626FC0D4C5D}" type="slidenum">
              <a:rPr lang="en-US"/>
              <a:pPr>
                <a:defRPr/>
              </a:pPr>
              <a:t>‹#›</a:t>
            </a:fld>
            <a:endParaRPr lang="en-US"/>
          </a:p>
        </p:txBody>
      </p:sp>
    </p:spTree>
    <p:extLst>
      <p:ext uri="{BB962C8B-B14F-4D97-AF65-F5344CB8AC3E}">
        <p14:creationId xmlns:p14="http://schemas.microsoft.com/office/powerpoint/2010/main" val="2178474725"/>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A4F018-205B-A542-B0F4-77115D94765A}" type="slidenum">
              <a:rPr lang="en-US"/>
              <a:pPr>
                <a:defRPr/>
              </a:pPr>
              <a:t>‹#›</a:t>
            </a:fld>
            <a:endParaRPr lang="en-US"/>
          </a:p>
        </p:txBody>
      </p:sp>
    </p:spTree>
    <p:extLst>
      <p:ext uri="{BB962C8B-B14F-4D97-AF65-F5344CB8AC3E}">
        <p14:creationId xmlns:p14="http://schemas.microsoft.com/office/powerpoint/2010/main" val="1308504264"/>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3605B7-E178-FC40-AD9E-0AFC55FCA873}" type="slidenum">
              <a:rPr lang="en-US"/>
              <a:pPr>
                <a:defRPr/>
              </a:pPr>
              <a:t>‹#›</a:t>
            </a:fld>
            <a:endParaRPr lang="en-US"/>
          </a:p>
        </p:txBody>
      </p:sp>
    </p:spTree>
    <p:extLst>
      <p:ext uri="{BB962C8B-B14F-4D97-AF65-F5344CB8AC3E}">
        <p14:creationId xmlns:p14="http://schemas.microsoft.com/office/powerpoint/2010/main" val="3465487243"/>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AE4ACB2-AAF0-964B-9A21-BCCAB90DDE4E}" type="slidenum">
              <a:rPr lang="en-US"/>
              <a:pPr>
                <a:defRPr/>
              </a:pPr>
              <a:t>‹#›</a:t>
            </a:fld>
            <a:endParaRPr lang="en-US"/>
          </a:p>
        </p:txBody>
      </p:sp>
    </p:spTree>
    <p:extLst>
      <p:ext uri="{BB962C8B-B14F-4D97-AF65-F5344CB8AC3E}">
        <p14:creationId xmlns:p14="http://schemas.microsoft.com/office/powerpoint/2010/main" val="1519902041"/>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14987FC-EFBD-BB78-A80B-605104FD4957}"/>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390E2ECB-2CA5-3619-0191-BB3E6061108A}"/>
              </a:ext>
            </a:extLst>
          </p:cNvPr>
          <p:cNvSpPr>
            <a:spLocks noGrp="1" noChangeArrowheads="1"/>
          </p:cNvSpPr>
          <p:nvPr>
            <p:ph type="ftr" sz="quarter" idx="3"/>
          </p:nvPr>
        </p:nvSpPr>
        <p:spPr bwMode="auto">
          <a:xfrm>
            <a:off x="3124200" y="6245225"/>
            <a:ext cx="57150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defRPr sz="1400">
                <a:solidFill>
                  <a:schemeClr val="tx1"/>
                </a:solidFill>
                <a:latin typeface="Times New Roman"/>
                <a:ea typeface="ＭＳ Ｐゴシック" charset="0"/>
                <a:cs typeface="+mn-cs"/>
              </a:defRPr>
            </a:lvl1pPr>
          </a:lstStyle>
          <a:p>
            <a:pPr algn="r">
              <a:defRPr/>
            </a:pPr>
            <a:r>
              <a:rPr lang="en-US" dirty="0"/>
              <a:t>Stephen J. Bramer, DTS</a:t>
            </a:r>
          </a:p>
        </p:txBody>
      </p:sp>
    </p:spTree>
    <p:extLst>
      <p:ext uri="{BB962C8B-B14F-4D97-AF65-F5344CB8AC3E}">
        <p14:creationId xmlns:p14="http://schemas.microsoft.com/office/powerpoint/2010/main" val="2179316007"/>
      </p:ext>
    </p:extLst>
  </p:cSld>
  <p:clrMapOvr>
    <a:masterClrMapping/>
  </p:clrMapOvr>
  <p:transition spd="med">
    <p:fade/>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07FBC12-F760-E404-FCF5-7144D6BB80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16CDE8-789D-EECC-0A35-27361DFC9A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8A8A6CA-9908-4051-E130-E3B3FAB63ACB}"/>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4C3B54-5D4D-044A-8C02-361D781B24D7}" type="slidenum">
              <a:rPr lang="en-US" altLang="en-US"/>
              <a:pPr/>
              <a:t>‹#›</a:t>
            </a:fld>
            <a:endParaRPr lang="en-US" altLang="en-US"/>
          </a:p>
        </p:txBody>
      </p:sp>
    </p:spTree>
    <p:extLst>
      <p:ext uri="{BB962C8B-B14F-4D97-AF65-F5344CB8AC3E}">
        <p14:creationId xmlns:p14="http://schemas.microsoft.com/office/powerpoint/2010/main" val="386144497"/>
      </p:ext>
    </p:extLst>
  </p:cSld>
  <p:clrMapOvr>
    <a:masterClrMapping/>
  </p:clrMapOvr>
  <p:transition spd="med">
    <p:fade/>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C6D46FA-EE1A-9A3A-3BD4-7027D08EA71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BFC7235-32E2-4DE8-849B-5484283E4E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EA86122-A348-56D8-0021-89225259C94B}"/>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BCB3888-D4B1-1646-9CAE-135907EFCE17}" type="slidenum">
              <a:rPr lang="en-US" altLang="en-US"/>
              <a:pPr/>
              <a:t>‹#›</a:t>
            </a:fld>
            <a:endParaRPr lang="en-US" altLang="en-US"/>
          </a:p>
        </p:txBody>
      </p:sp>
    </p:spTree>
    <p:extLst>
      <p:ext uri="{BB962C8B-B14F-4D97-AF65-F5344CB8AC3E}">
        <p14:creationId xmlns:p14="http://schemas.microsoft.com/office/powerpoint/2010/main" val="362957161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13/12/2025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967484506"/>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A8C82CB-440B-B0D8-7A6E-95C79640CE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EB84E2-B180-ED33-741D-4CA0582D13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2AB64E2-B84C-01A7-CAD4-108509AE3EB9}"/>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BE7BD691-6686-6141-8D65-8668498068A1}" type="slidenum">
              <a:rPr lang="en-US" altLang="en-US"/>
              <a:pPr/>
              <a:t>‹#›</a:t>
            </a:fld>
            <a:endParaRPr lang="en-US" altLang="en-US"/>
          </a:p>
        </p:txBody>
      </p:sp>
    </p:spTree>
    <p:extLst>
      <p:ext uri="{BB962C8B-B14F-4D97-AF65-F5344CB8AC3E}">
        <p14:creationId xmlns:p14="http://schemas.microsoft.com/office/powerpoint/2010/main" val="1724638531"/>
      </p:ext>
    </p:extLst>
  </p:cSld>
  <p:clrMapOvr>
    <a:masterClrMapping/>
  </p:clrMapOvr>
  <p:transition spd="med">
    <p:fade/>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D8C234B-9650-BAD0-765B-EC86F493B15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C842BA1-BA76-621B-0C10-42046DA197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3335948-7208-6017-5255-11BF3D8A8D7D}"/>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A21DF0E-7236-8B4C-9A69-34656C2A5285}" type="slidenum">
              <a:rPr lang="en-US" altLang="en-US"/>
              <a:pPr/>
              <a:t>‹#›</a:t>
            </a:fld>
            <a:endParaRPr lang="en-US" altLang="en-US"/>
          </a:p>
        </p:txBody>
      </p:sp>
    </p:spTree>
    <p:extLst>
      <p:ext uri="{BB962C8B-B14F-4D97-AF65-F5344CB8AC3E}">
        <p14:creationId xmlns:p14="http://schemas.microsoft.com/office/powerpoint/2010/main" val="2710301277"/>
      </p:ext>
    </p:extLst>
  </p:cSld>
  <p:clrMapOvr>
    <a:masterClrMapping/>
  </p:clrMapOvr>
  <p:transition spd="med">
    <p:fade/>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F3F779D-C732-EC27-1B89-196AE66BC63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4416DDE-4814-F8BF-7CFE-634153E833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6CDF55B-DC81-F3FA-D969-5DB47641A359}"/>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51C7CF1A-4201-2C45-B989-21270399B85D}" type="slidenum">
              <a:rPr lang="en-US" altLang="en-US"/>
              <a:pPr/>
              <a:t>‹#›</a:t>
            </a:fld>
            <a:endParaRPr lang="en-US" altLang="en-US"/>
          </a:p>
        </p:txBody>
      </p:sp>
    </p:spTree>
    <p:extLst>
      <p:ext uri="{BB962C8B-B14F-4D97-AF65-F5344CB8AC3E}">
        <p14:creationId xmlns:p14="http://schemas.microsoft.com/office/powerpoint/2010/main" val="1100583456"/>
      </p:ext>
    </p:extLst>
  </p:cSld>
  <p:clrMapOvr>
    <a:masterClrMapping/>
  </p:clrMapOvr>
  <p:transition spd="med">
    <p:fade/>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F09AB8-A89D-1500-77A1-2A599B457F9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071F79E-F407-FB1A-477E-40431D3D9AC1}"/>
              </a:ext>
            </a:extLst>
          </p:cNvPr>
          <p:cNvSpPr>
            <a:spLocks noGrp="1" noChangeArrowheads="1"/>
          </p:cNvSpPr>
          <p:nvPr>
            <p:ph type="ftr" sz="quarter" idx="3"/>
          </p:nvPr>
        </p:nvSpPr>
        <p:spPr bwMode="auto">
          <a:xfrm>
            <a:off x="3124200" y="6245225"/>
            <a:ext cx="57150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defRPr sz="1400">
                <a:solidFill>
                  <a:schemeClr val="tx1"/>
                </a:solidFill>
                <a:latin typeface="Times New Roman"/>
                <a:ea typeface="ＭＳ Ｐゴシック" charset="0"/>
                <a:cs typeface="+mn-cs"/>
              </a:defRPr>
            </a:lvl1pPr>
          </a:lstStyle>
          <a:p>
            <a:pPr algn="r">
              <a:defRPr/>
            </a:pPr>
            <a:r>
              <a:rPr lang="en-US" dirty="0"/>
              <a:t>Stephen J. Bramer, DTS</a:t>
            </a:r>
          </a:p>
        </p:txBody>
      </p:sp>
    </p:spTree>
    <p:extLst>
      <p:ext uri="{BB962C8B-B14F-4D97-AF65-F5344CB8AC3E}">
        <p14:creationId xmlns:p14="http://schemas.microsoft.com/office/powerpoint/2010/main" val="2864274540"/>
      </p:ext>
    </p:extLst>
  </p:cSld>
  <p:clrMapOvr>
    <a:masterClrMapping/>
  </p:clrMapOvr>
  <p:transition spd="med">
    <p:fade/>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55CC90B-BD4E-4EDA-AFA1-F707F61317F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7992CF6-8B79-C25F-7FA7-D0B9198314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495E79FA-8EB4-F130-825A-C650813337A0}"/>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11F00416-DCB2-904E-A264-66F86D755D67}" type="slidenum">
              <a:rPr lang="en-US" altLang="en-US"/>
              <a:pPr/>
              <a:t>‹#›</a:t>
            </a:fld>
            <a:endParaRPr lang="en-US" altLang="en-US"/>
          </a:p>
        </p:txBody>
      </p:sp>
    </p:spTree>
    <p:extLst>
      <p:ext uri="{BB962C8B-B14F-4D97-AF65-F5344CB8AC3E}">
        <p14:creationId xmlns:p14="http://schemas.microsoft.com/office/powerpoint/2010/main" val="1645289212"/>
      </p:ext>
    </p:extLst>
  </p:cSld>
  <p:clrMapOvr>
    <a:masterClrMapping/>
  </p:clrMapOvr>
  <p:transition spd="med">
    <p:fade/>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A8FE88F-1F9F-8658-F4ED-369960E62F1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3D740F-DB53-0445-E81B-DFAD805DBC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27E3A84B-83B6-D46B-9748-295C37F6F559}"/>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F967EC80-9D87-2D48-874A-565F8297FBCB}" type="slidenum">
              <a:rPr lang="en-US" altLang="en-US"/>
              <a:pPr/>
              <a:t>‹#›</a:t>
            </a:fld>
            <a:endParaRPr lang="en-US" altLang="en-US"/>
          </a:p>
        </p:txBody>
      </p:sp>
    </p:spTree>
    <p:extLst>
      <p:ext uri="{BB962C8B-B14F-4D97-AF65-F5344CB8AC3E}">
        <p14:creationId xmlns:p14="http://schemas.microsoft.com/office/powerpoint/2010/main" val="273675975"/>
      </p:ext>
    </p:extLst>
  </p:cSld>
  <p:clrMapOvr>
    <a:masterClrMapping/>
  </p:clrMapOvr>
  <p:transition spd="med">
    <p:fade/>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6D200E6-45E0-6E00-AA3E-521475E0658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A97A80-867B-1E4A-191F-6D59C35942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386AA1F-9F06-25D6-4202-9FD096FDCF4E}"/>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55BDD733-5789-8E4B-B445-2224F4D717B4}" type="slidenum">
              <a:rPr lang="en-US" altLang="en-US"/>
              <a:pPr/>
              <a:t>‹#›</a:t>
            </a:fld>
            <a:endParaRPr lang="en-US" altLang="en-US"/>
          </a:p>
        </p:txBody>
      </p:sp>
    </p:spTree>
    <p:extLst>
      <p:ext uri="{BB962C8B-B14F-4D97-AF65-F5344CB8AC3E}">
        <p14:creationId xmlns:p14="http://schemas.microsoft.com/office/powerpoint/2010/main" val="3984756526"/>
      </p:ext>
    </p:extLst>
  </p:cSld>
  <p:clrMapOvr>
    <a:masterClrMapping/>
  </p:clrMapOvr>
  <p:transition spd="med">
    <p:fade/>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250A413-40CB-F62C-CFF7-1F9F495564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71894F-403F-4517-FA8D-2DDC873E91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485EFC-9C71-C2D7-50BE-E9CF9C9B069A}"/>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F10C94F8-1C7E-AF46-AB83-C432B262948D}" type="slidenum">
              <a:rPr lang="en-US" altLang="en-US"/>
              <a:pPr/>
              <a:t>‹#›</a:t>
            </a:fld>
            <a:endParaRPr lang="en-US" altLang="en-US"/>
          </a:p>
        </p:txBody>
      </p:sp>
    </p:spTree>
    <p:extLst>
      <p:ext uri="{BB962C8B-B14F-4D97-AF65-F5344CB8AC3E}">
        <p14:creationId xmlns:p14="http://schemas.microsoft.com/office/powerpoint/2010/main" val="585751095"/>
      </p:ext>
    </p:extLst>
  </p:cSld>
  <p:clrMapOvr>
    <a:masterClrMapping/>
  </p:clrMapOvr>
  <p:transition spd="med">
    <p:fade/>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1">
                <a:gamma/>
                <a:shade val="48627"/>
                <a:invGamma/>
              </a:schemeClr>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0" y="1311281"/>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defRPr/>
              </a:pPr>
              <a:endParaRPr lang="en-US" sz="1800">
                <a:solidFill>
                  <a:srgbClr val="FFFFFF"/>
                </a:solidFill>
                <a:latin typeface="Arial" pitchFamily="-112" charset="0"/>
              </a:endParaRPr>
            </a:p>
          </p:txBody>
        </p:sp>
        <p:sp>
          <p:nvSpPr>
            <p:cNvPr id="20" name="Rectangle 18"/>
            <p:cNvSpPr>
              <a:spLocks noChangeArrowheads="1"/>
            </p:cNvSpPr>
            <p:nvPr userDrawn="1"/>
          </p:nvSpPr>
          <p:spPr bwMode="hidden">
            <a:xfrm rot="39991575" flipH="1" flipV="1">
              <a:off x="5389"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defRPr/>
              </a:pPr>
              <a:endParaRPr lang="en-US" sz="1800">
                <a:solidFill>
                  <a:srgbClr val="FFFFFF"/>
                </a:solidFill>
                <a:latin typeface="Arial" pitchFamily="-112" charset="0"/>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defRPr/>
              </a:pPr>
              <a:endParaRPr lang="en-US" sz="1800">
                <a:solidFill>
                  <a:srgbClr val="FFFFFF"/>
                </a:solidFill>
                <a:latin typeface="Arial" pitchFamily="-112" charset="0"/>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defRPr/>
              </a:pPr>
              <a:endParaRPr lang="en-US" sz="1800">
                <a:solidFill>
                  <a:srgbClr val="FFFFFF"/>
                </a:solidFill>
                <a:latin typeface="Arial" pitchFamily="-112" charset="0"/>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defRPr/>
              </a:pPr>
              <a:endParaRPr lang="en-US" sz="1800">
                <a:solidFill>
                  <a:srgbClr val="FFFFFF"/>
                </a:solidFill>
                <a:latin typeface="Arial" pitchFamily="-112" charset="0"/>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defRPr/>
              </a:pPr>
              <a:endParaRPr lang="en-US" sz="1800">
                <a:solidFill>
                  <a:srgbClr val="FFFFFF"/>
                </a:solidFill>
                <a:latin typeface="Arial" pitchFamily="-112" charset="0"/>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defRPr/>
              </a:pPr>
              <a:endParaRPr lang="en-US" sz="1800">
                <a:solidFill>
                  <a:srgbClr val="FFFFFF"/>
                </a:solidFill>
                <a:latin typeface="Arial" pitchFamily="-112" charset="0"/>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defRPr/>
              </a:pPr>
              <a:endParaRPr lang="en-US" sz="1800">
                <a:solidFill>
                  <a:srgbClr val="FFFFFF"/>
                </a:solidFill>
                <a:latin typeface="Arial" pitchFamily="-112" charset="0"/>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defRPr/>
              </a:pPr>
              <a:endParaRPr lang="en-US" sz="1800">
                <a:solidFill>
                  <a:srgbClr val="FFFFFF"/>
                </a:solidFill>
                <a:latin typeface="Arial" pitchFamily="-112" charset="0"/>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defRPr/>
              </a:pPr>
              <a:endParaRPr lang="en-US" sz="1800">
                <a:solidFill>
                  <a:srgbClr val="FFFFFF"/>
                </a:solidFill>
                <a:latin typeface="Arial" pitchFamily="-112" charset="0"/>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defRPr/>
              </a:pPr>
              <a:endParaRPr lang="en-US" sz="1800">
                <a:solidFill>
                  <a:srgbClr val="FFFFFF"/>
                </a:solidFill>
                <a:latin typeface="Arial" pitchFamily="-112" charset="0"/>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defRPr/>
              </a:pPr>
              <a:endParaRPr lang="en-US" sz="1800">
                <a:solidFill>
                  <a:srgbClr val="FFFFFF"/>
                </a:solidFill>
                <a:latin typeface="Arial" pitchFamily="-112" charset="0"/>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grpSp>
      <p:sp>
        <p:nvSpPr>
          <p:cNvPr id="63706" name="Rectangle 218"/>
          <p:cNvSpPr>
            <a:spLocks noGrp="1" noChangeArrowheads="1"/>
          </p:cNvSpPr>
          <p:nvPr>
            <p:ph type="ctrTitle" sz="quarter"/>
          </p:nvPr>
        </p:nvSpPr>
        <p:spPr>
          <a:xfrm>
            <a:off x="685800" y="1844691"/>
            <a:ext cx="7772400" cy="1736725"/>
          </a:xfrm>
        </p:spPr>
        <p:txBody>
          <a:bodyPr anchor="b" anchorCtr="1"/>
          <a:lstStyle>
            <a:lvl1pPr>
              <a:defRPr sz="5400"/>
            </a:lvl1pPr>
          </a:lstStyle>
          <a:p>
            <a:r>
              <a:rPr lang="en-US"/>
              <a:t>Click to edit Master title style</a:t>
            </a:r>
          </a:p>
        </p:txBody>
      </p:sp>
      <p:sp>
        <p:nvSpPr>
          <p:cNvPr id="63707" name="Rectangle 219"/>
          <p:cNvSpPr>
            <a:spLocks noGrp="1" noChangeArrowheads="1"/>
          </p:cNvSpPr>
          <p:nvPr>
            <p:ph type="subTitle" sz="quarter"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endParaRPr>
          </a:p>
        </p:txBody>
      </p:sp>
      <p:sp>
        <p:nvSpPr>
          <p:cNvPr id="222" name="Rectangle 222"/>
          <p:cNvSpPr>
            <a:spLocks noGrp="1" noChangeArrowheads="1"/>
          </p:cNvSpPr>
          <p:nvPr>
            <p:ph type="sldNum" sz="quarter" idx="12"/>
          </p:nvPr>
        </p:nvSpPr>
        <p:spPr/>
        <p:txBody>
          <a:bodyPr/>
          <a:lstStyle>
            <a:lvl1pPr>
              <a:defRPr/>
            </a:lvl1pPr>
          </a:lstStyle>
          <a:p>
            <a:pPr>
              <a:defRPr/>
            </a:pPr>
            <a:fld id="{B8F90E31-7E8D-F84E-8C3E-EC789A09B7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5229600"/>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D889C88A-0BDF-8243-97E7-B1CB679923B1}" type="slidenum">
              <a:rPr lang="en-US">
                <a:solidFill>
                  <a:srgbClr val="FFFFFF"/>
                </a:solidFill>
              </a:rPr>
              <a:pPr>
                <a:defRPr/>
              </a:pPr>
              <a:t>‹#›</a:t>
            </a:fld>
            <a:endParaRPr 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376670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3333913253"/>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pPr>
              <a:defRPr/>
            </a:pPr>
            <a:fld id="{BEB0AB8A-8E25-8346-B4F3-FFE882612B51}" type="slidenum">
              <a:rPr lang="en-US">
                <a:solidFill>
                  <a:srgbClr val="FFFFFF"/>
                </a:solidFill>
              </a:rPr>
              <a:pPr>
                <a:defRPr/>
              </a:pPr>
              <a:t>‹#›</a:t>
            </a:fld>
            <a:endParaRPr 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03703516"/>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pPr>
              <a:defRPr/>
            </a:pPr>
            <a:fld id="{2E50EDD9-12A0-E44C-8425-E4C396089A33}" type="slidenum">
              <a:rPr lang="en-US">
                <a:solidFill>
                  <a:srgbClr val="FFFFFF"/>
                </a:solidFill>
              </a:rPr>
              <a:pPr>
                <a:defRPr/>
              </a:pPr>
              <a:t>‹#›</a:t>
            </a:fld>
            <a:endParaRPr 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64610348"/>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8"/>
          <p:cNvSpPr>
            <a:spLocks noGrp="1" noChangeArrowheads="1"/>
          </p:cNvSpPr>
          <p:nvPr>
            <p:ph type="sldNum" sz="quarter" idx="10"/>
          </p:nvPr>
        </p:nvSpPr>
        <p:spPr>
          <a:ln/>
        </p:spPr>
        <p:txBody>
          <a:bodyPr/>
          <a:lstStyle>
            <a:lvl1pPr>
              <a:defRPr/>
            </a:lvl1pPr>
          </a:lstStyle>
          <a:p>
            <a:pPr>
              <a:defRPr/>
            </a:pPr>
            <a:fld id="{04DD586C-D650-0443-8F42-80780717B97B}" type="slidenum">
              <a:rPr lang="en-US">
                <a:solidFill>
                  <a:srgbClr val="FFFFFF"/>
                </a:solidFill>
              </a:rPr>
              <a:pPr>
                <a:defRPr/>
              </a:pPr>
              <a:t>‹#›</a:t>
            </a:fld>
            <a:endParaRPr lang="en-US">
              <a:solidFill>
                <a:srgbClr val="FFFFFF"/>
              </a:solidFill>
            </a:endParaRPr>
          </a:p>
        </p:txBody>
      </p:sp>
      <p:sp>
        <p:nvSpPr>
          <p:cNvPr id="8"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9"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10989894"/>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8"/>
          <p:cNvSpPr>
            <a:spLocks noGrp="1" noChangeArrowheads="1"/>
          </p:cNvSpPr>
          <p:nvPr>
            <p:ph type="sldNum" sz="quarter" idx="10"/>
          </p:nvPr>
        </p:nvSpPr>
        <p:spPr>
          <a:ln/>
        </p:spPr>
        <p:txBody>
          <a:bodyPr/>
          <a:lstStyle>
            <a:lvl1pPr>
              <a:defRPr/>
            </a:lvl1pPr>
          </a:lstStyle>
          <a:p>
            <a:pPr>
              <a:defRPr/>
            </a:pPr>
            <a:fld id="{C1ACAAE5-6BC3-C348-BBFF-FD621A14234B}" type="slidenum">
              <a:rPr lang="en-US">
                <a:solidFill>
                  <a:srgbClr val="FFFFFF"/>
                </a:solidFill>
              </a:rPr>
              <a:pPr>
                <a:defRPr/>
              </a:pPr>
              <a:t>‹#›</a:t>
            </a:fld>
            <a:endParaRPr lang="en-US">
              <a:solidFill>
                <a:srgbClr val="FFFFFF"/>
              </a:solidFill>
            </a:endParaRPr>
          </a:p>
        </p:txBody>
      </p:sp>
      <p:sp>
        <p:nvSpPr>
          <p:cNvPr id="4"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49176174"/>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pPr>
              <a:defRPr/>
            </a:pPr>
            <a:fld id="{26E6A660-DA10-C94D-9094-087D0B09104E}" type="slidenum">
              <a:rPr lang="en-US">
                <a:solidFill>
                  <a:srgbClr val="FFFFFF"/>
                </a:solidFill>
              </a:rPr>
              <a:pPr>
                <a:defRPr/>
              </a:pPr>
              <a:t>‹#›</a:t>
            </a:fld>
            <a:endParaRPr lang="en-US">
              <a:solidFill>
                <a:srgbClr val="FFFFFF"/>
              </a:solidFill>
            </a:endParaRPr>
          </a:p>
        </p:txBody>
      </p:sp>
      <p:sp>
        <p:nvSpPr>
          <p:cNvPr id="3"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4"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56332751"/>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E2126A5B-DC6F-7946-A93C-BF8EACA739E1}" type="slidenum">
              <a:rPr lang="en-US">
                <a:solidFill>
                  <a:srgbClr val="FFFFFF"/>
                </a:solidFill>
              </a:rPr>
              <a:pPr>
                <a:defRPr/>
              </a:pPr>
              <a:t>‹#›</a:t>
            </a:fld>
            <a:endParaRPr 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6410855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A72B71A2-E11A-9946-93B9-B3DF9A6E362D}" type="slidenum">
              <a:rPr lang="en-US">
                <a:solidFill>
                  <a:srgbClr val="FFFFFF"/>
                </a:solidFill>
              </a:rPr>
              <a:pPr>
                <a:defRPr/>
              </a:pPr>
              <a:t>‹#›</a:t>
            </a:fld>
            <a:endParaRPr 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04107620"/>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DD97B51E-098F-D047-A168-3A2BDF34FA12}" type="slidenum">
              <a:rPr lang="en-US">
                <a:solidFill>
                  <a:srgbClr val="FFFFFF"/>
                </a:solidFill>
              </a:rPr>
              <a:pPr>
                <a:defRPr/>
              </a:pPr>
              <a:t>‹#›</a:t>
            </a:fld>
            <a:endParaRPr 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28165249"/>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817E904B-C388-8C49-BEED-CF8D9081072B}" type="slidenum">
              <a:rPr lang="en-US">
                <a:solidFill>
                  <a:srgbClr val="FFFFFF"/>
                </a:solidFill>
              </a:rPr>
              <a:pPr>
                <a:defRPr/>
              </a:pPr>
              <a:t>‹#›</a:t>
            </a:fld>
            <a:endParaRPr 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17358585"/>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602" name="Rectangle 2"/>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153603" name="Rectangle 3"/>
          <p:cNvSpPr>
            <a:spLocks noGrp="1" noChangeArrowheads="1"/>
          </p:cNvSpPr>
          <p:nvPr>
            <p:ph type="subTitle" idx="1"/>
          </p:nvPr>
        </p:nvSpPr>
        <p:spPr>
          <a:xfrm>
            <a:off x="2543192" y="3733800"/>
            <a:ext cx="4056063" cy="2286000"/>
          </a:xfrm>
        </p:spPr>
        <p:txBody>
          <a:bodyPr/>
          <a:lstStyle>
            <a:lvl1pPr marL="0" indent="0" algn="ctr">
              <a:buFont typeface="Monotype Sorts" pitchFamily="-110"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9B89E0-584A-DF4F-8442-C140E3AF03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79915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3644245585"/>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A12995-3CDD-FE43-98A4-64FB9792C4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9988100"/>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75085E-C53A-374A-82E4-70A7C62568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44571693"/>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3B5368-192C-D045-87C4-D3D2C8ECCA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2903974"/>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9F3990DA-17E2-5844-8311-5CCF7320D6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61546174"/>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DC3B17A4-9DE7-6941-AF56-61E7D2E246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6135833"/>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65BBB4B9-1796-804A-920C-0859FD7D17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9127340"/>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8172A3-1B1D-BA42-821E-545FA677FE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0968048"/>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A8AB93-4E62-8A4E-B2ED-1012E88783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4521907"/>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CECDC2-B228-184F-BAEB-FE475ABCBE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85832377"/>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438D68-360D-2C4A-9507-DE3E8B051B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399912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36773376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32440146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16937377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42627371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26849070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10015428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87D1F201-1FD1-C44F-A51D-CAEE4DD6E182}" type="slidenum">
              <a:rPr lang="en-US"/>
              <a:pPr>
                <a:defRPr/>
              </a:pPr>
              <a:t>‹#›</a:t>
            </a:fld>
            <a:endParaRPr lang="en-US"/>
          </a:p>
        </p:txBody>
      </p:sp>
    </p:spTree>
    <p:extLst>
      <p:ext uri="{BB962C8B-B14F-4D97-AF65-F5344CB8AC3E}">
        <p14:creationId xmlns:p14="http://schemas.microsoft.com/office/powerpoint/2010/main" val="4232018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13/12/2025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EE920E-76D7-B744-ACDE-48F2FE9CE2AF}" type="slidenum">
              <a:rPr lang="en-US"/>
              <a:pPr>
                <a:defRPr/>
              </a:pPr>
              <a:t>‹#›</a:t>
            </a:fld>
            <a:endParaRPr lang="en-US"/>
          </a:p>
        </p:txBody>
      </p:sp>
    </p:spTree>
    <p:extLst>
      <p:ext uri="{BB962C8B-B14F-4D97-AF65-F5344CB8AC3E}">
        <p14:creationId xmlns:p14="http://schemas.microsoft.com/office/powerpoint/2010/main" val="29386293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DA2CAFE7-5AB0-FA4B-9372-44979F41F445}" type="slidenum">
              <a:rPr lang="en-US"/>
              <a:pPr>
                <a:defRPr/>
              </a:pPr>
              <a:t>‹#›</a:t>
            </a:fld>
            <a:endParaRPr lang="en-US"/>
          </a:p>
        </p:txBody>
      </p:sp>
    </p:spTree>
    <p:extLst>
      <p:ext uri="{BB962C8B-B14F-4D97-AF65-F5344CB8AC3E}">
        <p14:creationId xmlns:p14="http://schemas.microsoft.com/office/powerpoint/2010/main" val="32416659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5B0DE93-60F8-934F-9090-842875308B85}" type="slidenum">
              <a:rPr lang="en-US"/>
              <a:pPr>
                <a:defRPr/>
              </a:pPr>
              <a:t>‹#›</a:t>
            </a:fld>
            <a:endParaRPr lang="en-US"/>
          </a:p>
        </p:txBody>
      </p:sp>
    </p:spTree>
    <p:extLst>
      <p:ext uri="{BB962C8B-B14F-4D97-AF65-F5344CB8AC3E}">
        <p14:creationId xmlns:p14="http://schemas.microsoft.com/office/powerpoint/2010/main" val="37268278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07240C0F-6698-4341-9430-CDF481B94F48}" type="slidenum">
              <a:rPr lang="en-US"/>
              <a:pPr>
                <a:defRPr/>
              </a:pPr>
              <a:t>‹#›</a:t>
            </a:fld>
            <a:endParaRPr lang="en-US"/>
          </a:p>
        </p:txBody>
      </p:sp>
    </p:spTree>
    <p:extLst>
      <p:ext uri="{BB962C8B-B14F-4D97-AF65-F5344CB8AC3E}">
        <p14:creationId xmlns:p14="http://schemas.microsoft.com/office/powerpoint/2010/main" val="36497618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FD6F31B-43FC-5C40-8A53-F252B63FBE8C}" type="slidenum">
              <a:rPr lang="en-US"/>
              <a:pPr>
                <a:defRPr/>
              </a:pPr>
              <a:t>‹#›</a:t>
            </a:fld>
            <a:endParaRPr lang="en-US"/>
          </a:p>
        </p:txBody>
      </p:sp>
    </p:spTree>
    <p:extLst>
      <p:ext uri="{BB962C8B-B14F-4D97-AF65-F5344CB8AC3E}">
        <p14:creationId xmlns:p14="http://schemas.microsoft.com/office/powerpoint/2010/main" val="10694555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81D6653-7358-D248-AA3D-5F2769E0A757}" type="slidenum">
              <a:rPr lang="en-US"/>
              <a:pPr>
                <a:defRPr/>
              </a:pPr>
              <a:t>‹#›</a:t>
            </a:fld>
            <a:endParaRPr lang="en-US"/>
          </a:p>
        </p:txBody>
      </p:sp>
    </p:spTree>
    <p:extLst>
      <p:ext uri="{BB962C8B-B14F-4D97-AF65-F5344CB8AC3E}">
        <p14:creationId xmlns:p14="http://schemas.microsoft.com/office/powerpoint/2010/main" val="17529264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7DFFD1-1499-064F-AE9E-1E226F10364B}" type="slidenum">
              <a:rPr lang="en-US"/>
              <a:pPr>
                <a:defRPr/>
              </a:pPr>
              <a:t>‹#›</a:t>
            </a:fld>
            <a:endParaRPr lang="en-US"/>
          </a:p>
        </p:txBody>
      </p:sp>
    </p:spTree>
    <p:extLst>
      <p:ext uri="{BB962C8B-B14F-4D97-AF65-F5344CB8AC3E}">
        <p14:creationId xmlns:p14="http://schemas.microsoft.com/office/powerpoint/2010/main" val="3198748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EAF5BE9E-0DFD-4545-AE75-41C4593F1EFC}" type="slidenum">
              <a:rPr lang="en-US"/>
              <a:pPr>
                <a:defRPr/>
              </a:pPr>
              <a:t>‹#›</a:t>
            </a:fld>
            <a:endParaRPr lang="en-US"/>
          </a:p>
        </p:txBody>
      </p:sp>
    </p:spTree>
    <p:extLst>
      <p:ext uri="{BB962C8B-B14F-4D97-AF65-F5344CB8AC3E}">
        <p14:creationId xmlns:p14="http://schemas.microsoft.com/office/powerpoint/2010/main" val="805478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36BE237-0EA1-324C-BC05-455E742C47A4}" type="slidenum">
              <a:rPr lang="en-US"/>
              <a:pPr>
                <a:defRPr/>
              </a:pPr>
              <a:t>‹#›</a:t>
            </a:fld>
            <a:endParaRPr lang="en-US"/>
          </a:p>
        </p:txBody>
      </p:sp>
    </p:spTree>
    <p:extLst>
      <p:ext uri="{BB962C8B-B14F-4D97-AF65-F5344CB8AC3E}">
        <p14:creationId xmlns:p14="http://schemas.microsoft.com/office/powerpoint/2010/main" val="2816857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B8E2D60-C034-B24F-B84F-6FCE54BDDB0D}" type="slidenum">
              <a:rPr lang="en-US"/>
              <a:pPr>
                <a:defRPr/>
              </a:pPr>
              <a:t>‹#›</a:t>
            </a:fld>
            <a:endParaRPr lang="en-US"/>
          </a:p>
        </p:txBody>
      </p:sp>
    </p:spTree>
    <p:extLst>
      <p:ext uri="{BB962C8B-B14F-4D97-AF65-F5344CB8AC3E}">
        <p14:creationId xmlns:p14="http://schemas.microsoft.com/office/powerpoint/2010/main" val="1197091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13/12/2025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891" tIns="45946" rIns="91891" bIns="4594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1168430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42646722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21" indent="0">
              <a:buNone/>
              <a:defRPr sz="1800"/>
            </a:lvl2pPr>
            <a:lvl3pPr marL="912645" indent="0">
              <a:buNone/>
              <a:defRPr sz="1600"/>
            </a:lvl3pPr>
            <a:lvl4pPr marL="1368948" indent="0">
              <a:buNone/>
              <a:defRPr sz="1400"/>
            </a:lvl4pPr>
            <a:lvl5pPr marL="1825284" indent="0">
              <a:buNone/>
              <a:defRPr sz="1400"/>
            </a:lvl5pPr>
            <a:lvl6pPr marL="2281584" indent="0">
              <a:buNone/>
              <a:defRPr sz="1400"/>
            </a:lvl6pPr>
            <a:lvl7pPr marL="2737897" indent="0">
              <a:buNone/>
              <a:defRPr sz="1400"/>
            </a:lvl7pPr>
            <a:lvl8pPr marL="3194209" indent="0">
              <a:buNone/>
              <a:defRPr sz="1400"/>
            </a:lvl8pPr>
            <a:lvl9pPr marL="3650531"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35567779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22544042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4288610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7600530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28792898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9" y="1435101"/>
            <a:ext cx="3008313" cy="4691063"/>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36655905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21" indent="0">
              <a:buNone/>
              <a:defRPr sz="2800"/>
            </a:lvl2pPr>
            <a:lvl3pPr marL="912645" indent="0">
              <a:buNone/>
              <a:defRPr sz="2400"/>
            </a:lvl3pPr>
            <a:lvl4pPr marL="1368948" indent="0">
              <a:buNone/>
              <a:defRPr sz="2000"/>
            </a:lvl4pPr>
            <a:lvl5pPr marL="1825284" indent="0">
              <a:buNone/>
              <a:defRPr sz="2000"/>
            </a:lvl5pPr>
            <a:lvl6pPr marL="2281584" indent="0">
              <a:buNone/>
              <a:defRPr sz="2000"/>
            </a:lvl6pPr>
            <a:lvl7pPr marL="2737897" indent="0">
              <a:buNone/>
              <a:defRPr sz="2000"/>
            </a:lvl7pPr>
            <a:lvl8pPr marL="3194209" indent="0">
              <a:buNone/>
              <a:defRPr sz="2000"/>
            </a:lvl8pPr>
            <a:lvl9pPr marL="365053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24787273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4078298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13/12/2025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27474389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3910921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2"/>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03" indent="0" algn="ctr">
              <a:buNone/>
              <a:defRPr/>
            </a:lvl2pPr>
            <a:lvl3pPr marL="642206" indent="0" algn="ctr">
              <a:buNone/>
              <a:defRPr/>
            </a:lvl3pPr>
            <a:lvl4pPr marL="963311" indent="0" algn="ctr">
              <a:buNone/>
              <a:defRPr/>
            </a:lvl4pPr>
            <a:lvl5pPr marL="1284412" indent="0" algn="ctr">
              <a:buNone/>
              <a:defRPr/>
            </a:lvl5pPr>
            <a:lvl6pPr marL="1605523" indent="0" algn="ctr">
              <a:buNone/>
              <a:defRPr/>
            </a:lvl6pPr>
            <a:lvl7pPr marL="1926627" indent="0" algn="ctr">
              <a:buNone/>
              <a:defRPr/>
            </a:lvl7pPr>
            <a:lvl8pPr marL="2247737" indent="0" algn="ctr">
              <a:buNone/>
              <a:defRPr/>
            </a:lvl8pPr>
            <a:lvl9pPr marL="256882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42774570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31078491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2" y="4406427"/>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2" y="2907086"/>
            <a:ext cx="7772009" cy="1499316"/>
          </a:xfrm>
        </p:spPr>
        <p:txBody>
          <a:bodyPr anchor="b"/>
          <a:lstStyle>
            <a:lvl1pPr marL="0" indent="0">
              <a:buNone/>
              <a:defRPr sz="1400"/>
            </a:lvl1pPr>
            <a:lvl2pPr marL="321103" indent="0">
              <a:buNone/>
              <a:defRPr sz="1300"/>
            </a:lvl2pPr>
            <a:lvl3pPr marL="642206" indent="0">
              <a:buNone/>
              <a:defRPr sz="1100"/>
            </a:lvl3pPr>
            <a:lvl4pPr marL="963311" indent="0">
              <a:buNone/>
              <a:defRPr sz="1000"/>
            </a:lvl4pPr>
            <a:lvl5pPr marL="1284412" indent="0">
              <a:buNone/>
              <a:defRPr sz="1000"/>
            </a:lvl5pPr>
            <a:lvl6pPr marL="1605523" indent="0">
              <a:buNone/>
              <a:defRPr sz="1000"/>
            </a:lvl6pPr>
            <a:lvl7pPr marL="1926627" indent="0">
              <a:buNone/>
              <a:defRPr sz="1000"/>
            </a:lvl7pPr>
            <a:lvl8pPr marL="2247737" indent="0">
              <a:buNone/>
              <a:defRPr sz="1000"/>
            </a:lvl8pPr>
            <a:lvl9pPr marL="256882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9226371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3" y="1125349"/>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9"/>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1979648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8" y="1535040"/>
            <a:ext cx="4040061"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8"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25988729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14634917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22466153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8" y="1434565"/>
            <a:ext cx="3007439" cy="4691082"/>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2494705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3.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image" Target="../media/image1.jpeg"/><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image" Target="../media/image3.png"/><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image" Target="../media/image3.png"/><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1.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2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6.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2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5.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theme" Target="../theme/theme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3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7.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theme" Target="../theme/theme31.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image" Target="../media/image5.jpeg"/><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32.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0.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theme" Target="../theme/theme34.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1.xml"/><Relationship Id="rId13" Type="http://schemas.openxmlformats.org/officeDocument/2006/relationships/slideLayout" Target="../slideLayouts/slideLayout386.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slideLayout" Target="../slideLayouts/slideLayout385.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image" Target="../media/image7.jpeg"/><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theme" Target="../theme/theme36.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5.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theme" Target="../theme/theme37.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38.xml"/><Relationship Id="rId1" Type="http://schemas.openxmlformats.org/officeDocument/2006/relationships/slideLayout" Target="../slideLayouts/slideLayout409.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4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slideLayout" Target="../slideLayouts/slideLayout423.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slideLayout" Target="../slideLayouts/slideLayout422.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1.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41.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2.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42.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53.xml"/><Relationship Id="rId13" Type="http://schemas.openxmlformats.org/officeDocument/2006/relationships/theme" Target="../theme/theme4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slideLayout" Target="../slideLayouts/slideLayout457.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65.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44.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76.xml"/><Relationship Id="rId13" Type="http://schemas.openxmlformats.org/officeDocument/2006/relationships/theme" Target="../theme/theme45.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slideLayout" Target="../slideLayouts/slideLayout480.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88.xml"/><Relationship Id="rId13" Type="http://schemas.openxmlformats.org/officeDocument/2006/relationships/theme" Target="../theme/theme46.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slideLayout" Target="../slideLayouts/slideLayout492.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0.xml"/><Relationship Id="rId13" Type="http://schemas.openxmlformats.org/officeDocument/2006/relationships/slideLayout" Target="../slideLayouts/slideLayout505.xml"/><Relationship Id="rId3" Type="http://schemas.openxmlformats.org/officeDocument/2006/relationships/slideLayout" Target="../slideLayouts/slideLayout495.xml"/><Relationship Id="rId7" Type="http://schemas.openxmlformats.org/officeDocument/2006/relationships/slideLayout" Target="../slideLayouts/slideLayout499.xml"/><Relationship Id="rId12" Type="http://schemas.openxmlformats.org/officeDocument/2006/relationships/slideLayout" Target="../slideLayouts/slideLayout504.xml"/><Relationship Id="rId2" Type="http://schemas.openxmlformats.org/officeDocument/2006/relationships/slideLayout" Target="../slideLayouts/slideLayout494.xml"/><Relationship Id="rId1" Type="http://schemas.openxmlformats.org/officeDocument/2006/relationships/slideLayout" Target="../slideLayouts/slideLayout493.xml"/><Relationship Id="rId6" Type="http://schemas.openxmlformats.org/officeDocument/2006/relationships/slideLayout" Target="../slideLayouts/slideLayout498.xml"/><Relationship Id="rId11" Type="http://schemas.openxmlformats.org/officeDocument/2006/relationships/slideLayout" Target="../slideLayouts/slideLayout503.xml"/><Relationship Id="rId5" Type="http://schemas.openxmlformats.org/officeDocument/2006/relationships/slideLayout" Target="../slideLayouts/slideLayout497.xml"/><Relationship Id="rId10" Type="http://schemas.openxmlformats.org/officeDocument/2006/relationships/slideLayout" Target="../slideLayouts/slideLayout502.xml"/><Relationship Id="rId4" Type="http://schemas.openxmlformats.org/officeDocument/2006/relationships/slideLayout" Target="../slideLayouts/slideLayout496.xml"/><Relationship Id="rId9" Type="http://schemas.openxmlformats.org/officeDocument/2006/relationships/slideLayout" Target="../slideLayouts/slideLayout501.xml"/><Relationship Id="rId14"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50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theme" Target="../theme/theme49.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slideLayout" Target="../slideLayouts/slideLayout518.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519.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27.xml"/><Relationship Id="rId13" Type="http://schemas.openxmlformats.org/officeDocument/2006/relationships/slideLayout" Target="../slideLayouts/slideLayout532.xml"/><Relationship Id="rId3" Type="http://schemas.openxmlformats.org/officeDocument/2006/relationships/slideLayout" Target="../slideLayouts/slideLayout522.xml"/><Relationship Id="rId7" Type="http://schemas.openxmlformats.org/officeDocument/2006/relationships/slideLayout" Target="../slideLayouts/slideLayout526.xml"/><Relationship Id="rId12" Type="http://schemas.openxmlformats.org/officeDocument/2006/relationships/slideLayout" Target="../slideLayouts/slideLayout531.xml"/><Relationship Id="rId2" Type="http://schemas.openxmlformats.org/officeDocument/2006/relationships/slideLayout" Target="../slideLayouts/slideLayout521.xml"/><Relationship Id="rId1" Type="http://schemas.openxmlformats.org/officeDocument/2006/relationships/slideLayout" Target="../slideLayouts/slideLayout520.xml"/><Relationship Id="rId6" Type="http://schemas.openxmlformats.org/officeDocument/2006/relationships/slideLayout" Target="../slideLayouts/slideLayout525.xml"/><Relationship Id="rId11" Type="http://schemas.openxmlformats.org/officeDocument/2006/relationships/slideLayout" Target="../slideLayouts/slideLayout530.xml"/><Relationship Id="rId5" Type="http://schemas.openxmlformats.org/officeDocument/2006/relationships/slideLayout" Target="../slideLayouts/slideLayout524.xml"/><Relationship Id="rId15" Type="http://schemas.openxmlformats.org/officeDocument/2006/relationships/image" Target="../media/image9.jpeg"/><Relationship Id="rId10" Type="http://schemas.openxmlformats.org/officeDocument/2006/relationships/slideLayout" Target="../slideLayouts/slideLayout529.xml"/><Relationship Id="rId4" Type="http://schemas.openxmlformats.org/officeDocument/2006/relationships/slideLayout" Target="../slideLayouts/slideLayout523.xml"/><Relationship Id="rId9" Type="http://schemas.openxmlformats.org/officeDocument/2006/relationships/slideLayout" Target="../slideLayouts/slideLayout528.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40.xml"/><Relationship Id="rId13" Type="http://schemas.openxmlformats.org/officeDocument/2006/relationships/theme" Target="../theme/theme52.xml"/><Relationship Id="rId3" Type="http://schemas.openxmlformats.org/officeDocument/2006/relationships/slideLayout" Target="../slideLayouts/slideLayout535.xml"/><Relationship Id="rId7" Type="http://schemas.openxmlformats.org/officeDocument/2006/relationships/slideLayout" Target="../slideLayouts/slideLayout539.xml"/><Relationship Id="rId12" Type="http://schemas.openxmlformats.org/officeDocument/2006/relationships/slideLayout" Target="../slideLayouts/slideLayout544.xml"/><Relationship Id="rId2" Type="http://schemas.openxmlformats.org/officeDocument/2006/relationships/slideLayout" Target="../slideLayouts/slideLayout534.xml"/><Relationship Id="rId1" Type="http://schemas.openxmlformats.org/officeDocument/2006/relationships/slideLayout" Target="../slideLayouts/slideLayout533.xml"/><Relationship Id="rId6" Type="http://schemas.openxmlformats.org/officeDocument/2006/relationships/slideLayout" Target="../slideLayouts/slideLayout538.xml"/><Relationship Id="rId11" Type="http://schemas.openxmlformats.org/officeDocument/2006/relationships/slideLayout" Target="../slideLayouts/slideLayout543.xml"/><Relationship Id="rId5" Type="http://schemas.openxmlformats.org/officeDocument/2006/relationships/slideLayout" Target="../slideLayouts/slideLayout537.xml"/><Relationship Id="rId10" Type="http://schemas.openxmlformats.org/officeDocument/2006/relationships/slideLayout" Target="../slideLayouts/slideLayout542.xml"/><Relationship Id="rId4" Type="http://schemas.openxmlformats.org/officeDocument/2006/relationships/slideLayout" Target="../slideLayouts/slideLayout536.xml"/><Relationship Id="rId9" Type="http://schemas.openxmlformats.org/officeDocument/2006/relationships/slideLayout" Target="../slideLayouts/slideLayout541.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52.xml"/><Relationship Id="rId13" Type="http://schemas.openxmlformats.org/officeDocument/2006/relationships/image" Target="../media/image10.jpeg"/><Relationship Id="rId3" Type="http://schemas.openxmlformats.org/officeDocument/2006/relationships/slideLayout" Target="../slideLayouts/slideLayout547.xml"/><Relationship Id="rId7" Type="http://schemas.openxmlformats.org/officeDocument/2006/relationships/slideLayout" Target="../slideLayouts/slideLayout551.xml"/><Relationship Id="rId12" Type="http://schemas.openxmlformats.org/officeDocument/2006/relationships/theme" Target="../theme/theme53.xml"/><Relationship Id="rId17" Type="http://schemas.openxmlformats.org/officeDocument/2006/relationships/image" Target="../media/image14.png"/><Relationship Id="rId2" Type="http://schemas.openxmlformats.org/officeDocument/2006/relationships/slideLayout" Target="../slideLayouts/slideLayout546.xml"/><Relationship Id="rId16" Type="http://schemas.openxmlformats.org/officeDocument/2006/relationships/image" Target="../media/image13.png"/><Relationship Id="rId1" Type="http://schemas.openxmlformats.org/officeDocument/2006/relationships/slideLayout" Target="../slideLayouts/slideLayout545.xml"/><Relationship Id="rId6" Type="http://schemas.openxmlformats.org/officeDocument/2006/relationships/slideLayout" Target="../slideLayouts/slideLayout550.xml"/><Relationship Id="rId11" Type="http://schemas.openxmlformats.org/officeDocument/2006/relationships/slideLayout" Target="../slideLayouts/slideLayout555.xml"/><Relationship Id="rId5" Type="http://schemas.openxmlformats.org/officeDocument/2006/relationships/slideLayout" Target="../slideLayouts/slideLayout549.xml"/><Relationship Id="rId15" Type="http://schemas.openxmlformats.org/officeDocument/2006/relationships/image" Target="../media/image12.png"/><Relationship Id="rId10" Type="http://schemas.openxmlformats.org/officeDocument/2006/relationships/slideLayout" Target="../slideLayouts/slideLayout554.xml"/><Relationship Id="rId4" Type="http://schemas.openxmlformats.org/officeDocument/2006/relationships/slideLayout" Target="../slideLayouts/slideLayout548.xml"/><Relationship Id="rId9" Type="http://schemas.openxmlformats.org/officeDocument/2006/relationships/slideLayout" Target="../slideLayouts/slideLayout553.xml"/><Relationship Id="rId14" Type="http://schemas.openxmlformats.org/officeDocument/2006/relationships/image" Target="../media/image11.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63.xml"/><Relationship Id="rId3" Type="http://schemas.openxmlformats.org/officeDocument/2006/relationships/slideLayout" Target="../slideLayouts/slideLayout558.xml"/><Relationship Id="rId7" Type="http://schemas.openxmlformats.org/officeDocument/2006/relationships/slideLayout" Target="../slideLayouts/slideLayout562.xml"/><Relationship Id="rId12" Type="http://schemas.openxmlformats.org/officeDocument/2006/relationships/theme" Target="../theme/theme54.xml"/><Relationship Id="rId2" Type="http://schemas.openxmlformats.org/officeDocument/2006/relationships/slideLayout" Target="../slideLayouts/slideLayout557.xml"/><Relationship Id="rId1" Type="http://schemas.openxmlformats.org/officeDocument/2006/relationships/slideLayout" Target="../slideLayouts/slideLayout556.xml"/><Relationship Id="rId6" Type="http://schemas.openxmlformats.org/officeDocument/2006/relationships/slideLayout" Target="../slideLayouts/slideLayout561.xml"/><Relationship Id="rId11" Type="http://schemas.openxmlformats.org/officeDocument/2006/relationships/slideLayout" Target="../slideLayouts/slideLayout566.xml"/><Relationship Id="rId5" Type="http://schemas.openxmlformats.org/officeDocument/2006/relationships/slideLayout" Target="../slideLayouts/slideLayout560.xml"/><Relationship Id="rId10" Type="http://schemas.openxmlformats.org/officeDocument/2006/relationships/slideLayout" Target="../slideLayouts/slideLayout565.xml"/><Relationship Id="rId4" Type="http://schemas.openxmlformats.org/officeDocument/2006/relationships/slideLayout" Target="../slideLayouts/slideLayout559.xml"/><Relationship Id="rId9" Type="http://schemas.openxmlformats.org/officeDocument/2006/relationships/slideLayout" Target="../slideLayouts/slideLayout56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74.xml"/><Relationship Id="rId3" Type="http://schemas.openxmlformats.org/officeDocument/2006/relationships/slideLayout" Target="../slideLayouts/slideLayout569.xml"/><Relationship Id="rId7" Type="http://schemas.openxmlformats.org/officeDocument/2006/relationships/slideLayout" Target="../slideLayouts/slideLayout573.xml"/><Relationship Id="rId12" Type="http://schemas.openxmlformats.org/officeDocument/2006/relationships/theme" Target="../theme/theme55.xml"/><Relationship Id="rId2" Type="http://schemas.openxmlformats.org/officeDocument/2006/relationships/slideLayout" Target="../slideLayouts/slideLayout568.xml"/><Relationship Id="rId1" Type="http://schemas.openxmlformats.org/officeDocument/2006/relationships/slideLayout" Target="../slideLayouts/slideLayout567.xml"/><Relationship Id="rId6" Type="http://schemas.openxmlformats.org/officeDocument/2006/relationships/slideLayout" Target="../slideLayouts/slideLayout572.xml"/><Relationship Id="rId11" Type="http://schemas.openxmlformats.org/officeDocument/2006/relationships/slideLayout" Target="../slideLayouts/slideLayout577.xml"/><Relationship Id="rId5" Type="http://schemas.openxmlformats.org/officeDocument/2006/relationships/slideLayout" Target="../slideLayouts/slideLayout571.xml"/><Relationship Id="rId10" Type="http://schemas.openxmlformats.org/officeDocument/2006/relationships/slideLayout" Target="../slideLayouts/slideLayout576.xml"/><Relationship Id="rId4" Type="http://schemas.openxmlformats.org/officeDocument/2006/relationships/slideLayout" Target="../slideLayouts/slideLayout570.xml"/><Relationship Id="rId9" Type="http://schemas.openxmlformats.org/officeDocument/2006/relationships/slideLayout" Target="../slideLayouts/slideLayout575.xml"/></Relationships>
</file>

<file path=ppt/slideMasters/_rels/slideMaster56.xml.rels><?xml version="1.0" encoding="UTF-8" standalone="yes"?>
<Relationships xmlns="http://schemas.openxmlformats.org/package/2006/relationships"><Relationship Id="rId3" Type="http://schemas.openxmlformats.org/officeDocument/2006/relationships/theme" Target="../theme/theme56.xml"/><Relationship Id="rId2" Type="http://schemas.openxmlformats.org/officeDocument/2006/relationships/slideLayout" Target="../slideLayouts/slideLayout579.xml"/><Relationship Id="rId1" Type="http://schemas.openxmlformats.org/officeDocument/2006/relationships/slideLayout" Target="../slideLayouts/slideLayout578.xml"/></Relationships>
</file>

<file path=ppt/slideMasters/_rels/slideMaster57.xml.rels><?xml version="1.0" encoding="UTF-8" standalone="yes"?>
<Relationships xmlns="http://schemas.openxmlformats.org/package/2006/relationships"><Relationship Id="rId2" Type="http://schemas.openxmlformats.org/officeDocument/2006/relationships/theme" Target="../theme/theme57.xml"/><Relationship Id="rId1" Type="http://schemas.openxmlformats.org/officeDocument/2006/relationships/slideLayout" Target="../slideLayouts/slideLayout580.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slideLayout" Target="../slideLayouts/slideLayout593.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slideLayout" Target="../slideLayouts/slideLayout592.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 Id="rId14"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3" Type="http://schemas.openxmlformats.org/officeDocument/2006/relationships/theme" Target="../theme/theme59.xml"/><Relationship Id="rId2" Type="http://schemas.openxmlformats.org/officeDocument/2006/relationships/slideLayout" Target="../slideLayouts/slideLayout595.xml"/><Relationship Id="rId1" Type="http://schemas.openxmlformats.org/officeDocument/2006/relationships/slideLayout" Target="../slideLayouts/slideLayout59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0.xml.rels><?xml version="1.0" encoding="UTF-8" standalone="yes"?>
<Relationships xmlns="http://schemas.openxmlformats.org/package/2006/relationships"><Relationship Id="rId2" Type="http://schemas.openxmlformats.org/officeDocument/2006/relationships/theme" Target="../theme/theme60.xml"/><Relationship Id="rId1" Type="http://schemas.openxmlformats.org/officeDocument/2006/relationships/slideLayout" Target="../slideLayouts/slideLayout596.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04.xml"/><Relationship Id="rId3" Type="http://schemas.openxmlformats.org/officeDocument/2006/relationships/slideLayout" Target="../slideLayouts/slideLayout599.xml"/><Relationship Id="rId7" Type="http://schemas.openxmlformats.org/officeDocument/2006/relationships/slideLayout" Target="../slideLayouts/slideLayout603.xml"/><Relationship Id="rId12" Type="http://schemas.openxmlformats.org/officeDocument/2006/relationships/theme" Target="../theme/theme61.xml"/><Relationship Id="rId2" Type="http://schemas.openxmlformats.org/officeDocument/2006/relationships/slideLayout" Target="../slideLayouts/slideLayout598.xml"/><Relationship Id="rId1" Type="http://schemas.openxmlformats.org/officeDocument/2006/relationships/slideLayout" Target="../slideLayouts/slideLayout597.xml"/><Relationship Id="rId6" Type="http://schemas.openxmlformats.org/officeDocument/2006/relationships/slideLayout" Target="../slideLayouts/slideLayout602.xml"/><Relationship Id="rId11" Type="http://schemas.openxmlformats.org/officeDocument/2006/relationships/slideLayout" Target="../slideLayouts/slideLayout607.xml"/><Relationship Id="rId5" Type="http://schemas.openxmlformats.org/officeDocument/2006/relationships/slideLayout" Target="../slideLayouts/slideLayout601.xml"/><Relationship Id="rId10" Type="http://schemas.openxmlformats.org/officeDocument/2006/relationships/slideLayout" Target="../slideLayouts/slideLayout606.xml"/><Relationship Id="rId4" Type="http://schemas.openxmlformats.org/officeDocument/2006/relationships/slideLayout" Target="../slideLayouts/slideLayout600.xml"/><Relationship Id="rId9" Type="http://schemas.openxmlformats.org/officeDocument/2006/relationships/slideLayout" Target="../slideLayouts/slideLayout605.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15.xml"/><Relationship Id="rId13" Type="http://schemas.openxmlformats.org/officeDocument/2006/relationships/image" Target="../media/image16.png"/><Relationship Id="rId3" Type="http://schemas.openxmlformats.org/officeDocument/2006/relationships/slideLayout" Target="../slideLayouts/slideLayout610.xml"/><Relationship Id="rId7" Type="http://schemas.openxmlformats.org/officeDocument/2006/relationships/slideLayout" Target="../slideLayouts/slideLayout614.xml"/><Relationship Id="rId12" Type="http://schemas.openxmlformats.org/officeDocument/2006/relationships/theme" Target="../theme/theme62.xml"/><Relationship Id="rId2" Type="http://schemas.openxmlformats.org/officeDocument/2006/relationships/slideLayout" Target="../slideLayouts/slideLayout609.xml"/><Relationship Id="rId1" Type="http://schemas.openxmlformats.org/officeDocument/2006/relationships/slideLayout" Target="../slideLayouts/slideLayout608.xml"/><Relationship Id="rId6" Type="http://schemas.openxmlformats.org/officeDocument/2006/relationships/slideLayout" Target="../slideLayouts/slideLayout613.xml"/><Relationship Id="rId11" Type="http://schemas.openxmlformats.org/officeDocument/2006/relationships/slideLayout" Target="../slideLayouts/slideLayout618.xml"/><Relationship Id="rId5" Type="http://schemas.openxmlformats.org/officeDocument/2006/relationships/slideLayout" Target="../slideLayouts/slideLayout612.xml"/><Relationship Id="rId10" Type="http://schemas.openxmlformats.org/officeDocument/2006/relationships/slideLayout" Target="../slideLayouts/slideLayout617.xml"/><Relationship Id="rId4" Type="http://schemas.openxmlformats.org/officeDocument/2006/relationships/slideLayout" Target="../slideLayouts/slideLayout611.xml"/><Relationship Id="rId9" Type="http://schemas.openxmlformats.org/officeDocument/2006/relationships/slideLayout" Target="../slideLayouts/slideLayout616.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26.xml"/><Relationship Id="rId13" Type="http://schemas.openxmlformats.org/officeDocument/2006/relationships/image" Target="../media/image17.jpeg"/><Relationship Id="rId3" Type="http://schemas.openxmlformats.org/officeDocument/2006/relationships/slideLayout" Target="../slideLayouts/slideLayout621.xml"/><Relationship Id="rId7" Type="http://schemas.openxmlformats.org/officeDocument/2006/relationships/slideLayout" Target="../slideLayouts/slideLayout625.xml"/><Relationship Id="rId12" Type="http://schemas.openxmlformats.org/officeDocument/2006/relationships/theme" Target="../theme/theme63.xml"/><Relationship Id="rId2" Type="http://schemas.openxmlformats.org/officeDocument/2006/relationships/slideLayout" Target="../slideLayouts/slideLayout620.xml"/><Relationship Id="rId1" Type="http://schemas.openxmlformats.org/officeDocument/2006/relationships/slideLayout" Target="../slideLayouts/slideLayout619.xml"/><Relationship Id="rId6" Type="http://schemas.openxmlformats.org/officeDocument/2006/relationships/slideLayout" Target="../slideLayouts/slideLayout624.xml"/><Relationship Id="rId11" Type="http://schemas.openxmlformats.org/officeDocument/2006/relationships/slideLayout" Target="../slideLayouts/slideLayout629.xml"/><Relationship Id="rId5" Type="http://schemas.openxmlformats.org/officeDocument/2006/relationships/slideLayout" Target="../slideLayouts/slideLayout623.xml"/><Relationship Id="rId10" Type="http://schemas.openxmlformats.org/officeDocument/2006/relationships/slideLayout" Target="../slideLayouts/slideLayout628.xml"/><Relationship Id="rId4" Type="http://schemas.openxmlformats.org/officeDocument/2006/relationships/slideLayout" Target="../slideLayouts/slideLayout622.xml"/><Relationship Id="rId9" Type="http://schemas.openxmlformats.org/officeDocument/2006/relationships/slideLayout" Target="../slideLayouts/slideLayout62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13/12/2025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235876801"/>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mn-ea"/>
          <a:cs typeface="+mn-cs"/>
        </a:defRPr>
      </a:lvl1pPr>
      <a:lvl2pPr marL="741657" indent="-285260" algn="l" rtl="0" eaLnBrk="0" fontAlgn="base" hangingPunct="0">
        <a:spcBef>
          <a:spcPct val="20000"/>
        </a:spcBef>
        <a:spcAft>
          <a:spcPct val="0"/>
        </a:spcAft>
        <a:buChar char="–"/>
        <a:defRPr sz="2800">
          <a:solidFill>
            <a:schemeClr val="tx1"/>
          </a:solidFill>
          <a:latin typeface="+mn-lt"/>
          <a:ea typeface="+mn-ea"/>
          <a:cs typeface="+mn-cs"/>
        </a:defRPr>
      </a:lvl2pPr>
      <a:lvl3pPr marL="1141010" indent="-228206" algn="l" rtl="0" eaLnBrk="0" fontAlgn="base" hangingPunct="0">
        <a:spcBef>
          <a:spcPct val="20000"/>
        </a:spcBef>
        <a:spcAft>
          <a:spcPct val="0"/>
        </a:spcAft>
        <a:buChar char="•"/>
        <a:defRPr sz="2400">
          <a:solidFill>
            <a:schemeClr val="tx1"/>
          </a:solidFill>
          <a:latin typeface="+mn-lt"/>
          <a:ea typeface="+mn-ea"/>
          <a:cs typeface="+mn-cs"/>
        </a:defRPr>
      </a:lvl3pPr>
      <a:lvl4pPr marL="1597431" indent="-228206" algn="l" rtl="0" eaLnBrk="0" fontAlgn="base" hangingPunct="0">
        <a:spcBef>
          <a:spcPct val="20000"/>
        </a:spcBef>
        <a:spcAft>
          <a:spcPct val="0"/>
        </a:spcAft>
        <a:buChar char="–"/>
        <a:defRPr sz="2000">
          <a:solidFill>
            <a:schemeClr val="tx1"/>
          </a:solidFill>
          <a:latin typeface="+mn-lt"/>
          <a:ea typeface="+mn-ea"/>
          <a:cs typeface="+mn-cs"/>
        </a:defRPr>
      </a:lvl4pPr>
      <a:lvl5pPr marL="2053830" indent="-228206" algn="l" rtl="0" eaLnBrk="0" fontAlgn="base" hangingPunct="0">
        <a:spcBef>
          <a:spcPct val="20000"/>
        </a:spcBef>
        <a:spcAft>
          <a:spcPct val="0"/>
        </a:spcAft>
        <a:buChar char="»"/>
        <a:defRPr sz="2000">
          <a:solidFill>
            <a:schemeClr val="tx1"/>
          </a:solidFill>
          <a:latin typeface="+mn-lt"/>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932444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3847461"/>
      </p:ext>
    </p:extLst>
  </p:cSld>
  <p:clrMap bg1="dk2" tx1="lt1" bg2="dk1"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425991387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647831650"/>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468313" y="381000"/>
            <a:ext cx="8280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latin typeface="Arial" charset="0"/>
              </a:defRPr>
            </a:lvl1pPr>
          </a:lstStyle>
          <a:p>
            <a:pPr>
              <a:defRPr/>
            </a:pPr>
            <a:fld id="{0EDC7366-57B4-5847-A312-0DD4D67231F9}" type="datetime1">
              <a:rPr lang="en-US">
                <a:solidFill>
                  <a:srgbClr val="000000"/>
                </a:solidFill>
              </a:rPr>
              <a:pPr>
                <a:defRPr/>
              </a:pPr>
              <a:t>12/13/25</a:t>
            </a:fld>
            <a:endParaRPr lang="en-US">
              <a:solidFill>
                <a:srgbClr val="000000"/>
              </a:solidFill>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latin typeface="Arial" pitchFamily="-111" charset="0"/>
                <a:ea typeface="+mn-ea"/>
                <a:cs typeface="+mn-cs"/>
              </a:defRPr>
            </a:lvl1pPr>
          </a:lstStyle>
          <a:p>
            <a:pPr>
              <a:defRPr/>
            </a:pPr>
            <a:endParaRPr lang="en-US">
              <a:solidFill>
                <a:srgbClr val="000000"/>
              </a:solidFill>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latin typeface="Arial" charset="0"/>
              </a:defRPr>
            </a:lvl1pPr>
          </a:lstStyle>
          <a:p>
            <a:pPr>
              <a:defRPr/>
            </a:pPr>
            <a:fld id="{6B6B39A6-10A3-814D-8147-7711B3565625}" type="slidenum">
              <a:rPr lang="en-US">
                <a:solidFill>
                  <a:srgbClr val="000000"/>
                </a:solidFill>
              </a:rPr>
              <a:pPr>
                <a:defRPr/>
              </a:pPr>
              <a:t>‹#›</a:t>
            </a:fld>
            <a:endParaRPr lang="en-US">
              <a:solidFill>
                <a:srgbClr val="000000"/>
              </a:solidFill>
            </a:endParaRPr>
          </a:p>
        </p:txBody>
      </p:sp>
      <p:sp>
        <p:nvSpPr>
          <p:cNvPr id="39942" name="Rectangle 1030"/>
          <p:cNvSpPr>
            <a:spLocks noGrp="1" noChangeArrowheads="1"/>
          </p:cNvSpPr>
          <p:nvPr>
            <p:ph type="body" idx="1"/>
          </p:nvPr>
        </p:nvSpPr>
        <p:spPr bwMode="auto">
          <a:xfrm>
            <a:off x="547688" y="1828800"/>
            <a:ext cx="8118475"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9838238"/>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Arial"/>
          <a:ea typeface="ＭＳ Ｐゴシック" pitchFamily="-111" charset="-128"/>
          <a:cs typeface="Arial"/>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Arial"/>
          <a:ea typeface="ＭＳ Ｐゴシック" pitchFamily="-112" charset="-128"/>
          <a:cs typeface="Arial"/>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Arial"/>
          <a:ea typeface="ＭＳ Ｐゴシック" charset="0"/>
          <a:cs typeface="Arial"/>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Arial"/>
          <a:ea typeface="Geneva" charset="-128"/>
          <a:cs typeface="Arial"/>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Arial"/>
          <a:ea typeface="ＭＳ Ｐゴシック" charset="-128"/>
          <a:cs typeface="Arial"/>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1857920"/>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extLst>
      <p:ext uri="{BB962C8B-B14F-4D97-AF65-F5344CB8AC3E}">
        <p14:creationId xmlns:p14="http://schemas.microsoft.com/office/powerpoint/2010/main" val="3484163600"/>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15" name="Group 291">
            <a:extLst>
              <a:ext uri="{FF2B5EF4-FFF2-40B4-BE49-F238E27FC236}">
                <a16:creationId xmlns:a16="http://schemas.microsoft.com/office/drawing/2014/main" id="{1915A166-744A-4ED3-A973-946757C94CA9}"/>
              </a:ext>
            </a:extLst>
          </p:cNvPr>
          <p:cNvGrpSpPr>
            <a:grpSpLocks/>
          </p:cNvGrpSpPr>
          <p:nvPr/>
        </p:nvGrpSpPr>
        <p:grpSpPr bwMode="auto">
          <a:xfrm>
            <a:off x="215900" y="76200"/>
            <a:ext cx="8686800" cy="6781800"/>
            <a:chOff x="136" y="48"/>
            <a:chExt cx="5472" cy="4272"/>
          </a:xfrm>
        </p:grpSpPr>
        <p:grpSp>
          <p:nvGrpSpPr>
            <p:cNvPr id="1225" name="Group 201">
              <a:extLst>
                <a:ext uri="{FF2B5EF4-FFF2-40B4-BE49-F238E27FC236}">
                  <a16:creationId xmlns:a16="http://schemas.microsoft.com/office/drawing/2014/main" id="{42B36D47-FD44-43B3-982F-964DA5FA5C97}"/>
                </a:ext>
              </a:extLst>
            </p:cNvPr>
            <p:cNvGrpSpPr>
              <a:grpSpLocks/>
            </p:cNvGrpSpPr>
            <p:nvPr userDrawn="1"/>
          </p:nvGrpSpPr>
          <p:grpSpPr bwMode="auto">
            <a:xfrm>
              <a:off x="136" y="48"/>
              <a:ext cx="5472" cy="212"/>
              <a:chOff x="136" y="48"/>
              <a:chExt cx="5472" cy="212"/>
            </a:xfrm>
          </p:grpSpPr>
          <p:grpSp>
            <p:nvGrpSpPr>
              <p:cNvPr id="1226" name="Group 202">
                <a:extLst>
                  <a:ext uri="{FF2B5EF4-FFF2-40B4-BE49-F238E27FC236}">
                    <a16:creationId xmlns:a16="http://schemas.microsoft.com/office/drawing/2014/main" id="{44C1CCFD-44A7-45E7-A848-C55D30550522}"/>
                  </a:ext>
                </a:extLst>
              </p:cNvPr>
              <p:cNvGrpSpPr>
                <a:grpSpLocks/>
              </p:cNvGrpSpPr>
              <p:nvPr/>
            </p:nvGrpSpPr>
            <p:grpSpPr bwMode="auto">
              <a:xfrm>
                <a:off x="136" y="48"/>
                <a:ext cx="1056" cy="212"/>
                <a:chOff x="2544" y="2160"/>
                <a:chExt cx="1920" cy="384"/>
              </a:xfrm>
            </p:grpSpPr>
            <p:sp>
              <p:nvSpPr>
                <p:cNvPr id="1227" name="Rectangle 203">
                  <a:extLst>
                    <a:ext uri="{FF2B5EF4-FFF2-40B4-BE49-F238E27FC236}">
                      <a16:creationId xmlns:a16="http://schemas.microsoft.com/office/drawing/2014/main" id="{61E0F92B-2B79-40BB-8AD9-92393868EAF0}"/>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28" name="Rectangle 204">
                  <a:extLst>
                    <a:ext uri="{FF2B5EF4-FFF2-40B4-BE49-F238E27FC236}">
                      <a16:creationId xmlns:a16="http://schemas.microsoft.com/office/drawing/2014/main" id="{9378BE50-36B1-4AF4-B637-CAAB7E3F23C9}"/>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29" name="Rectangle 205">
                  <a:extLst>
                    <a:ext uri="{FF2B5EF4-FFF2-40B4-BE49-F238E27FC236}">
                      <a16:creationId xmlns:a16="http://schemas.microsoft.com/office/drawing/2014/main" id="{2431FD94-D3E8-4BD7-B1FA-9E67FB51B981}"/>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0" name="Rectangle 206">
                  <a:extLst>
                    <a:ext uri="{FF2B5EF4-FFF2-40B4-BE49-F238E27FC236}">
                      <a16:creationId xmlns:a16="http://schemas.microsoft.com/office/drawing/2014/main" id="{09233F81-6E77-4F95-898B-AA1A763D754B}"/>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1" name="Rectangle 207">
                  <a:extLst>
                    <a:ext uri="{FF2B5EF4-FFF2-40B4-BE49-F238E27FC236}">
                      <a16:creationId xmlns:a16="http://schemas.microsoft.com/office/drawing/2014/main" id="{2F98EC0F-128E-4378-80BC-FDEFB3CB332C}"/>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32" name="Group 208">
                <a:extLst>
                  <a:ext uri="{FF2B5EF4-FFF2-40B4-BE49-F238E27FC236}">
                    <a16:creationId xmlns:a16="http://schemas.microsoft.com/office/drawing/2014/main" id="{A7D2A365-777F-4DF5-BAF5-ACD300D6EB02}"/>
                  </a:ext>
                </a:extLst>
              </p:cNvPr>
              <p:cNvGrpSpPr>
                <a:grpSpLocks/>
              </p:cNvGrpSpPr>
              <p:nvPr/>
            </p:nvGrpSpPr>
            <p:grpSpPr bwMode="auto">
              <a:xfrm>
                <a:off x="1240" y="48"/>
                <a:ext cx="1056" cy="212"/>
                <a:chOff x="2544" y="2160"/>
                <a:chExt cx="1920" cy="384"/>
              </a:xfrm>
            </p:grpSpPr>
            <p:sp>
              <p:nvSpPr>
                <p:cNvPr id="1233" name="Rectangle 209">
                  <a:extLst>
                    <a:ext uri="{FF2B5EF4-FFF2-40B4-BE49-F238E27FC236}">
                      <a16:creationId xmlns:a16="http://schemas.microsoft.com/office/drawing/2014/main" id="{9F3CD099-585A-48F5-A959-3D371742C074}"/>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4" name="Rectangle 210">
                  <a:extLst>
                    <a:ext uri="{FF2B5EF4-FFF2-40B4-BE49-F238E27FC236}">
                      <a16:creationId xmlns:a16="http://schemas.microsoft.com/office/drawing/2014/main" id="{181DE925-684F-4E5D-9E3E-2A2F9C9FF14B}"/>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5" name="Rectangle 211">
                  <a:extLst>
                    <a:ext uri="{FF2B5EF4-FFF2-40B4-BE49-F238E27FC236}">
                      <a16:creationId xmlns:a16="http://schemas.microsoft.com/office/drawing/2014/main" id="{36434C12-E9A2-41C2-8BE1-7C7516816B9E}"/>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6" name="Rectangle 212">
                  <a:extLst>
                    <a:ext uri="{FF2B5EF4-FFF2-40B4-BE49-F238E27FC236}">
                      <a16:creationId xmlns:a16="http://schemas.microsoft.com/office/drawing/2014/main" id="{90A49BA1-C5F3-46F5-9CC2-4250E027CFA7}"/>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7" name="Rectangle 213">
                  <a:extLst>
                    <a:ext uri="{FF2B5EF4-FFF2-40B4-BE49-F238E27FC236}">
                      <a16:creationId xmlns:a16="http://schemas.microsoft.com/office/drawing/2014/main" id="{EF3659DB-428C-432E-A4FB-22EA9726C091}"/>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38" name="Group 214">
                <a:extLst>
                  <a:ext uri="{FF2B5EF4-FFF2-40B4-BE49-F238E27FC236}">
                    <a16:creationId xmlns:a16="http://schemas.microsoft.com/office/drawing/2014/main" id="{C7024E0D-3F6E-43B8-A8C8-2CD98BF904F3}"/>
                  </a:ext>
                </a:extLst>
              </p:cNvPr>
              <p:cNvGrpSpPr>
                <a:grpSpLocks/>
              </p:cNvGrpSpPr>
              <p:nvPr/>
            </p:nvGrpSpPr>
            <p:grpSpPr bwMode="auto">
              <a:xfrm>
                <a:off x="2344" y="48"/>
                <a:ext cx="1056" cy="212"/>
                <a:chOff x="2544" y="2160"/>
                <a:chExt cx="1920" cy="384"/>
              </a:xfrm>
            </p:grpSpPr>
            <p:sp>
              <p:nvSpPr>
                <p:cNvPr id="1239" name="Rectangle 215">
                  <a:extLst>
                    <a:ext uri="{FF2B5EF4-FFF2-40B4-BE49-F238E27FC236}">
                      <a16:creationId xmlns:a16="http://schemas.microsoft.com/office/drawing/2014/main" id="{2236E3FC-CBFB-44C4-ADD9-470B03D503E0}"/>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0" name="Rectangle 216">
                  <a:extLst>
                    <a:ext uri="{FF2B5EF4-FFF2-40B4-BE49-F238E27FC236}">
                      <a16:creationId xmlns:a16="http://schemas.microsoft.com/office/drawing/2014/main" id="{07E54990-C49E-4756-B5B3-8A4364FFDC60}"/>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1" name="Rectangle 217">
                  <a:extLst>
                    <a:ext uri="{FF2B5EF4-FFF2-40B4-BE49-F238E27FC236}">
                      <a16:creationId xmlns:a16="http://schemas.microsoft.com/office/drawing/2014/main" id="{2715025B-68D0-449A-86DD-2C441D04DEBB}"/>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2" name="Rectangle 218">
                  <a:extLst>
                    <a:ext uri="{FF2B5EF4-FFF2-40B4-BE49-F238E27FC236}">
                      <a16:creationId xmlns:a16="http://schemas.microsoft.com/office/drawing/2014/main" id="{E05EC2EF-5824-4360-A105-A28F475E45ED}"/>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3" name="Rectangle 219">
                  <a:extLst>
                    <a:ext uri="{FF2B5EF4-FFF2-40B4-BE49-F238E27FC236}">
                      <a16:creationId xmlns:a16="http://schemas.microsoft.com/office/drawing/2014/main" id="{A00AE437-FF66-47FE-A18C-B66335AA7BC6}"/>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44" name="Group 220">
                <a:extLst>
                  <a:ext uri="{FF2B5EF4-FFF2-40B4-BE49-F238E27FC236}">
                    <a16:creationId xmlns:a16="http://schemas.microsoft.com/office/drawing/2014/main" id="{3D00ECEF-D288-4E89-85F3-F1548D6C8635}"/>
                  </a:ext>
                </a:extLst>
              </p:cNvPr>
              <p:cNvGrpSpPr>
                <a:grpSpLocks/>
              </p:cNvGrpSpPr>
              <p:nvPr/>
            </p:nvGrpSpPr>
            <p:grpSpPr bwMode="auto">
              <a:xfrm>
                <a:off x="3448" y="48"/>
                <a:ext cx="1056" cy="212"/>
                <a:chOff x="2544" y="2160"/>
                <a:chExt cx="1920" cy="384"/>
              </a:xfrm>
            </p:grpSpPr>
            <p:sp>
              <p:nvSpPr>
                <p:cNvPr id="1245" name="Rectangle 221">
                  <a:extLst>
                    <a:ext uri="{FF2B5EF4-FFF2-40B4-BE49-F238E27FC236}">
                      <a16:creationId xmlns:a16="http://schemas.microsoft.com/office/drawing/2014/main" id="{D6D4C28C-BE2D-4BE6-BFB5-FFBB37DC26EE}"/>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6" name="Rectangle 222">
                  <a:extLst>
                    <a:ext uri="{FF2B5EF4-FFF2-40B4-BE49-F238E27FC236}">
                      <a16:creationId xmlns:a16="http://schemas.microsoft.com/office/drawing/2014/main" id="{DC0DB3DD-201B-4004-9CF9-9BB341D3510F}"/>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7" name="Rectangle 223">
                  <a:extLst>
                    <a:ext uri="{FF2B5EF4-FFF2-40B4-BE49-F238E27FC236}">
                      <a16:creationId xmlns:a16="http://schemas.microsoft.com/office/drawing/2014/main" id="{A98D6AC5-BE17-42A4-9A76-C40DE9B2686F}"/>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8" name="Rectangle 224">
                  <a:extLst>
                    <a:ext uri="{FF2B5EF4-FFF2-40B4-BE49-F238E27FC236}">
                      <a16:creationId xmlns:a16="http://schemas.microsoft.com/office/drawing/2014/main" id="{61E82C9E-FAA4-46C3-B110-E58F5E4E0366}"/>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9" name="Rectangle 225">
                  <a:extLst>
                    <a:ext uri="{FF2B5EF4-FFF2-40B4-BE49-F238E27FC236}">
                      <a16:creationId xmlns:a16="http://schemas.microsoft.com/office/drawing/2014/main" id="{D75EB441-6469-4A93-8AE5-FD359E538FCF}"/>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50" name="Group 226">
                <a:extLst>
                  <a:ext uri="{FF2B5EF4-FFF2-40B4-BE49-F238E27FC236}">
                    <a16:creationId xmlns:a16="http://schemas.microsoft.com/office/drawing/2014/main" id="{B8E591FE-D65D-46D1-BCB6-33D2D5C0F2D1}"/>
                  </a:ext>
                </a:extLst>
              </p:cNvPr>
              <p:cNvGrpSpPr>
                <a:grpSpLocks/>
              </p:cNvGrpSpPr>
              <p:nvPr/>
            </p:nvGrpSpPr>
            <p:grpSpPr bwMode="auto">
              <a:xfrm>
                <a:off x="4552" y="48"/>
                <a:ext cx="1056" cy="212"/>
                <a:chOff x="2544" y="2160"/>
                <a:chExt cx="1920" cy="384"/>
              </a:xfrm>
            </p:grpSpPr>
            <p:sp>
              <p:nvSpPr>
                <p:cNvPr id="1251" name="Rectangle 227">
                  <a:extLst>
                    <a:ext uri="{FF2B5EF4-FFF2-40B4-BE49-F238E27FC236}">
                      <a16:creationId xmlns:a16="http://schemas.microsoft.com/office/drawing/2014/main" id="{E593BBBC-4464-484C-8D0A-66EA629EC601}"/>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52" name="Rectangle 228">
                  <a:extLst>
                    <a:ext uri="{FF2B5EF4-FFF2-40B4-BE49-F238E27FC236}">
                      <a16:creationId xmlns:a16="http://schemas.microsoft.com/office/drawing/2014/main" id="{8C70C812-34E1-45B1-B371-37441F211C9B}"/>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53" name="Rectangle 229">
                  <a:extLst>
                    <a:ext uri="{FF2B5EF4-FFF2-40B4-BE49-F238E27FC236}">
                      <a16:creationId xmlns:a16="http://schemas.microsoft.com/office/drawing/2014/main" id="{807BD932-2D8A-4790-ACC3-F2C0C8E14AA6}"/>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54" name="Rectangle 230">
                  <a:extLst>
                    <a:ext uri="{FF2B5EF4-FFF2-40B4-BE49-F238E27FC236}">
                      <a16:creationId xmlns:a16="http://schemas.microsoft.com/office/drawing/2014/main" id="{266FB2AC-339A-4E4E-88D5-6AEB8DE8DD41}"/>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55" name="Rectangle 231">
                  <a:extLst>
                    <a:ext uri="{FF2B5EF4-FFF2-40B4-BE49-F238E27FC236}">
                      <a16:creationId xmlns:a16="http://schemas.microsoft.com/office/drawing/2014/main" id="{FF121A54-DD5E-4DE5-BCCF-FF5BF4D880E8}"/>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313" name="Group 289">
              <a:extLst>
                <a:ext uri="{FF2B5EF4-FFF2-40B4-BE49-F238E27FC236}">
                  <a16:creationId xmlns:a16="http://schemas.microsoft.com/office/drawing/2014/main" id="{8CE73479-204D-448B-8F5B-B7A2E049389F}"/>
                </a:ext>
              </a:extLst>
            </p:cNvPr>
            <p:cNvGrpSpPr>
              <a:grpSpLocks/>
            </p:cNvGrpSpPr>
            <p:nvPr userDrawn="1"/>
          </p:nvGrpSpPr>
          <p:grpSpPr bwMode="auto">
            <a:xfrm>
              <a:off x="192" y="4273"/>
              <a:ext cx="5328" cy="47"/>
              <a:chOff x="192" y="3840"/>
              <a:chExt cx="5328" cy="47"/>
            </a:xfrm>
          </p:grpSpPr>
          <p:grpSp>
            <p:nvGrpSpPr>
              <p:cNvPr id="1289" name="Group 265">
                <a:extLst>
                  <a:ext uri="{FF2B5EF4-FFF2-40B4-BE49-F238E27FC236}">
                    <a16:creationId xmlns:a16="http://schemas.microsoft.com/office/drawing/2014/main" id="{C3847F39-EB26-4898-A8FD-9979EB898054}"/>
                  </a:ext>
                </a:extLst>
              </p:cNvPr>
              <p:cNvGrpSpPr>
                <a:grpSpLocks/>
              </p:cNvGrpSpPr>
              <p:nvPr userDrawn="1"/>
            </p:nvGrpSpPr>
            <p:grpSpPr bwMode="auto">
              <a:xfrm>
                <a:off x="192" y="3840"/>
                <a:ext cx="624" cy="47"/>
                <a:chOff x="624" y="3706"/>
                <a:chExt cx="1056" cy="106"/>
              </a:xfrm>
            </p:grpSpPr>
            <p:sp>
              <p:nvSpPr>
                <p:cNvPr id="1290" name="Rectangle 266">
                  <a:extLst>
                    <a:ext uri="{FF2B5EF4-FFF2-40B4-BE49-F238E27FC236}">
                      <a16:creationId xmlns:a16="http://schemas.microsoft.com/office/drawing/2014/main" id="{2297A780-5270-416A-BE72-C7A8E496C6A1}"/>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91" name="Rectangle 267">
                  <a:extLst>
                    <a:ext uri="{FF2B5EF4-FFF2-40B4-BE49-F238E27FC236}">
                      <a16:creationId xmlns:a16="http://schemas.microsoft.com/office/drawing/2014/main" id="{2BC8862D-8854-4386-B27A-C8DAD7369D13}"/>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92" name="Group 268">
                <a:extLst>
                  <a:ext uri="{FF2B5EF4-FFF2-40B4-BE49-F238E27FC236}">
                    <a16:creationId xmlns:a16="http://schemas.microsoft.com/office/drawing/2014/main" id="{4DA07864-3DF0-49C7-BB12-54B37EABF3A2}"/>
                  </a:ext>
                </a:extLst>
              </p:cNvPr>
              <p:cNvGrpSpPr>
                <a:grpSpLocks/>
              </p:cNvGrpSpPr>
              <p:nvPr userDrawn="1"/>
            </p:nvGrpSpPr>
            <p:grpSpPr bwMode="auto">
              <a:xfrm>
                <a:off x="864" y="3840"/>
                <a:ext cx="624" cy="47"/>
                <a:chOff x="624" y="3600"/>
                <a:chExt cx="1056" cy="106"/>
              </a:xfrm>
            </p:grpSpPr>
            <p:sp>
              <p:nvSpPr>
                <p:cNvPr id="1293" name="Rectangle 269">
                  <a:extLst>
                    <a:ext uri="{FF2B5EF4-FFF2-40B4-BE49-F238E27FC236}">
                      <a16:creationId xmlns:a16="http://schemas.microsoft.com/office/drawing/2014/main" id="{36EF67B5-A86E-4529-AD86-4B972C062898}"/>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94" name="Rectangle 270">
                  <a:extLst>
                    <a:ext uri="{FF2B5EF4-FFF2-40B4-BE49-F238E27FC236}">
                      <a16:creationId xmlns:a16="http://schemas.microsoft.com/office/drawing/2014/main" id="{BA52DF13-C3E3-4FF0-98B0-3DC1EA49EE29}"/>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95" name="Group 271">
                <a:extLst>
                  <a:ext uri="{FF2B5EF4-FFF2-40B4-BE49-F238E27FC236}">
                    <a16:creationId xmlns:a16="http://schemas.microsoft.com/office/drawing/2014/main" id="{F6DC4B9F-2DB4-428D-BF5F-C7AB08F67BE3}"/>
                  </a:ext>
                </a:extLst>
              </p:cNvPr>
              <p:cNvGrpSpPr>
                <a:grpSpLocks/>
              </p:cNvGrpSpPr>
              <p:nvPr userDrawn="1"/>
            </p:nvGrpSpPr>
            <p:grpSpPr bwMode="auto">
              <a:xfrm>
                <a:off x="1536" y="3840"/>
                <a:ext cx="624" cy="47"/>
                <a:chOff x="624" y="3706"/>
                <a:chExt cx="1056" cy="106"/>
              </a:xfrm>
            </p:grpSpPr>
            <p:sp>
              <p:nvSpPr>
                <p:cNvPr id="1296" name="Rectangle 272">
                  <a:extLst>
                    <a:ext uri="{FF2B5EF4-FFF2-40B4-BE49-F238E27FC236}">
                      <a16:creationId xmlns:a16="http://schemas.microsoft.com/office/drawing/2014/main" id="{7248E533-3812-4C34-BBF0-6C95A0314089}"/>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97" name="Rectangle 273">
                  <a:extLst>
                    <a:ext uri="{FF2B5EF4-FFF2-40B4-BE49-F238E27FC236}">
                      <a16:creationId xmlns:a16="http://schemas.microsoft.com/office/drawing/2014/main" id="{A8A6A268-84F6-4C0E-BC3C-0DD864E5B843}"/>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98" name="Group 274">
                <a:extLst>
                  <a:ext uri="{FF2B5EF4-FFF2-40B4-BE49-F238E27FC236}">
                    <a16:creationId xmlns:a16="http://schemas.microsoft.com/office/drawing/2014/main" id="{27856FC6-EDEC-4ADA-AC64-6902F6807081}"/>
                  </a:ext>
                </a:extLst>
              </p:cNvPr>
              <p:cNvGrpSpPr>
                <a:grpSpLocks/>
              </p:cNvGrpSpPr>
              <p:nvPr userDrawn="1"/>
            </p:nvGrpSpPr>
            <p:grpSpPr bwMode="auto">
              <a:xfrm>
                <a:off x="2208" y="3840"/>
                <a:ext cx="624" cy="47"/>
                <a:chOff x="624" y="3600"/>
                <a:chExt cx="1056" cy="106"/>
              </a:xfrm>
            </p:grpSpPr>
            <p:sp>
              <p:nvSpPr>
                <p:cNvPr id="1299" name="Rectangle 275">
                  <a:extLst>
                    <a:ext uri="{FF2B5EF4-FFF2-40B4-BE49-F238E27FC236}">
                      <a16:creationId xmlns:a16="http://schemas.microsoft.com/office/drawing/2014/main" id="{90781FCC-46B0-4730-AE2C-44E36D7644EF}"/>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00" name="Rectangle 276">
                  <a:extLst>
                    <a:ext uri="{FF2B5EF4-FFF2-40B4-BE49-F238E27FC236}">
                      <a16:creationId xmlns:a16="http://schemas.microsoft.com/office/drawing/2014/main" id="{64D7B41C-3812-43D6-AEC7-99CE3C8D3FE5}"/>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01" name="Group 277">
                <a:extLst>
                  <a:ext uri="{FF2B5EF4-FFF2-40B4-BE49-F238E27FC236}">
                    <a16:creationId xmlns:a16="http://schemas.microsoft.com/office/drawing/2014/main" id="{B6B90C99-79DC-405C-8BB0-C787945304F7}"/>
                  </a:ext>
                </a:extLst>
              </p:cNvPr>
              <p:cNvGrpSpPr>
                <a:grpSpLocks/>
              </p:cNvGrpSpPr>
              <p:nvPr userDrawn="1"/>
            </p:nvGrpSpPr>
            <p:grpSpPr bwMode="auto">
              <a:xfrm>
                <a:off x="2880" y="3840"/>
                <a:ext cx="624" cy="47"/>
                <a:chOff x="624" y="3706"/>
                <a:chExt cx="1056" cy="106"/>
              </a:xfrm>
            </p:grpSpPr>
            <p:sp>
              <p:nvSpPr>
                <p:cNvPr id="1302" name="Rectangle 278">
                  <a:extLst>
                    <a:ext uri="{FF2B5EF4-FFF2-40B4-BE49-F238E27FC236}">
                      <a16:creationId xmlns:a16="http://schemas.microsoft.com/office/drawing/2014/main" id="{7D15A8C7-E489-4D95-BD5F-F7A77256D70E}"/>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03" name="Rectangle 279">
                  <a:extLst>
                    <a:ext uri="{FF2B5EF4-FFF2-40B4-BE49-F238E27FC236}">
                      <a16:creationId xmlns:a16="http://schemas.microsoft.com/office/drawing/2014/main" id="{1543B461-D052-4786-A093-3FDABC9E09F8}"/>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04" name="Group 280">
                <a:extLst>
                  <a:ext uri="{FF2B5EF4-FFF2-40B4-BE49-F238E27FC236}">
                    <a16:creationId xmlns:a16="http://schemas.microsoft.com/office/drawing/2014/main" id="{FE8A8795-499B-4E12-9BD3-40214359D751}"/>
                  </a:ext>
                </a:extLst>
              </p:cNvPr>
              <p:cNvGrpSpPr>
                <a:grpSpLocks/>
              </p:cNvGrpSpPr>
              <p:nvPr userDrawn="1"/>
            </p:nvGrpSpPr>
            <p:grpSpPr bwMode="auto">
              <a:xfrm>
                <a:off x="3552" y="3840"/>
                <a:ext cx="624" cy="47"/>
                <a:chOff x="624" y="3600"/>
                <a:chExt cx="1056" cy="106"/>
              </a:xfrm>
            </p:grpSpPr>
            <p:sp>
              <p:nvSpPr>
                <p:cNvPr id="1305" name="Rectangle 281">
                  <a:extLst>
                    <a:ext uri="{FF2B5EF4-FFF2-40B4-BE49-F238E27FC236}">
                      <a16:creationId xmlns:a16="http://schemas.microsoft.com/office/drawing/2014/main" id="{D25FDA10-B285-48FC-9021-C0DA4D641E2E}"/>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06" name="Rectangle 282">
                  <a:extLst>
                    <a:ext uri="{FF2B5EF4-FFF2-40B4-BE49-F238E27FC236}">
                      <a16:creationId xmlns:a16="http://schemas.microsoft.com/office/drawing/2014/main" id="{3FAB4F4C-EFBA-408B-996A-DA74922DDFB1}"/>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07" name="Group 283">
                <a:extLst>
                  <a:ext uri="{FF2B5EF4-FFF2-40B4-BE49-F238E27FC236}">
                    <a16:creationId xmlns:a16="http://schemas.microsoft.com/office/drawing/2014/main" id="{5472ABB5-9FC7-449D-A289-2CF3CBD6E935}"/>
                  </a:ext>
                </a:extLst>
              </p:cNvPr>
              <p:cNvGrpSpPr>
                <a:grpSpLocks/>
              </p:cNvGrpSpPr>
              <p:nvPr userDrawn="1"/>
            </p:nvGrpSpPr>
            <p:grpSpPr bwMode="auto">
              <a:xfrm>
                <a:off x="4224" y="3840"/>
                <a:ext cx="624" cy="47"/>
                <a:chOff x="624" y="3706"/>
                <a:chExt cx="1056" cy="106"/>
              </a:xfrm>
            </p:grpSpPr>
            <p:sp>
              <p:nvSpPr>
                <p:cNvPr id="1308" name="Rectangle 284">
                  <a:extLst>
                    <a:ext uri="{FF2B5EF4-FFF2-40B4-BE49-F238E27FC236}">
                      <a16:creationId xmlns:a16="http://schemas.microsoft.com/office/drawing/2014/main" id="{21FC86BD-6A95-43E7-AECB-8C9E2B13FD55}"/>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09" name="Rectangle 285">
                  <a:extLst>
                    <a:ext uri="{FF2B5EF4-FFF2-40B4-BE49-F238E27FC236}">
                      <a16:creationId xmlns:a16="http://schemas.microsoft.com/office/drawing/2014/main" id="{C43B148D-7093-431C-923A-BBA8BE7EB81D}"/>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10" name="Group 286">
                <a:extLst>
                  <a:ext uri="{FF2B5EF4-FFF2-40B4-BE49-F238E27FC236}">
                    <a16:creationId xmlns:a16="http://schemas.microsoft.com/office/drawing/2014/main" id="{C9D285E9-1911-4A90-B48E-1F0B2B9B462E}"/>
                  </a:ext>
                </a:extLst>
              </p:cNvPr>
              <p:cNvGrpSpPr>
                <a:grpSpLocks/>
              </p:cNvGrpSpPr>
              <p:nvPr userDrawn="1"/>
            </p:nvGrpSpPr>
            <p:grpSpPr bwMode="auto">
              <a:xfrm>
                <a:off x="4896" y="3840"/>
                <a:ext cx="624" cy="47"/>
                <a:chOff x="624" y="3600"/>
                <a:chExt cx="1056" cy="106"/>
              </a:xfrm>
            </p:grpSpPr>
            <p:sp>
              <p:nvSpPr>
                <p:cNvPr id="1311" name="Rectangle 287">
                  <a:extLst>
                    <a:ext uri="{FF2B5EF4-FFF2-40B4-BE49-F238E27FC236}">
                      <a16:creationId xmlns:a16="http://schemas.microsoft.com/office/drawing/2014/main" id="{9CECF3DD-07E8-4AE1-8F1C-947DE399F93C}"/>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12" name="Rectangle 288">
                  <a:extLst>
                    <a:ext uri="{FF2B5EF4-FFF2-40B4-BE49-F238E27FC236}">
                      <a16:creationId xmlns:a16="http://schemas.microsoft.com/office/drawing/2014/main" id="{D51A380A-1936-432A-9216-0A978CE9C584}"/>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sp>
        <p:nvSpPr>
          <p:cNvPr id="1026" name="Rectangle 2">
            <a:extLst>
              <a:ext uri="{FF2B5EF4-FFF2-40B4-BE49-F238E27FC236}">
                <a16:creationId xmlns:a16="http://schemas.microsoft.com/office/drawing/2014/main" id="{F043D4F4-420F-41B9-BD10-7CFFA776F00F}"/>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8BCA650-3353-4277-95F7-795E3951E55B}"/>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89465BD-43EC-492B-9C55-FDE9E9B4BF9F}"/>
              </a:ext>
            </a:extLst>
          </p:cNvPr>
          <p:cNvSpPr>
            <a:spLocks noGrp="1" noChangeArrowheads="1"/>
          </p:cNvSpPr>
          <p:nvPr>
            <p:ph type="dt" sz="half" idx="2"/>
          </p:nvPr>
        </p:nvSpPr>
        <p:spPr bwMode="auto">
          <a:xfrm>
            <a:off x="685800" y="6172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anose="020B0606020202030204" pitchFamily="34" charset="0"/>
              </a:defRPr>
            </a:lvl1pPr>
          </a:lstStyle>
          <a:p>
            <a:endParaRPr lang="en-US" altLang="en-US"/>
          </a:p>
        </p:txBody>
      </p:sp>
      <p:sp>
        <p:nvSpPr>
          <p:cNvPr id="1029" name="Rectangle 5">
            <a:extLst>
              <a:ext uri="{FF2B5EF4-FFF2-40B4-BE49-F238E27FC236}">
                <a16:creationId xmlns:a16="http://schemas.microsoft.com/office/drawing/2014/main" id="{441086BC-033D-4625-94B1-772B0308021A}"/>
              </a:ext>
            </a:extLst>
          </p:cNvPr>
          <p:cNvSpPr>
            <a:spLocks noGrp="1" noChangeArrowheads="1"/>
          </p:cNvSpPr>
          <p:nvPr>
            <p:ph type="ftr" sz="quarter" idx="3"/>
          </p:nvPr>
        </p:nvSpPr>
        <p:spPr bwMode="auto">
          <a:xfrm>
            <a:off x="3124200" y="61722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anose="020B0606020202030204" pitchFamily="34" charset="0"/>
              </a:defRPr>
            </a:lvl1pPr>
          </a:lstStyle>
          <a:p>
            <a:endParaRPr lang="en-US" altLang="en-US"/>
          </a:p>
        </p:txBody>
      </p:sp>
      <p:sp>
        <p:nvSpPr>
          <p:cNvPr id="1030" name="Rectangle 6">
            <a:extLst>
              <a:ext uri="{FF2B5EF4-FFF2-40B4-BE49-F238E27FC236}">
                <a16:creationId xmlns:a16="http://schemas.microsoft.com/office/drawing/2014/main" id="{0A99ECBD-CAFC-4826-BFE0-75478F4B3529}"/>
              </a:ext>
            </a:extLst>
          </p:cNvPr>
          <p:cNvSpPr>
            <a:spLocks noGrp="1" noChangeArrowheads="1"/>
          </p:cNvSpPr>
          <p:nvPr>
            <p:ph type="sldNum" sz="quarter" idx="4"/>
          </p:nvPr>
        </p:nvSpPr>
        <p:spPr bwMode="auto">
          <a:xfrm>
            <a:off x="6553200" y="6172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panose="020B0606020202030204" pitchFamily="34" charset="0"/>
              </a:defRPr>
            </a:lvl1pPr>
          </a:lstStyle>
          <a:p>
            <a:fld id="{369FB76E-D1BA-4526-964B-E254DE310B4C}" type="slidenum">
              <a:rPr lang="en-US" altLang="en-US"/>
              <a:pPr/>
              <a:t>‹#›</a:t>
            </a:fld>
            <a:endParaRPr lang="en-US" altLang="en-US"/>
          </a:p>
        </p:txBody>
      </p:sp>
    </p:spTree>
    <p:extLst>
      <p:ext uri="{BB962C8B-B14F-4D97-AF65-F5344CB8AC3E}">
        <p14:creationId xmlns:p14="http://schemas.microsoft.com/office/powerpoint/2010/main" val="1713227404"/>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SzPct val="80000"/>
        <a:buBlip>
          <a:blip r:embed="rId13"/>
        </a:buBlip>
        <a:defRPr sz="3200" kern="1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70000"/>
        <a:buFont typeface="Wingdings" panose="05000000000000000000" pitchFamily="2" charset="2"/>
        <a:buChar char="l"/>
        <a:defRPr sz="2800" kern="1200">
          <a:solidFill>
            <a:schemeClr val="tx1"/>
          </a:solidFill>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l"/>
        <a:defRPr sz="2400" kern="1200">
          <a:solidFill>
            <a:schemeClr val="tx1"/>
          </a:solidFill>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l"/>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a:extLst>
              <a:ext uri="{FF2B5EF4-FFF2-40B4-BE49-F238E27FC236}">
                <a16:creationId xmlns:a16="http://schemas.microsoft.com/office/drawing/2014/main" id="{B56FADAD-C3F9-448B-832A-83B6E97D2141}"/>
              </a:ext>
            </a:extLst>
          </p:cNvPr>
          <p:cNvGrpSpPr>
            <a:grpSpLocks/>
          </p:cNvGrpSpPr>
          <p:nvPr/>
        </p:nvGrpSpPr>
        <p:grpSpPr bwMode="auto">
          <a:xfrm>
            <a:off x="0" y="3902075"/>
            <a:ext cx="3400425" cy="2949575"/>
            <a:chOff x="0" y="2458"/>
            <a:chExt cx="2142" cy="1858"/>
          </a:xfrm>
        </p:grpSpPr>
        <p:sp>
          <p:nvSpPr>
            <p:cNvPr id="78851" name="Freeform 3">
              <a:extLst>
                <a:ext uri="{FF2B5EF4-FFF2-40B4-BE49-F238E27FC236}">
                  <a16:creationId xmlns:a16="http://schemas.microsoft.com/office/drawing/2014/main" id="{63D44BD5-F432-4AE1-96C0-646C2E21E27A}"/>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8852" name="Freeform 4">
              <a:extLst>
                <a:ext uri="{FF2B5EF4-FFF2-40B4-BE49-F238E27FC236}">
                  <a16:creationId xmlns:a16="http://schemas.microsoft.com/office/drawing/2014/main" id="{D65DC820-3DE2-451B-A78A-07B28D0998AF}"/>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8853" name="Freeform 5">
              <a:extLst>
                <a:ext uri="{FF2B5EF4-FFF2-40B4-BE49-F238E27FC236}">
                  <a16:creationId xmlns:a16="http://schemas.microsoft.com/office/drawing/2014/main" id="{25BD053C-8F2C-46FA-9670-AA603A204828}"/>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8854" name="Freeform 6">
              <a:extLst>
                <a:ext uri="{FF2B5EF4-FFF2-40B4-BE49-F238E27FC236}">
                  <a16:creationId xmlns:a16="http://schemas.microsoft.com/office/drawing/2014/main" id="{E7C79E83-727E-4DB5-BA71-8B4D19871E8A}"/>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8855" name="Oval 7">
              <a:extLst>
                <a:ext uri="{FF2B5EF4-FFF2-40B4-BE49-F238E27FC236}">
                  <a16:creationId xmlns:a16="http://schemas.microsoft.com/office/drawing/2014/main" id="{863B0CE9-401F-4614-ABE9-A870EEFA7E10}"/>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8856" name="Oval 8">
              <a:extLst>
                <a:ext uri="{FF2B5EF4-FFF2-40B4-BE49-F238E27FC236}">
                  <a16:creationId xmlns:a16="http://schemas.microsoft.com/office/drawing/2014/main" id="{85D17EEE-CD01-4074-B496-9FCE3A522AED}"/>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8857" name="Oval 9">
              <a:extLst>
                <a:ext uri="{FF2B5EF4-FFF2-40B4-BE49-F238E27FC236}">
                  <a16:creationId xmlns:a16="http://schemas.microsoft.com/office/drawing/2014/main" id="{32B96950-6C88-4604-B5A8-9ECE9F3DD62F}"/>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78858" name="Rectangle 10">
            <a:extLst>
              <a:ext uri="{FF2B5EF4-FFF2-40B4-BE49-F238E27FC236}">
                <a16:creationId xmlns:a16="http://schemas.microsoft.com/office/drawing/2014/main" id="{E33E623F-37FC-435E-9BC5-0906A3017058}"/>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78859" name="Rectangle 11">
            <a:extLst>
              <a:ext uri="{FF2B5EF4-FFF2-40B4-BE49-F238E27FC236}">
                <a16:creationId xmlns:a16="http://schemas.microsoft.com/office/drawing/2014/main" id="{D02CF468-9176-4AC0-AB7C-27FBCAB58363}"/>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8860" name="Rectangle 12">
            <a:extLst>
              <a:ext uri="{FF2B5EF4-FFF2-40B4-BE49-F238E27FC236}">
                <a16:creationId xmlns:a16="http://schemas.microsoft.com/office/drawing/2014/main" id="{0AB44968-D348-408B-AD44-2FAA5C31DD20}"/>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latin typeface="+mn-lt"/>
              </a:defRPr>
            </a:lvl1pPr>
          </a:lstStyle>
          <a:p>
            <a:endParaRPr lang="en-US" altLang="en-US"/>
          </a:p>
        </p:txBody>
      </p:sp>
      <p:sp>
        <p:nvSpPr>
          <p:cNvPr id="78861" name="Rectangle 13">
            <a:extLst>
              <a:ext uri="{FF2B5EF4-FFF2-40B4-BE49-F238E27FC236}">
                <a16:creationId xmlns:a16="http://schemas.microsoft.com/office/drawing/2014/main" id="{A6925230-7779-4E66-A004-33B3B0023C03}"/>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latin typeface="+mn-lt"/>
              </a:defRPr>
            </a:lvl1pPr>
          </a:lstStyle>
          <a:p>
            <a:endParaRPr lang="en-US" altLang="en-US"/>
          </a:p>
        </p:txBody>
      </p:sp>
      <p:sp>
        <p:nvSpPr>
          <p:cNvPr id="78862" name="Rectangle 14">
            <a:extLst>
              <a:ext uri="{FF2B5EF4-FFF2-40B4-BE49-F238E27FC236}">
                <a16:creationId xmlns:a16="http://schemas.microsoft.com/office/drawing/2014/main" id="{94BA5417-3DC6-4990-92A4-11E5468B0687}"/>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latin typeface="+mn-lt"/>
              </a:defRPr>
            </a:lvl1pPr>
          </a:lstStyle>
          <a:p>
            <a:fld id="{91C24021-FFFA-4F68-8E0A-1444D817A302}" type="slidenum">
              <a:rPr lang="en-US" altLang="en-US"/>
              <a:pPr/>
              <a:t>‹#›</a:t>
            </a:fld>
            <a:endParaRPr lang="en-US" altLang="en-US"/>
          </a:p>
        </p:txBody>
      </p:sp>
    </p:spTree>
    <p:extLst>
      <p:ext uri="{BB962C8B-B14F-4D97-AF65-F5344CB8AC3E}">
        <p14:creationId xmlns:p14="http://schemas.microsoft.com/office/powerpoint/2010/main" val="1807452768"/>
      </p:ext>
    </p:extLst>
  </p:cSld>
  <p:clrMap bg1="dk2" tx1="lt1" bg2="dk1"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rtl="0" fontAlgn="base">
        <a:spcBef>
          <a:spcPct val="0"/>
        </a:spcBef>
        <a:spcAft>
          <a:spcPct val="0"/>
        </a:spcAft>
        <a:defRPr sz="4400" kern="12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10199"/>
            </a:outerShdw>
          </a:effectLst>
          <a:latin typeface="+mn-lt"/>
          <a:ea typeface="+mn-ea"/>
          <a:cs typeface="+mn-cs"/>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10199"/>
            </a:outerShdw>
          </a:effectLst>
          <a:latin typeface="+mn-lt"/>
          <a:ea typeface="+mn-ea"/>
          <a:cs typeface="+mn-cs"/>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13/12/2025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900870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A8C36466-0AB8-4AF7-B289-D912492BD99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5955" name="Rectangle 3">
            <a:extLst>
              <a:ext uri="{FF2B5EF4-FFF2-40B4-BE49-F238E27FC236}">
                <a16:creationId xmlns:a16="http://schemas.microsoft.com/office/drawing/2014/main" id="{B1480A4A-F2B6-4353-89D7-DD5E873260F0}"/>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5956" name="Rectangle 4">
            <a:extLst>
              <a:ext uri="{FF2B5EF4-FFF2-40B4-BE49-F238E27FC236}">
                <a16:creationId xmlns:a16="http://schemas.microsoft.com/office/drawing/2014/main" id="{E7BFB4B0-1CC9-4F3F-8CD1-5981D75AA447}"/>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a:p>
        </p:txBody>
      </p:sp>
      <p:sp>
        <p:nvSpPr>
          <p:cNvPr id="125957" name="Rectangle 5">
            <a:extLst>
              <a:ext uri="{FF2B5EF4-FFF2-40B4-BE49-F238E27FC236}">
                <a16:creationId xmlns:a16="http://schemas.microsoft.com/office/drawing/2014/main" id="{201624D7-565B-499B-B613-11A08693583A}"/>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en-US"/>
          </a:p>
        </p:txBody>
      </p:sp>
      <p:sp>
        <p:nvSpPr>
          <p:cNvPr id="125958" name="Rectangle 6">
            <a:extLst>
              <a:ext uri="{FF2B5EF4-FFF2-40B4-BE49-F238E27FC236}">
                <a16:creationId xmlns:a16="http://schemas.microsoft.com/office/drawing/2014/main" id="{46C9DB2C-3925-40C1-8EA4-0FC712C8AE35}"/>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1E4A3530-AEE9-4595-9D51-205E3C351449}" type="slidenum">
              <a:rPr lang="en-US" altLang="en-US"/>
              <a:pPr/>
              <a:t>‹#›</a:t>
            </a:fld>
            <a:endParaRPr lang="en-US" altLang="en-US"/>
          </a:p>
        </p:txBody>
      </p:sp>
    </p:spTree>
    <p:extLst>
      <p:ext uri="{BB962C8B-B14F-4D97-AF65-F5344CB8AC3E}">
        <p14:creationId xmlns:p14="http://schemas.microsoft.com/office/powerpoint/2010/main" val="1280399893"/>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13721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722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2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fld id="{EFBC9D69-5AC5-224F-AAD4-7677164F868F}" type="slidenum">
              <a:rPr lang="en-US"/>
              <a:pPr/>
              <a:t>‹#›</a:t>
            </a:fld>
            <a:endParaRPr lang="en-US"/>
          </a:p>
        </p:txBody>
      </p:sp>
    </p:spTree>
    <p:extLst>
      <p:ext uri="{BB962C8B-B14F-4D97-AF65-F5344CB8AC3E}">
        <p14:creationId xmlns:p14="http://schemas.microsoft.com/office/powerpoint/2010/main" val="1445728269"/>
      </p:ext>
    </p:extLst>
  </p:cSld>
  <p:clrMap bg1="dk2" tx1="lt1" bg2="dk1" tx2="lt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a:lvl1pPr>
          </a:lstStyle>
          <a:p>
            <a:fld id="{30DCAD19-75F4-7548-8E2D-1142B3FF02EE}" type="slidenum">
              <a:rPr lang="en-US"/>
              <a:pPr/>
              <a:t>‹#›</a:t>
            </a:fld>
            <a:endParaRPr lang="en-US"/>
          </a:p>
        </p:txBody>
      </p:sp>
    </p:spTree>
    <p:extLst>
      <p:ext uri="{BB962C8B-B14F-4D97-AF65-F5344CB8AC3E}">
        <p14:creationId xmlns:p14="http://schemas.microsoft.com/office/powerpoint/2010/main" val="3387971969"/>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C99A698-7EF7-294E-8F1A-0BCA6A2220E7}" type="slidenum">
              <a:rPr lang="en-US"/>
              <a:pPr/>
              <a:t>‹#›</a:t>
            </a:fld>
            <a:endParaRPr lang="en-US"/>
          </a:p>
        </p:txBody>
      </p:sp>
    </p:spTree>
    <p:extLst>
      <p:ext uri="{BB962C8B-B14F-4D97-AF65-F5344CB8AC3E}">
        <p14:creationId xmlns:p14="http://schemas.microsoft.com/office/powerpoint/2010/main" val="965231149"/>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52400" y="1981200"/>
            <a:ext cx="1676400" cy="4876800"/>
            <a:chOff x="96" y="1248"/>
            <a:chExt cx="1056" cy="3072"/>
          </a:xfrm>
        </p:grpSpPr>
        <p:sp>
          <p:nvSpPr>
            <p:cNvPr id="1740803" name="Rectangle 3"/>
            <p:cNvSpPr>
              <a:spLocks noChangeArrowheads="1"/>
            </p:cNvSpPr>
            <p:nvPr/>
          </p:nvSpPr>
          <p:spPr bwMode="auto">
            <a:xfrm>
              <a:off x="288" y="1248"/>
              <a:ext cx="672" cy="3071"/>
            </a:xfrm>
            <a:prstGeom prst="rect">
              <a:avLst/>
            </a:prstGeom>
            <a:solidFill>
              <a:schemeClr val="bg2"/>
            </a:solidFill>
            <a:ln>
              <a:noFill/>
            </a:ln>
            <a:effectLst/>
          </p:spPr>
          <p:txBody>
            <a:bodyPr/>
            <a:lstStyle/>
            <a:p>
              <a:pPr>
                <a:defRPr/>
              </a:pPr>
              <a:endParaRPr lang="en-US"/>
            </a:p>
          </p:txBody>
        </p:sp>
        <p:sp>
          <p:nvSpPr>
            <p:cNvPr id="1740804" name="Oval 4"/>
            <p:cNvSpPr>
              <a:spLocks noChangeArrowheads="1"/>
            </p:cNvSpPr>
            <p:nvPr/>
          </p:nvSpPr>
          <p:spPr bwMode="auto">
            <a:xfrm>
              <a:off x="192"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5" name="Oval 5"/>
            <p:cNvSpPr>
              <a:spLocks noChangeArrowheads="1"/>
            </p:cNvSpPr>
            <p:nvPr/>
          </p:nvSpPr>
          <p:spPr bwMode="auto">
            <a:xfrm>
              <a:off x="528"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6" name="Oval 6"/>
            <p:cNvSpPr>
              <a:spLocks noChangeArrowheads="1"/>
            </p:cNvSpPr>
            <p:nvPr/>
          </p:nvSpPr>
          <p:spPr bwMode="auto">
            <a:xfrm>
              <a:off x="33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7" name="Oval 7"/>
            <p:cNvSpPr>
              <a:spLocks noChangeArrowheads="1"/>
            </p:cNvSpPr>
            <p:nvPr/>
          </p:nvSpPr>
          <p:spPr bwMode="auto">
            <a:xfrm>
              <a:off x="624"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8" name="Oval 8"/>
            <p:cNvSpPr>
              <a:spLocks noChangeArrowheads="1"/>
            </p:cNvSpPr>
            <p:nvPr/>
          </p:nvSpPr>
          <p:spPr bwMode="auto">
            <a:xfrm>
              <a:off x="288" y="12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9" name="Oval 9"/>
            <p:cNvSpPr>
              <a:spLocks noChangeArrowheads="1"/>
            </p:cNvSpPr>
            <p:nvPr/>
          </p:nvSpPr>
          <p:spPr bwMode="auto">
            <a:xfrm>
              <a:off x="240" y="28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0" name="Oval 10"/>
            <p:cNvSpPr>
              <a:spLocks noChangeArrowheads="1"/>
            </p:cNvSpPr>
            <p:nvPr/>
          </p:nvSpPr>
          <p:spPr bwMode="auto">
            <a:xfrm>
              <a:off x="768" y="15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1" name="Oval 11"/>
            <p:cNvSpPr>
              <a:spLocks noChangeArrowheads="1"/>
            </p:cNvSpPr>
            <p:nvPr/>
          </p:nvSpPr>
          <p:spPr bwMode="auto">
            <a:xfrm>
              <a:off x="528" y="17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2" name="Oval 12"/>
            <p:cNvSpPr>
              <a:spLocks noChangeArrowheads="1"/>
            </p:cNvSpPr>
            <p:nvPr/>
          </p:nvSpPr>
          <p:spPr bwMode="auto">
            <a:xfrm>
              <a:off x="576"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3" name="Oval 13"/>
            <p:cNvSpPr>
              <a:spLocks noChangeArrowheads="1"/>
            </p:cNvSpPr>
            <p:nvPr/>
          </p:nvSpPr>
          <p:spPr bwMode="auto">
            <a:xfrm>
              <a:off x="38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4" name="Oval 14"/>
            <p:cNvSpPr>
              <a:spLocks noChangeArrowheads="1"/>
            </p:cNvSpPr>
            <p:nvPr/>
          </p:nvSpPr>
          <p:spPr bwMode="auto">
            <a:xfrm>
              <a:off x="192" y="177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5" name="Oval 15"/>
            <p:cNvSpPr>
              <a:spLocks noChangeArrowheads="1"/>
            </p:cNvSpPr>
            <p:nvPr/>
          </p:nvSpPr>
          <p:spPr bwMode="auto">
            <a:xfrm>
              <a:off x="240"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6" name="Oval 16"/>
            <p:cNvSpPr>
              <a:spLocks noChangeArrowheads="1"/>
            </p:cNvSpPr>
            <p:nvPr/>
          </p:nvSpPr>
          <p:spPr bwMode="auto">
            <a:xfrm>
              <a:off x="576"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7" name="Oval 17"/>
            <p:cNvSpPr>
              <a:spLocks noChangeArrowheads="1"/>
            </p:cNvSpPr>
            <p:nvPr/>
          </p:nvSpPr>
          <p:spPr bwMode="auto">
            <a:xfrm>
              <a:off x="432" y="225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8" name="Oval 18"/>
            <p:cNvSpPr>
              <a:spLocks noChangeArrowheads="1"/>
            </p:cNvSpPr>
            <p:nvPr/>
          </p:nvSpPr>
          <p:spPr bwMode="auto">
            <a:xfrm>
              <a:off x="336"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9" name="Oval 19"/>
            <p:cNvSpPr>
              <a:spLocks noChangeArrowheads="1"/>
            </p:cNvSpPr>
            <p:nvPr/>
          </p:nvSpPr>
          <p:spPr bwMode="auto">
            <a:xfrm>
              <a:off x="816" y="22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0" name="Oval 20"/>
            <p:cNvSpPr>
              <a:spLocks noChangeArrowheads="1"/>
            </p:cNvSpPr>
            <p:nvPr/>
          </p:nvSpPr>
          <p:spPr bwMode="auto">
            <a:xfrm>
              <a:off x="672"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1" name="Oval 21"/>
            <p:cNvSpPr>
              <a:spLocks noChangeArrowheads="1"/>
            </p:cNvSpPr>
            <p:nvPr/>
          </p:nvSpPr>
          <p:spPr bwMode="auto">
            <a:xfrm>
              <a:off x="528" y="29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2" name="Oval 22"/>
            <p:cNvSpPr>
              <a:spLocks noChangeArrowheads="1"/>
            </p:cNvSpPr>
            <p:nvPr/>
          </p:nvSpPr>
          <p:spPr bwMode="auto">
            <a:xfrm>
              <a:off x="720" y="235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3" name="Oval 23"/>
            <p:cNvSpPr>
              <a:spLocks noChangeArrowheads="1"/>
            </p:cNvSpPr>
            <p:nvPr/>
          </p:nvSpPr>
          <p:spPr bwMode="auto">
            <a:xfrm>
              <a:off x="192" y="25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4" name="Oval 24"/>
            <p:cNvSpPr>
              <a:spLocks noChangeArrowheads="1"/>
            </p:cNvSpPr>
            <p:nvPr/>
          </p:nvSpPr>
          <p:spPr bwMode="auto">
            <a:xfrm>
              <a:off x="768" y="18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5" name="Oval 25"/>
            <p:cNvSpPr>
              <a:spLocks noChangeArrowheads="1"/>
            </p:cNvSpPr>
            <p:nvPr/>
          </p:nvSpPr>
          <p:spPr bwMode="auto">
            <a:xfrm>
              <a:off x="14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6" name="Oval 26"/>
            <p:cNvSpPr>
              <a:spLocks noChangeArrowheads="1"/>
            </p:cNvSpPr>
            <p:nvPr/>
          </p:nvSpPr>
          <p:spPr bwMode="auto">
            <a:xfrm>
              <a:off x="624" y="30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7" name="Oval 27"/>
            <p:cNvSpPr>
              <a:spLocks noChangeArrowheads="1"/>
            </p:cNvSpPr>
            <p:nvPr/>
          </p:nvSpPr>
          <p:spPr bwMode="auto">
            <a:xfrm>
              <a:off x="240"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8" name="Oval 28"/>
            <p:cNvSpPr>
              <a:spLocks noChangeArrowheads="1"/>
            </p:cNvSpPr>
            <p:nvPr/>
          </p:nvSpPr>
          <p:spPr bwMode="auto">
            <a:xfrm>
              <a:off x="384"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9" name="Oval 29"/>
            <p:cNvSpPr>
              <a:spLocks noChangeArrowheads="1"/>
            </p:cNvSpPr>
            <p:nvPr/>
          </p:nvSpPr>
          <p:spPr bwMode="auto">
            <a:xfrm>
              <a:off x="336" y="312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0" name="Oval 30"/>
            <p:cNvSpPr>
              <a:spLocks noChangeArrowheads="1"/>
            </p:cNvSpPr>
            <p:nvPr/>
          </p:nvSpPr>
          <p:spPr bwMode="auto">
            <a:xfrm>
              <a:off x="768"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1" name="Oval 31"/>
            <p:cNvSpPr>
              <a:spLocks noChangeArrowheads="1"/>
            </p:cNvSpPr>
            <p:nvPr/>
          </p:nvSpPr>
          <p:spPr bwMode="auto">
            <a:xfrm>
              <a:off x="240"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2" name="Oval 32"/>
            <p:cNvSpPr>
              <a:spLocks noChangeArrowheads="1"/>
            </p:cNvSpPr>
            <p:nvPr/>
          </p:nvSpPr>
          <p:spPr bwMode="auto">
            <a:xfrm>
              <a:off x="288"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3" name="Oval 33"/>
            <p:cNvSpPr>
              <a:spLocks noChangeArrowheads="1"/>
            </p:cNvSpPr>
            <p:nvPr/>
          </p:nvSpPr>
          <p:spPr bwMode="auto">
            <a:xfrm>
              <a:off x="576" y="34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4" name="Oval 34"/>
            <p:cNvSpPr>
              <a:spLocks noChangeArrowheads="1"/>
            </p:cNvSpPr>
            <p:nvPr/>
          </p:nvSpPr>
          <p:spPr bwMode="auto">
            <a:xfrm>
              <a:off x="528" y="36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5" name="Oval 35"/>
            <p:cNvSpPr>
              <a:spLocks noChangeArrowheads="1"/>
            </p:cNvSpPr>
            <p:nvPr/>
          </p:nvSpPr>
          <p:spPr bwMode="auto">
            <a:xfrm>
              <a:off x="672"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6" name="Oval 36"/>
            <p:cNvSpPr>
              <a:spLocks noChangeArrowheads="1"/>
            </p:cNvSpPr>
            <p:nvPr/>
          </p:nvSpPr>
          <p:spPr bwMode="auto">
            <a:xfrm>
              <a:off x="384" y="39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7" name="Oval 37"/>
            <p:cNvSpPr>
              <a:spLocks noChangeArrowheads="1"/>
            </p:cNvSpPr>
            <p:nvPr/>
          </p:nvSpPr>
          <p:spPr bwMode="auto">
            <a:xfrm>
              <a:off x="576" y="3889"/>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8" name="Oval 38"/>
            <p:cNvSpPr>
              <a:spLocks noChangeArrowheads="1"/>
            </p:cNvSpPr>
            <p:nvPr/>
          </p:nvSpPr>
          <p:spPr bwMode="auto">
            <a:xfrm>
              <a:off x="816" y="4031"/>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9" name="Oval 39"/>
            <p:cNvSpPr>
              <a:spLocks noChangeArrowheads="1"/>
            </p:cNvSpPr>
            <p:nvPr/>
          </p:nvSpPr>
          <p:spPr bwMode="auto">
            <a:xfrm>
              <a:off x="480"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0" name="Oval 40"/>
            <p:cNvSpPr>
              <a:spLocks noChangeArrowheads="1"/>
            </p:cNvSpPr>
            <p:nvPr/>
          </p:nvSpPr>
          <p:spPr bwMode="auto">
            <a:xfrm>
              <a:off x="144"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1" name="Oval 41"/>
            <p:cNvSpPr>
              <a:spLocks noChangeArrowheads="1"/>
            </p:cNvSpPr>
            <p:nvPr/>
          </p:nvSpPr>
          <p:spPr bwMode="auto">
            <a:xfrm>
              <a:off x="528" y="259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2" name="Oval 42"/>
            <p:cNvSpPr>
              <a:spLocks noChangeArrowheads="1"/>
            </p:cNvSpPr>
            <p:nvPr/>
          </p:nvSpPr>
          <p:spPr bwMode="auto">
            <a:xfrm>
              <a:off x="720"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3" name="Oval 43"/>
            <p:cNvSpPr>
              <a:spLocks noChangeArrowheads="1"/>
            </p:cNvSpPr>
            <p:nvPr/>
          </p:nvSpPr>
          <p:spPr bwMode="auto">
            <a:xfrm>
              <a:off x="9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4" name="Oval 44"/>
            <p:cNvSpPr>
              <a:spLocks noChangeArrowheads="1"/>
            </p:cNvSpPr>
            <p:nvPr/>
          </p:nvSpPr>
          <p:spPr bwMode="auto">
            <a:xfrm>
              <a:off x="864" y="28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5" name="Oval 45"/>
            <p:cNvSpPr>
              <a:spLocks noChangeArrowheads="1"/>
            </p:cNvSpPr>
            <p:nvPr/>
          </p:nvSpPr>
          <p:spPr bwMode="auto">
            <a:xfrm>
              <a:off x="864" y="16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6" name="Oval 46"/>
            <p:cNvSpPr>
              <a:spLocks noChangeArrowheads="1"/>
            </p:cNvSpPr>
            <p:nvPr/>
          </p:nvSpPr>
          <p:spPr bwMode="auto">
            <a:xfrm>
              <a:off x="864" y="31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7" name="Oval 47"/>
            <p:cNvSpPr>
              <a:spLocks noChangeArrowheads="1"/>
            </p:cNvSpPr>
            <p:nvPr/>
          </p:nvSpPr>
          <p:spPr bwMode="auto">
            <a:xfrm>
              <a:off x="864"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8" name="Oval 48"/>
            <p:cNvSpPr>
              <a:spLocks noChangeArrowheads="1"/>
            </p:cNvSpPr>
            <p:nvPr/>
          </p:nvSpPr>
          <p:spPr bwMode="auto">
            <a:xfrm>
              <a:off x="528" y="1584"/>
              <a:ext cx="288" cy="288"/>
            </a:xfrm>
            <a:prstGeom prst="ellipse">
              <a:avLst/>
            </a:prstGeom>
            <a:noFill/>
            <a:ln w="12700" cap="sq">
              <a:solidFill>
                <a:srgbClr val="B2B2B2"/>
              </a:solidFill>
              <a:round/>
              <a:headEnd/>
              <a:tailEnd/>
            </a:ln>
            <a:effectLst/>
          </p:spPr>
          <p:txBody>
            <a:bodyPr/>
            <a:lstStyle/>
            <a:p>
              <a:pPr>
                <a:defRPr/>
              </a:pPr>
              <a:endParaRPr lang="en-US"/>
            </a:p>
          </p:txBody>
        </p:sp>
      </p:grpSp>
      <p:sp>
        <p:nvSpPr>
          <p:cNvPr id="1740849" name="Rectangle 49"/>
          <p:cNvSpPr>
            <a:spLocks noChangeArrowheads="1"/>
          </p:cNvSpPr>
          <p:nvPr/>
        </p:nvSpPr>
        <p:spPr bwMode="auto">
          <a:xfrm>
            <a:off x="1905000" y="1982788"/>
            <a:ext cx="7010400" cy="4875212"/>
          </a:xfrm>
          <a:prstGeom prst="rect">
            <a:avLst/>
          </a:prstGeom>
          <a:solidFill>
            <a:schemeClr val="accent1"/>
          </a:solidFill>
          <a:ln>
            <a:noFill/>
          </a:ln>
          <a:effectLst/>
        </p:spPr>
        <p:txBody>
          <a:bodyPr/>
          <a:lstStyle/>
          <a:p>
            <a:pPr eaLnBrk="1" hangingPunct="1">
              <a:defRPr/>
            </a:pPr>
            <a:endParaRPr kumimoji="1" lang="en-US">
              <a:latin typeface="Times New Roman" charset="0"/>
            </a:endParaRPr>
          </a:p>
        </p:txBody>
      </p:sp>
      <p:sp>
        <p:nvSpPr>
          <p:cNvPr id="1740850" name="Rectangle 50"/>
          <p:cNvSpPr>
            <a:spLocks noChangeArrowheads="1"/>
          </p:cNvSpPr>
          <p:nvPr/>
        </p:nvSpPr>
        <p:spPr bwMode="auto">
          <a:xfrm>
            <a:off x="152400" y="1295400"/>
            <a:ext cx="8763000" cy="152400"/>
          </a:xfrm>
          <a:prstGeom prst="rect">
            <a:avLst/>
          </a:prstGeom>
          <a:solidFill>
            <a:schemeClr val="hlink"/>
          </a:solidFill>
          <a:ln>
            <a:noFill/>
          </a:ln>
          <a:effectLst/>
        </p:spPr>
        <p:txBody>
          <a:bodyPr/>
          <a:lstStyle/>
          <a:p>
            <a:pPr eaLnBrk="1" hangingPunct="1">
              <a:defRPr/>
            </a:pPr>
            <a:endParaRPr kumimoji="1" lang="en-US">
              <a:latin typeface="Times New Roman" charset="0"/>
            </a:endParaRPr>
          </a:p>
        </p:txBody>
      </p:sp>
      <p:sp>
        <p:nvSpPr>
          <p:cNvPr id="25605" name="Rectangle 51"/>
          <p:cNvSpPr>
            <a:spLocks noGrp="1" noChangeArrowheads="1"/>
          </p:cNvSpPr>
          <p:nvPr>
            <p:ph type="body" idx="1"/>
          </p:nvPr>
        </p:nvSpPr>
        <p:spPr bwMode="auto">
          <a:xfrm>
            <a:off x="2208213" y="2286000"/>
            <a:ext cx="6478587"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6" name="Rectangle 52"/>
          <p:cNvSpPr>
            <a:spLocks noGrp="1" noChangeArrowheads="1"/>
          </p:cNvSpPr>
          <p:nvPr>
            <p:ph type="title"/>
          </p:nvPr>
        </p:nvSpPr>
        <p:spPr bwMode="auto">
          <a:xfrm>
            <a:off x="1905000" y="381000"/>
            <a:ext cx="716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40853" name="Rectangle 53"/>
          <p:cNvSpPr>
            <a:spLocks noChangeArrowheads="1"/>
          </p:cNvSpPr>
          <p:nvPr/>
        </p:nvSpPr>
        <p:spPr bwMode="auto">
          <a:xfrm>
            <a:off x="457200" y="457200"/>
            <a:ext cx="1066800" cy="1219200"/>
          </a:xfrm>
          <a:prstGeom prst="rect">
            <a:avLst/>
          </a:prstGeom>
          <a:solidFill>
            <a:schemeClr val="accent1"/>
          </a:solidFill>
          <a:ln>
            <a:noFill/>
          </a:ln>
          <a:effectLst/>
        </p:spPr>
        <p:txBody>
          <a:bodyPr/>
          <a:lstStyle/>
          <a:p>
            <a:pPr>
              <a:defRPr/>
            </a:pPr>
            <a:endParaRPr lang="en-US"/>
          </a:p>
        </p:txBody>
      </p:sp>
      <p:grpSp>
        <p:nvGrpSpPr>
          <p:cNvPr id="25608" name="Group 54"/>
          <p:cNvGrpSpPr>
            <a:grpSpLocks/>
          </p:cNvGrpSpPr>
          <p:nvPr/>
        </p:nvGrpSpPr>
        <p:grpSpPr bwMode="auto">
          <a:xfrm>
            <a:off x="150813" y="230188"/>
            <a:ext cx="1600200" cy="1598612"/>
            <a:chOff x="95" y="145"/>
            <a:chExt cx="1008" cy="1007"/>
          </a:xfrm>
        </p:grpSpPr>
        <p:sp>
          <p:nvSpPr>
            <p:cNvPr id="1740855" name="Oval 55"/>
            <p:cNvSpPr>
              <a:spLocks noChangeArrowheads="1"/>
            </p:cNvSpPr>
            <p:nvPr/>
          </p:nvSpPr>
          <p:spPr bwMode="auto">
            <a:xfrm>
              <a:off x="431" y="289"/>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6" name="Oval 56"/>
            <p:cNvSpPr>
              <a:spLocks noChangeArrowheads="1"/>
            </p:cNvSpPr>
            <p:nvPr/>
          </p:nvSpPr>
          <p:spPr bwMode="auto">
            <a:xfrm>
              <a:off x="527" y="62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7" name="Oval 57"/>
            <p:cNvSpPr>
              <a:spLocks noChangeArrowheads="1"/>
            </p:cNvSpPr>
            <p:nvPr/>
          </p:nvSpPr>
          <p:spPr bwMode="auto">
            <a:xfrm>
              <a:off x="815" y="674"/>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8" name="Oval 58"/>
            <p:cNvSpPr>
              <a:spLocks noChangeArrowheads="1"/>
            </p:cNvSpPr>
            <p:nvPr/>
          </p:nvSpPr>
          <p:spPr bwMode="auto">
            <a:xfrm>
              <a:off x="863" y="29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9" name="Oval 59"/>
            <p:cNvSpPr>
              <a:spLocks noChangeArrowheads="1"/>
            </p:cNvSpPr>
            <p:nvPr/>
          </p:nvSpPr>
          <p:spPr bwMode="auto">
            <a:xfrm>
              <a:off x="338" y="81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0" name="Oval 60"/>
            <p:cNvSpPr>
              <a:spLocks noChangeArrowheads="1"/>
            </p:cNvSpPr>
            <p:nvPr/>
          </p:nvSpPr>
          <p:spPr bwMode="auto">
            <a:xfrm>
              <a:off x="770"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1" name="Oval 61"/>
            <p:cNvSpPr>
              <a:spLocks noChangeArrowheads="1"/>
            </p:cNvSpPr>
            <p:nvPr/>
          </p:nvSpPr>
          <p:spPr bwMode="auto">
            <a:xfrm>
              <a:off x="335" y="57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2" name="Oval 62"/>
            <p:cNvSpPr>
              <a:spLocks noChangeArrowheads="1"/>
            </p:cNvSpPr>
            <p:nvPr/>
          </p:nvSpPr>
          <p:spPr bwMode="auto">
            <a:xfrm>
              <a:off x="671" y="768"/>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3" name="Oval 63"/>
            <p:cNvSpPr>
              <a:spLocks noChangeArrowheads="1"/>
            </p:cNvSpPr>
            <p:nvPr/>
          </p:nvSpPr>
          <p:spPr bwMode="auto">
            <a:xfrm>
              <a:off x="431"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4" name="Oval 64"/>
            <p:cNvSpPr>
              <a:spLocks noChangeArrowheads="1"/>
            </p:cNvSpPr>
            <p:nvPr/>
          </p:nvSpPr>
          <p:spPr bwMode="auto">
            <a:xfrm>
              <a:off x="623" y="33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5" name="Oval 65"/>
            <p:cNvSpPr>
              <a:spLocks noChangeArrowheads="1"/>
            </p:cNvSpPr>
            <p:nvPr/>
          </p:nvSpPr>
          <p:spPr bwMode="auto">
            <a:xfrm>
              <a:off x="719" y="43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6" name="Oval 66"/>
            <p:cNvSpPr>
              <a:spLocks noChangeArrowheads="1"/>
            </p:cNvSpPr>
            <p:nvPr/>
          </p:nvSpPr>
          <p:spPr bwMode="auto">
            <a:xfrm>
              <a:off x="383" y="48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7" name="Oval 67"/>
            <p:cNvSpPr>
              <a:spLocks noChangeArrowheads="1"/>
            </p:cNvSpPr>
            <p:nvPr/>
          </p:nvSpPr>
          <p:spPr bwMode="auto">
            <a:xfrm>
              <a:off x="191" y="67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8" name="Oval 68"/>
            <p:cNvSpPr>
              <a:spLocks noChangeArrowheads="1"/>
            </p:cNvSpPr>
            <p:nvPr/>
          </p:nvSpPr>
          <p:spPr bwMode="auto">
            <a:xfrm>
              <a:off x="143" y="38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9" name="Oval 69"/>
            <p:cNvSpPr>
              <a:spLocks noChangeArrowheads="1"/>
            </p:cNvSpPr>
            <p:nvPr/>
          </p:nvSpPr>
          <p:spPr bwMode="auto">
            <a:xfrm>
              <a:off x="95" y="81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70" name="Oval 70"/>
            <p:cNvSpPr>
              <a:spLocks noChangeArrowheads="1"/>
            </p:cNvSpPr>
            <p:nvPr/>
          </p:nvSpPr>
          <p:spPr bwMode="auto">
            <a:xfrm>
              <a:off x="719" y="14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71" name="Oval 71"/>
            <p:cNvSpPr>
              <a:spLocks noChangeArrowheads="1"/>
            </p:cNvSpPr>
            <p:nvPr/>
          </p:nvSpPr>
          <p:spPr bwMode="auto">
            <a:xfrm>
              <a:off x="239" y="193"/>
              <a:ext cx="240" cy="240"/>
            </a:xfrm>
            <a:prstGeom prst="ellipse">
              <a:avLst/>
            </a:prstGeom>
            <a:noFill/>
            <a:ln w="12700" cap="sq">
              <a:solidFill>
                <a:srgbClr val="00FFCC"/>
              </a:solidFill>
              <a:round/>
              <a:headEnd/>
              <a:tailEnd/>
            </a:ln>
            <a:effectLst/>
          </p:spPr>
          <p:txBody>
            <a:bodyPr/>
            <a:lstStyle/>
            <a:p>
              <a:pPr>
                <a:defRPr/>
              </a:pPr>
              <a:endParaRPr lang="en-US"/>
            </a:p>
          </p:txBody>
        </p:sp>
      </p:grpSp>
      <p:sp>
        <p:nvSpPr>
          <p:cNvPr id="1740872" name="Rectangle 72"/>
          <p:cNvSpPr>
            <a:spLocks noChangeArrowheads="1"/>
          </p:cNvSpPr>
          <p:nvPr/>
        </p:nvSpPr>
        <p:spPr bwMode="auto">
          <a:xfrm>
            <a:off x="304800" y="165100"/>
            <a:ext cx="1295400" cy="292100"/>
          </a:xfrm>
          <a:prstGeom prst="rect">
            <a:avLst/>
          </a:prstGeom>
          <a:solidFill>
            <a:schemeClr val="bg1"/>
          </a:solidFill>
          <a:ln>
            <a:noFill/>
          </a:ln>
          <a:effectLst/>
        </p:spPr>
        <p:txBody>
          <a:bodyPr/>
          <a:lstStyle/>
          <a:p>
            <a:pPr>
              <a:defRPr/>
            </a:pPr>
            <a:endParaRPr lang="en-US"/>
          </a:p>
        </p:txBody>
      </p:sp>
      <p:sp>
        <p:nvSpPr>
          <p:cNvPr id="1740873" name="Rectangle 73"/>
          <p:cNvSpPr>
            <a:spLocks noChangeArrowheads="1"/>
          </p:cNvSpPr>
          <p:nvPr/>
        </p:nvSpPr>
        <p:spPr bwMode="auto">
          <a:xfrm>
            <a:off x="76200" y="381000"/>
            <a:ext cx="381000" cy="6499225"/>
          </a:xfrm>
          <a:prstGeom prst="rect">
            <a:avLst/>
          </a:prstGeom>
          <a:solidFill>
            <a:schemeClr val="bg1"/>
          </a:solidFill>
          <a:ln>
            <a:noFill/>
          </a:ln>
          <a:effectLst/>
        </p:spPr>
        <p:txBody>
          <a:bodyPr/>
          <a:lstStyle/>
          <a:p>
            <a:pPr>
              <a:defRPr/>
            </a:pPr>
            <a:endParaRPr lang="en-US"/>
          </a:p>
        </p:txBody>
      </p:sp>
      <p:sp>
        <p:nvSpPr>
          <p:cNvPr id="1740874" name="Rectangle 74"/>
          <p:cNvSpPr>
            <a:spLocks noChangeArrowheads="1"/>
          </p:cNvSpPr>
          <p:nvPr/>
        </p:nvSpPr>
        <p:spPr bwMode="auto">
          <a:xfrm>
            <a:off x="152400" y="1295400"/>
            <a:ext cx="304800" cy="152400"/>
          </a:xfrm>
          <a:prstGeom prst="rect">
            <a:avLst/>
          </a:prstGeom>
          <a:solidFill>
            <a:schemeClr val="hlink"/>
          </a:solidFill>
          <a:ln>
            <a:noFill/>
          </a:ln>
          <a:effectLst/>
        </p:spPr>
        <p:txBody>
          <a:bodyPr/>
          <a:lstStyle/>
          <a:p>
            <a:pPr>
              <a:defRPr/>
            </a:pPr>
            <a:endParaRPr lang="en-US"/>
          </a:p>
        </p:txBody>
      </p:sp>
      <p:sp>
        <p:nvSpPr>
          <p:cNvPr id="1740875" name="Rectangle 75"/>
          <p:cNvSpPr>
            <a:spLocks noChangeArrowheads="1"/>
          </p:cNvSpPr>
          <p:nvPr/>
        </p:nvSpPr>
        <p:spPr bwMode="auto">
          <a:xfrm>
            <a:off x="304800" y="1676400"/>
            <a:ext cx="1295400" cy="292100"/>
          </a:xfrm>
          <a:prstGeom prst="rect">
            <a:avLst/>
          </a:prstGeom>
          <a:solidFill>
            <a:schemeClr val="bg1"/>
          </a:solidFill>
          <a:ln>
            <a:noFill/>
          </a:ln>
          <a:effectLst/>
        </p:spPr>
        <p:txBody>
          <a:bodyPr/>
          <a:lstStyle/>
          <a:p>
            <a:pPr>
              <a:defRPr/>
            </a:pPr>
            <a:endParaRPr lang="en-US"/>
          </a:p>
        </p:txBody>
      </p:sp>
      <p:sp>
        <p:nvSpPr>
          <p:cNvPr id="1740876" name="Rectangle 76"/>
          <p:cNvSpPr>
            <a:spLocks noChangeArrowheads="1"/>
          </p:cNvSpPr>
          <p:nvPr/>
        </p:nvSpPr>
        <p:spPr bwMode="auto">
          <a:xfrm>
            <a:off x="1524000" y="304800"/>
            <a:ext cx="381000" cy="6586538"/>
          </a:xfrm>
          <a:prstGeom prst="rect">
            <a:avLst/>
          </a:prstGeom>
          <a:solidFill>
            <a:schemeClr val="bg1"/>
          </a:solidFill>
          <a:ln>
            <a:noFill/>
          </a:ln>
          <a:effectLst/>
        </p:spPr>
        <p:txBody>
          <a:bodyPr/>
          <a:lstStyle/>
          <a:p>
            <a:pPr>
              <a:defRPr/>
            </a:pPr>
            <a:endParaRPr lang="en-US"/>
          </a:p>
        </p:txBody>
      </p:sp>
      <p:sp>
        <p:nvSpPr>
          <p:cNvPr id="1740877" name="Rectangle 77"/>
          <p:cNvSpPr>
            <a:spLocks noChangeArrowheads="1"/>
          </p:cNvSpPr>
          <p:nvPr/>
        </p:nvSpPr>
        <p:spPr bwMode="auto">
          <a:xfrm>
            <a:off x="1524000" y="1295400"/>
            <a:ext cx="685800" cy="152400"/>
          </a:xfrm>
          <a:prstGeom prst="rect">
            <a:avLst/>
          </a:prstGeom>
          <a:solidFill>
            <a:schemeClr val="hlink"/>
          </a:solidFill>
          <a:ln>
            <a:noFill/>
          </a:ln>
          <a:effectLst/>
        </p:spPr>
        <p:txBody>
          <a:bodyPr/>
          <a:lstStyle/>
          <a:p>
            <a:pPr>
              <a:defRPr/>
            </a:pPr>
            <a:endParaRPr lang="en-US"/>
          </a:p>
        </p:txBody>
      </p:sp>
      <p:sp>
        <p:nvSpPr>
          <p:cNvPr id="1740878" name="Rectangle 78"/>
          <p:cNvSpPr>
            <a:spLocks noGrp="1" noChangeArrowheads="1"/>
          </p:cNvSpPr>
          <p:nvPr>
            <p:ph type="dt" sz="half" idx="2"/>
          </p:nvPr>
        </p:nvSpPr>
        <p:spPr bwMode="auto">
          <a:xfrm>
            <a:off x="2559050" y="6470650"/>
            <a:ext cx="1346200" cy="387350"/>
          </a:xfrm>
          <a:prstGeom prst="rect">
            <a:avLst/>
          </a:prstGeom>
          <a:noFill/>
          <a:ln>
            <a:noFill/>
          </a:ln>
          <a:effectLst/>
        </p:spPr>
        <p:txBody>
          <a:bodyPr vert="horz" wrap="square" lIns="92075" tIns="46038" rIns="92075" bIns="46038" numCol="1" anchor="ctr" anchorCtr="0" compatLnSpc="1">
            <a:prstTxWarp prst="textNoShape">
              <a:avLst/>
            </a:prstTxWarp>
          </a:bodyPr>
          <a:lstStyle>
            <a:lvl1pPr eaLnBrk="1" hangingPunct="1">
              <a:defRPr sz="1400">
                <a:latin typeface="+mj-lt"/>
                <a:ea typeface="ＭＳ Ｐゴシック" charset="0"/>
                <a:cs typeface="ＭＳ Ｐゴシック" charset="0"/>
              </a:defRPr>
            </a:lvl1pPr>
          </a:lstStyle>
          <a:p>
            <a:pPr>
              <a:defRPr/>
            </a:pPr>
            <a:endParaRPr lang="en-US"/>
          </a:p>
        </p:txBody>
      </p:sp>
      <p:sp>
        <p:nvSpPr>
          <p:cNvPr id="1740879" name="Rectangle 79"/>
          <p:cNvSpPr>
            <a:spLocks noGrp="1" noChangeArrowheads="1"/>
          </p:cNvSpPr>
          <p:nvPr>
            <p:ph type="ftr" sz="quarter" idx="3"/>
          </p:nvPr>
        </p:nvSpPr>
        <p:spPr bwMode="auto">
          <a:xfrm>
            <a:off x="3984625" y="6477000"/>
            <a:ext cx="3540125" cy="379413"/>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ctr" eaLnBrk="1" hangingPunct="1">
              <a:defRPr sz="1400">
                <a:latin typeface="+mj-lt"/>
                <a:ea typeface="ＭＳ Ｐゴシック" charset="0"/>
                <a:cs typeface="ＭＳ Ｐゴシック" charset="0"/>
              </a:defRPr>
            </a:lvl1pPr>
          </a:lstStyle>
          <a:p>
            <a:pPr>
              <a:defRPr/>
            </a:pPr>
            <a:endParaRPr lang="en-US"/>
          </a:p>
        </p:txBody>
      </p:sp>
      <p:sp>
        <p:nvSpPr>
          <p:cNvPr id="1740880" name="Rectangle 80"/>
          <p:cNvSpPr>
            <a:spLocks noGrp="1" noChangeArrowheads="1"/>
          </p:cNvSpPr>
          <p:nvPr>
            <p:ph type="sldNum" sz="quarter" idx="4"/>
          </p:nvPr>
        </p:nvSpPr>
        <p:spPr bwMode="auto">
          <a:xfrm>
            <a:off x="7572375" y="6477000"/>
            <a:ext cx="1250950" cy="379413"/>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r" eaLnBrk="1" hangingPunct="1">
              <a:defRPr sz="1400">
                <a:latin typeface="Times New Roman" charset="0"/>
              </a:defRPr>
            </a:lvl1pPr>
          </a:lstStyle>
          <a:p>
            <a:fld id="{53170590-A338-DA48-8428-CDAD213BE80D}" type="slidenum">
              <a:rPr lang="en-US"/>
              <a:pPr/>
              <a:t>‹#›</a:t>
            </a:fld>
            <a:endParaRPr lang="en-US"/>
          </a:p>
        </p:txBody>
      </p:sp>
      <p:sp>
        <p:nvSpPr>
          <p:cNvPr id="1740881" name="Rectangle 81"/>
          <p:cNvSpPr>
            <a:spLocks noChangeArrowheads="1"/>
          </p:cNvSpPr>
          <p:nvPr/>
        </p:nvSpPr>
        <p:spPr bwMode="auto">
          <a:xfrm>
            <a:off x="2286000" y="6029325"/>
            <a:ext cx="222250" cy="827088"/>
          </a:xfrm>
          <a:prstGeom prst="rect">
            <a:avLst/>
          </a:prstGeom>
          <a:solidFill>
            <a:srgbClr val="B2B2B2">
              <a:alpha val="50000"/>
            </a:srgbClr>
          </a:solidFill>
          <a:ln>
            <a:noFill/>
          </a:ln>
          <a:effectLst/>
        </p:spPr>
        <p:txBody>
          <a:bodyPr/>
          <a:lstStyle/>
          <a:p>
            <a:pPr eaLnBrk="1" hangingPunct="1">
              <a:defRPr/>
            </a:pPr>
            <a:endParaRPr kumimoji="1" lang="en-US">
              <a:latin typeface="Times New Roman" charset="0"/>
            </a:endParaRPr>
          </a:p>
        </p:txBody>
      </p:sp>
    </p:spTree>
    <p:extLst>
      <p:ext uri="{BB962C8B-B14F-4D97-AF65-F5344CB8AC3E}">
        <p14:creationId xmlns:p14="http://schemas.microsoft.com/office/powerpoint/2010/main" val="3294969635"/>
      </p:ext>
    </p:extLst>
  </p:cSld>
  <p:clrMap bg1="dk2" tx1="lt1" bg2="dk1" tx2="lt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ransition>
    <p:cut/>
  </p:transition>
  <p:txStyles>
    <p:titleStyle>
      <a:lvl1pPr algn="l" rtl="0" eaLnBrk="0" fontAlgn="base" hangingPunct="0">
        <a:spcBef>
          <a:spcPct val="0"/>
        </a:spcBef>
        <a:spcAft>
          <a:spcPct val="0"/>
        </a:spcAft>
        <a:defRPr sz="4400">
          <a:solidFill>
            <a:schemeClr val="tx2"/>
          </a:solidFill>
          <a:latin typeface="Arail"/>
          <a:ea typeface="+mj-ea"/>
          <a:cs typeface="Arail"/>
        </a:defRPr>
      </a:lvl1pPr>
      <a:lvl2pPr algn="l" rtl="0" eaLnBrk="0" fontAlgn="base" hangingPunct="0">
        <a:spcBef>
          <a:spcPct val="0"/>
        </a:spcBef>
        <a:spcAft>
          <a:spcPct val="0"/>
        </a:spcAft>
        <a:defRPr sz="4400">
          <a:solidFill>
            <a:schemeClr val="tx2"/>
          </a:solidFill>
          <a:latin typeface="Arail" charset="0"/>
          <a:ea typeface="ＭＳ Ｐゴシック" charset="0"/>
        </a:defRPr>
      </a:lvl2pPr>
      <a:lvl3pPr algn="l" rtl="0" eaLnBrk="0" fontAlgn="base" hangingPunct="0">
        <a:spcBef>
          <a:spcPct val="0"/>
        </a:spcBef>
        <a:spcAft>
          <a:spcPct val="0"/>
        </a:spcAft>
        <a:defRPr sz="4400">
          <a:solidFill>
            <a:schemeClr val="tx2"/>
          </a:solidFill>
          <a:latin typeface="Arail" charset="0"/>
          <a:ea typeface="ＭＳ Ｐゴシック" charset="0"/>
        </a:defRPr>
      </a:lvl3pPr>
      <a:lvl4pPr algn="l" rtl="0" eaLnBrk="0" fontAlgn="base" hangingPunct="0">
        <a:spcBef>
          <a:spcPct val="0"/>
        </a:spcBef>
        <a:spcAft>
          <a:spcPct val="0"/>
        </a:spcAft>
        <a:defRPr sz="4400">
          <a:solidFill>
            <a:schemeClr val="tx2"/>
          </a:solidFill>
          <a:latin typeface="Arail" charset="0"/>
          <a:ea typeface="ＭＳ Ｐゴシック" charset="0"/>
        </a:defRPr>
      </a:lvl4pPr>
      <a:lvl5pPr algn="l" rtl="0" eaLnBrk="0" fontAlgn="base" hangingPunct="0">
        <a:spcBef>
          <a:spcPct val="0"/>
        </a:spcBef>
        <a:spcAft>
          <a:spcPct val="0"/>
        </a:spcAft>
        <a:defRPr sz="4400">
          <a:solidFill>
            <a:schemeClr val="tx2"/>
          </a:solidFill>
          <a:latin typeface="Arail" charset="0"/>
          <a:ea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rgbClr val="00FFCC"/>
        </a:buClr>
        <a:buSzPct val="70000"/>
        <a:buFont typeface="Wingdings" charset="0"/>
        <a:buChar char="u"/>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rgbClr val="00FFCC"/>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00FFCC"/>
        </a:buClr>
        <a:buSzPct val="65000"/>
        <a:buFont typeface="Wingdings" charset="0"/>
        <a:buChar char="t"/>
        <a:defRPr sz="2400">
          <a:solidFill>
            <a:schemeClr val="tx1"/>
          </a:solidFill>
          <a:latin typeface="+mn-lt"/>
          <a:ea typeface="+mn-ea"/>
        </a:defRPr>
      </a:lvl3pPr>
      <a:lvl4pPr marL="1600200" indent="-228600" algn="l" rtl="0" eaLnBrk="0" fontAlgn="base" hangingPunct="0">
        <a:spcBef>
          <a:spcPct val="20000"/>
        </a:spcBef>
        <a:spcAft>
          <a:spcPct val="0"/>
        </a:spcAft>
        <a:buClr>
          <a:srgbClr val="00FFCC"/>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00FFCC"/>
        </a:buClr>
        <a:buChar char="•"/>
        <a:defRPr sz="2000">
          <a:solidFill>
            <a:schemeClr val="tx1"/>
          </a:solidFill>
          <a:latin typeface="+mn-lt"/>
          <a:ea typeface="+mn-ea"/>
        </a:defRPr>
      </a:lvl5pPr>
      <a:lvl6pPr marL="2514600" indent="-228600" algn="l" rtl="0" fontAlgn="base">
        <a:spcBef>
          <a:spcPct val="20000"/>
        </a:spcBef>
        <a:spcAft>
          <a:spcPct val="0"/>
        </a:spcAft>
        <a:buClr>
          <a:srgbClr val="00FFCC"/>
        </a:buClr>
        <a:buChar char="•"/>
        <a:defRPr sz="2000">
          <a:solidFill>
            <a:schemeClr val="tx1"/>
          </a:solidFill>
          <a:latin typeface="+mn-lt"/>
          <a:ea typeface="+mn-ea"/>
        </a:defRPr>
      </a:lvl6pPr>
      <a:lvl7pPr marL="2971800" indent="-228600" algn="l" rtl="0" fontAlgn="base">
        <a:spcBef>
          <a:spcPct val="20000"/>
        </a:spcBef>
        <a:spcAft>
          <a:spcPct val="0"/>
        </a:spcAft>
        <a:buClr>
          <a:srgbClr val="00FFCC"/>
        </a:buClr>
        <a:buChar char="•"/>
        <a:defRPr sz="2000">
          <a:solidFill>
            <a:schemeClr val="tx1"/>
          </a:solidFill>
          <a:latin typeface="+mn-lt"/>
          <a:ea typeface="+mn-ea"/>
        </a:defRPr>
      </a:lvl7pPr>
      <a:lvl8pPr marL="3429000" indent="-228600" algn="l" rtl="0" fontAlgn="base">
        <a:spcBef>
          <a:spcPct val="20000"/>
        </a:spcBef>
        <a:spcAft>
          <a:spcPct val="0"/>
        </a:spcAft>
        <a:buClr>
          <a:srgbClr val="00FFCC"/>
        </a:buClr>
        <a:buChar char="•"/>
        <a:defRPr sz="2000">
          <a:solidFill>
            <a:schemeClr val="tx1"/>
          </a:solidFill>
          <a:latin typeface="+mn-lt"/>
          <a:ea typeface="+mn-ea"/>
        </a:defRPr>
      </a:lvl8pPr>
      <a:lvl9pPr marL="3886200" indent="-228600" algn="l" rtl="0" fontAlgn="base">
        <a:spcBef>
          <a:spcPct val="20000"/>
        </a:spcBef>
        <a:spcAft>
          <a:spcPct val="0"/>
        </a:spcAft>
        <a:buClr>
          <a:srgbClr val="00FFCC"/>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282" name="AutoShape 3074"/>
          <p:cNvSpPr>
            <a:spLocks noChangeArrowheads="1"/>
          </p:cNvSpPr>
          <p:nvPr/>
        </p:nvSpPr>
        <p:spPr bwMode="auto">
          <a:xfrm rot="6480000" flipH="1">
            <a:off x="730250" y="1489075"/>
            <a:ext cx="901700" cy="901700"/>
          </a:xfrm>
          <a:prstGeom prst="rtTriangle">
            <a:avLst/>
          </a:prstGeom>
          <a:noFill/>
          <a:ln w="12700">
            <a:solidFill>
              <a:schemeClr val="accent2"/>
            </a:solidFill>
            <a:miter lim="800000"/>
            <a:headEnd/>
            <a:tailEnd/>
          </a:ln>
          <a:effectLst/>
        </p:spPr>
        <p:txBody>
          <a:bodyPr rot="10800000" vert="eaVert" wrap="none" anchor="ctr"/>
          <a:lstStyle/>
          <a:p>
            <a:pPr algn="ctr" eaLnBrk="1" hangingPunct="1">
              <a:defRPr/>
            </a:pPr>
            <a:endParaRPr kumimoji="1" lang="en-US"/>
          </a:p>
        </p:txBody>
      </p:sp>
      <p:sp>
        <p:nvSpPr>
          <p:cNvPr id="62467" name="Rectangle 3075"/>
          <p:cNvSpPr>
            <a:spLocks noGrp="1" noChangeArrowheads="1"/>
          </p:cNvSpPr>
          <p:nvPr>
            <p:ph type="title"/>
          </p:nvPr>
        </p:nvSpPr>
        <p:spPr bwMode="auto">
          <a:xfrm>
            <a:off x="1206500" y="315913"/>
            <a:ext cx="7086600" cy="127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2468" name="Rectangle 3076"/>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61285" name="Rectangle 3077"/>
          <p:cNvSpPr>
            <a:spLocks noGrp="1" noChangeArrowheads="1"/>
          </p:cNvSpPr>
          <p:nvPr>
            <p:ph type="dt" sz="half" idx="2"/>
          </p:nvPr>
        </p:nvSpPr>
        <p:spPr bwMode="auto">
          <a:xfrm>
            <a:off x="0" y="6145213"/>
            <a:ext cx="1371600" cy="712787"/>
          </a:xfrm>
          <a:prstGeom prst="rect">
            <a:avLst/>
          </a:prstGeom>
          <a:noFill/>
          <a:ln>
            <a:noFill/>
          </a:ln>
          <a:effectLst/>
        </p:spPr>
        <p:txBody>
          <a:bodyPr vert="horz" wrap="square" lIns="92075" tIns="46038" rIns="92075" bIns="46038"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1761286" name="Rectangle 3078"/>
          <p:cNvSpPr>
            <a:spLocks noGrp="1" noChangeArrowheads="1"/>
          </p:cNvSpPr>
          <p:nvPr>
            <p:ph type="ftr" sz="quarter" idx="3"/>
          </p:nvPr>
        </p:nvSpPr>
        <p:spPr bwMode="auto">
          <a:xfrm>
            <a:off x="1676400" y="6400800"/>
            <a:ext cx="3352800" cy="457200"/>
          </a:xfrm>
          <a:prstGeom prst="rect">
            <a:avLst/>
          </a:prstGeom>
          <a:noFill/>
          <a:ln>
            <a:noFill/>
          </a:ln>
          <a:effectLst/>
        </p:spPr>
        <p:txBody>
          <a:bodyPr vert="horz" wrap="square" lIns="92075" tIns="46038" rIns="92075" bIns="46038"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1761287" name="Rectangle 3079"/>
          <p:cNvSpPr>
            <a:spLocks noGrp="1" noChangeArrowheads="1"/>
          </p:cNvSpPr>
          <p:nvPr>
            <p:ph type="sldNum" sz="quarter" idx="4"/>
          </p:nvPr>
        </p:nvSpPr>
        <p:spPr bwMode="auto">
          <a:xfrm>
            <a:off x="1371600" y="6477000"/>
            <a:ext cx="304800" cy="381000"/>
          </a:xfrm>
          <a:prstGeom prst="rect">
            <a:avLst/>
          </a:prstGeom>
          <a:solidFill>
            <a:schemeClr val="accent1"/>
          </a:solidFill>
          <a:ln>
            <a:noFill/>
          </a:ln>
          <a:effectLst/>
        </p:spPr>
        <p:txBody>
          <a:bodyPr vert="horz" wrap="square" lIns="92075" tIns="46038" rIns="92075" bIns="46038" numCol="1" anchor="b" anchorCtr="0" compatLnSpc="1">
            <a:prstTxWarp prst="textNoShape">
              <a:avLst/>
            </a:prstTxWarp>
          </a:bodyPr>
          <a:lstStyle>
            <a:lvl1pPr algn="r" eaLnBrk="1" hangingPunct="1">
              <a:defRPr sz="1400"/>
            </a:lvl1pPr>
          </a:lstStyle>
          <a:p>
            <a:fld id="{AE9C8967-11CB-CE48-81B2-3EAD27BB541C}" type="slidenum">
              <a:rPr lang="en-US"/>
              <a:pPr/>
              <a:t>‹#›</a:t>
            </a:fld>
            <a:endParaRPr lang="en-US"/>
          </a:p>
        </p:txBody>
      </p:sp>
      <p:grpSp>
        <p:nvGrpSpPr>
          <p:cNvPr id="62472" name="Group 3080"/>
          <p:cNvGrpSpPr>
            <a:grpSpLocks/>
          </p:cNvGrpSpPr>
          <p:nvPr/>
        </p:nvGrpSpPr>
        <p:grpSpPr bwMode="auto">
          <a:xfrm>
            <a:off x="4365625" y="1951038"/>
            <a:ext cx="4770438" cy="5062537"/>
            <a:chOff x="2750" y="1229"/>
            <a:chExt cx="3005" cy="3189"/>
          </a:xfrm>
        </p:grpSpPr>
        <p:sp>
          <p:nvSpPr>
            <p:cNvPr id="1761289" name="AutoShape 3081"/>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0" name="AutoShape 3082"/>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1" name="AutoShape 3083"/>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defRPr/>
              </a:pPr>
              <a:endParaRPr lang="en-US"/>
            </a:p>
          </p:txBody>
        </p:sp>
        <p:sp>
          <p:nvSpPr>
            <p:cNvPr id="1761292" name="AutoShape 3084"/>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3" name="AutoShape 3085"/>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grpSp>
          <p:nvGrpSpPr>
            <p:cNvPr id="62478" name="Group 3086"/>
            <p:cNvGrpSpPr>
              <a:grpSpLocks/>
            </p:cNvGrpSpPr>
            <p:nvPr/>
          </p:nvGrpSpPr>
          <p:grpSpPr bwMode="auto">
            <a:xfrm>
              <a:off x="4384" y="2184"/>
              <a:ext cx="402" cy="1198"/>
              <a:chOff x="4384" y="2184"/>
              <a:chExt cx="402" cy="1198"/>
            </a:xfrm>
          </p:grpSpPr>
          <p:sp>
            <p:nvSpPr>
              <p:cNvPr id="1761295" name="Line 3087"/>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6" name="Line 3088"/>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7" name="Line 3089"/>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8" name="Line 3090"/>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grpSp>
        <p:sp>
          <p:nvSpPr>
            <p:cNvPr id="1761299" name="AutoShape 3091"/>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grpSp>
    </p:spTree>
    <p:extLst>
      <p:ext uri="{BB962C8B-B14F-4D97-AF65-F5344CB8AC3E}">
        <p14:creationId xmlns:p14="http://schemas.microsoft.com/office/powerpoint/2010/main" val="845742534"/>
      </p:ext>
    </p:extLst>
  </p:cSld>
  <p:clrMap bg1="dk2" tx1="lt1" bg2="dk1" tx2="lt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ransition/>
  <p:txStyles>
    <p:titleStyle>
      <a:lvl1pPr algn="r" rtl="0" eaLnBrk="0" fontAlgn="base" hangingPunct="0">
        <a:lnSpc>
          <a:spcPct val="90000"/>
        </a:lnSpc>
        <a:spcBef>
          <a:spcPct val="0"/>
        </a:spcBef>
        <a:spcAft>
          <a:spcPct val="0"/>
        </a:spcAft>
        <a:defRPr sz="5400">
          <a:solidFill>
            <a:schemeClr val="bg2"/>
          </a:solidFill>
          <a:latin typeface="+mj-lt"/>
          <a:ea typeface="+mj-ea"/>
          <a:cs typeface="ＭＳ Ｐゴシック" charset="-128"/>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5pPr>
      <a:lvl6pPr marL="457200" algn="r" rtl="0" fontAlgn="base">
        <a:lnSpc>
          <a:spcPct val="90000"/>
        </a:lnSpc>
        <a:spcBef>
          <a:spcPct val="0"/>
        </a:spcBef>
        <a:spcAft>
          <a:spcPct val="0"/>
        </a:spcAft>
        <a:defRPr sz="5400">
          <a:solidFill>
            <a:schemeClr val="bg2"/>
          </a:solidFill>
          <a:latin typeface="Arial" charset="0"/>
          <a:ea typeface="ＭＳ Ｐゴシック" charset="0"/>
        </a:defRPr>
      </a:lvl6pPr>
      <a:lvl7pPr marL="914400" algn="r" rtl="0" fontAlgn="base">
        <a:lnSpc>
          <a:spcPct val="90000"/>
        </a:lnSpc>
        <a:spcBef>
          <a:spcPct val="0"/>
        </a:spcBef>
        <a:spcAft>
          <a:spcPct val="0"/>
        </a:spcAft>
        <a:defRPr sz="5400">
          <a:solidFill>
            <a:schemeClr val="bg2"/>
          </a:solidFill>
          <a:latin typeface="Arial" charset="0"/>
          <a:ea typeface="ＭＳ Ｐゴシック" charset="0"/>
        </a:defRPr>
      </a:lvl7pPr>
      <a:lvl8pPr marL="1371600" algn="r" rtl="0" fontAlgn="base">
        <a:lnSpc>
          <a:spcPct val="90000"/>
        </a:lnSpc>
        <a:spcBef>
          <a:spcPct val="0"/>
        </a:spcBef>
        <a:spcAft>
          <a:spcPct val="0"/>
        </a:spcAft>
        <a:defRPr sz="5400">
          <a:solidFill>
            <a:schemeClr val="bg2"/>
          </a:solidFill>
          <a:latin typeface="Arial" charset="0"/>
          <a:ea typeface="ＭＳ Ｐゴシック" charset="0"/>
        </a:defRPr>
      </a:lvl8pPr>
      <a:lvl9pPr marL="1828800" algn="r" rtl="0" fontAlgn="base">
        <a:lnSpc>
          <a:spcPct val="90000"/>
        </a:lnSpc>
        <a:spcBef>
          <a:spcPct val="0"/>
        </a:spcBef>
        <a:spcAft>
          <a:spcPct val="0"/>
        </a:spcAft>
        <a:defRPr sz="5400">
          <a:solidFill>
            <a:schemeClr val="bg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u"/>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bg2"/>
        </a:buClr>
        <a:buSzPct val="65000"/>
        <a:buFont typeface="Wingdings" charset="0"/>
        <a:buChar char="n"/>
        <a:defRPr sz="2800">
          <a:solidFill>
            <a:schemeClr val="tx1"/>
          </a:solidFill>
          <a:latin typeface="+mn-lt"/>
          <a:ea typeface="+mn-ea"/>
        </a:defRPr>
      </a:lvl2pPr>
      <a:lvl3pPr marL="1085850" indent="-228600" algn="l" rtl="0" eaLnBrk="0" fontAlgn="base" hangingPunct="0">
        <a:spcBef>
          <a:spcPct val="20000"/>
        </a:spcBef>
        <a:spcAft>
          <a:spcPct val="0"/>
        </a:spcAft>
        <a:buClr>
          <a:schemeClr val="tx2"/>
        </a:buClr>
        <a:buSzPct val="60000"/>
        <a:buFont typeface="Wingdings" charset="0"/>
        <a:buChar char="u"/>
        <a:defRPr sz="2400">
          <a:solidFill>
            <a:schemeClr val="tx1"/>
          </a:solidFill>
          <a:latin typeface="+mn-lt"/>
          <a:ea typeface="+mn-ea"/>
        </a:defRPr>
      </a:lvl3pPr>
      <a:lvl4pPr marL="1428750" indent="-228600" algn="l" rtl="0" eaLnBrk="0" fontAlgn="base" hangingPunct="0">
        <a:spcBef>
          <a:spcPct val="20000"/>
        </a:spcBef>
        <a:spcAft>
          <a:spcPct val="0"/>
        </a:spcAft>
        <a:buClr>
          <a:schemeClr val="bg2"/>
        </a:buClr>
        <a:buSzPct val="70000"/>
        <a:buFont typeface="Wingdings" charset="0"/>
        <a:buChar char="n"/>
        <a:defRPr sz="2000">
          <a:solidFill>
            <a:schemeClr val="tx1"/>
          </a:solidFill>
          <a:latin typeface="+mn-lt"/>
          <a:ea typeface="+mn-ea"/>
        </a:defRPr>
      </a:lvl4pPr>
      <a:lvl5pPr marL="1771650" indent="-228600" algn="l" rtl="0" eaLnBrk="0" fontAlgn="base" hangingPunct="0">
        <a:spcBef>
          <a:spcPct val="20000"/>
        </a:spcBef>
        <a:spcAft>
          <a:spcPct val="0"/>
        </a:spcAft>
        <a:buClr>
          <a:schemeClr val="tx2"/>
        </a:buClr>
        <a:buSzPct val="65000"/>
        <a:buFont typeface="Wingdings" charset="0"/>
        <a:buChar char="u"/>
        <a:defRPr sz="2000">
          <a:solidFill>
            <a:schemeClr val="tx1"/>
          </a:solidFill>
          <a:latin typeface="+mn-lt"/>
          <a:ea typeface="+mn-ea"/>
        </a:defRPr>
      </a:lvl5pPr>
      <a:lvl6pPr marL="22288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6pPr>
      <a:lvl7pPr marL="26860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7pPr>
      <a:lvl8pPr marL="31432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8pPr>
      <a:lvl9pPr marL="36004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9236" name="Rectangle 4"/>
          <p:cNvSpPr>
            <a:spLocks noGrp="1" noChangeArrowheads="1"/>
          </p:cNvSpPr>
          <p:nvPr>
            <p:ph type="dt" sz="half" idx="2"/>
          </p:nvPr>
        </p:nvSpPr>
        <p:spPr bwMode="auto">
          <a:xfrm>
            <a:off x="381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808080"/>
                </a:solidFill>
                <a:latin typeface="+mn-lt"/>
                <a:ea typeface="ＭＳ Ｐゴシック" charset="0"/>
                <a:cs typeface="ＭＳ Ｐゴシック" charset="0"/>
              </a:defRPr>
            </a:lvl1pPr>
          </a:lstStyle>
          <a:p>
            <a:pPr>
              <a:defRPr/>
            </a:pPr>
            <a:endParaRPr lang="en-US"/>
          </a:p>
        </p:txBody>
      </p:sp>
      <p:sp>
        <p:nvSpPr>
          <p:cNvPr id="1759237" name="Rectangle 5"/>
          <p:cNvSpPr>
            <a:spLocks noGrp="1" noChangeArrowheads="1"/>
          </p:cNvSpPr>
          <p:nvPr>
            <p:ph type="ftr" sz="quarter" idx="3"/>
          </p:nvPr>
        </p:nvSpPr>
        <p:spPr bwMode="auto">
          <a:xfrm>
            <a:off x="3124200" y="6015038"/>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808080"/>
                </a:solidFill>
                <a:latin typeface="+mn-lt"/>
                <a:ea typeface="ＭＳ Ｐゴシック" charset="0"/>
                <a:cs typeface="ＭＳ Ｐゴシック" charset="0"/>
              </a:defRPr>
            </a:lvl1pPr>
          </a:lstStyle>
          <a:p>
            <a:pPr>
              <a:defRPr/>
            </a:pPr>
            <a:endParaRPr lang="en-US"/>
          </a:p>
        </p:txBody>
      </p:sp>
      <p:sp>
        <p:nvSpPr>
          <p:cNvPr id="1759238" name="Rectangle 6"/>
          <p:cNvSpPr>
            <a:spLocks noGrp="1" noChangeArrowheads="1"/>
          </p:cNvSpPr>
          <p:nvPr>
            <p:ph type="sldNum" sz="quarter" idx="4"/>
          </p:nvPr>
        </p:nvSpPr>
        <p:spPr bwMode="auto">
          <a:xfrm>
            <a:off x="6858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rgbClr val="808080"/>
                </a:solidFill>
                <a:latin typeface="Helvetica" charset="0"/>
              </a:defRPr>
            </a:lvl1pPr>
          </a:lstStyle>
          <a:p>
            <a:fld id="{C64C3BE7-F43B-E24B-87A8-45292F5EC62B}" type="slidenum">
              <a:rPr lang="en-US"/>
              <a:pPr/>
              <a:t>‹#›</a:t>
            </a:fld>
            <a:endParaRPr lang="en-US"/>
          </a:p>
        </p:txBody>
      </p:sp>
      <p:grpSp>
        <p:nvGrpSpPr>
          <p:cNvPr id="74759" name="Group 7"/>
          <p:cNvGrpSpPr>
            <a:grpSpLocks/>
          </p:cNvGrpSpPr>
          <p:nvPr/>
        </p:nvGrpSpPr>
        <p:grpSpPr bwMode="auto">
          <a:xfrm>
            <a:off x="177800" y="230188"/>
            <a:ext cx="203200" cy="6503987"/>
            <a:chOff x="112" y="145"/>
            <a:chExt cx="128" cy="4097"/>
          </a:xfrm>
        </p:grpSpPr>
        <p:sp>
          <p:nvSpPr>
            <p:cNvPr id="175924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solidFill>
                  <a:srgbClr val="F8F8F8"/>
                </a:solidFill>
              </a:endParaRPr>
            </a:p>
          </p:txBody>
        </p:sp>
        <p:sp>
          <p:nvSpPr>
            <p:cNvPr id="175924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solidFill>
                  <a:srgbClr val="F8F8F8"/>
                </a:solidFill>
                <a:latin typeface="Times New Roman" charset="0"/>
              </a:endParaRPr>
            </a:p>
          </p:txBody>
        </p:sp>
      </p:grpSp>
      <p:grpSp>
        <p:nvGrpSpPr>
          <p:cNvPr id="74760" name="Group 10"/>
          <p:cNvGrpSpPr>
            <a:grpSpLocks/>
          </p:cNvGrpSpPr>
          <p:nvPr/>
        </p:nvGrpSpPr>
        <p:grpSpPr bwMode="auto">
          <a:xfrm>
            <a:off x="8793163" y="220663"/>
            <a:ext cx="198437" cy="6408737"/>
            <a:chOff x="5539" y="139"/>
            <a:chExt cx="125" cy="4037"/>
          </a:xfrm>
        </p:grpSpPr>
        <p:sp>
          <p:nvSpPr>
            <p:cNvPr id="1759243"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solidFill>
                  <a:srgbClr val="F8F8F8"/>
                </a:solidFill>
              </a:endParaRPr>
            </a:p>
          </p:txBody>
        </p:sp>
        <p:sp>
          <p:nvSpPr>
            <p:cNvPr id="1759244"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solidFill>
                  <a:srgbClr val="F8F8F8"/>
                </a:solidFill>
              </a:endParaRPr>
            </a:p>
          </p:txBody>
        </p:sp>
      </p:grpSp>
      <p:grpSp>
        <p:nvGrpSpPr>
          <p:cNvPr id="74761" name="Group 13"/>
          <p:cNvGrpSpPr>
            <a:grpSpLocks/>
          </p:cNvGrpSpPr>
          <p:nvPr/>
        </p:nvGrpSpPr>
        <p:grpSpPr bwMode="auto">
          <a:xfrm>
            <a:off x="412750" y="6477000"/>
            <a:ext cx="8686800" cy="228600"/>
            <a:chOff x="260" y="4080"/>
            <a:chExt cx="5472" cy="144"/>
          </a:xfrm>
        </p:grpSpPr>
        <p:sp>
          <p:nvSpPr>
            <p:cNvPr id="175924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solidFill>
                  <a:srgbClr val="F8F8F8"/>
                </a:solidFill>
              </a:endParaRPr>
            </a:p>
          </p:txBody>
        </p:sp>
        <p:sp>
          <p:nvSpPr>
            <p:cNvPr id="175924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solidFill>
                  <a:srgbClr val="F8F8F8"/>
                </a:solidFill>
              </a:endParaRPr>
            </a:p>
          </p:txBody>
        </p:sp>
      </p:grpSp>
      <p:grpSp>
        <p:nvGrpSpPr>
          <p:cNvPr id="74762" name="Group 16"/>
          <p:cNvGrpSpPr>
            <a:grpSpLocks/>
          </p:cNvGrpSpPr>
          <p:nvPr/>
        </p:nvGrpSpPr>
        <p:grpSpPr bwMode="auto">
          <a:xfrm>
            <a:off x="76200" y="176213"/>
            <a:ext cx="8745538" cy="161925"/>
            <a:chOff x="48" y="111"/>
            <a:chExt cx="5509" cy="102"/>
          </a:xfrm>
        </p:grpSpPr>
        <p:sp>
          <p:nvSpPr>
            <p:cNvPr id="1759249"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759250"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grpSp>
        <p:nvGrpSpPr>
          <p:cNvPr id="6" name="Group 19"/>
          <p:cNvGrpSpPr>
            <a:grpSpLocks/>
          </p:cNvGrpSpPr>
          <p:nvPr/>
        </p:nvGrpSpPr>
        <p:grpSpPr bwMode="auto">
          <a:xfrm>
            <a:off x="71438" y="176213"/>
            <a:ext cx="8745537" cy="161925"/>
            <a:chOff x="48" y="111"/>
            <a:chExt cx="5509" cy="102"/>
          </a:xfrm>
        </p:grpSpPr>
        <p:sp>
          <p:nvSpPr>
            <p:cNvPr id="175925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75925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spTree>
    <p:extLst>
      <p:ext uri="{BB962C8B-B14F-4D97-AF65-F5344CB8AC3E}">
        <p14:creationId xmlns:p14="http://schemas.microsoft.com/office/powerpoint/2010/main" val="1033373763"/>
      </p:ext>
    </p:extLst>
  </p:cSld>
  <p:clrMap bg1="dk2" tx1="lt1" bg2="dk1" tx2="lt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5pPr>
      <a:lvl6pPr marL="457200" algn="l" rtl="0" fontAlgn="base">
        <a:spcBef>
          <a:spcPct val="0"/>
        </a:spcBef>
        <a:spcAft>
          <a:spcPct val="0"/>
        </a:spcAft>
        <a:defRPr sz="3600">
          <a:solidFill>
            <a:schemeClr val="tx2"/>
          </a:solidFill>
          <a:latin typeface="Helvetica" charset="0"/>
          <a:ea typeface="ＭＳ Ｐゴシック" charset="0"/>
        </a:defRPr>
      </a:lvl6pPr>
      <a:lvl7pPr marL="914400" algn="l" rtl="0" fontAlgn="base">
        <a:spcBef>
          <a:spcPct val="0"/>
        </a:spcBef>
        <a:spcAft>
          <a:spcPct val="0"/>
        </a:spcAft>
        <a:defRPr sz="3600">
          <a:solidFill>
            <a:schemeClr val="tx2"/>
          </a:solidFill>
          <a:latin typeface="Helvetica" charset="0"/>
          <a:ea typeface="ＭＳ Ｐゴシック" charset="0"/>
        </a:defRPr>
      </a:lvl7pPr>
      <a:lvl8pPr marL="1371600" algn="l" rtl="0" fontAlgn="base">
        <a:spcBef>
          <a:spcPct val="0"/>
        </a:spcBef>
        <a:spcAft>
          <a:spcPct val="0"/>
        </a:spcAft>
        <a:defRPr sz="3600">
          <a:solidFill>
            <a:schemeClr val="tx2"/>
          </a:solidFill>
          <a:latin typeface="Helvetica" charset="0"/>
          <a:ea typeface="ＭＳ Ｐゴシック" charset="0"/>
        </a:defRPr>
      </a:lvl8pPr>
      <a:lvl9pPr marL="1828800" algn="l" rtl="0" fontAlgn="base">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9236" name="Rectangle 4"/>
          <p:cNvSpPr>
            <a:spLocks noGrp="1" noChangeArrowheads="1"/>
          </p:cNvSpPr>
          <p:nvPr>
            <p:ph type="dt" sz="half" idx="2"/>
          </p:nvPr>
        </p:nvSpPr>
        <p:spPr bwMode="auto">
          <a:xfrm>
            <a:off x="381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chemeClr val="bg2"/>
                </a:solidFill>
                <a:latin typeface="+mn-lt"/>
                <a:ea typeface="ＭＳ Ｐゴシック" charset="0"/>
                <a:cs typeface="ＭＳ Ｐゴシック" charset="0"/>
              </a:defRPr>
            </a:lvl1pPr>
          </a:lstStyle>
          <a:p>
            <a:pPr>
              <a:defRPr/>
            </a:pPr>
            <a:endParaRPr lang="en-US"/>
          </a:p>
        </p:txBody>
      </p:sp>
      <p:sp>
        <p:nvSpPr>
          <p:cNvPr id="1759237" name="Rectangle 5"/>
          <p:cNvSpPr>
            <a:spLocks noGrp="1" noChangeArrowheads="1"/>
          </p:cNvSpPr>
          <p:nvPr>
            <p:ph type="ftr" sz="quarter" idx="3"/>
          </p:nvPr>
        </p:nvSpPr>
        <p:spPr bwMode="auto">
          <a:xfrm>
            <a:off x="3124200" y="6015038"/>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bg2"/>
                </a:solidFill>
                <a:latin typeface="+mn-lt"/>
                <a:ea typeface="ＭＳ Ｐゴシック" charset="0"/>
                <a:cs typeface="ＭＳ Ｐゴシック" charset="0"/>
              </a:defRPr>
            </a:lvl1pPr>
          </a:lstStyle>
          <a:p>
            <a:pPr>
              <a:defRPr/>
            </a:pPr>
            <a:endParaRPr lang="en-US"/>
          </a:p>
        </p:txBody>
      </p:sp>
      <p:sp>
        <p:nvSpPr>
          <p:cNvPr id="1759238" name="Rectangle 6"/>
          <p:cNvSpPr>
            <a:spLocks noGrp="1" noChangeArrowheads="1"/>
          </p:cNvSpPr>
          <p:nvPr>
            <p:ph type="sldNum" sz="quarter" idx="4"/>
          </p:nvPr>
        </p:nvSpPr>
        <p:spPr bwMode="auto">
          <a:xfrm>
            <a:off x="6858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bg2"/>
                </a:solidFill>
                <a:latin typeface="Helvetica" charset="0"/>
              </a:defRPr>
            </a:lvl1pPr>
          </a:lstStyle>
          <a:p>
            <a:fld id="{A4901A13-D5D1-714E-8A82-61D09734DF9E}" type="slidenum">
              <a:rPr lang="en-US"/>
              <a:pPr/>
              <a:t>‹#›</a:t>
            </a:fld>
            <a:endParaRPr lang="en-US"/>
          </a:p>
        </p:txBody>
      </p:sp>
      <p:grpSp>
        <p:nvGrpSpPr>
          <p:cNvPr id="50183" name="Group 7"/>
          <p:cNvGrpSpPr>
            <a:grpSpLocks/>
          </p:cNvGrpSpPr>
          <p:nvPr/>
        </p:nvGrpSpPr>
        <p:grpSpPr bwMode="auto">
          <a:xfrm>
            <a:off x="177800" y="230188"/>
            <a:ext cx="203200" cy="6503987"/>
            <a:chOff x="112" y="145"/>
            <a:chExt cx="128" cy="4097"/>
          </a:xfrm>
        </p:grpSpPr>
        <p:sp>
          <p:nvSpPr>
            <p:cNvPr id="175924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p>
          </p:txBody>
        </p:sp>
        <p:sp>
          <p:nvSpPr>
            <p:cNvPr id="175924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latin typeface="Times New Roman" charset="0"/>
              </a:endParaRPr>
            </a:p>
          </p:txBody>
        </p:sp>
      </p:grpSp>
      <p:grpSp>
        <p:nvGrpSpPr>
          <p:cNvPr id="50184" name="Group 10"/>
          <p:cNvGrpSpPr>
            <a:grpSpLocks/>
          </p:cNvGrpSpPr>
          <p:nvPr/>
        </p:nvGrpSpPr>
        <p:grpSpPr bwMode="auto">
          <a:xfrm>
            <a:off x="8793163" y="220663"/>
            <a:ext cx="198437" cy="6408737"/>
            <a:chOff x="5539" y="139"/>
            <a:chExt cx="125" cy="4037"/>
          </a:xfrm>
        </p:grpSpPr>
        <p:sp>
          <p:nvSpPr>
            <p:cNvPr id="1759243"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p>
          </p:txBody>
        </p:sp>
        <p:sp>
          <p:nvSpPr>
            <p:cNvPr id="1759244"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p>
          </p:txBody>
        </p:sp>
      </p:grpSp>
      <p:grpSp>
        <p:nvGrpSpPr>
          <p:cNvPr id="50185" name="Group 13"/>
          <p:cNvGrpSpPr>
            <a:grpSpLocks/>
          </p:cNvGrpSpPr>
          <p:nvPr/>
        </p:nvGrpSpPr>
        <p:grpSpPr bwMode="auto">
          <a:xfrm>
            <a:off x="412750" y="6477000"/>
            <a:ext cx="8686800" cy="228600"/>
            <a:chOff x="260" y="4080"/>
            <a:chExt cx="5472" cy="144"/>
          </a:xfrm>
        </p:grpSpPr>
        <p:sp>
          <p:nvSpPr>
            <p:cNvPr id="175924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p>
          </p:txBody>
        </p:sp>
        <p:sp>
          <p:nvSpPr>
            <p:cNvPr id="175924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p>
          </p:txBody>
        </p:sp>
      </p:grpSp>
      <p:grpSp>
        <p:nvGrpSpPr>
          <p:cNvPr id="50186" name="Group 16"/>
          <p:cNvGrpSpPr>
            <a:grpSpLocks/>
          </p:cNvGrpSpPr>
          <p:nvPr/>
        </p:nvGrpSpPr>
        <p:grpSpPr bwMode="auto">
          <a:xfrm>
            <a:off x="76200" y="176213"/>
            <a:ext cx="8745538" cy="161925"/>
            <a:chOff x="48" y="111"/>
            <a:chExt cx="5509" cy="102"/>
          </a:xfrm>
        </p:grpSpPr>
        <p:sp>
          <p:nvSpPr>
            <p:cNvPr id="1759249"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759250"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grpSp>
        <p:nvGrpSpPr>
          <p:cNvPr id="6" name="Group 19"/>
          <p:cNvGrpSpPr>
            <a:grpSpLocks/>
          </p:cNvGrpSpPr>
          <p:nvPr/>
        </p:nvGrpSpPr>
        <p:grpSpPr bwMode="auto">
          <a:xfrm>
            <a:off x="71438" y="176213"/>
            <a:ext cx="8745537" cy="161925"/>
            <a:chOff x="48" y="111"/>
            <a:chExt cx="5509" cy="102"/>
          </a:xfrm>
        </p:grpSpPr>
        <p:sp>
          <p:nvSpPr>
            <p:cNvPr id="175925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75925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spTree>
    <p:extLst>
      <p:ext uri="{BB962C8B-B14F-4D97-AF65-F5344CB8AC3E}">
        <p14:creationId xmlns:p14="http://schemas.microsoft.com/office/powerpoint/2010/main" val="317518525"/>
      </p:ext>
    </p:extLst>
  </p:cSld>
  <p:clrMap bg1="dk2" tx1="lt1" bg2="dk1" tx2="lt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5pPr>
      <a:lvl6pPr marL="457200" algn="l" rtl="0" fontAlgn="base">
        <a:spcBef>
          <a:spcPct val="0"/>
        </a:spcBef>
        <a:spcAft>
          <a:spcPct val="0"/>
        </a:spcAft>
        <a:defRPr sz="3600">
          <a:solidFill>
            <a:schemeClr val="tx2"/>
          </a:solidFill>
          <a:latin typeface="Helvetica" charset="0"/>
          <a:ea typeface="ＭＳ Ｐゴシック" charset="0"/>
        </a:defRPr>
      </a:lvl6pPr>
      <a:lvl7pPr marL="914400" algn="l" rtl="0" fontAlgn="base">
        <a:spcBef>
          <a:spcPct val="0"/>
        </a:spcBef>
        <a:spcAft>
          <a:spcPct val="0"/>
        </a:spcAft>
        <a:defRPr sz="3600">
          <a:solidFill>
            <a:schemeClr val="tx2"/>
          </a:solidFill>
          <a:latin typeface="Helvetica" charset="0"/>
          <a:ea typeface="ＭＳ Ｐゴシック" charset="0"/>
        </a:defRPr>
      </a:lvl7pPr>
      <a:lvl8pPr marL="1371600" algn="l" rtl="0" fontAlgn="base">
        <a:spcBef>
          <a:spcPct val="0"/>
        </a:spcBef>
        <a:spcAft>
          <a:spcPct val="0"/>
        </a:spcAft>
        <a:defRPr sz="3600">
          <a:solidFill>
            <a:schemeClr val="tx2"/>
          </a:solidFill>
          <a:latin typeface="Helvetica" charset="0"/>
          <a:ea typeface="ＭＳ Ｐゴシック" charset="0"/>
        </a:defRPr>
      </a:lvl8pPr>
      <a:lvl9pPr marL="1828800" algn="l" rtl="0" fontAlgn="base">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r>
              <a:rPr lang="en-US"/>
              <a:t>Source</a:t>
            </a:r>
            <a:endParaRPr lang="en-US" sz="1400"/>
          </a:p>
        </p:txBody>
      </p:sp>
    </p:spTree>
    <p:extLst>
      <p:ext uri="{BB962C8B-B14F-4D97-AF65-F5344CB8AC3E}">
        <p14:creationId xmlns:p14="http://schemas.microsoft.com/office/powerpoint/2010/main" val="1930118471"/>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fld id="{59B1E9D0-893D-494C-8450-52168ADC6BED}" type="slidenum">
              <a:rPr lang="en-US"/>
              <a:pPr/>
              <a:t>‹#›</a:t>
            </a:fld>
            <a:endParaRPr lang="en-US"/>
          </a:p>
        </p:txBody>
      </p:sp>
    </p:spTree>
    <p:extLst>
      <p:ext uri="{BB962C8B-B14F-4D97-AF65-F5344CB8AC3E}">
        <p14:creationId xmlns:p14="http://schemas.microsoft.com/office/powerpoint/2010/main" val="221204987"/>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4231020570"/>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99C87398-32F5-CB40-9649-14EDCCBACF7F}" type="slidenum">
              <a:rPr lang="en-US"/>
              <a:pPr/>
              <a:t>‹#›</a:t>
            </a:fld>
            <a:endParaRPr lang="en-US"/>
          </a:p>
        </p:txBody>
      </p:sp>
    </p:spTree>
    <p:extLst>
      <p:ext uri="{BB962C8B-B14F-4D97-AF65-F5344CB8AC3E}">
        <p14:creationId xmlns:p14="http://schemas.microsoft.com/office/powerpoint/2010/main" val="2486363616"/>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9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3CEBC186-DFF5-5945-9455-288EDB9219AA}" type="slidenum">
              <a:rPr lang="en-US"/>
              <a:pPr/>
              <a:t>‹#›</a:t>
            </a:fld>
            <a:endParaRPr lang="en-US"/>
          </a:p>
        </p:txBody>
      </p:sp>
    </p:spTree>
    <p:extLst>
      <p:ext uri="{BB962C8B-B14F-4D97-AF65-F5344CB8AC3E}">
        <p14:creationId xmlns:p14="http://schemas.microsoft.com/office/powerpoint/2010/main" val="2960287325"/>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3572" name="Rectangle 4"/>
          <p:cNvSpPr>
            <a:spLocks noGrp="1" noChangeArrowheads="1"/>
          </p:cNvSpPr>
          <p:nvPr>
            <p:ph type="dt" sz="half" idx="2"/>
          </p:nvPr>
        </p:nvSpPr>
        <p:spPr bwMode="auto">
          <a:xfrm>
            <a:off x="685800" y="6400800"/>
            <a:ext cx="2225675"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eaLnBrk="1" hangingPunct="1">
              <a:defRPr sz="1400" b="1">
                <a:solidFill>
                  <a:schemeClr val="bg2"/>
                </a:solidFill>
                <a:ea typeface="ＭＳ Ｐゴシック" charset="0"/>
                <a:cs typeface="ＭＳ Ｐゴシック" charset="0"/>
              </a:defRPr>
            </a:lvl1pPr>
          </a:lstStyle>
          <a:p>
            <a:pPr>
              <a:defRPr/>
            </a:pPr>
            <a:endParaRPr lang="en-US"/>
          </a:p>
        </p:txBody>
      </p:sp>
      <p:sp>
        <p:nvSpPr>
          <p:cNvPr id="1773573" name="Rectangle 5"/>
          <p:cNvSpPr>
            <a:spLocks noGrp="1" noChangeArrowheads="1"/>
          </p:cNvSpPr>
          <p:nvPr>
            <p:ph type="ftr" sz="quarter" idx="3"/>
          </p:nvPr>
        </p:nvSpPr>
        <p:spPr bwMode="auto">
          <a:xfrm>
            <a:off x="3009900" y="6400800"/>
            <a:ext cx="3390900"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algn="ctr" eaLnBrk="1" hangingPunct="1">
              <a:defRPr sz="1400" b="1">
                <a:solidFill>
                  <a:schemeClr val="bg2"/>
                </a:solidFill>
                <a:ea typeface="ＭＳ Ｐゴシック" charset="0"/>
                <a:cs typeface="ＭＳ Ｐゴシック" charset="0"/>
              </a:defRPr>
            </a:lvl1pPr>
          </a:lstStyle>
          <a:p>
            <a:pPr>
              <a:defRPr/>
            </a:pPr>
            <a:endParaRPr lang="en-US"/>
          </a:p>
        </p:txBody>
      </p:sp>
      <p:sp>
        <p:nvSpPr>
          <p:cNvPr id="1773574" name="Rectangle 6"/>
          <p:cNvSpPr>
            <a:spLocks noGrp="1" noChangeArrowheads="1"/>
          </p:cNvSpPr>
          <p:nvPr>
            <p:ph type="sldNum" sz="quarter" idx="4"/>
          </p:nvPr>
        </p:nvSpPr>
        <p:spPr bwMode="auto">
          <a:xfrm>
            <a:off x="6553200" y="6400800"/>
            <a:ext cx="2001838"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algn="r" eaLnBrk="1" hangingPunct="1">
              <a:defRPr sz="1400" b="1">
                <a:solidFill>
                  <a:schemeClr val="bg2"/>
                </a:solidFill>
              </a:defRPr>
            </a:lvl1pPr>
          </a:lstStyle>
          <a:p>
            <a:fld id="{D09A5A94-B4AE-AE44-AEEE-1D2726C39F81}" type="slidenum">
              <a:rPr lang="en-US"/>
              <a:pPr/>
              <a:t>‹#›</a:t>
            </a:fld>
            <a:endParaRPr lang="en-US"/>
          </a:p>
        </p:txBody>
      </p:sp>
    </p:spTree>
    <p:extLst>
      <p:ext uri="{BB962C8B-B14F-4D97-AF65-F5344CB8AC3E}">
        <p14:creationId xmlns:p14="http://schemas.microsoft.com/office/powerpoint/2010/main" val="708939206"/>
      </p:ext>
    </p:extLst>
  </p:cSld>
  <p:clrMap bg1="dk2" tx1="lt1" bg2="dk1" tx2="lt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xStyles>
    <p:titleStyle>
      <a:lvl1pPr algn="l" rtl="0" eaLnBrk="0" fontAlgn="base" hangingPunct="0">
        <a:lnSpc>
          <a:spcPct val="90000"/>
        </a:lnSpc>
        <a:spcBef>
          <a:spcPct val="20000"/>
        </a:spcBef>
        <a:spcAft>
          <a:spcPct val="0"/>
        </a:spcAft>
        <a:defRPr kumimoji="1" sz="4400">
          <a:solidFill>
            <a:schemeClr val="tx2"/>
          </a:solidFill>
          <a:latin typeface="+mj-lt"/>
          <a:ea typeface="+mj-ea"/>
          <a:cs typeface="ＭＳ Ｐゴシック" charset="-128"/>
        </a:defRPr>
      </a:lvl1pPr>
      <a:lvl2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2pPr>
      <a:lvl3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3pPr>
      <a:lvl4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4pPr>
      <a:lvl5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5pPr>
      <a:lvl6pPr marL="4572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6pPr>
      <a:lvl7pPr marL="9144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7pPr>
      <a:lvl8pPr marL="13716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8pPr>
      <a:lvl9pPr marL="18288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a:solidFill>
            <a:schemeClr val="tx1"/>
          </a:solidFill>
          <a:latin typeface="+mn-lt"/>
          <a:ea typeface="+mn-ea"/>
          <a:cs typeface="ＭＳ Ｐゴシック" charset="-128"/>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a:solidFill>
            <a:schemeClr val="tx1"/>
          </a:solidFill>
          <a:latin typeface="+mn-lt"/>
          <a:ea typeface="+mn-ea"/>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a:solidFill>
            <a:schemeClr val="tx1"/>
          </a:solidFill>
          <a:latin typeface="+mn-lt"/>
          <a:ea typeface="+mn-ea"/>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5pPr>
      <a:lvl6pPr marL="25146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6pPr>
      <a:lvl7pPr marL="29718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7pPr>
      <a:lvl8pPr marL="34290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8pPr>
      <a:lvl9pPr marL="3886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08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solidFill>
                  <a:srgbClr val="FFFFFF"/>
                </a:solidFill>
              </a:defRPr>
            </a:lvl1pPr>
          </a:lstStyle>
          <a:p>
            <a:pPr>
              <a:defRPr/>
            </a:pPr>
            <a:fld id="{CBCD4914-FF6F-BB4A-83FE-EB42D331D2F6}" type="slidenum">
              <a:rPr lang="en-US"/>
              <a:pPr>
                <a:defRPr/>
              </a:pPr>
              <a:t>‹#›</a:t>
            </a:fld>
            <a:endParaRPr lang="en-US"/>
          </a:p>
        </p:txBody>
      </p:sp>
      <p:sp>
        <p:nvSpPr>
          <p:cNvPr id="1208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6845500"/>
      </p:ext>
    </p:extLst>
  </p:cSld>
  <p:clrMap bg1="dk2" tx1="lt1" bg2="dk1" tx2="lt2" accent1="accent1" accent2="accent2" accent3="accent3" accent4="accent4" accent5="accent5" accent6="accent6" hlink="hlink" folHlink="folHlink"/>
  <p:sldLayoutIdLst>
    <p:sldLayoutId id="214748405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39354" indent="-28437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37471" indent="-227503"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2476" indent="-227503"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47459" indent="-227503"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67" tIns="32897" rIns="63267" bIns="32897"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1"/>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67" tIns="32897" rIns="63267" bIns="32897"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9"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fld id="{C748B40F-A5D4-3142-9507-2A12DDF39390}" type="slidenum">
              <a:rPr lang="en-US" sz="1800" smtClean="0">
                <a:latin typeface="Arial" charset="0"/>
                <a:cs typeface="DejaVu Sans" charset="0"/>
              </a:rPr>
              <a:pPr algn="l" defTabSz="32139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690964445"/>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Lst>
  <p:txStyles>
    <p:titleStyle>
      <a:lvl1pPr algn="ctr" defTabSz="32139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43" indent="-241043" algn="l" defTabSz="32139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260" indent="-200869" algn="l" defTabSz="32139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478" indent="-160696" algn="l" defTabSz="32139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870"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262"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654"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043"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437"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829"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91" rtl="0" eaLnBrk="1" latinLnBrk="0" hangingPunct="1">
        <a:defRPr sz="1300" kern="1200">
          <a:solidFill>
            <a:schemeClr val="tx1"/>
          </a:solidFill>
          <a:latin typeface="+mn-lt"/>
          <a:ea typeface="+mn-ea"/>
          <a:cs typeface="+mn-cs"/>
        </a:defRPr>
      </a:lvl1pPr>
      <a:lvl2pPr marL="321391" algn="l" defTabSz="321391" rtl="0" eaLnBrk="1" latinLnBrk="0" hangingPunct="1">
        <a:defRPr sz="1300" kern="1200">
          <a:solidFill>
            <a:schemeClr val="tx1"/>
          </a:solidFill>
          <a:latin typeface="+mn-lt"/>
          <a:ea typeface="+mn-ea"/>
          <a:cs typeface="+mn-cs"/>
        </a:defRPr>
      </a:lvl2pPr>
      <a:lvl3pPr marL="642782" algn="l" defTabSz="321391" rtl="0" eaLnBrk="1" latinLnBrk="0" hangingPunct="1">
        <a:defRPr sz="1300" kern="1200">
          <a:solidFill>
            <a:schemeClr val="tx1"/>
          </a:solidFill>
          <a:latin typeface="+mn-lt"/>
          <a:ea typeface="+mn-ea"/>
          <a:cs typeface="+mn-cs"/>
        </a:defRPr>
      </a:lvl3pPr>
      <a:lvl4pPr marL="964174" algn="l" defTabSz="321391" rtl="0" eaLnBrk="1" latinLnBrk="0" hangingPunct="1">
        <a:defRPr sz="1300" kern="1200">
          <a:solidFill>
            <a:schemeClr val="tx1"/>
          </a:solidFill>
          <a:latin typeface="+mn-lt"/>
          <a:ea typeface="+mn-ea"/>
          <a:cs typeface="+mn-cs"/>
        </a:defRPr>
      </a:lvl4pPr>
      <a:lvl5pPr marL="1285564" algn="l" defTabSz="321391" rtl="0" eaLnBrk="1" latinLnBrk="0" hangingPunct="1">
        <a:defRPr sz="1300" kern="1200">
          <a:solidFill>
            <a:schemeClr val="tx1"/>
          </a:solidFill>
          <a:latin typeface="+mn-lt"/>
          <a:ea typeface="+mn-ea"/>
          <a:cs typeface="+mn-cs"/>
        </a:defRPr>
      </a:lvl5pPr>
      <a:lvl6pPr marL="1606956" algn="l" defTabSz="321391" rtl="0" eaLnBrk="1" latinLnBrk="0" hangingPunct="1">
        <a:defRPr sz="1300" kern="1200">
          <a:solidFill>
            <a:schemeClr val="tx1"/>
          </a:solidFill>
          <a:latin typeface="+mn-lt"/>
          <a:ea typeface="+mn-ea"/>
          <a:cs typeface="+mn-cs"/>
        </a:defRPr>
      </a:lvl6pPr>
      <a:lvl7pPr marL="1928348" algn="l" defTabSz="321391" rtl="0" eaLnBrk="1" latinLnBrk="0" hangingPunct="1">
        <a:defRPr sz="1300" kern="1200">
          <a:solidFill>
            <a:schemeClr val="tx1"/>
          </a:solidFill>
          <a:latin typeface="+mn-lt"/>
          <a:ea typeface="+mn-ea"/>
          <a:cs typeface="+mn-cs"/>
        </a:defRPr>
      </a:lvl7pPr>
      <a:lvl8pPr marL="2249741" algn="l" defTabSz="321391" rtl="0" eaLnBrk="1" latinLnBrk="0" hangingPunct="1">
        <a:defRPr sz="1300" kern="1200">
          <a:solidFill>
            <a:schemeClr val="tx1"/>
          </a:solidFill>
          <a:latin typeface="+mn-lt"/>
          <a:ea typeface="+mn-ea"/>
          <a:cs typeface="+mn-cs"/>
        </a:defRPr>
      </a:lvl8pPr>
      <a:lvl9pPr marL="2571128" algn="l" defTabSz="321391" rtl="0" eaLnBrk="1" latinLnBrk="0" hangingPunct="1">
        <a:defRPr sz="13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58121170"/>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 id="2147484079" r:id="rId12"/>
    <p:sldLayoutId id="214748408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D987311A-B911-6D48-8F13-5871492DFDB3}" type="slidenum">
              <a:rPr lang="en-US"/>
              <a:pPr>
                <a:defRPr/>
              </a:pPr>
              <a:t>‹#›</a:t>
            </a:fld>
            <a:endParaRPr lang="en-US"/>
          </a:p>
        </p:txBody>
      </p:sp>
    </p:spTree>
    <p:extLst>
      <p:ext uri="{BB962C8B-B14F-4D97-AF65-F5344CB8AC3E}">
        <p14:creationId xmlns:p14="http://schemas.microsoft.com/office/powerpoint/2010/main" val="227111897"/>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2519E34F-AF5F-FF4D-9C28-0E117E7BCF2B}"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2676811306"/>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3986"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3987"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26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282629" name="Text Box 4"/>
          <p:cNvSpPr txBox="1">
            <a:spLocks noChangeArrowheads="1"/>
          </p:cNvSpPr>
          <p:nvPr/>
        </p:nvSpPr>
        <p:spPr bwMode="auto">
          <a:xfrm>
            <a:off x="3124200" y="6248400"/>
            <a:ext cx="31242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25E210EA-BFBD-CF43-B221-8E51782278AE}" type="slidenum">
              <a:rPr lang="en-GB"/>
              <a:pPr>
                <a:defRPr/>
              </a:pPr>
              <a:t>‹#›</a:t>
            </a:fld>
            <a:endParaRPr lang="en-GB"/>
          </a:p>
        </p:txBody>
      </p:sp>
    </p:spTree>
    <p:extLst>
      <p:ext uri="{BB962C8B-B14F-4D97-AF65-F5344CB8AC3E}">
        <p14:creationId xmlns:p14="http://schemas.microsoft.com/office/powerpoint/2010/main" val="3367580664"/>
      </p:ext>
    </p:extLst>
  </p:cSld>
  <p:clrMap bg1="lt1" tx1="dk1" bg2="lt2" tx2="dk2" accent1="accent1" accent2="accent2" accent3="accent3" accent4="accent4" accent5="accent5" accent6="accent6" hlink="hlink" folHlink="folHlink"/>
  <p:sldLayoutIdLst>
    <p:sldLayoutId id="2147484108" r:id="rId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mj-lt"/>
          <a:ea typeface="+mj-ea"/>
          <a:cs typeface="ＭＳ Ｐゴシック" charset="-128"/>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GB"/>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14535F24-B9A3-3942-9DAB-26F5EA5CDE51}" type="slidenum">
              <a:rPr lang="en-GB"/>
              <a:pPr>
                <a:defRPr/>
              </a:pPr>
              <a:t>‹#›</a:t>
            </a:fld>
            <a:endParaRPr lang="en-GB"/>
          </a:p>
        </p:txBody>
      </p:sp>
    </p:spTree>
    <p:extLst>
      <p:ext uri="{BB962C8B-B14F-4D97-AF65-F5344CB8AC3E}">
        <p14:creationId xmlns:p14="http://schemas.microsoft.com/office/powerpoint/2010/main" val="692384682"/>
      </p:ext>
    </p:extLst>
  </p:cSld>
  <p:clrMap bg1="lt1" tx1="dk1" bg2="lt2" tx2="dk2" accent1="accent1" accent2="accent2" accent3="accent3" accent4="accent4" accent5="accent5" accent6="accent6" hlink="hlink" folHlink="folHlink"/>
  <p:sldLayoutIdLst>
    <p:sldLayoutId id="214748411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686" algn="ctr" rtl="0" fontAlgn="base">
        <a:spcBef>
          <a:spcPct val="0"/>
        </a:spcBef>
        <a:spcAft>
          <a:spcPct val="0"/>
        </a:spcAft>
        <a:defRPr sz="4400">
          <a:solidFill>
            <a:schemeClr val="tx2"/>
          </a:solidFill>
          <a:latin typeface="Times New Roman" pitchFamily="18" charset="0"/>
          <a:cs typeface="Times New Roman" pitchFamily="18" charset="0"/>
        </a:defRPr>
      </a:lvl6pPr>
      <a:lvl7pPr marL="913370" algn="ctr" rtl="0" fontAlgn="base">
        <a:spcBef>
          <a:spcPct val="0"/>
        </a:spcBef>
        <a:spcAft>
          <a:spcPct val="0"/>
        </a:spcAft>
        <a:defRPr sz="4400">
          <a:solidFill>
            <a:schemeClr val="tx2"/>
          </a:solidFill>
          <a:latin typeface="Times New Roman" pitchFamily="18" charset="0"/>
          <a:cs typeface="Times New Roman" pitchFamily="18" charset="0"/>
        </a:defRPr>
      </a:lvl7pPr>
      <a:lvl8pPr marL="1370051" algn="ctr" rtl="0" fontAlgn="base">
        <a:spcBef>
          <a:spcPct val="0"/>
        </a:spcBef>
        <a:spcAft>
          <a:spcPct val="0"/>
        </a:spcAft>
        <a:defRPr sz="4400">
          <a:solidFill>
            <a:schemeClr val="tx2"/>
          </a:solidFill>
          <a:latin typeface="Times New Roman" pitchFamily="18" charset="0"/>
          <a:cs typeface="Times New Roman" pitchFamily="18" charset="0"/>
        </a:defRPr>
      </a:lvl8pPr>
      <a:lvl9pPr marL="1826739"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08" indent="-285428"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708" indent="-228341"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393" indent="-228341"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075" indent="-228341"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1759" indent="-228341" algn="l" rtl="0" fontAlgn="base">
        <a:spcBef>
          <a:spcPct val="20000"/>
        </a:spcBef>
        <a:spcAft>
          <a:spcPct val="0"/>
        </a:spcAft>
        <a:buChar char="»"/>
        <a:defRPr sz="2000">
          <a:solidFill>
            <a:schemeClr val="tx1"/>
          </a:solidFill>
          <a:latin typeface="+mn-lt"/>
          <a:cs typeface="+mn-cs"/>
        </a:defRPr>
      </a:lvl6pPr>
      <a:lvl7pPr marL="2968447" indent="-228341" algn="l" rtl="0" fontAlgn="base">
        <a:spcBef>
          <a:spcPct val="20000"/>
        </a:spcBef>
        <a:spcAft>
          <a:spcPct val="0"/>
        </a:spcAft>
        <a:buChar char="»"/>
        <a:defRPr sz="2000">
          <a:solidFill>
            <a:schemeClr val="tx1"/>
          </a:solidFill>
          <a:latin typeface="+mn-lt"/>
          <a:cs typeface="+mn-cs"/>
        </a:defRPr>
      </a:lvl7pPr>
      <a:lvl8pPr marL="3425126" indent="-228341" algn="l" rtl="0" fontAlgn="base">
        <a:spcBef>
          <a:spcPct val="20000"/>
        </a:spcBef>
        <a:spcAft>
          <a:spcPct val="0"/>
        </a:spcAft>
        <a:buChar char="»"/>
        <a:defRPr sz="2000">
          <a:solidFill>
            <a:schemeClr val="tx1"/>
          </a:solidFill>
          <a:latin typeface="+mn-lt"/>
          <a:cs typeface="+mn-cs"/>
        </a:defRPr>
      </a:lvl8pPr>
      <a:lvl9pPr marL="3881814" indent="-228341"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6662336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79166278"/>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 id="214748412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0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l" eaLnBrk="0" hangingPunct="0">
              <a:defRPr sz="1400">
                <a:latin typeface="Arial" pitchFamily="-112" charset="0"/>
                <a:ea typeface="+mn-ea"/>
                <a:cs typeface="+mn-cs"/>
              </a:defRPr>
            </a:lvl1pPr>
          </a:lstStyle>
          <a:p>
            <a:pPr>
              <a:defRPr/>
            </a:pPr>
            <a:endParaRPr lang="en-US"/>
          </a:p>
        </p:txBody>
      </p:sp>
      <p:sp>
        <p:nvSpPr>
          <p:cNvPr id="380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380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r" eaLnBrk="0" hangingPunct="0">
              <a:defRPr sz="1400">
                <a:latin typeface="Arial" charset="0"/>
              </a:defRPr>
            </a:lvl1pPr>
          </a:lstStyle>
          <a:p>
            <a:pPr>
              <a:defRPr/>
            </a:pPr>
            <a:fld id="{C24699A9-02F9-214C-BCF3-A3142318A2D3}" type="slidenum">
              <a:rPr lang="en-US"/>
              <a:pPr>
                <a:defRPr/>
              </a:pPr>
              <a:t>‹#›</a:t>
            </a:fld>
            <a:endParaRPr lang="en-US"/>
          </a:p>
        </p:txBody>
      </p:sp>
    </p:spTree>
    <p:extLst>
      <p:ext uri="{BB962C8B-B14F-4D97-AF65-F5344CB8AC3E}">
        <p14:creationId xmlns:p14="http://schemas.microsoft.com/office/powerpoint/2010/main" val="2369456194"/>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6686"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337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0051"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6739"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p:titleStyle>
    <p:bodyStyle>
      <a:lvl1pPr marL="342512" indent="-342512" algn="l" rtl="0" eaLnBrk="0" fontAlgn="base" hangingPunct="0">
        <a:spcBef>
          <a:spcPct val="20000"/>
        </a:spcBef>
        <a:spcAft>
          <a:spcPct val="0"/>
        </a:spcAft>
        <a:buChar char="•"/>
        <a:defRPr sz="3200">
          <a:solidFill>
            <a:schemeClr val="bg1"/>
          </a:solidFill>
          <a:latin typeface="+mn-lt"/>
          <a:ea typeface="+mn-ea"/>
          <a:cs typeface="+mn-cs"/>
        </a:defRPr>
      </a:lvl1pPr>
      <a:lvl2pPr marL="742108" indent="-285428" algn="l" rtl="0" eaLnBrk="0" fontAlgn="base" hangingPunct="0">
        <a:spcBef>
          <a:spcPct val="20000"/>
        </a:spcBef>
        <a:spcAft>
          <a:spcPct val="0"/>
        </a:spcAft>
        <a:buChar char="–"/>
        <a:defRPr sz="2800">
          <a:solidFill>
            <a:schemeClr val="bg1"/>
          </a:solidFill>
          <a:latin typeface="+mn-lt"/>
          <a:ea typeface="+mn-ea"/>
        </a:defRPr>
      </a:lvl2pPr>
      <a:lvl3pPr marL="1141708" indent="-228341" algn="l" rtl="0" eaLnBrk="0" fontAlgn="base" hangingPunct="0">
        <a:spcBef>
          <a:spcPct val="20000"/>
        </a:spcBef>
        <a:spcAft>
          <a:spcPct val="0"/>
        </a:spcAft>
        <a:buChar char="•"/>
        <a:defRPr sz="2400">
          <a:solidFill>
            <a:schemeClr val="bg1"/>
          </a:solidFill>
          <a:latin typeface="+mn-lt"/>
          <a:ea typeface="+mn-ea"/>
        </a:defRPr>
      </a:lvl3pPr>
      <a:lvl4pPr marL="1598393" indent="-228341" algn="l" rtl="0" eaLnBrk="0" fontAlgn="base" hangingPunct="0">
        <a:spcBef>
          <a:spcPct val="20000"/>
        </a:spcBef>
        <a:spcAft>
          <a:spcPct val="0"/>
        </a:spcAft>
        <a:buChar char="–"/>
        <a:defRPr sz="2000">
          <a:solidFill>
            <a:schemeClr val="bg1"/>
          </a:solidFill>
          <a:latin typeface="+mn-lt"/>
          <a:ea typeface="+mn-ea"/>
        </a:defRPr>
      </a:lvl4pPr>
      <a:lvl5pPr marL="2055075" indent="-228341" algn="l" rtl="0" eaLnBrk="0" fontAlgn="base" hangingPunct="0">
        <a:spcBef>
          <a:spcPct val="20000"/>
        </a:spcBef>
        <a:spcAft>
          <a:spcPct val="0"/>
        </a:spcAft>
        <a:buChar char="»"/>
        <a:defRPr sz="2000">
          <a:solidFill>
            <a:schemeClr val="bg1"/>
          </a:solidFill>
          <a:latin typeface="+mn-lt"/>
          <a:ea typeface="+mn-ea"/>
        </a:defRPr>
      </a:lvl5pPr>
      <a:lvl6pPr marL="2511759" indent="-228341" algn="l" rtl="0" fontAlgn="base">
        <a:spcBef>
          <a:spcPct val="20000"/>
        </a:spcBef>
        <a:spcAft>
          <a:spcPct val="0"/>
        </a:spcAft>
        <a:buChar char="»"/>
        <a:defRPr sz="2000">
          <a:solidFill>
            <a:schemeClr val="bg1"/>
          </a:solidFill>
          <a:latin typeface="+mn-lt"/>
          <a:ea typeface="+mn-ea"/>
        </a:defRPr>
      </a:lvl6pPr>
      <a:lvl7pPr marL="2968447" indent="-228341" algn="l" rtl="0" fontAlgn="base">
        <a:spcBef>
          <a:spcPct val="20000"/>
        </a:spcBef>
        <a:spcAft>
          <a:spcPct val="0"/>
        </a:spcAft>
        <a:buChar char="»"/>
        <a:defRPr sz="2000">
          <a:solidFill>
            <a:schemeClr val="bg1"/>
          </a:solidFill>
          <a:latin typeface="+mn-lt"/>
          <a:ea typeface="+mn-ea"/>
        </a:defRPr>
      </a:lvl7pPr>
      <a:lvl8pPr marL="3425126" indent="-228341" algn="l" rtl="0" fontAlgn="base">
        <a:spcBef>
          <a:spcPct val="20000"/>
        </a:spcBef>
        <a:spcAft>
          <a:spcPct val="0"/>
        </a:spcAft>
        <a:buChar char="»"/>
        <a:defRPr sz="2000">
          <a:solidFill>
            <a:schemeClr val="bg1"/>
          </a:solidFill>
          <a:latin typeface="+mn-lt"/>
          <a:ea typeface="+mn-ea"/>
        </a:defRPr>
      </a:lvl8pPr>
      <a:lvl9pPr marL="3881814" indent="-228341"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8" tIns="32892" rIns="63258" bIns="32892"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8" tIns="32892" rIns="63258" bIns="32892"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8" tIns="32892" rIns="63258" bIns="32892" numCol="1" anchor="t" anchorCtr="0" compatLnSpc="1">
            <a:prstTxWarp prst="textNoShape">
              <a:avLst/>
            </a:prstTxWarp>
          </a:bodyPr>
          <a:lstStyle>
            <a:lvl1pPr>
              <a:buClrTx/>
              <a:buFontTx/>
              <a:buNone/>
              <a:tabLst>
                <a:tab pos="0" algn="l"/>
                <a:tab pos="642686" algn="l"/>
                <a:tab pos="1285372" algn="l"/>
                <a:tab pos="1928060" algn="l"/>
                <a:tab pos="2570744" algn="l"/>
                <a:tab pos="3213438" algn="l"/>
                <a:tab pos="3856122" algn="l"/>
                <a:tab pos="4498813" algn="l"/>
                <a:tab pos="5141499" algn="l"/>
                <a:tab pos="5784185" algn="l"/>
                <a:tab pos="6426871" algn="l"/>
                <a:tab pos="7069559" algn="l"/>
              </a:tabLst>
              <a:defRPr>
                <a:solidFill>
                  <a:srgbClr val="000000"/>
                </a:solidFill>
              </a:defRPr>
            </a:lvl1pPr>
          </a:lstStyle>
          <a:p>
            <a:pPr algn="l" defTabSz="32134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8" tIns="32892" rIns="63258" bIns="32892" numCol="1" anchor="t" anchorCtr="0" compatLnSpc="1">
            <a:prstTxWarp prst="textNoShape">
              <a:avLst/>
            </a:prstTxWarp>
          </a:bodyPr>
          <a:lstStyle>
            <a:lvl1pPr>
              <a:buClrTx/>
              <a:buFontTx/>
              <a:buNone/>
              <a:tabLst>
                <a:tab pos="0" algn="l"/>
                <a:tab pos="642686" algn="l"/>
                <a:tab pos="1285372" algn="l"/>
                <a:tab pos="1928060" algn="l"/>
                <a:tab pos="2570744" algn="l"/>
                <a:tab pos="3213438" algn="l"/>
                <a:tab pos="3856122" algn="l"/>
                <a:tab pos="4498813" algn="l"/>
                <a:tab pos="5141499" algn="l"/>
                <a:tab pos="5784185" algn="l"/>
                <a:tab pos="6426871" algn="l"/>
                <a:tab pos="7069559" algn="l"/>
              </a:tabLst>
              <a:defRPr>
                <a:solidFill>
                  <a:srgbClr val="000000"/>
                </a:solidFill>
              </a:defRPr>
            </a:lvl1pPr>
          </a:lstStyle>
          <a:p>
            <a:pPr algn="l" defTabSz="32134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8" tIns="32892" rIns="63258" bIns="32892" numCol="1" anchor="t" anchorCtr="0" compatLnSpc="1">
            <a:prstTxWarp prst="textNoShape">
              <a:avLst/>
            </a:prstTxWarp>
          </a:bodyPr>
          <a:lstStyle>
            <a:lvl1pPr>
              <a:buClrTx/>
              <a:buFontTx/>
              <a:buNone/>
              <a:tabLst>
                <a:tab pos="0" algn="l"/>
                <a:tab pos="642686" algn="l"/>
                <a:tab pos="1285372" algn="l"/>
                <a:tab pos="1928060" algn="l"/>
                <a:tab pos="2570744" algn="l"/>
                <a:tab pos="3213438" algn="l"/>
                <a:tab pos="3856122" algn="l"/>
                <a:tab pos="4498813" algn="l"/>
                <a:tab pos="5141499" algn="l"/>
                <a:tab pos="5784185" algn="l"/>
                <a:tab pos="6426871" algn="l"/>
                <a:tab pos="7069559" algn="l"/>
              </a:tabLst>
              <a:defRPr>
                <a:solidFill>
                  <a:srgbClr val="000000"/>
                </a:solidFill>
              </a:defRPr>
            </a:lvl1pPr>
          </a:lstStyle>
          <a:p>
            <a:pPr algn="l" defTabSz="321343" eaLnBrk="0" hangingPunct="0">
              <a:buSzPct val="100000"/>
            </a:pPr>
            <a:fld id="{12737187-998D-C145-BAF2-CB6526813A35}" type="slidenum">
              <a:rPr lang="en-US" sz="1800">
                <a:latin typeface="Arial" charset="0"/>
                <a:cs typeface="DejaVu Sans" charset="0"/>
              </a:rPr>
              <a:pPr algn="l" defTabSz="32134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837669450"/>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Lst>
  <p:txStyles>
    <p:titleStyle>
      <a:lvl1pPr algn="ctr" defTabSz="32134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82" indent="-200839"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58"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703"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049"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91"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731"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079"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424"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07" indent="-241007" algn="l" defTabSz="32134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82" indent="-200839" algn="l" defTabSz="32134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58" indent="-160672" algn="l" defTabSz="32134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703" indent="-160672" algn="l" defTabSz="32134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049" indent="-160672" algn="l" defTabSz="32134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91" indent="-160672" algn="l" defTabSz="32134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731" indent="-160672" algn="l" defTabSz="32134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079" indent="-160672" algn="l" defTabSz="32134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424" indent="-160672" algn="l" defTabSz="32134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43" rtl="0" eaLnBrk="1" latinLnBrk="0" hangingPunct="1">
        <a:defRPr sz="1300" kern="1200">
          <a:solidFill>
            <a:schemeClr val="tx1"/>
          </a:solidFill>
          <a:latin typeface="+mn-lt"/>
          <a:ea typeface="+mn-ea"/>
          <a:cs typeface="+mn-cs"/>
        </a:defRPr>
      </a:lvl1pPr>
      <a:lvl2pPr marL="321343" algn="l" defTabSz="321343" rtl="0" eaLnBrk="1" latinLnBrk="0" hangingPunct="1">
        <a:defRPr sz="1300" kern="1200">
          <a:solidFill>
            <a:schemeClr val="tx1"/>
          </a:solidFill>
          <a:latin typeface="+mn-lt"/>
          <a:ea typeface="+mn-ea"/>
          <a:cs typeface="+mn-cs"/>
        </a:defRPr>
      </a:lvl2pPr>
      <a:lvl3pPr marL="642686" algn="l" defTabSz="321343" rtl="0" eaLnBrk="1" latinLnBrk="0" hangingPunct="1">
        <a:defRPr sz="1300" kern="1200">
          <a:solidFill>
            <a:schemeClr val="tx1"/>
          </a:solidFill>
          <a:latin typeface="+mn-lt"/>
          <a:ea typeface="+mn-ea"/>
          <a:cs typeface="+mn-cs"/>
        </a:defRPr>
      </a:lvl3pPr>
      <a:lvl4pPr marL="964030" algn="l" defTabSz="321343" rtl="0" eaLnBrk="1" latinLnBrk="0" hangingPunct="1">
        <a:defRPr sz="1300" kern="1200">
          <a:solidFill>
            <a:schemeClr val="tx1"/>
          </a:solidFill>
          <a:latin typeface="+mn-lt"/>
          <a:ea typeface="+mn-ea"/>
          <a:cs typeface="+mn-cs"/>
        </a:defRPr>
      </a:lvl4pPr>
      <a:lvl5pPr marL="1285372" algn="l" defTabSz="321343" rtl="0" eaLnBrk="1" latinLnBrk="0" hangingPunct="1">
        <a:defRPr sz="1300" kern="1200">
          <a:solidFill>
            <a:schemeClr val="tx1"/>
          </a:solidFill>
          <a:latin typeface="+mn-lt"/>
          <a:ea typeface="+mn-ea"/>
          <a:cs typeface="+mn-cs"/>
        </a:defRPr>
      </a:lvl5pPr>
      <a:lvl6pPr marL="1606717" algn="l" defTabSz="321343" rtl="0" eaLnBrk="1" latinLnBrk="0" hangingPunct="1">
        <a:defRPr sz="1300" kern="1200">
          <a:solidFill>
            <a:schemeClr val="tx1"/>
          </a:solidFill>
          <a:latin typeface="+mn-lt"/>
          <a:ea typeface="+mn-ea"/>
          <a:cs typeface="+mn-cs"/>
        </a:defRPr>
      </a:lvl6pPr>
      <a:lvl7pPr marL="1928060" algn="l" defTabSz="321343" rtl="0" eaLnBrk="1" latinLnBrk="0" hangingPunct="1">
        <a:defRPr sz="1300" kern="1200">
          <a:solidFill>
            <a:schemeClr val="tx1"/>
          </a:solidFill>
          <a:latin typeface="+mn-lt"/>
          <a:ea typeface="+mn-ea"/>
          <a:cs typeface="+mn-cs"/>
        </a:defRPr>
      </a:lvl7pPr>
      <a:lvl8pPr marL="2249407" algn="l" defTabSz="321343" rtl="0" eaLnBrk="1" latinLnBrk="0" hangingPunct="1">
        <a:defRPr sz="1300" kern="1200">
          <a:solidFill>
            <a:schemeClr val="tx1"/>
          </a:solidFill>
          <a:latin typeface="+mn-lt"/>
          <a:ea typeface="+mn-ea"/>
          <a:cs typeface="+mn-cs"/>
        </a:defRPr>
      </a:lvl8pPr>
      <a:lvl9pPr marL="2570744" algn="l" defTabSz="321343" rtl="0" eaLnBrk="1" latinLnBrk="0" hangingPunct="1">
        <a:defRPr sz="13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31870498"/>
      </p:ext>
    </p:extLst>
  </p:cSld>
  <p:clrMap bg1="dk2" tx1="lt1" bg2="dk1" tx2="lt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16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3342370707"/>
      </p:ext>
    </p:extLst>
  </p:cSld>
  <p:clrMap bg1="dk2" tx1="lt1" bg2="dk1" tx2="lt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3889281"/>
      </p:ext>
    </p:extLst>
  </p:cSld>
  <p:clrMap bg1="dk2" tx1="lt1" bg2="dk1" tx2="lt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 id="214748418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2414876424"/>
      </p:ext>
    </p:extLst>
  </p:cSld>
  <p:clrMap bg1="dk2" tx1="lt1" bg2="dk1" tx2="lt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Arial" charset="0"/>
                <a:cs typeface="Times New Roman" charset="0"/>
              </a:defRPr>
            </a:lvl1pPr>
          </a:lstStyle>
          <a:p>
            <a:pPr>
              <a:defRPr/>
            </a:pPr>
            <a:fld id="{03B1A4CE-FD1C-9F4C-BFF5-E41BE9E32009}" type="slidenum">
              <a:rPr lang="en-US"/>
              <a:pPr>
                <a:defRPr/>
              </a:pPr>
              <a:t>‹#›</a:t>
            </a:fld>
            <a:endParaRPr lang="en-US"/>
          </a:p>
        </p:txBody>
      </p:sp>
    </p:spTree>
    <p:extLst>
      <p:ext uri="{BB962C8B-B14F-4D97-AF65-F5344CB8AC3E}">
        <p14:creationId xmlns:p14="http://schemas.microsoft.com/office/powerpoint/2010/main" val="1819977817"/>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12" r:id="rId12"/>
    <p:sldLayoutId id="2147484213"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FB0B9765-6576-D64E-BBEA-8425F2B59787}" type="slidenum">
              <a:rPr lang="en-GB">
                <a:effectLst/>
              </a:rPr>
              <a:pPr defTabSz="449263">
                <a:defRPr/>
              </a:pPr>
              <a:t>‹#›</a:t>
            </a:fld>
            <a:endParaRPr lang="en-GB">
              <a:effectLst/>
            </a:endParaRPr>
          </a:p>
        </p:txBody>
      </p:sp>
    </p:spTree>
    <p:extLst>
      <p:ext uri="{BB962C8B-B14F-4D97-AF65-F5344CB8AC3E}">
        <p14:creationId xmlns:p14="http://schemas.microsoft.com/office/powerpoint/2010/main" val="3562535038"/>
      </p:ext>
    </p:extLst>
  </p:cSld>
  <p:clrMap bg1="lt1" tx1="dk1" bg2="lt2" tx2="dk2" accent1="accent1" accent2="accent2" accent3="accent3" accent4="accent4" accent5="accent5" accent6="accent6" hlink="hlink" folHlink="folHlink"/>
  <p:sldLayoutIdLst>
    <p:sldLayoutId id="2147484215"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A8CA99A-F492-7648-B124-61AA2562A381}" type="slidenum">
              <a:rPr lang="en-US"/>
              <a:pPr>
                <a:defRPr/>
              </a:pPr>
              <a:t>‹#›</a:t>
            </a:fld>
            <a:endParaRPr lang="en-US"/>
          </a:p>
        </p:txBody>
      </p:sp>
      <p:grpSp>
        <p:nvGrpSpPr>
          <p:cNvPr id="139268" name="Group 4"/>
          <p:cNvGrpSpPr>
            <a:grpSpLocks/>
          </p:cNvGrpSpPr>
          <p:nvPr/>
        </p:nvGrpSpPr>
        <p:grpSpPr bwMode="auto">
          <a:xfrm>
            <a:off x="0" y="0"/>
            <a:ext cx="9140825" cy="6850063"/>
            <a:chOff x="0" y="0"/>
            <a:chExt cx="5758" cy="4315"/>
          </a:xfrm>
        </p:grpSpPr>
        <p:grpSp>
          <p:nvGrpSpPr>
            <p:cNvPr id="139272"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07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08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392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08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sp>
          <p:nvSpPr>
            <p:cNvPr id="308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39274"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0592366"/>
      </p:ext>
    </p:extLst>
  </p:cSld>
  <p:clrMap bg1="dk2" tx1="lt1" bg2="dk1" tx2="lt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4370C4B8-28FD-CA45-96DB-445CE5F9BEB5}"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6794604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cs typeface="Times New Roman" pitchFamily="18" charset="0"/>
              </a:defRPr>
            </a:lvl1pPr>
          </a:lstStyle>
          <a:p>
            <a:fld id="{C71F10AB-A472-45CE-A173-9D5B166D1F2C}" type="slidenum">
              <a:rPr lang="en-US" altLang="en-US"/>
              <a:pPr/>
              <a:t>‹#›</a:t>
            </a:fld>
            <a:endParaRPr lang="en-US" altLang="en-US"/>
          </a:p>
        </p:txBody>
      </p:sp>
    </p:spTree>
    <p:extLst>
      <p:ext uri="{BB962C8B-B14F-4D97-AF65-F5344CB8AC3E}">
        <p14:creationId xmlns:p14="http://schemas.microsoft.com/office/powerpoint/2010/main" val="1449434576"/>
      </p:ext>
    </p:extLst>
  </p:cSld>
  <p:clrMap bg1="lt1" tx1="dk1" bg2="lt2" tx2="dk2" accent1="accent1" accent2="accent2" accent3="accent3" accent4="accent4" accent5="accent5" accent6="accent6" hlink="hlink" folHlink="folHlink"/>
  <p:sldLayoutIdLst>
    <p:sldLayoutId id="2147484230"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346EDDBA-03C5-40F3-94D4-1C9A35FF7FBE}" type="slidenum">
              <a:rPr lang="en-US" altLang="en-US"/>
              <a:pPr/>
              <a:t>‹#›</a:t>
            </a:fld>
            <a:endParaRPr lang="en-US" altLang="en-US"/>
          </a:p>
        </p:txBody>
      </p:sp>
    </p:spTree>
    <p:extLst>
      <p:ext uri="{BB962C8B-B14F-4D97-AF65-F5344CB8AC3E}">
        <p14:creationId xmlns:p14="http://schemas.microsoft.com/office/powerpoint/2010/main" val="1169954163"/>
      </p:ext>
    </p:extLst>
  </p:cSld>
  <p:clrMap bg1="dk2" tx1="lt1" bg2="dk1" tx2="lt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 id="2147484243" r:id="rId12"/>
    <p:sldLayoutId id="2147484244"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692054464"/>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 id="2147484257"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b" anchorCtr="0" compatLnSpc="1">
            <a:prstTxWarp prst="textNoShape">
              <a:avLst/>
            </a:prstTxWarp>
          </a:bodyPr>
          <a:lstStyle/>
          <a:p>
            <a:pPr lvl="0"/>
            <a:r>
              <a:rPr lang="en-US" dirty="0"/>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r">
              <a:defRPr sz="1400" b="0">
                <a:solidFill>
                  <a:schemeClr val="tx2"/>
                </a:solidFill>
              </a:defRPr>
            </a:lvl1pPr>
          </a:lstStyle>
          <a:p>
            <a:fld id="{AAC681F6-BBD6-CD45-A878-559124AAC9C8}" type="slidenum">
              <a:rPr lang="en-US"/>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245216"/>
      </p:ext>
    </p:extLst>
  </p:cSld>
  <p:clrMap bg1="lt1" tx1="dk1" bg2="lt2" tx2="dk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Lst>
  <p:txStyles>
    <p:titleStyle>
      <a:lvl1pPr algn="l"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082" algn="l" rtl="0" fontAlgn="base">
        <a:spcBef>
          <a:spcPct val="0"/>
        </a:spcBef>
        <a:spcAft>
          <a:spcPct val="0"/>
        </a:spcAft>
        <a:defRPr sz="4400">
          <a:solidFill>
            <a:schemeClr val="tx2"/>
          </a:solidFill>
          <a:latin typeface="Times New Roman" pitchFamily="-111" charset="0"/>
        </a:defRPr>
      </a:lvl6pPr>
      <a:lvl7pPr marL="914165" algn="l" rtl="0" fontAlgn="base">
        <a:spcBef>
          <a:spcPct val="0"/>
        </a:spcBef>
        <a:spcAft>
          <a:spcPct val="0"/>
        </a:spcAft>
        <a:defRPr sz="4400">
          <a:solidFill>
            <a:schemeClr val="tx2"/>
          </a:solidFill>
          <a:latin typeface="Times New Roman" pitchFamily="-111" charset="0"/>
        </a:defRPr>
      </a:lvl7pPr>
      <a:lvl8pPr marL="1371250" algn="l" rtl="0" fontAlgn="base">
        <a:spcBef>
          <a:spcPct val="0"/>
        </a:spcBef>
        <a:spcAft>
          <a:spcPct val="0"/>
        </a:spcAft>
        <a:defRPr sz="4400">
          <a:solidFill>
            <a:schemeClr val="tx2"/>
          </a:solidFill>
          <a:latin typeface="Times New Roman" pitchFamily="-111" charset="0"/>
        </a:defRPr>
      </a:lvl8pPr>
      <a:lvl9pPr marL="1828332" algn="l" rtl="0" fontAlgn="base">
        <a:spcBef>
          <a:spcPct val="0"/>
        </a:spcBef>
        <a:spcAft>
          <a:spcPct val="0"/>
        </a:spcAft>
        <a:defRPr sz="4400">
          <a:solidFill>
            <a:schemeClr val="tx2"/>
          </a:solidFill>
          <a:latin typeface="Times New Roman" pitchFamily="-111" charset="0"/>
        </a:defRPr>
      </a:lvl9pPr>
    </p:titleStyle>
    <p:bodyStyle>
      <a:lvl1pPr marL="342813" indent="-342813" algn="l" rtl="0" eaLnBrk="0" fontAlgn="base" hangingPunct="0">
        <a:spcBef>
          <a:spcPct val="20000"/>
        </a:spcBef>
        <a:spcAft>
          <a:spcPct val="0"/>
        </a:spcAft>
        <a:buBlip>
          <a:blip r:embed="rId16"/>
        </a:buBlip>
        <a:defRPr sz="3200">
          <a:solidFill>
            <a:schemeClr val="tx1"/>
          </a:solidFill>
          <a:latin typeface="Arial"/>
          <a:ea typeface="ＭＳ Ｐゴシック" pitchFamily="-111" charset="-128"/>
          <a:cs typeface="Arial"/>
        </a:defRPr>
      </a:lvl1pPr>
      <a:lvl2pPr marL="742760" indent="-285677"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Arial"/>
          <a:ea typeface="ＭＳ Ｐゴシック" pitchFamily="-111" charset="-128"/>
          <a:cs typeface="Arial"/>
        </a:defRPr>
      </a:lvl2pPr>
      <a:lvl3pPr marL="1142706" indent="-228541"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9790" indent="-228541"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6875" indent="-228541"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13959" indent="-22854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040" indent="-22854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8124" indent="-22854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5205" indent="-22854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4D60DE23-C63A-C94F-A540-BD2BDC26D7BE}" type="slidenum">
              <a:rPr lang="en-US"/>
              <a:pPr>
                <a:defRPr/>
              </a:pPr>
              <a:t>‹#›</a:t>
            </a:fld>
            <a:endParaRPr lang="en-US"/>
          </a:p>
        </p:txBody>
      </p:sp>
    </p:spTree>
    <p:extLst>
      <p:ext uri="{BB962C8B-B14F-4D97-AF65-F5344CB8AC3E}">
        <p14:creationId xmlns:p14="http://schemas.microsoft.com/office/powerpoint/2010/main" val="2848956398"/>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601802037"/>
      </p:ext>
    </p:extLst>
  </p:cSld>
  <p:clrMap bg1="dk2" tx1="lt1" bg2="dk1" tx2="lt2" accent1="accent1" accent2="accent2" accent3="accent3" accent4="accent4" accent5="accent5" accent6="accent6" hlink="hlink" folHlink="folHlink"/>
  <p:sldLayoutIdLst>
    <p:sldLayoutId id="2147484283" r:id="rId1"/>
    <p:sldLayoutId id="2147484284" r:id="rId2"/>
    <p:sldLayoutId id="2147484285" r:id="rId3"/>
    <p:sldLayoutId id="2147484286" r:id="rId4"/>
    <p:sldLayoutId id="2147484287" r:id="rId5"/>
    <p:sldLayoutId id="2147484288" r:id="rId6"/>
    <p:sldLayoutId id="2147484289" r:id="rId7"/>
    <p:sldLayoutId id="2147484290" r:id="rId8"/>
    <p:sldLayoutId id="2147484291" r:id="rId9"/>
    <p:sldLayoutId id="2147484292" r:id="rId10"/>
    <p:sldLayoutId id="214748429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1422400"/>
            <a:ext cx="9147175" cy="5435600"/>
            <a:chOff x="0" y="896"/>
            <a:chExt cx="5762" cy="3424"/>
          </a:xfrm>
        </p:grpSpPr>
        <p:grpSp>
          <p:nvGrpSpPr>
            <p:cNvPr id="20488" name="Group 3"/>
            <p:cNvGrpSpPr>
              <a:grpSpLocks/>
            </p:cNvGrpSpPr>
            <p:nvPr userDrawn="1"/>
          </p:nvGrpSpPr>
          <p:grpSpPr bwMode="auto">
            <a:xfrm>
              <a:off x="20" y="896"/>
              <a:ext cx="5742" cy="3424"/>
              <a:chOff x="20" y="896"/>
              <a:chExt cx="5742" cy="3424"/>
            </a:xfrm>
          </p:grpSpPr>
          <p:sp>
            <p:nvSpPr>
              <p:cNvPr id="2062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2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2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2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2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3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3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3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3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3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3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3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3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0489" name="Group 17"/>
            <p:cNvGrpSpPr>
              <a:grpSpLocks/>
            </p:cNvGrpSpPr>
            <p:nvPr userDrawn="1"/>
          </p:nvGrpSpPr>
          <p:grpSpPr bwMode="auto">
            <a:xfrm>
              <a:off x="0" y="2291"/>
              <a:ext cx="1385" cy="1702"/>
              <a:chOff x="0" y="2291"/>
              <a:chExt cx="1385" cy="1702"/>
            </a:xfrm>
          </p:grpSpPr>
          <p:sp>
            <p:nvSpPr>
              <p:cNvPr id="2049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49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49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49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49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49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49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49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49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49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0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0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0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0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0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0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0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0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0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0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1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1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1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1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1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1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1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1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1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1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2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2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2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2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2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2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2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2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2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2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3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3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3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3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3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3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3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3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3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3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4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4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4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4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4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4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4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4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4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4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5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5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5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5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55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5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5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5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5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5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6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6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6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6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6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6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6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6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6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6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7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7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7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7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7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7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7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7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7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7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8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8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8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8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8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8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8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8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8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8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9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9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9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9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9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9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9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9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9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9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0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0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0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0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0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0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0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0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0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0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1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61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61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61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61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61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61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61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61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61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2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2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622" name="Freeform 150"/>
              <p:cNvSpPr>
                <a:spLocks/>
              </p:cNvSpPr>
              <p:nvPr userDrawn="1"/>
            </p:nvSpPr>
            <p:spPr bwMode="ltGray">
              <a:xfrm rot="-2857037">
                <a:off x="619" y="3550"/>
                <a:ext cx="68" cy="69"/>
              </a:xfrm>
              <a:custGeom>
                <a:avLst/>
                <a:gdLst>
                  <a:gd name="T0" fmla="*/ 0 w 144"/>
                  <a:gd name="T1" fmla="*/ 21 h 154"/>
                  <a:gd name="T2" fmla="*/ 13 w 144"/>
                  <a:gd name="T3" fmla="*/ 31 h 154"/>
                  <a:gd name="T4" fmla="*/ 26 w 144"/>
                  <a:gd name="T5" fmla="*/ 24 h 154"/>
                  <a:gd name="T6" fmla="*/ 14 w 144"/>
                  <a:gd name="T7" fmla="*/ 11 h 154"/>
                  <a:gd name="T8" fmla="*/ 23 w 144"/>
                  <a:gd name="T9" fmla="*/ 7 h 154"/>
                  <a:gd name="T10" fmla="*/ 26 w 144"/>
                  <a:gd name="T11" fmla="*/ 11 h 154"/>
                  <a:gd name="T12" fmla="*/ 32 w 144"/>
                  <a:gd name="T13" fmla="*/ 9 h 154"/>
                  <a:gd name="T14" fmla="*/ 22 w 144"/>
                  <a:gd name="T15" fmla="*/ 0 h 154"/>
                  <a:gd name="T16" fmla="*/ 8 w 144"/>
                  <a:gd name="T17" fmla="*/ 7 h 154"/>
                  <a:gd name="T18" fmla="*/ 20 w 144"/>
                  <a:gd name="T19" fmla="*/ 22 h 154"/>
                  <a:gd name="T20" fmla="*/ 6 w 144"/>
                  <a:gd name="T21" fmla="*/ 20 h 154"/>
                  <a:gd name="T22" fmla="*/ 0 w 144"/>
                  <a:gd name="T23" fmla="*/ 21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E1E740A1-9A2F-154C-BC5E-63A77EC45A38}"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1620046"/>
      </p:ext>
    </p:extLst>
  </p:cSld>
  <p:clrMap bg1="dk2" tx1="lt1" bg2="dk1" tx2="lt2" accent1="accent1" accent2="accent2" accent3="accent3" accent4="accent4" accent5="accent5" accent6="accent6" hlink="hlink" folHlink="folHlink"/>
  <p:sldLayoutIdLst>
    <p:sldLayoutId id="2147484295" r:id="rId1"/>
    <p:sldLayoutId id="2147484296"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E1466DEE-4876-5441-A724-1FC581A6FB8F}" type="slidenum">
              <a:rPr lang="en-US"/>
              <a:pPr>
                <a:defRPr/>
              </a:pPr>
              <a:t>‹#›</a:t>
            </a:fld>
            <a:endParaRPr lang="en-US"/>
          </a:p>
        </p:txBody>
      </p:sp>
    </p:spTree>
    <p:extLst>
      <p:ext uri="{BB962C8B-B14F-4D97-AF65-F5344CB8AC3E}">
        <p14:creationId xmlns:p14="http://schemas.microsoft.com/office/powerpoint/2010/main" val="3081574921"/>
      </p:ext>
    </p:extLst>
  </p:cSld>
  <p:clrMap bg1="lt1" tx1="dk1" bg2="lt2" tx2="dk2" accent1="accent1" accent2="accent2" accent3="accent3" accent4="accent4" accent5="accent5" accent6="accent6" hlink="hlink" folHlink="folHlink"/>
  <p:sldLayoutIdLst>
    <p:sldLayoutId id="2147484298"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2" charset="-52"/>
                <a:ea typeface="ＭＳ Ｐゴシック" charset="0"/>
                <a:cs typeface="ＭＳ Ｐゴシック" charset="0"/>
              </a:endParaRPr>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ea typeface="ＭＳ Ｐゴシック" charset="0"/>
                <a:cs typeface="ＭＳ Ｐゴシック" charset="0"/>
              </a:defRPr>
            </a:lvl1pPr>
          </a:lstStyle>
          <a:p>
            <a:pPr>
              <a:defRPr/>
            </a:pPr>
            <a:fld id="{578E7FE5-6CF7-FB48-A5BE-85E9901BD34D}" type="slidenum">
              <a:rPr lang="en-US"/>
              <a:pPr>
                <a:defRPr/>
              </a:pPr>
              <a:t>‹#›</a:t>
            </a:fld>
            <a:endParaRPr lang="en-US"/>
          </a:p>
        </p:txBody>
      </p:sp>
    </p:spTree>
    <p:extLst>
      <p:ext uri="{BB962C8B-B14F-4D97-AF65-F5344CB8AC3E}">
        <p14:creationId xmlns:p14="http://schemas.microsoft.com/office/powerpoint/2010/main" val="877493993"/>
      </p:ext>
    </p:extLst>
  </p:cSld>
  <p:clrMap bg1="dk2" tx1="lt1" bg2="dk1" tx2="lt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 id="2147484311" r:id="rId12"/>
    <p:sldLayoutId id="2147484312"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CC385DC9-05F0-1F4E-A4A4-30B2429CDB75}" type="slidenum">
              <a:rPr lang="en-US"/>
              <a:pPr>
                <a:defRPr/>
              </a:pPr>
              <a:t>‹#›</a:t>
            </a:fld>
            <a:endParaRPr lang="en-US"/>
          </a:p>
        </p:txBody>
      </p:sp>
    </p:spTree>
    <p:extLst>
      <p:ext uri="{BB962C8B-B14F-4D97-AF65-F5344CB8AC3E}">
        <p14:creationId xmlns:p14="http://schemas.microsoft.com/office/powerpoint/2010/main" val="168204876"/>
      </p:ext>
    </p:extLst>
  </p:cSld>
  <p:clrMap bg1="lt1" tx1="dk1" bg2="lt2" tx2="dk2" accent1="accent1" accent2="accent2" accent3="accent3" accent4="accent4" accent5="accent5" accent6="accent6" hlink="hlink" folHlink="folHlink"/>
  <p:sldLayoutIdLst>
    <p:sldLayoutId id="2147484314" r:id="rId1"/>
    <p:sldLayoutId id="2147484315"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7157087"/>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554"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p>
          </p:txBody>
        </p:sp>
        <p:sp>
          <p:nvSpPr>
            <p:cNvPr id="2356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D297CCCF-9933-2A47-8A75-4202EB732F38}" type="slidenum">
              <a:rPr lang="en-US"/>
              <a:pPr>
                <a:defRPr/>
              </a:pPr>
              <a:t>‹#›</a:t>
            </a:fld>
            <a:endParaRPr lang="en-US"/>
          </a:p>
        </p:txBody>
      </p:sp>
    </p:spTree>
    <p:extLst>
      <p:ext uri="{BB962C8B-B14F-4D97-AF65-F5344CB8AC3E}">
        <p14:creationId xmlns:p14="http://schemas.microsoft.com/office/powerpoint/2010/main" val="3383674819"/>
      </p:ext>
    </p:extLst>
  </p:cSld>
  <p:clrMap bg1="dk2" tx1="lt1" bg2="dk1" tx2="lt2" accent1="accent1" accent2="accent2" accent3="accent3" accent4="accent4" accent5="accent5" accent6="accent6" hlink="hlink" folHlink="folHlink"/>
  <p:sldLayoutIdLst>
    <p:sldLayoutId id="214748431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6699"/>
            </a:gs>
            <a:gs pos="100000">
              <a:srgbClr val="001017"/>
            </a:gs>
          </a:gsLst>
          <a:path path="rect">
            <a:fillToRect r="100000" b="100000"/>
          </a:path>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A58B589-D2B9-CBDC-20FA-6FE1A9FA8326}"/>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10BA93E6-5E3E-201A-41B8-2AD0B2DECC24}"/>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a:extLst>
              <a:ext uri="{FF2B5EF4-FFF2-40B4-BE49-F238E27FC236}">
                <a16:creationId xmlns:a16="http://schemas.microsoft.com/office/drawing/2014/main" id="{C66DE62C-A369-1CF8-A3E3-CBFAAA12727B}"/>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chemeClr val="tx1"/>
                </a:solidFill>
                <a:latin typeface="Times New Roman"/>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4344C949-F617-A54A-8149-47302391534E}"/>
              </a:ext>
            </a:extLst>
          </p:cNvPr>
          <p:cNvSpPr>
            <a:spLocks noGrp="1" noChangeArrowheads="1"/>
          </p:cNvSpPr>
          <p:nvPr>
            <p:ph type="ftr" sz="quarter" idx="3"/>
          </p:nvPr>
        </p:nvSpPr>
        <p:spPr bwMode="auto">
          <a:xfrm>
            <a:off x="3124200" y="6245225"/>
            <a:ext cx="57150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defRPr sz="1400">
                <a:solidFill>
                  <a:schemeClr val="tx1"/>
                </a:solidFill>
                <a:latin typeface="Times New Roman"/>
                <a:ea typeface="ＭＳ Ｐゴシック" charset="0"/>
                <a:cs typeface="+mn-cs"/>
              </a:defRPr>
            </a:lvl1pPr>
          </a:lstStyle>
          <a:p>
            <a:pPr algn="r">
              <a:defRPr/>
            </a:pPr>
            <a:r>
              <a:rPr lang="en-US" dirty="0"/>
              <a:t>Stephen J. Bramer, DTS</a:t>
            </a:r>
          </a:p>
        </p:txBody>
      </p:sp>
    </p:spTree>
    <p:extLst>
      <p:ext uri="{BB962C8B-B14F-4D97-AF65-F5344CB8AC3E}">
        <p14:creationId xmlns:p14="http://schemas.microsoft.com/office/powerpoint/2010/main" val="1504829438"/>
      </p:ext>
    </p:extLst>
  </p:cSld>
  <p:clrMap bg1="dk2" tx1="lt1" bg2="dk1" tx2="lt2" accent1="accent1" accent2="accent2" accent3="accent3" accent4="accent4" accent5="accent5" accent6="accent6" hlink="hlink" folHlink="folHlink"/>
  <p:sldLayoutIdLst>
    <p:sldLayoutId id="2147484319" r:id="rId1"/>
    <p:sldLayoutId id="2147484320" r:id="rId2"/>
    <p:sldLayoutId id="2147484321" r:id="rId3"/>
    <p:sldLayoutId id="2147484322" r:id="rId4"/>
    <p:sldLayoutId id="2147484323" r:id="rId5"/>
    <p:sldLayoutId id="2147484324" r:id="rId6"/>
    <p:sldLayoutId id="2147484325" r:id="rId7"/>
    <p:sldLayoutId id="2147484326" r:id="rId8"/>
    <p:sldLayoutId id="2147484327" r:id="rId9"/>
    <p:sldLayoutId id="2147484328" r:id="rId10"/>
    <p:sldLayoutId id="2147484329" r:id="rId11"/>
  </p:sldLayoutIdLst>
  <p:transition spd="med">
    <p:fade/>
  </p:transition>
  <p:txStyles>
    <p:titleStyle>
      <a:lvl1pPr algn="ctr" rtl="0" eaLnBrk="0" fontAlgn="base" hangingPunct="0">
        <a:spcBef>
          <a:spcPct val="0"/>
        </a:spcBef>
        <a:spcAft>
          <a:spcPct val="0"/>
        </a:spcAft>
        <a:defRPr sz="4400">
          <a:solidFill>
            <a:schemeClr val="tx2"/>
          </a:solidFill>
          <a:latin typeface="Times New Roman"/>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Times New Roman"/>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Times New Roman"/>
          <a:ea typeface="+mn-ea"/>
        </a:defRPr>
      </a:lvl2pPr>
      <a:lvl3pPr marL="1143000" indent="-228600" algn="l" rtl="0" eaLnBrk="0" fontAlgn="base" hangingPunct="0">
        <a:spcBef>
          <a:spcPct val="20000"/>
        </a:spcBef>
        <a:spcAft>
          <a:spcPct val="0"/>
        </a:spcAft>
        <a:buChar char="•"/>
        <a:defRPr sz="2400">
          <a:solidFill>
            <a:schemeClr val="tx1"/>
          </a:solidFill>
          <a:latin typeface="Times New Roman"/>
          <a:ea typeface="+mn-ea"/>
        </a:defRPr>
      </a:lvl3pPr>
      <a:lvl4pPr marL="1600200" indent="-228600" algn="l" rtl="0" eaLnBrk="0" fontAlgn="base" hangingPunct="0">
        <a:spcBef>
          <a:spcPct val="20000"/>
        </a:spcBef>
        <a:spcAft>
          <a:spcPct val="0"/>
        </a:spcAft>
        <a:buChar char="–"/>
        <a:defRPr sz="2000">
          <a:solidFill>
            <a:schemeClr val="tx1"/>
          </a:solidFill>
          <a:latin typeface="Times New Roman"/>
          <a:ea typeface="+mn-ea"/>
        </a:defRPr>
      </a:lvl4pPr>
      <a:lvl5pPr marL="2057400" indent="-228600" algn="l" rtl="0" eaLnBrk="0" fontAlgn="base" hangingPunct="0">
        <a:spcBef>
          <a:spcPct val="20000"/>
        </a:spcBef>
        <a:spcAft>
          <a:spcPct val="0"/>
        </a:spcAft>
        <a:buChar char="»"/>
        <a:defRPr sz="2000">
          <a:solidFill>
            <a:schemeClr val="tx1"/>
          </a:solidFill>
          <a:latin typeface="Times New Roman"/>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496888" y="1308104"/>
            <a:ext cx="10429876" cy="5908675"/>
            <a:chOff x="-313" y="824"/>
            <a:chExt cx="6570" cy="3722"/>
          </a:xfrm>
        </p:grpSpPr>
        <p:sp>
          <p:nvSpPr>
            <p:cNvPr id="62467"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68"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69"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70"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71"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72"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73"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74"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75"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76"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77"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78"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79"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80"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81"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82"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83"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84"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85"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86"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87"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88"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89"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90"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91"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92"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93"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94"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95"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96"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97"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98"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99"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0"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1"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2"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3"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4"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5"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6"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7"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8"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9"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0"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1"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2"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3"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4"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5"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6"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7"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8"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9"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0"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1"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2"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3"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4"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5"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6"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7"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8"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9"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0"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1"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2"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3"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4"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5"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6"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7"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8"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9"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0"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1"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2"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3"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4"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5"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6"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7"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8"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9"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0"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1"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2"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3"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4"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5"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6"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7"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8"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9"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0"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1"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2"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3"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4"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5"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6"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7"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8"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9"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0"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1"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2"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3"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4"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5"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6"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7"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8"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9"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0"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1"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2"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3"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4"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5"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6"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7"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8"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9"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0"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1"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2"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3"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4"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5"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6"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7"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8"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9"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0"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1"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2"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3"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4"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5"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6"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7"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8"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9"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0"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1"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2"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3"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4"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5"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6"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7"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8"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9"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0"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1"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2"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3"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4"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5"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6"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7"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8"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9"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0"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1"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2"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3"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4"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5"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6"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7"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8"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9"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0"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1"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2"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3"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4"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5"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6"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7"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8"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9"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0"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1"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2"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3"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4"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5"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6"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7"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8"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9"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0"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1"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2"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3"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4"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5"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6"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7"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8"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9"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0"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1"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2"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3"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4"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5"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6"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7"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8"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9"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80"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81"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grpSp>
      <p:sp>
        <p:nvSpPr>
          <p:cNvPr id="62682"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6E18C2EC-48A2-DE49-B352-4FFFB098B6A3}" type="slidenum">
              <a:rPr lang="en-US">
                <a:solidFill>
                  <a:srgbClr val="FFFFFF"/>
                </a:solidFill>
              </a:rPr>
              <a:pPr>
                <a:defRPr/>
              </a:pPr>
              <a:t>‹#›</a:t>
            </a:fld>
            <a:endParaRPr lang="en-US">
              <a:solidFill>
                <a:srgbClr val="FFFFFF"/>
              </a:solidFill>
            </a:endParaRPr>
          </a:p>
        </p:txBody>
      </p:sp>
      <p:sp>
        <p:nvSpPr>
          <p:cNvPr id="62683" name="Rectangle 219"/>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200">
                <a:effectLst>
                  <a:outerShdw blurRad="38100" dist="38100" dir="2700000" algn="tl">
                    <a:srgbClr val="000000"/>
                  </a:outerShdw>
                </a:effectLst>
                <a:latin typeface="Arial" pitchFamily="-112" charset="0"/>
                <a:ea typeface="+mn-ea"/>
                <a:cs typeface="+mn-cs"/>
              </a:defRPr>
            </a:lvl1pPr>
          </a:lstStyle>
          <a:p>
            <a:pPr>
              <a:defRPr/>
            </a:pPr>
            <a:endParaRPr lang="en-US">
              <a:solidFill>
                <a:srgbClr val="FFFFFF"/>
              </a:solidFill>
            </a:endParaRPr>
          </a:p>
        </p:txBody>
      </p:sp>
      <p:sp>
        <p:nvSpPr>
          <p:cNvPr id="62684"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a:effectLst>
                  <a:outerShdw blurRad="38100" dist="38100" dir="2700000" algn="tl">
                    <a:srgbClr val="000000"/>
                  </a:outerShdw>
                </a:effectLst>
                <a:latin typeface="Arial" pitchFamily="-112" charset="0"/>
                <a:ea typeface="+mn-ea"/>
                <a:cs typeface="+mn-cs"/>
              </a:defRPr>
            </a:lvl1pPr>
          </a:lstStyle>
          <a:p>
            <a:pPr>
              <a:defRPr/>
            </a:pPr>
            <a:endParaRPr lang="en-US">
              <a:solidFill>
                <a:srgbClr val="FFFFFF"/>
              </a:solidFill>
            </a:endParaRPr>
          </a:p>
        </p:txBody>
      </p:sp>
      <p:sp>
        <p:nvSpPr>
          <p:cNvPr id="62685"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686"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635642137"/>
      </p:ext>
    </p:extLst>
  </p:cSld>
  <p:clrMap bg1="dk2" tx1="lt1" bg2="dk1" tx2="lt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512" indent="-342512" algn="l" rtl="0" eaLnBrk="0" fontAlgn="base" hangingPunct="0">
        <a:spcBef>
          <a:spcPct val="20000"/>
        </a:spcBef>
        <a:spcAft>
          <a:spcPct val="0"/>
        </a:spcAft>
        <a:buClr>
          <a:schemeClr val="hlink"/>
        </a:buClr>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folHlink"/>
        </a:buClr>
        <a:buSzPct val="5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0" charset="-128"/>
        </a:defRPr>
      </a:lvl2pPr>
      <a:lvl3pPr marL="1141708" indent="-228341" algn="l" rtl="0" eaLnBrk="0" fontAlgn="base" hangingPunct="0">
        <a:spcBef>
          <a:spcPct val="20000"/>
        </a:spcBef>
        <a:spcAft>
          <a:spcPct val="0"/>
        </a:spcAft>
        <a:buClr>
          <a:schemeClr val="hlink"/>
        </a:buClr>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110" charset="-128"/>
        </a:defRPr>
      </a:lvl3pPr>
      <a:lvl4pPr marL="1598393" indent="-228341" algn="l" rtl="0" eaLnBrk="0" fontAlgn="base" hangingPunct="0">
        <a:spcBef>
          <a:spcPct val="20000"/>
        </a:spcBef>
        <a:spcAft>
          <a:spcPct val="0"/>
        </a:spcAft>
        <a:buClr>
          <a:schemeClr val="folHlink"/>
        </a:buClr>
        <a:buSzPct val="5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4pPr>
      <a:lvl5pPr marL="2055075" indent="-228341" algn="l" rtl="0" eaLnBrk="0" fontAlgn="base" hangingPunct="0">
        <a:spcBef>
          <a:spcPct val="20000"/>
        </a:spcBef>
        <a:spcAft>
          <a:spcPct val="0"/>
        </a:spcAft>
        <a:buClr>
          <a:schemeClr val="hlink"/>
        </a:buClr>
        <a:buFont typeface="Wingdings" charset="0"/>
        <a:buBlip>
          <a:blip r:embed="rId13"/>
        </a:buBlip>
        <a:defRPr sz="2000">
          <a:solidFill>
            <a:schemeClr val="tx1"/>
          </a:solidFill>
          <a:effectLst>
            <a:outerShdw blurRad="38100" dist="38100" dir="2700000" algn="tl">
              <a:srgbClr val="000000"/>
            </a:outerShdw>
          </a:effectLst>
          <a:latin typeface="+mn-lt"/>
          <a:ea typeface="ＭＳ Ｐゴシック" pitchFamily="-110" charset="-128"/>
        </a:defRPr>
      </a:lvl5pPr>
      <a:lvl6pPr marL="2511759" indent="-228341" algn="l" rtl="0" fontAlgn="base">
        <a:spcBef>
          <a:spcPct val="20000"/>
        </a:spcBef>
        <a:spcAft>
          <a:spcPct val="0"/>
        </a:spcAft>
        <a:buClr>
          <a:schemeClr val="hlink"/>
        </a:buClr>
        <a:buFont typeface="Wingdings" pitchFamily="-110" charset="2"/>
        <a:buBlip>
          <a:blip r:embed="rId13"/>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68447" indent="-228341" algn="l" rtl="0" fontAlgn="base">
        <a:spcBef>
          <a:spcPct val="20000"/>
        </a:spcBef>
        <a:spcAft>
          <a:spcPct val="0"/>
        </a:spcAft>
        <a:buClr>
          <a:schemeClr val="hlink"/>
        </a:buClr>
        <a:buFont typeface="Wingdings" pitchFamily="-110" charset="2"/>
        <a:buBlip>
          <a:blip r:embed="rId13"/>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5126" indent="-228341" algn="l" rtl="0" fontAlgn="base">
        <a:spcBef>
          <a:spcPct val="20000"/>
        </a:spcBef>
        <a:spcAft>
          <a:spcPct val="0"/>
        </a:spcAft>
        <a:buClr>
          <a:schemeClr val="hlink"/>
        </a:buClr>
        <a:buFont typeface="Wingdings" pitchFamily="-110" charset="2"/>
        <a:buBlip>
          <a:blip r:embed="rId13"/>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1814" indent="-228341" algn="l" rtl="0" fontAlgn="base">
        <a:spcBef>
          <a:spcPct val="20000"/>
        </a:spcBef>
        <a:spcAft>
          <a:spcPct val="0"/>
        </a:spcAft>
        <a:buClr>
          <a:schemeClr val="hlink"/>
        </a:buClr>
        <a:buFont typeface="Wingdings" pitchFamily="-110" charset="2"/>
        <a:buBlip>
          <a:blip r:embed="rId13"/>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52579"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l" eaLnBrk="0" hangingPunct="0">
              <a:defRPr sz="1400">
                <a:latin typeface="Tahoma" pitchFamily="-112" charset="-52"/>
                <a:ea typeface="+mn-ea"/>
                <a:cs typeface="+mn-cs"/>
              </a:defRPr>
            </a:lvl1pPr>
          </a:lstStyle>
          <a:p>
            <a:pPr>
              <a:defRPr/>
            </a:pPr>
            <a:endParaRPr lang="en-US">
              <a:solidFill>
                <a:srgbClr val="FFFFFF"/>
              </a:solidFill>
              <a:ea typeface="ＭＳ Ｐゴシック"/>
              <a:cs typeface="ＭＳ Ｐゴシック"/>
            </a:endParaRPr>
          </a:p>
        </p:txBody>
      </p:sp>
      <p:sp>
        <p:nvSpPr>
          <p:cNvPr id="1525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eaLnBrk="0" hangingPunct="0">
              <a:defRPr sz="1400">
                <a:latin typeface="Tahoma" pitchFamily="-112" charset="-52"/>
                <a:ea typeface="+mn-ea"/>
                <a:cs typeface="+mn-cs"/>
              </a:defRPr>
            </a:lvl1pPr>
          </a:lstStyle>
          <a:p>
            <a:pPr>
              <a:defRPr/>
            </a:pPr>
            <a:endParaRPr lang="en-US">
              <a:solidFill>
                <a:srgbClr val="FFFFFF"/>
              </a:solidFill>
              <a:ea typeface="ＭＳ Ｐゴシック"/>
              <a:cs typeface="ＭＳ Ｐゴシック"/>
            </a:endParaRPr>
          </a:p>
        </p:txBody>
      </p:sp>
      <p:sp>
        <p:nvSpPr>
          <p:cNvPr id="1525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r" eaLnBrk="0" hangingPunct="0">
              <a:defRPr sz="1400">
                <a:latin typeface="Tahoma" charset="0"/>
              </a:defRPr>
            </a:lvl1pPr>
          </a:lstStyle>
          <a:p>
            <a:pPr>
              <a:defRPr/>
            </a:pPr>
            <a:fld id="{A496E2E1-0DE6-A047-8873-2D3E68C203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8792060"/>
      </p:ext>
    </p:extLst>
  </p:cSld>
  <p:clrMap bg1="dk2" tx1="lt1" bg2="dk1" tx2="lt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2pPr>
      <a:lvl3pPr algn="r" rtl="0" eaLnBrk="0" fontAlgn="base" hangingPunct="0">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3pPr>
      <a:lvl4pPr algn="r" rtl="0" eaLnBrk="0" fontAlgn="base" hangingPunct="0">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4pPr>
      <a:lvl5pPr algn="r" rtl="0" eaLnBrk="0" fontAlgn="base" hangingPunct="0">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5pPr>
      <a:lvl6pPr marL="456686" algn="r" rtl="0" fontAlgn="base">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6pPr>
      <a:lvl7pPr marL="913370" algn="r" rtl="0" fontAlgn="base">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7pPr>
      <a:lvl8pPr marL="1370051" algn="r" rtl="0" fontAlgn="base">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8pPr>
      <a:lvl9pPr marL="1826739" algn="r" rtl="0" fontAlgn="base">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9pPr>
    </p:titleStyle>
    <p:bodyStyle>
      <a:lvl1pPr marL="342512" indent="-342512"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108" indent="-285428"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1708" indent="-228341"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598393" indent="-228341"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5075" indent="-228341"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1759" indent="-228341" algn="l" rtl="0" fontAlgn="base">
        <a:spcBef>
          <a:spcPct val="20000"/>
        </a:spcBef>
        <a:spcAft>
          <a:spcPct val="0"/>
        </a:spcAft>
        <a:buFont typeface="Monotype Sorts" pitchFamily="-110" charset="2"/>
        <a:buChar char="F"/>
        <a:defRPr sz="2000">
          <a:solidFill>
            <a:schemeClr val="tx1"/>
          </a:solidFill>
          <a:latin typeface="+mn-lt"/>
          <a:ea typeface="+mn-ea"/>
        </a:defRPr>
      </a:lvl6pPr>
      <a:lvl7pPr marL="2968447" indent="-228341" algn="l" rtl="0" fontAlgn="base">
        <a:spcBef>
          <a:spcPct val="20000"/>
        </a:spcBef>
        <a:spcAft>
          <a:spcPct val="0"/>
        </a:spcAft>
        <a:buFont typeface="Monotype Sorts" pitchFamily="-110" charset="2"/>
        <a:buChar char="F"/>
        <a:defRPr sz="2000">
          <a:solidFill>
            <a:schemeClr val="tx1"/>
          </a:solidFill>
          <a:latin typeface="+mn-lt"/>
          <a:ea typeface="+mn-ea"/>
        </a:defRPr>
      </a:lvl7pPr>
      <a:lvl8pPr marL="3425126" indent="-228341" algn="l" rtl="0" fontAlgn="base">
        <a:spcBef>
          <a:spcPct val="20000"/>
        </a:spcBef>
        <a:spcAft>
          <a:spcPct val="0"/>
        </a:spcAft>
        <a:buFont typeface="Monotype Sorts" pitchFamily="-110" charset="2"/>
        <a:buChar char="F"/>
        <a:defRPr sz="2000">
          <a:solidFill>
            <a:schemeClr val="tx1"/>
          </a:solidFill>
          <a:latin typeface="+mn-lt"/>
          <a:ea typeface="+mn-ea"/>
        </a:defRPr>
      </a:lvl8pPr>
      <a:lvl9pPr marL="3881814" indent="-228341" algn="l" rtl="0" fontAlgn="base">
        <a:spcBef>
          <a:spcPct val="20000"/>
        </a:spcBef>
        <a:spcAft>
          <a:spcPct val="0"/>
        </a:spcAft>
        <a:buFont typeface="Monotype Sorts" pitchFamily="-110" charset="2"/>
        <a:buChar char="F"/>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eaLnBrk="0" hangingPunct="0">
              <a:defRPr/>
            </a:pPr>
            <a:fld id="{51B45374-AB17-4943-96DB-A6A9993F23F0}" type="slidenum">
              <a:rPr lang="en-US"/>
              <a:pPr eaLnBrk="0" hangingPunct="0">
                <a:defRPr/>
              </a:pPr>
              <a:t>‹#›</a:t>
            </a:fld>
            <a:endParaRPr lang="en-US"/>
          </a:p>
        </p:txBody>
      </p:sp>
    </p:spTree>
    <p:extLst>
      <p:ext uri="{BB962C8B-B14F-4D97-AF65-F5344CB8AC3E}">
        <p14:creationId xmlns:p14="http://schemas.microsoft.com/office/powerpoint/2010/main" val="261507353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042" algn="ctr" rtl="0" fontAlgn="base">
        <a:spcBef>
          <a:spcPct val="0"/>
        </a:spcBef>
        <a:spcAft>
          <a:spcPct val="0"/>
        </a:spcAft>
        <a:defRPr sz="4400">
          <a:solidFill>
            <a:schemeClr val="tx2"/>
          </a:solidFill>
          <a:latin typeface="Arial" charset="0"/>
          <a:ea typeface="ヒラギノ角ゴ Pro W3" pitchFamily="80" charset="-128"/>
        </a:defRPr>
      </a:lvl6pPr>
      <a:lvl7pPr marL="914085" algn="ctr" rtl="0" fontAlgn="base">
        <a:spcBef>
          <a:spcPct val="0"/>
        </a:spcBef>
        <a:spcAft>
          <a:spcPct val="0"/>
        </a:spcAft>
        <a:defRPr sz="4400">
          <a:solidFill>
            <a:schemeClr val="tx2"/>
          </a:solidFill>
          <a:latin typeface="Arial" charset="0"/>
          <a:ea typeface="ヒラギノ角ゴ Pro W3" pitchFamily="80" charset="-128"/>
        </a:defRPr>
      </a:lvl7pPr>
      <a:lvl8pPr marL="1371124" algn="ctr" rtl="0" fontAlgn="base">
        <a:spcBef>
          <a:spcPct val="0"/>
        </a:spcBef>
        <a:spcAft>
          <a:spcPct val="0"/>
        </a:spcAft>
        <a:defRPr sz="4400">
          <a:solidFill>
            <a:schemeClr val="tx2"/>
          </a:solidFill>
          <a:latin typeface="Arial" charset="0"/>
          <a:ea typeface="ヒラギノ角ゴ Pro W3" pitchFamily="80" charset="-128"/>
        </a:defRPr>
      </a:lvl8pPr>
      <a:lvl9pPr marL="182817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691" indent="-285652"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2602" indent="-228522"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599645"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6686"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56" tIns="45629" rIns="91256" bIns="456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5979918"/>
      </p:ext>
    </p:extLst>
  </p:cSld>
  <p:clrMap bg1="dk2" tx1="lt1" bg2="dk1"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2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4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894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28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37" indent="-342237"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09" indent="-285204"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782" indent="-228161"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15" indent="-228161"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422" indent="-228161"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740"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065"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37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70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21" rtl="0" eaLnBrk="1" latinLnBrk="0" hangingPunct="1">
        <a:defRPr sz="1800" kern="1200">
          <a:solidFill>
            <a:schemeClr val="tx1"/>
          </a:solidFill>
          <a:latin typeface="+mn-lt"/>
          <a:ea typeface="+mn-ea"/>
          <a:cs typeface="+mn-cs"/>
        </a:defRPr>
      </a:lvl1pPr>
      <a:lvl2pPr marL="456321" algn="l" defTabSz="456321" rtl="0" eaLnBrk="1" latinLnBrk="0" hangingPunct="1">
        <a:defRPr sz="1800" kern="1200">
          <a:solidFill>
            <a:schemeClr val="tx1"/>
          </a:solidFill>
          <a:latin typeface="+mn-lt"/>
          <a:ea typeface="+mn-ea"/>
          <a:cs typeface="+mn-cs"/>
        </a:defRPr>
      </a:lvl2pPr>
      <a:lvl3pPr marL="912645" algn="l" defTabSz="456321" rtl="0" eaLnBrk="1" latinLnBrk="0" hangingPunct="1">
        <a:defRPr sz="1800" kern="1200">
          <a:solidFill>
            <a:schemeClr val="tx1"/>
          </a:solidFill>
          <a:latin typeface="+mn-lt"/>
          <a:ea typeface="+mn-ea"/>
          <a:cs typeface="+mn-cs"/>
        </a:defRPr>
      </a:lvl3pPr>
      <a:lvl4pPr marL="1368948" algn="l" defTabSz="456321" rtl="0" eaLnBrk="1" latinLnBrk="0" hangingPunct="1">
        <a:defRPr sz="1800" kern="1200">
          <a:solidFill>
            <a:schemeClr val="tx1"/>
          </a:solidFill>
          <a:latin typeface="+mn-lt"/>
          <a:ea typeface="+mn-ea"/>
          <a:cs typeface="+mn-cs"/>
        </a:defRPr>
      </a:lvl4pPr>
      <a:lvl5pPr marL="1825284" algn="l" defTabSz="456321" rtl="0" eaLnBrk="1" latinLnBrk="0" hangingPunct="1">
        <a:defRPr sz="1800" kern="1200">
          <a:solidFill>
            <a:schemeClr val="tx1"/>
          </a:solidFill>
          <a:latin typeface="+mn-lt"/>
          <a:ea typeface="+mn-ea"/>
          <a:cs typeface="+mn-cs"/>
        </a:defRPr>
      </a:lvl5pPr>
      <a:lvl6pPr marL="2281584" algn="l" defTabSz="456321" rtl="0" eaLnBrk="1" latinLnBrk="0" hangingPunct="1">
        <a:defRPr sz="1800" kern="1200">
          <a:solidFill>
            <a:schemeClr val="tx1"/>
          </a:solidFill>
          <a:latin typeface="+mn-lt"/>
          <a:ea typeface="+mn-ea"/>
          <a:cs typeface="+mn-cs"/>
        </a:defRPr>
      </a:lvl6pPr>
      <a:lvl7pPr marL="2737897" algn="l" defTabSz="456321" rtl="0" eaLnBrk="1" latinLnBrk="0" hangingPunct="1">
        <a:defRPr sz="1800" kern="1200">
          <a:solidFill>
            <a:schemeClr val="tx1"/>
          </a:solidFill>
          <a:latin typeface="+mn-lt"/>
          <a:ea typeface="+mn-ea"/>
          <a:cs typeface="+mn-cs"/>
        </a:defRPr>
      </a:lvl7pPr>
      <a:lvl8pPr marL="3194209" algn="l" defTabSz="456321" rtl="0" eaLnBrk="1" latinLnBrk="0" hangingPunct="1">
        <a:defRPr sz="1800" kern="1200">
          <a:solidFill>
            <a:schemeClr val="tx1"/>
          </a:solidFill>
          <a:latin typeface="+mn-lt"/>
          <a:ea typeface="+mn-ea"/>
          <a:cs typeface="+mn-cs"/>
        </a:defRPr>
      </a:lvl8pPr>
      <a:lvl9pPr marL="3650531" algn="l" defTabSz="456321"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9"/>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7"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fld id="{12737187-998D-C145-BAF2-CB6526813A35}" type="slidenum">
              <a:rPr lang="en-US" sz="1800" smtClean="0">
                <a:latin typeface="Arial" charset="0"/>
                <a:cs typeface="DejaVu Sans" charset="0"/>
              </a:rPr>
              <a:pPr defTabSz="3211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90940132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defTabSz="3211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792" indent="-200689"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59"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865"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97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076"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174"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28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39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27" indent="-240827" algn="l" defTabSz="3211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792" indent="-200689" algn="l" defTabSz="3211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59" indent="-160552" algn="l" defTabSz="3211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865"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97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076"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174"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28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39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03" rtl="0" eaLnBrk="1" latinLnBrk="0" hangingPunct="1">
        <a:defRPr sz="1300" kern="1200">
          <a:solidFill>
            <a:schemeClr val="tx1"/>
          </a:solidFill>
          <a:latin typeface="+mn-lt"/>
          <a:ea typeface="+mn-ea"/>
          <a:cs typeface="+mn-cs"/>
        </a:defRPr>
      </a:lvl1pPr>
      <a:lvl2pPr marL="321103" algn="l" defTabSz="321103" rtl="0" eaLnBrk="1" latinLnBrk="0" hangingPunct="1">
        <a:defRPr sz="1300" kern="1200">
          <a:solidFill>
            <a:schemeClr val="tx1"/>
          </a:solidFill>
          <a:latin typeface="+mn-lt"/>
          <a:ea typeface="+mn-ea"/>
          <a:cs typeface="+mn-cs"/>
        </a:defRPr>
      </a:lvl2pPr>
      <a:lvl3pPr marL="642206" algn="l" defTabSz="321103" rtl="0" eaLnBrk="1" latinLnBrk="0" hangingPunct="1">
        <a:defRPr sz="1300" kern="1200">
          <a:solidFill>
            <a:schemeClr val="tx1"/>
          </a:solidFill>
          <a:latin typeface="+mn-lt"/>
          <a:ea typeface="+mn-ea"/>
          <a:cs typeface="+mn-cs"/>
        </a:defRPr>
      </a:lvl3pPr>
      <a:lvl4pPr marL="963311" algn="l" defTabSz="321103" rtl="0" eaLnBrk="1" latinLnBrk="0" hangingPunct="1">
        <a:defRPr sz="1300" kern="1200">
          <a:solidFill>
            <a:schemeClr val="tx1"/>
          </a:solidFill>
          <a:latin typeface="+mn-lt"/>
          <a:ea typeface="+mn-ea"/>
          <a:cs typeface="+mn-cs"/>
        </a:defRPr>
      </a:lvl4pPr>
      <a:lvl5pPr marL="1284412" algn="l" defTabSz="321103" rtl="0" eaLnBrk="1" latinLnBrk="0" hangingPunct="1">
        <a:defRPr sz="1300" kern="1200">
          <a:solidFill>
            <a:schemeClr val="tx1"/>
          </a:solidFill>
          <a:latin typeface="+mn-lt"/>
          <a:ea typeface="+mn-ea"/>
          <a:cs typeface="+mn-cs"/>
        </a:defRPr>
      </a:lvl5pPr>
      <a:lvl6pPr marL="1605523" algn="l" defTabSz="321103" rtl="0" eaLnBrk="1" latinLnBrk="0" hangingPunct="1">
        <a:defRPr sz="1300" kern="1200">
          <a:solidFill>
            <a:schemeClr val="tx1"/>
          </a:solidFill>
          <a:latin typeface="+mn-lt"/>
          <a:ea typeface="+mn-ea"/>
          <a:cs typeface="+mn-cs"/>
        </a:defRPr>
      </a:lvl6pPr>
      <a:lvl7pPr marL="1926627" algn="l" defTabSz="321103" rtl="0" eaLnBrk="1" latinLnBrk="0" hangingPunct="1">
        <a:defRPr sz="1300" kern="1200">
          <a:solidFill>
            <a:schemeClr val="tx1"/>
          </a:solidFill>
          <a:latin typeface="+mn-lt"/>
          <a:ea typeface="+mn-ea"/>
          <a:cs typeface="+mn-cs"/>
        </a:defRPr>
      </a:lvl7pPr>
      <a:lvl8pPr marL="2247737" algn="l" defTabSz="321103" rtl="0" eaLnBrk="1" latinLnBrk="0" hangingPunct="1">
        <a:defRPr sz="1300" kern="1200">
          <a:solidFill>
            <a:schemeClr val="tx1"/>
          </a:solidFill>
          <a:latin typeface="+mn-lt"/>
          <a:ea typeface="+mn-ea"/>
          <a:cs typeface="+mn-cs"/>
        </a:defRPr>
      </a:lvl8pPr>
      <a:lvl9pPr marL="2568825" algn="l" defTabSz="321103"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478.xml"/><Relationship Id="rId4" Type="http://schemas.openxmlformats.org/officeDocument/2006/relationships/image" Target="../media/image23.emf"/></Relationships>
</file>

<file path=ppt/slides/_rels/slide10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1.xml"/><Relationship Id="rId1" Type="http://schemas.openxmlformats.org/officeDocument/2006/relationships/slideLayout" Target="../slideLayouts/slideLayout86.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2.xml"/><Relationship Id="rId1" Type="http://schemas.openxmlformats.org/officeDocument/2006/relationships/slideLayout" Target="../slideLayouts/slideLayout86.xml"/></Relationships>
</file>

<file path=ppt/slides/_rels/slide10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3.xml"/><Relationship Id="rId1" Type="http://schemas.openxmlformats.org/officeDocument/2006/relationships/slideLayout" Target="../slideLayouts/slideLayout86.xml"/></Relationships>
</file>

<file path=ppt/slides/_rels/slide10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4.xml"/><Relationship Id="rId1" Type="http://schemas.openxmlformats.org/officeDocument/2006/relationships/slideLayout" Target="../slideLayouts/slideLayout86.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5.xml"/><Relationship Id="rId1" Type="http://schemas.openxmlformats.org/officeDocument/2006/relationships/slideLayout" Target="../slideLayouts/slideLayout86.xml"/></Relationships>
</file>

<file path=ppt/slides/_rels/slide10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6.xml"/><Relationship Id="rId1" Type="http://schemas.openxmlformats.org/officeDocument/2006/relationships/slideLayout" Target="../slideLayouts/slideLayout86.xml"/></Relationships>
</file>

<file path=ppt/slides/_rels/slide10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7.xml"/><Relationship Id="rId1" Type="http://schemas.openxmlformats.org/officeDocument/2006/relationships/slideLayout" Target="../slideLayouts/slideLayout86.xml"/></Relationships>
</file>

<file path=ppt/slides/_rels/slide10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8.xml"/><Relationship Id="rId1" Type="http://schemas.openxmlformats.org/officeDocument/2006/relationships/slideLayout" Target="../slideLayouts/slideLayout34.xml"/></Relationships>
</file>

<file path=ppt/slides/_rels/slide10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9.xml"/><Relationship Id="rId1" Type="http://schemas.openxmlformats.org/officeDocument/2006/relationships/slideLayout" Target="../slideLayouts/slideLayout92.xml"/><Relationship Id="rId6" Type="http://schemas.openxmlformats.org/officeDocument/2006/relationships/hyperlink" Target="http://www.lumoproject.com/" TargetMode="External"/><Relationship Id="rId5" Type="http://schemas.openxmlformats.org/officeDocument/2006/relationships/hyperlink" Target="http://www.freebibleimages.org/" TargetMode="External"/><Relationship Id="rId4" Type="http://schemas.openxmlformats.org/officeDocument/2006/relationships/hyperlink" Target="http://freebibleimages.org/" TargetMode="External"/></Relationships>
</file>

<file path=ppt/slides/_rels/slide10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8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0.xml"/><Relationship Id="rId1" Type="http://schemas.openxmlformats.org/officeDocument/2006/relationships/slideLayout" Target="../slideLayouts/slideLayout103.xml"/><Relationship Id="rId5" Type="http://schemas.openxmlformats.org/officeDocument/2006/relationships/image" Target="../media/image50.jpeg"/><Relationship Id="rId4" Type="http://schemas.openxmlformats.org/officeDocument/2006/relationships/image" Target="../media/image49.jpeg"/></Relationships>
</file>

<file path=ppt/slides/_rels/slide11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1.xml"/><Relationship Id="rId1" Type="http://schemas.openxmlformats.org/officeDocument/2006/relationships/slideLayout" Target="../slideLayouts/slideLayout109.xml"/></Relationships>
</file>

<file path=ppt/slides/_rels/slide11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2.xml"/><Relationship Id="rId1" Type="http://schemas.openxmlformats.org/officeDocument/2006/relationships/slideLayout" Target="../slideLayouts/slideLayout109.xml"/></Relationships>
</file>

<file path=ppt/slides/_rels/slide11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3.xml"/><Relationship Id="rId1" Type="http://schemas.openxmlformats.org/officeDocument/2006/relationships/slideLayout" Target="../slideLayouts/slideLayout109.xml"/></Relationships>
</file>

<file path=ppt/slides/_rels/slide11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4.xml"/><Relationship Id="rId1" Type="http://schemas.openxmlformats.org/officeDocument/2006/relationships/slideLayout" Target="../slideLayouts/slideLayout109.xml"/></Relationships>
</file>

<file path=ppt/slides/_rels/slide11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5.xml"/><Relationship Id="rId1" Type="http://schemas.openxmlformats.org/officeDocument/2006/relationships/slideLayout" Target="../slideLayouts/slideLayout109.xml"/></Relationships>
</file>

<file path=ppt/slides/_rels/slide11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6.xml"/><Relationship Id="rId1" Type="http://schemas.openxmlformats.org/officeDocument/2006/relationships/slideLayout" Target="../slideLayouts/slideLayout109.xml"/></Relationships>
</file>

<file path=ppt/slides/_rels/slide11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7.xml"/><Relationship Id="rId1" Type="http://schemas.openxmlformats.org/officeDocument/2006/relationships/slideLayout" Target="../slideLayouts/slideLayout109.xml"/></Relationships>
</file>

<file path=ppt/slides/_rels/slide11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8.xml"/><Relationship Id="rId1" Type="http://schemas.openxmlformats.org/officeDocument/2006/relationships/slideLayout" Target="../slideLayouts/slideLayout109.xml"/></Relationships>
</file>

<file path=ppt/slides/_rels/slide11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9.xml"/><Relationship Id="rId1" Type="http://schemas.openxmlformats.org/officeDocument/2006/relationships/slideLayout" Target="../slideLayouts/slideLayout109.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2.xml"/><Relationship Id="rId1" Type="http://schemas.openxmlformats.org/officeDocument/2006/relationships/slideLayout" Target="../slideLayouts/slideLayout133.xml"/><Relationship Id="rId4" Type="http://schemas.openxmlformats.org/officeDocument/2006/relationships/image" Target="../media/image27.emf"/></Relationships>
</file>

<file path=ppt/slides/_rels/slide12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0.xml"/><Relationship Id="rId1" Type="http://schemas.openxmlformats.org/officeDocument/2006/relationships/slideLayout" Target="../slideLayouts/slideLayout109.xml"/></Relationships>
</file>

<file path=ppt/slides/_rels/slide12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1.xml"/><Relationship Id="rId1" Type="http://schemas.openxmlformats.org/officeDocument/2006/relationships/slideLayout" Target="../slideLayouts/slideLayout109.xml"/></Relationships>
</file>

<file path=ppt/slides/_rels/slide12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2.xml"/><Relationship Id="rId1" Type="http://schemas.openxmlformats.org/officeDocument/2006/relationships/slideLayout" Target="../slideLayouts/slideLayout109.xml"/></Relationships>
</file>

<file path=ppt/slides/_rels/slide12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3.xml"/><Relationship Id="rId1" Type="http://schemas.openxmlformats.org/officeDocument/2006/relationships/slideLayout" Target="../slideLayouts/slideLayout109.xml"/></Relationships>
</file>

<file path=ppt/slides/_rels/slide12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4.xml"/><Relationship Id="rId1" Type="http://schemas.openxmlformats.org/officeDocument/2006/relationships/slideLayout" Target="../slideLayouts/slideLayout109.xml"/></Relationships>
</file>

<file path=ppt/slides/_rels/slide1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5.xml"/><Relationship Id="rId1" Type="http://schemas.openxmlformats.org/officeDocument/2006/relationships/slideLayout" Target="../slideLayouts/slideLayout34.xml"/></Relationships>
</file>

<file path=ppt/slides/_rels/slide1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6.xml"/><Relationship Id="rId1" Type="http://schemas.openxmlformats.org/officeDocument/2006/relationships/slideLayout" Target="../slideLayouts/slideLayout92.xml"/><Relationship Id="rId6" Type="http://schemas.openxmlformats.org/officeDocument/2006/relationships/hyperlink" Target="http://www.lumoproject.com/" TargetMode="External"/><Relationship Id="rId5" Type="http://schemas.openxmlformats.org/officeDocument/2006/relationships/hyperlink" Target="http://www.freebibleimages.org/" TargetMode="External"/><Relationship Id="rId4" Type="http://schemas.openxmlformats.org/officeDocument/2006/relationships/hyperlink" Target="http://freebibleimages.org/"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7.xml"/><Relationship Id="rId1" Type="http://schemas.openxmlformats.org/officeDocument/2006/relationships/slideLayout" Target="../slideLayouts/slideLayout247.xml"/></Relationships>
</file>

<file path=ppt/slides/_rels/slide12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8.xml"/><Relationship Id="rId1" Type="http://schemas.openxmlformats.org/officeDocument/2006/relationships/slideLayout" Target="../slideLayouts/slideLayout231.xml"/></Relationships>
</file>

<file path=ppt/slides/_rels/slide12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9.xml"/><Relationship Id="rId1" Type="http://schemas.openxmlformats.org/officeDocument/2006/relationships/slideLayout" Target="../slideLayouts/slideLayout103.xml"/><Relationship Id="rId5" Type="http://schemas.openxmlformats.org/officeDocument/2006/relationships/image" Target="../media/image50.jpeg"/><Relationship Id="rId4" Type="http://schemas.openxmlformats.org/officeDocument/2006/relationships/image" Target="../media/image49.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09.xml"/><Relationship Id="rId4" Type="http://schemas.openxmlformats.org/officeDocument/2006/relationships/image" Target="../media/image29.jpeg"/></Relationships>
</file>

<file path=ppt/slides/_rels/slide13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0.xml"/><Relationship Id="rId1" Type="http://schemas.openxmlformats.org/officeDocument/2006/relationships/slideLayout" Target="../slideLayouts/slideLayout109.xml"/></Relationships>
</file>

<file path=ppt/slides/_rels/slide13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1.xml"/><Relationship Id="rId1" Type="http://schemas.openxmlformats.org/officeDocument/2006/relationships/slideLayout" Target="../slideLayouts/slideLayout109.xml"/></Relationships>
</file>

<file path=ppt/slides/_rels/slide13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2.xml"/><Relationship Id="rId1" Type="http://schemas.openxmlformats.org/officeDocument/2006/relationships/slideLayout" Target="../slideLayouts/slideLayout109.xml"/></Relationships>
</file>

<file path=ppt/slides/_rels/slide13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3.xml"/><Relationship Id="rId1" Type="http://schemas.openxmlformats.org/officeDocument/2006/relationships/slideLayout" Target="../slideLayouts/slideLayout109.xml"/></Relationships>
</file>

<file path=ppt/slides/_rels/slide13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4.xml"/><Relationship Id="rId1" Type="http://schemas.openxmlformats.org/officeDocument/2006/relationships/slideLayout" Target="../slideLayouts/slideLayout109.xml"/></Relationships>
</file>

<file path=ppt/slides/_rels/slide13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25.xml"/><Relationship Id="rId1" Type="http://schemas.openxmlformats.org/officeDocument/2006/relationships/slideLayout" Target="../slideLayouts/slideLayout109.xml"/></Relationships>
</file>

<file path=ppt/slides/_rels/slide13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26.xml"/><Relationship Id="rId1" Type="http://schemas.openxmlformats.org/officeDocument/2006/relationships/slideLayout" Target="../slideLayouts/slideLayout109.xml"/></Relationships>
</file>

<file path=ppt/slides/_rels/slide13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27.xml"/><Relationship Id="rId1" Type="http://schemas.openxmlformats.org/officeDocument/2006/relationships/slideLayout" Target="../slideLayouts/slideLayout109.xml"/></Relationships>
</file>

<file path=ppt/slides/_rels/slide13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28.xml"/><Relationship Id="rId1" Type="http://schemas.openxmlformats.org/officeDocument/2006/relationships/slideLayout" Target="../slideLayouts/slideLayout109.xml"/></Relationships>
</file>

<file path=ppt/slides/_rels/slide13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29.xml"/><Relationship Id="rId1" Type="http://schemas.openxmlformats.org/officeDocument/2006/relationships/slideLayout" Target="../slideLayouts/slideLayout109.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09.xml"/></Relationships>
</file>

<file path=ppt/slides/_rels/slide14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0.xml"/><Relationship Id="rId1" Type="http://schemas.openxmlformats.org/officeDocument/2006/relationships/slideLayout" Target="../slideLayouts/slideLayout109.xml"/></Relationships>
</file>

<file path=ppt/slides/_rels/slide1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1.xml"/><Relationship Id="rId1" Type="http://schemas.openxmlformats.org/officeDocument/2006/relationships/slideLayout" Target="../slideLayouts/slideLayout34.xml"/></Relationships>
</file>

<file path=ppt/slides/_rels/slide1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2.xml"/><Relationship Id="rId1" Type="http://schemas.openxmlformats.org/officeDocument/2006/relationships/slideLayout" Target="../slideLayouts/slideLayout92.xml"/><Relationship Id="rId6" Type="http://schemas.openxmlformats.org/officeDocument/2006/relationships/hyperlink" Target="http://www.lumoproject.com/" TargetMode="External"/><Relationship Id="rId5" Type="http://schemas.openxmlformats.org/officeDocument/2006/relationships/hyperlink" Target="http://www.freebibleimages.org/" TargetMode="External"/><Relationship Id="rId4" Type="http://schemas.openxmlformats.org/officeDocument/2006/relationships/hyperlink" Target="http://freebibleimages.org/"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33.xml"/><Relationship Id="rId1" Type="http://schemas.openxmlformats.org/officeDocument/2006/relationships/slideLayout" Target="../slideLayouts/slideLayout257.xml"/></Relationships>
</file>

<file path=ppt/slides/_rels/slide14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34.xml"/><Relationship Id="rId1" Type="http://schemas.openxmlformats.org/officeDocument/2006/relationships/slideLayout" Target="../slideLayouts/slideLayout257.xml"/></Relationships>
</file>

<file path=ppt/slides/_rels/slide14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5.xml"/><Relationship Id="rId1" Type="http://schemas.openxmlformats.org/officeDocument/2006/relationships/slideLayout" Target="../slideLayouts/slideLayout257.xml"/></Relationships>
</file>

<file path=ppt/slides/_rels/slide14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6.xml"/><Relationship Id="rId1" Type="http://schemas.openxmlformats.org/officeDocument/2006/relationships/slideLayout" Target="../slideLayouts/slideLayout25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63.xml"/></Relationships>
</file>

<file path=ppt/slides/_rels/slide14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38.xml"/><Relationship Id="rId1" Type="http://schemas.openxmlformats.org/officeDocument/2006/relationships/slideLayout" Target="../slideLayouts/slideLayout257.xml"/></Relationships>
</file>

<file path=ppt/slides/_rels/slide14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39.xml"/><Relationship Id="rId1" Type="http://schemas.openxmlformats.org/officeDocument/2006/relationships/slideLayout" Target="../slideLayouts/slideLayout253.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09.xml"/></Relationships>
</file>

<file path=ppt/slides/_rels/slide15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40.xml"/><Relationship Id="rId1" Type="http://schemas.openxmlformats.org/officeDocument/2006/relationships/slideLayout" Target="../slideLayouts/slideLayout253.xml"/></Relationships>
</file>

<file path=ppt/slides/_rels/slide15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41.xml"/><Relationship Id="rId1" Type="http://schemas.openxmlformats.org/officeDocument/2006/relationships/slideLayout" Target="../slideLayouts/slideLayout253.xml"/></Relationships>
</file>

<file path=ppt/slides/_rels/slide15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42.xml"/><Relationship Id="rId1" Type="http://schemas.openxmlformats.org/officeDocument/2006/relationships/slideLayout" Target="../slideLayouts/slideLayout253.xml"/></Relationships>
</file>

<file path=ppt/slides/_rels/slide15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43.xml"/><Relationship Id="rId1" Type="http://schemas.openxmlformats.org/officeDocument/2006/relationships/slideLayout" Target="../slideLayouts/slideLayout252.xml"/></Relationships>
</file>

<file path=ppt/slides/_rels/slide15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44.xml"/><Relationship Id="rId1" Type="http://schemas.openxmlformats.org/officeDocument/2006/relationships/slideLayout" Target="../slideLayouts/slideLayout253.xml"/></Relationships>
</file>

<file path=ppt/slides/_rels/slide15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45.xml"/><Relationship Id="rId1" Type="http://schemas.openxmlformats.org/officeDocument/2006/relationships/slideLayout" Target="../slideLayouts/slideLayout253.xml"/></Relationships>
</file>

<file path=ppt/slides/_rels/slide15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6.xml"/><Relationship Id="rId1" Type="http://schemas.openxmlformats.org/officeDocument/2006/relationships/slideLayout" Target="../slideLayouts/slideLayout257.xml"/></Relationships>
</file>

<file path=ppt/slides/_rels/slide15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47.xml"/><Relationship Id="rId1" Type="http://schemas.openxmlformats.org/officeDocument/2006/relationships/slideLayout" Target="../slideLayouts/slideLayout257.xml"/></Relationships>
</file>

<file path=ppt/slides/_rels/slide15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48.xml"/><Relationship Id="rId1" Type="http://schemas.openxmlformats.org/officeDocument/2006/relationships/slideLayout" Target="../slideLayouts/slideLayout25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74.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09.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85.xml"/></Relationships>
</file>

<file path=ppt/slides/_rels/slide16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51.xml"/><Relationship Id="rId1" Type="http://schemas.openxmlformats.org/officeDocument/2006/relationships/slideLayout" Target="../slideLayouts/slideLayout296.xml"/></Relationships>
</file>

<file path=ppt/slides/_rels/slide16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52.xml"/><Relationship Id="rId1" Type="http://schemas.openxmlformats.org/officeDocument/2006/relationships/slideLayout" Target="../slideLayouts/slideLayout257.xml"/></Relationships>
</file>

<file path=ppt/slides/_rels/slide16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53.xml"/><Relationship Id="rId1" Type="http://schemas.openxmlformats.org/officeDocument/2006/relationships/slideLayout" Target="../slideLayouts/slideLayout257.xml"/></Relationships>
</file>

<file path=ppt/slides/_rels/slide16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54.xml"/><Relationship Id="rId1" Type="http://schemas.openxmlformats.org/officeDocument/2006/relationships/slideLayout" Target="../slideLayouts/slideLayout257.xml"/></Relationships>
</file>

<file path=ppt/slides/_rels/slide16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5.xml"/><Relationship Id="rId1" Type="http://schemas.openxmlformats.org/officeDocument/2006/relationships/slideLayout" Target="../slideLayouts/slideLayout257.xml"/></Relationships>
</file>

<file path=ppt/slides/_rels/slide16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56.xml"/><Relationship Id="rId1" Type="http://schemas.openxmlformats.org/officeDocument/2006/relationships/slideLayout" Target="../slideLayouts/slideLayout257.xml"/></Relationships>
</file>

<file path=ppt/slides/_rels/slide16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57.xml"/><Relationship Id="rId1" Type="http://schemas.openxmlformats.org/officeDocument/2006/relationships/slideLayout" Target="../slideLayouts/slideLayout25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85.xml"/></Relationships>
</file>

<file path=ppt/slides/_rels/slide16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59.xml"/><Relationship Id="rId1" Type="http://schemas.openxmlformats.org/officeDocument/2006/relationships/slideLayout" Target="../slideLayouts/slideLayout31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09.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324.xml"/></Relationships>
</file>

<file path=ppt/slides/_rels/slide17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61.xml"/><Relationship Id="rId1" Type="http://schemas.openxmlformats.org/officeDocument/2006/relationships/slideLayout" Target="../slideLayouts/slideLayout258.xml"/></Relationships>
</file>

<file path=ppt/slides/_rels/slide17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62.xml"/><Relationship Id="rId1" Type="http://schemas.openxmlformats.org/officeDocument/2006/relationships/slideLayout" Target="../slideLayouts/slideLayout319.xml"/></Relationships>
</file>

<file path=ppt/slides/_rels/slide17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63.xml"/><Relationship Id="rId1" Type="http://schemas.openxmlformats.org/officeDocument/2006/relationships/slideLayout" Target="../slideLayouts/slideLayout319.xml"/></Relationships>
</file>

<file path=ppt/slides/_rels/slide17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64.xml"/><Relationship Id="rId1" Type="http://schemas.openxmlformats.org/officeDocument/2006/relationships/slideLayout" Target="../slideLayouts/slideLayout319.xml"/></Relationships>
</file>

<file path=ppt/slides/_rels/slide17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65.xml"/><Relationship Id="rId1" Type="http://schemas.openxmlformats.org/officeDocument/2006/relationships/slideLayout" Target="../slideLayouts/slideLayout345.xml"/></Relationships>
</file>

<file path=ppt/slides/_rels/slide17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66.xml"/><Relationship Id="rId1" Type="http://schemas.openxmlformats.org/officeDocument/2006/relationships/slideLayout" Target="../slideLayouts/slideLayout345.xml"/></Relationships>
</file>

<file path=ppt/slides/_rels/slide17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67.xml"/><Relationship Id="rId1" Type="http://schemas.openxmlformats.org/officeDocument/2006/relationships/slideLayout" Target="../slideLayouts/slideLayout345.xml"/></Relationships>
</file>

<file path=ppt/slides/_rels/slide17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68.xml"/><Relationship Id="rId1" Type="http://schemas.openxmlformats.org/officeDocument/2006/relationships/slideLayout" Target="../slideLayouts/slideLayout257.xml"/></Relationships>
</file>

<file path=ppt/slides/_rels/slide17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69.xml"/><Relationship Id="rId1" Type="http://schemas.openxmlformats.org/officeDocument/2006/relationships/slideLayout" Target="../slideLayouts/slideLayout25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09.xml"/></Relationships>
</file>

<file path=ppt/slides/_rels/slide18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70.xml"/><Relationship Id="rId1" Type="http://schemas.openxmlformats.org/officeDocument/2006/relationships/slideLayout" Target="../slideLayouts/slideLayout334.xml"/></Relationships>
</file>

<file path=ppt/slides/_rels/slide18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71.xml"/><Relationship Id="rId1" Type="http://schemas.openxmlformats.org/officeDocument/2006/relationships/slideLayout" Target="../slideLayouts/slideLayout352.xml"/></Relationships>
</file>

<file path=ppt/slides/_rels/slide18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72.xml"/><Relationship Id="rId1" Type="http://schemas.openxmlformats.org/officeDocument/2006/relationships/slideLayout" Target="../slideLayouts/slideLayout257.xml"/></Relationships>
</file>

<file path=ppt/slides/_rels/slide18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73.xml"/><Relationship Id="rId1" Type="http://schemas.openxmlformats.org/officeDocument/2006/relationships/slideLayout" Target="../slideLayouts/slideLayout362.xml"/><Relationship Id="rId4" Type="http://schemas.openxmlformats.org/officeDocument/2006/relationships/image" Target="../media/image165.jpeg"/></Relationships>
</file>

<file path=ppt/slides/_rels/slide18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74.xml"/><Relationship Id="rId1" Type="http://schemas.openxmlformats.org/officeDocument/2006/relationships/slideLayout" Target="../slideLayouts/slideLayout345.xml"/></Relationships>
</file>

<file path=ppt/slides/_rels/slide18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5.xml"/><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76.xml"/><Relationship Id="rId1" Type="http://schemas.openxmlformats.org/officeDocument/2006/relationships/slideLayout" Target="../slideLayouts/slideLayout141.xml"/></Relationships>
</file>

<file path=ppt/slides/_rels/slide18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77.xml"/><Relationship Id="rId1" Type="http://schemas.openxmlformats.org/officeDocument/2006/relationships/slideLayout" Target="../slideLayouts/slideLayout533.xml"/><Relationship Id="rId4" Type="http://schemas.openxmlformats.org/officeDocument/2006/relationships/image" Target="../media/image169.jpeg"/></Relationships>
</file>

<file path=ppt/slides/_rels/slide18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78.xml"/><Relationship Id="rId1" Type="http://schemas.openxmlformats.org/officeDocument/2006/relationships/slideLayout" Target="../slideLayouts/slideLayout533.xml"/><Relationship Id="rId4" Type="http://schemas.openxmlformats.org/officeDocument/2006/relationships/image" Target="../media/image169.jpeg"/></Relationships>
</file>

<file path=ppt/slides/_rels/slide18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79.xml"/><Relationship Id="rId1" Type="http://schemas.openxmlformats.org/officeDocument/2006/relationships/slideLayout" Target="../slideLayouts/slideLayout119.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508.xml"/></Relationships>
</file>

<file path=ppt/slides/_rels/slide19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80.xml"/><Relationship Id="rId1" Type="http://schemas.openxmlformats.org/officeDocument/2006/relationships/slideLayout" Target="../slideLayouts/slideLayout153.xml"/><Relationship Id="rId4" Type="http://schemas.openxmlformats.org/officeDocument/2006/relationships/image" Target="../media/image172.png"/></Relationships>
</file>

<file path=ppt/slides/_rels/slide19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81.xml"/><Relationship Id="rId1" Type="http://schemas.openxmlformats.org/officeDocument/2006/relationships/slideLayout" Target="../slideLayouts/slideLayout163.xml"/><Relationship Id="rId4" Type="http://schemas.openxmlformats.org/officeDocument/2006/relationships/image" Target="../media/image174.jpeg"/></Relationships>
</file>

<file path=ppt/slides/_rels/slide19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82.xml"/><Relationship Id="rId1" Type="http://schemas.openxmlformats.org/officeDocument/2006/relationships/slideLayout" Target="../slideLayouts/slideLayout175.xml"/></Relationships>
</file>

<file path=ppt/slides/_rels/slide19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83.xml"/><Relationship Id="rId1" Type="http://schemas.openxmlformats.org/officeDocument/2006/relationships/slideLayout" Target="../slideLayouts/slideLayout119.xml"/><Relationship Id="rId4" Type="http://schemas.openxmlformats.org/officeDocument/2006/relationships/image" Target="../media/image177.png"/></Relationships>
</file>

<file path=ppt/slides/_rels/slide19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84.xml"/><Relationship Id="rId1" Type="http://schemas.openxmlformats.org/officeDocument/2006/relationships/slideLayout" Target="../slideLayouts/slideLayout119.xml"/></Relationships>
</file>

<file path=ppt/slides/_rels/slide19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85.xml"/><Relationship Id="rId1" Type="http://schemas.openxmlformats.org/officeDocument/2006/relationships/slideLayout" Target="../slideLayouts/slideLayout119.xml"/></Relationships>
</file>

<file path=ppt/slides/_rels/slide19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86.xml"/><Relationship Id="rId1" Type="http://schemas.openxmlformats.org/officeDocument/2006/relationships/slideLayout" Target="../slideLayouts/slideLayout119.xml"/></Relationships>
</file>

<file path=ppt/slides/_rels/slide19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87.xml"/><Relationship Id="rId1" Type="http://schemas.openxmlformats.org/officeDocument/2006/relationships/slideLayout" Target="../slideLayouts/slideLayout119.xml"/></Relationships>
</file>

<file path=ppt/slides/_rels/slide19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88.xml"/><Relationship Id="rId1" Type="http://schemas.openxmlformats.org/officeDocument/2006/relationships/slideLayout" Target="../slideLayouts/slideLayout119.xml"/></Relationships>
</file>

<file path=ppt/slides/_rels/slide19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89.xml"/><Relationship Id="rId1" Type="http://schemas.openxmlformats.org/officeDocument/2006/relationships/slideLayout" Target="../slideLayouts/slideLayout192.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0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90.xml"/><Relationship Id="rId1" Type="http://schemas.openxmlformats.org/officeDocument/2006/relationships/slideLayout" Target="../slideLayouts/slideLayout192.xml"/></Relationships>
</file>

<file path=ppt/slides/_rels/slide20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91.xml"/><Relationship Id="rId1" Type="http://schemas.openxmlformats.org/officeDocument/2006/relationships/slideLayout" Target="../slideLayouts/slideLayout192.xml"/></Relationships>
</file>

<file path=ppt/slides/_rels/slide20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92.xml"/><Relationship Id="rId1" Type="http://schemas.openxmlformats.org/officeDocument/2006/relationships/slideLayout" Target="../slideLayouts/slideLayout192.xml"/></Relationships>
</file>

<file path=ppt/slides/_rels/slide20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3.xml"/><Relationship Id="rId1" Type="http://schemas.openxmlformats.org/officeDocument/2006/relationships/slideLayout" Target="../slideLayouts/slideLayout12.xml"/></Relationships>
</file>

<file path=ppt/slides/_rels/slide20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94.xml"/><Relationship Id="rId1" Type="http://schemas.openxmlformats.org/officeDocument/2006/relationships/slideLayout" Target="../slideLayouts/slideLayout17.xml"/></Relationships>
</file>

<file path=ppt/slides/_rels/slide20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5.xml"/><Relationship Id="rId1" Type="http://schemas.openxmlformats.org/officeDocument/2006/relationships/slideLayout" Target="../slideLayouts/slideLayout12.xml"/></Relationships>
</file>

<file path=ppt/slides/_rels/slide206.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96.xml"/><Relationship Id="rId1" Type="http://schemas.openxmlformats.org/officeDocument/2006/relationships/slideLayout" Target="../slideLayouts/slideLayout369.xml"/></Relationships>
</file>

<file path=ppt/slides/_rels/slide20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97.xml"/><Relationship Id="rId1" Type="http://schemas.openxmlformats.org/officeDocument/2006/relationships/slideLayout" Target="../slideLayouts/slideLayout374.xml"/></Relationships>
</file>

<file path=ppt/slides/_rels/slide208.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98.xml"/><Relationship Id="rId1" Type="http://schemas.openxmlformats.org/officeDocument/2006/relationships/slideLayout" Target="../slideLayouts/slideLayout374.xml"/></Relationships>
</file>

<file path=ppt/slides/_rels/slide20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99.xml"/><Relationship Id="rId1" Type="http://schemas.openxmlformats.org/officeDocument/2006/relationships/slideLayout" Target="../slideLayouts/slideLayout369.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504.xml"/></Relationships>
</file>

<file path=ppt/slides/_rels/slide21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00.xml"/><Relationship Id="rId1" Type="http://schemas.openxmlformats.org/officeDocument/2006/relationships/slideLayout" Target="../slideLayouts/slideLayout369.xml"/></Relationships>
</file>

<file path=ppt/slides/_rels/slide21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01.xml"/><Relationship Id="rId1" Type="http://schemas.openxmlformats.org/officeDocument/2006/relationships/slideLayout" Target="../slideLayouts/slideLayout369.xml"/></Relationships>
</file>

<file path=ppt/slides/_rels/slide212.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02.xml"/><Relationship Id="rId1" Type="http://schemas.openxmlformats.org/officeDocument/2006/relationships/slideLayout" Target="../slideLayouts/slideLayout369.xml"/></Relationships>
</file>

<file path=ppt/slides/_rels/slide213.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03.xml"/><Relationship Id="rId1" Type="http://schemas.openxmlformats.org/officeDocument/2006/relationships/slideLayout" Target="../slideLayouts/slideLayout369.xml"/></Relationships>
</file>

<file path=ppt/slides/_rels/slide214.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04.xml"/><Relationship Id="rId1" Type="http://schemas.openxmlformats.org/officeDocument/2006/relationships/slideLayout" Target="../slideLayouts/slideLayout374.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506.xml"/></Relationships>
</file>

<file path=ppt/slides/_rels/slide21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206.xml"/><Relationship Id="rId1" Type="http://schemas.openxmlformats.org/officeDocument/2006/relationships/slideLayout" Target="../slideLayouts/slideLayout388.xml"/></Relationships>
</file>

<file path=ppt/slides/_rels/slide21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07.xml"/><Relationship Id="rId1" Type="http://schemas.openxmlformats.org/officeDocument/2006/relationships/slideLayout" Target="../slideLayouts/slideLayout403.xml"/><Relationship Id="rId4" Type="http://schemas.openxmlformats.org/officeDocument/2006/relationships/image" Target="../media/image197.png"/></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409.xml"/></Relationships>
</file>

<file path=ppt/slides/_rels/slide219.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09.xml"/><Relationship Id="rId1" Type="http://schemas.openxmlformats.org/officeDocument/2006/relationships/slideLayout" Target="../slideLayouts/slideLayout369.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47.xml"/></Relationships>
</file>

<file path=ppt/slides/_rels/slide2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0.xml"/><Relationship Id="rId1" Type="http://schemas.openxmlformats.org/officeDocument/2006/relationships/slideLayout" Target="../slideLayouts/slideLayout410.xml"/><Relationship Id="rId4" Type="http://schemas.openxmlformats.org/officeDocument/2006/relationships/image" Target="../media/image199.emf"/></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374.xml"/></Relationships>
</file>

<file path=ppt/slides/_rels/slide22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12.xml"/><Relationship Id="rId1" Type="http://schemas.openxmlformats.org/officeDocument/2006/relationships/slideLayout" Target="../slideLayouts/slideLayout369.xml"/></Relationships>
</file>

<file path=ppt/slides/_rels/slide223.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13.xml"/><Relationship Id="rId1" Type="http://schemas.openxmlformats.org/officeDocument/2006/relationships/slideLayout" Target="../slideLayouts/slideLayout374.xml"/></Relationships>
</file>

<file path=ppt/slides/_rels/slide224.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14.xml"/><Relationship Id="rId1" Type="http://schemas.openxmlformats.org/officeDocument/2006/relationships/slideLayout" Target="../slideLayouts/slideLayout411.xml"/></Relationships>
</file>

<file path=ppt/slides/_rels/slide225.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15.xml"/><Relationship Id="rId1" Type="http://schemas.openxmlformats.org/officeDocument/2006/relationships/slideLayout" Target="../slideLayouts/slideLayout430.xml"/></Relationships>
</file>

<file path=ppt/slides/_rels/slide22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16.xml"/><Relationship Id="rId1" Type="http://schemas.openxmlformats.org/officeDocument/2006/relationships/slideLayout" Target="../slideLayouts/slideLayout417.xml"/></Relationships>
</file>

<file path=ppt/slides/_rels/slide227.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217.xml"/><Relationship Id="rId1" Type="http://schemas.openxmlformats.org/officeDocument/2006/relationships/slideLayout" Target="../slideLayouts/slideLayout369.xml"/></Relationships>
</file>

<file path=ppt/slides/_rels/slide228.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218.xml"/><Relationship Id="rId1" Type="http://schemas.openxmlformats.org/officeDocument/2006/relationships/slideLayout" Target="../slideLayouts/slideLayout369.xml"/></Relationships>
</file>

<file path=ppt/slides/_rels/slide22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19.xml"/><Relationship Id="rId1" Type="http://schemas.openxmlformats.org/officeDocument/2006/relationships/slideLayout" Target="../slideLayouts/slideLayout369.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47.xml"/></Relationships>
</file>

<file path=ppt/slides/_rels/slide230.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220.xml"/><Relationship Id="rId1" Type="http://schemas.openxmlformats.org/officeDocument/2006/relationships/slideLayout" Target="../slideLayouts/slideLayout369.xml"/></Relationships>
</file>

<file path=ppt/slides/_rels/slide231.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21.xml"/><Relationship Id="rId1" Type="http://schemas.openxmlformats.org/officeDocument/2006/relationships/slideLayout" Target="../slideLayouts/slideLayout369.xml"/></Relationships>
</file>

<file path=ppt/slides/_rels/slide232.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22.xml"/><Relationship Id="rId1" Type="http://schemas.openxmlformats.org/officeDocument/2006/relationships/slideLayout" Target="../slideLayouts/slideLayout369.xml"/></Relationships>
</file>

<file path=ppt/slides/_rels/slide233.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23.xml"/><Relationship Id="rId1" Type="http://schemas.openxmlformats.org/officeDocument/2006/relationships/slideLayout" Target="../slideLayouts/slideLayout369.xml"/></Relationships>
</file>

<file path=ppt/slides/_rels/slide2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4.xml"/><Relationship Id="rId1" Type="http://schemas.openxmlformats.org/officeDocument/2006/relationships/slideLayout" Target="../slideLayouts/slideLayout435.xml"/></Relationships>
</file>

<file path=ppt/slides/_rels/slide235.xml.rels><?xml version="1.0" encoding="UTF-8" standalone="yes"?>
<Relationships xmlns="http://schemas.openxmlformats.org/package/2006/relationships"><Relationship Id="rId8" Type="http://schemas.openxmlformats.org/officeDocument/2006/relationships/image" Target="../media/image216.jpeg"/><Relationship Id="rId3" Type="http://schemas.openxmlformats.org/officeDocument/2006/relationships/image" Target="../media/image212.jpeg"/><Relationship Id="rId7" Type="http://schemas.openxmlformats.org/officeDocument/2006/relationships/image" Target="../media/image215.jpeg"/><Relationship Id="rId2" Type="http://schemas.openxmlformats.org/officeDocument/2006/relationships/notesSlide" Target="../notesSlides/notesSlide225.xml"/><Relationship Id="rId1" Type="http://schemas.openxmlformats.org/officeDocument/2006/relationships/slideLayout" Target="../slideLayouts/slideLayout452.xml"/><Relationship Id="rId6" Type="http://schemas.openxmlformats.org/officeDocument/2006/relationships/image" Target="../media/image214.jpeg"/><Relationship Id="rId11" Type="http://schemas.openxmlformats.org/officeDocument/2006/relationships/image" Target="../media/image219.emf"/><Relationship Id="rId5" Type="http://schemas.openxmlformats.org/officeDocument/2006/relationships/image" Target="../media/image23.emf"/><Relationship Id="rId10" Type="http://schemas.openxmlformats.org/officeDocument/2006/relationships/image" Target="../media/image218.emf"/><Relationship Id="rId4" Type="http://schemas.openxmlformats.org/officeDocument/2006/relationships/image" Target="../media/image213.jpeg"/><Relationship Id="rId9" Type="http://schemas.openxmlformats.org/officeDocument/2006/relationships/image" Target="../media/image217.gif"/></Relationships>
</file>

<file path=ppt/slides/_rels/slide236.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226.xml"/><Relationship Id="rId1" Type="http://schemas.openxmlformats.org/officeDocument/2006/relationships/slideLayout" Target="../slideLayouts/slideLayout231.xml"/></Relationships>
</file>

<file path=ppt/slides/_rels/slide23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238.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227.xml"/><Relationship Id="rId1" Type="http://schemas.openxmlformats.org/officeDocument/2006/relationships/slideLayout" Target="../slideLayouts/slideLayout202.xml"/></Relationships>
</file>

<file path=ppt/slides/_rels/slide239.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228.xml"/><Relationship Id="rId1" Type="http://schemas.openxmlformats.org/officeDocument/2006/relationships/slideLayout" Target="../slideLayouts/slideLayout214.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47.xml"/><Relationship Id="rId4" Type="http://schemas.openxmlformats.org/officeDocument/2006/relationships/image" Target="../media/image37.jpeg"/></Relationships>
</file>

<file path=ppt/slides/_rels/slide240.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229.xml"/><Relationship Id="rId1" Type="http://schemas.openxmlformats.org/officeDocument/2006/relationships/slideLayout" Target="../slideLayouts/slideLayout220.xml"/><Relationship Id="rId4" Type="http://schemas.openxmlformats.org/officeDocument/2006/relationships/image" Target="../media/image224.wmf"/></Relationships>
</file>

<file path=ppt/slides/_rels/slide241.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30.xml"/><Relationship Id="rId1" Type="http://schemas.openxmlformats.org/officeDocument/2006/relationships/slideLayout" Target="../slideLayouts/slideLayout209.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219.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19.xml"/></Relationships>
</file>

<file path=ppt/slides/_rels/slide244.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233.xml"/><Relationship Id="rId1" Type="http://schemas.openxmlformats.org/officeDocument/2006/relationships/slideLayout" Target="../slideLayouts/slideLayout220.xml"/><Relationship Id="rId4" Type="http://schemas.openxmlformats.org/officeDocument/2006/relationships/image" Target="../media/image227.png"/></Relationships>
</file>

<file path=ppt/slides/_rels/slide245.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34.xml"/><Relationship Id="rId1" Type="http://schemas.openxmlformats.org/officeDocument/2006/relationships/slideLayout" Target="../slideLayouts/slideLayout214.xml"/><Relationship Id="rId4" Type="http://schemas.openxmlformats.org/officeDocument/2006/relationships/image" Target="../media/image229.png"/></Relationships>
</file>

<file path=ppt/slides/_rels/slide246.xml.rels><?xml version="1.0" encoding="UTF-8" standalone="yes"?>
<Relationships xmlns="http://schemas.openxmlformats.org/package/2006/relationships"><Relationship Id="rId3" Type="http://schemas.openxmlformats.org/officeDocument/2006/relationships/image" Target="../media/image230.wmf"/><Relationship Id="rId2" Type="http://schemas.openxmlformats.org/officeDocument/2006/relationships/notesSlide" Target="../notesSlides/notesSlide235.xml"/><Relationship Id="rId1" Type="http://schemas.openxmlformats.org/officeDocument/2006/relationships/slideLayout" Target="../slideLayouts/slideLayout214.xml"/></Relationships>
</file>

<file path=ppt/slides/_rels/slide24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248.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236.xml"/><Relationship Id="rId1" Type="http://schemas.openxmlformats.org/officeDocument/2006/relationships/slideLayout" Target="../slideLayouts/slideLayout231.xml"/></Relationships>
</file>

<file path=ppt/slides/_rels/slide249.xml.rels><?xml version="1.0" encoding="UTF-8" standalone="yes"?>
<Relationships xmlns="http://schemas.openxmlformats.org/package/2006/relationships"><Relationship Id="rId3" Type="http://schemas.openxmlformats.org/officeDocument/2006/relationships/image" Target="../media/image232.wmf"/><Relationship Id="rId7" Type="http://schemas.openxmlformats.org/officeDocument/2006/relationships/image" Target="../media/image235.wmf"/><Relationship Id="rId2" Type="http://schemas.openxmlformats.org/officeDocument/2006/relationships/notesSlide" Target="../notesSlides/notesSlide237.xml"/><Relationship Id="rId1" Type="http://schemas.openxmlformats.org/officeDocument/2006/relationships/slideLayout" Target="../slideLayouts/slideLayout203.xml"/><Relationship Id="rId6" Type="http://schemas.openxmlformats.org/officeDocument/2006/relationships/oleObject" Target="../embeddings/oleObject1.bin"/><Relationship Id="rId5" Type="http://schemas.openxmlformats.org/officeDocument/2006/relationships/image" Target="../media/image234.wmf"/><Relationship Id="rId4" Type="http://schemas.openxmlformats.org/officeDocument/2006/relationships/image" Target="../media/image233.wmf"/></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47.xml"/></Relationships>
</file>

<file path=ppt/slides/_rels/slide250.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238.xml"/><Relationship Id="rId1" Type="http://schemas.openxmlformats.org/officeDocument/2006/relationships/slideLayout" Target="../slideLayouts/slideLayout203.xml"/><Relationship Id="rId4" Type="http://schemas.openxmlformats.org/officeDocument/2006/relationships/image" Target="../media/image237.png"/></Relationships>
</file>

<file path=ppt/slides/_rels/slide251.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239.xml"/><Relationship Id="rId1" Type="http://schemas.openxmlformats.org/officeDocument/2006/relationships/slideLayout" Target="../slideLayouts/slideLayout220.xml"/><Relationship Id="rId5" Type="http://schemas.openxmlformats.org/officeDocument/2006/relationships/image" Target="../media/image239.jpeg"/><Relationship Id="rId4" Type="http://schemas.openxmlformats.org/officeDocument/2006/relationships/image" Target="../media/image237.png"/></Relationships>
</file>

<file path=ppt/slides/_rels/slide252.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240.xml"/><Relationship Id="rId1" Type="http://schemas.openxmlformats.org/officeDocument/2006/relationships/slideLayout" Target="../slideLayouts/slideLayout220.xml"/><Relationship Id="rId4" Type="http://schemas.openxmlformats.org/officeDocument/2006/relationships/image" Target="../media/image240.wmf"/></Relationships>
</file>

<file path=ppt/slides/_rels/slide253.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241.xml"/><Relationship Id="rId1" Type="http://schemas.openxmlformats.org/officeDocument/2006/relationships/slideLayout" Target="../slideLayouts/slideLayout220.xml"/><Relationship Id="rId5" Type="http://schemas.openxmlformats.org/officeDocument/2006/relationships/image" Target="../media/image243.jpeg"/><Relationship Id="rId4" Type="http://schemas.openxmlformats.org/officeDocument/2006/relationships/image" Target="../media/image242.jpeg"/></Relationships>
</file>

<file path=ppt/slides/_rels/slide254.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242.xml"/><Relationship Id="rId1" Type="http://schemas.openxmlformats.org/officeDocument/2006/relationships/slideLayout" Target="../slideLayouts/slideLayout220.xml"/><Relationship Id="rId5" Type="http://schemas.openxmlformats.org/officeDocument/2006/relationships/image" Target="../media/image244.wmf"/><Relationship Id="rId4" Type="http://schemas.openxmlformats.org/officeDocument/2006/relationships/image" Target="../media/image242.jpeg"/></Relationships>
</file>

<file path=ppt/slides/_rels/slide255.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243.xml"/><Relationship Id="rId1" Type="http://schemas.openxmlformats.org/officeDocument/2006/relationships/slideLayout" Target="../slideLayouts/slideLayout220.xml"/><Relationship Id="rId5" Type="http://schemas.openxmlformats.org/officeDocument/2006/relationships/image" Target="../media/image245.jpeg"/><Relationship Id="rId4" Type="http://schemas.openxmlformats.org/officeDocument/2006/relationships/image" Target="../media/image242.jpeg"/></Relationships>
</file>

<file path=ppt/slides/_rels/slide256.xml.rels><?xml version="1.0" encoding="UTF-8" standalone="yes"?>
<Relationships xmlns="http://schemas.openxmlformats.org/package/2006/relationships"><Relationship Id="rId3" Type="http://schemas.openxmlformats.org/officeDocument/2006/relationships/image" Target="../media/image230.wmf"/><Relationship Id="rId2" Type="http://schemas.openxmlformats.org/officeDocument/2006/relationships/notesSlide" Target="../notesSlides/notesSlide244.xml"/><Relationship Id="rId1" Type="http://schemas.openxmlformats.org/officeDocument/2006/relationships/slideLayout" Target="../slideLayouts/slideLayout214.xml"/></Relationships>
</file>

<file path=ppt/slides/_rels/slide257.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245.xml"/><Relationship Id="rId1" Type="http://schemas.openxmlformats.org/officeDocument/2006/relationships/slideLayout" Target="../slideLayouts/slideLayout220.xml"/><Relationship Id="rId5" Type="http://schemas.openxmlformats.org/officeDocument/2006/relationships/image" Target="../media/image247.png"/><Relationship Id="rId4" Type="http://schemas.openxmlformats.org/officeDocument/2006/relationships/image" Target="../media/image246.jpe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551.xml"/></Relationships>
</file>

<file path=ppt/slides/_rels/slide259.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246.xml"/><Relationship Id="rId1" Type="http://schemas.openxmlformats.org/officeDocument/2006/relationships/slideLayout" Target="../slideLayouts/slideLayout556.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47.xml"/></Relationships>
</file>

<file path=ppt/slides/_rels/slide260.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247.xml"/><Relationship Id="rId1" Type="http://schemas.openxmlformats.org/officeDocument/2006/relationships/slideLayout" Target="../slideLayouts/slideLayout557.xml"/></Relationships>
</file>

<file path=ppt/slides/_rels/slide261.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248.xml"/><Relationship Id="rId1" Type="http://schemas.openxmlformats.org/officeDocument/2006/relationships/slideLayout" Target="../slideLayouts/slideLayout557.xml"/></Relationships>
</file>

<file path=ppt/slides/_rels/slide262.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249.xml"/><Relationship Id="rId1" Type="http://schemas.openxmlformats.org/officeDocument/2006/relationships/slideLayout" Target="../slideLayouts/slideLayout557.xml"/></Relationships>
</file>

<file path=ppt/slides/_rels/slide263.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250.xml"/><Relationship Id="rId1" Type="http://schemas.openxmlformats.org/officeDocument/2006/relationships/slideLayout" Target="../slideLayouts/slideLayout557.xml"/></Relationships>
</file>

<file path=ppt/slides/_rels/slide264.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251.xml"/><Relationship Id="rId1" Type="http://schemas.openxmlformats.org/officeDocument/2006/relationships/slideLayout" Target="../slideLayouts/slideLayout557.xml"/><Relationship Id="rId4" Type="http://schemas.openxmlformats.org/officeDocument/2006/relationships/image" Target="../media/image254.jpeg"/></Relationships>
</file>

<file path=ppt/slides/_rels/slide265.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252.xml"/><Relationship Id="rId1" Type="http://schemas.openxmlformats.org/officeDocument/2006/relationships/slideLayout" Target="../slideLayouts/slideLayout557.xml"/><Relationship Id="rId4" Type="http://schemas.openxmlformats.org/officeDocument/2006/relationships/image" Target="../media/image254.jpeg"/></Relationships>
</file>

<file path=ppt/slides/_rels/slide266.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253.xml"/><Relationship Id="rId1" Type="http://schemas.openxmlformats.org/officeDocument/2006/relationships/slideLayout" Target="../slideLayouts/slideLayout557.xml"/><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image" Target="../media/image256.png"/></Relationships>
</file>

<file path=ppt/slides/_rels/slide267.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254.xml"/><Relationship Id="rId1" Type="http://schemas.openxmlformats.org/officeDocument/2006/relationships/slideLayout" Target="../slideLayouts/slideLayout557.xml"/></Relationships>
</file>

<file path=ppt/slides/_rels/slide268.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255.xml"/><Relationship Id="rId1" Type="http://schemas.openxmlformats.org/officeDocument/2006/relationships/slideLayout" Target="../slideLayouts/slideLayout557.xml"/></Relationships>
</file>

<file path=ppt/slides/_rels/slide269.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256.xml"/><Relationship Id="rId1" Type="http://schemas.openxmlformats.org/officeDocument/2006/relationships/slideLayout" Target="../slideLayouts/slideLayout557.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7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7.xml"/><Relationship Id="rId1" Type="http://schemas.openxmlformats.org/officeDocument/2006/relationships/slideLayout" Target="../slideLayouts/slideLayout557.xml"/></Relationships>
</file>

<file path=ppt/slides/_rels/slide271.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258.xml"/><Relationship Id="rId1" Type="http://schemas.openxmlformats.org/officeDocument/2006/relationships/slideLayout" Target="../slideLayouts/slideLayout573.xml"/></Relationships>
</file>

<file path=ppt/slides/_rels/slide272.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259.xml"/><Relationship Id="rId1" Type="http://schemas.openxmlformats.org/officeDocument/2006/relationships/slideLayout" Target="../slideLayouts/slideLayout573.xml"/></Relationships>
</file>

<file path=ppt/slides/_rels/slide273.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60.xml"/><Relationship Id="rId1" Type="http://schemas.openxmlformats.org/officeDocument/2006/relationships/slideLayout" Target="../slideLayouts/slideLayout578.xml"/><Relationship Id="rId5" Type="http://schemas.openxmlformats.org/officeDocument/2006/relationships/image" Target="../media/image266.jpeg"/><Relationship Id="rId4" Type="http://schemas.openxmlformats.org/officeDocument/2006/relationships/image" Target="../media/image265.jpeg"/></Relationships>
</file>

<file path=ppt/slides/_rels/slide274.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261.xml"/><Relationship Id="rId1" Type="http://schemas.openxmlformats.org/officeDocument/2006/relationships/slideLayout" Target="../slideLayouts/slideLayout579.xml"/></Relationships>
</file>

<file path=ppt/slides/_rels/slide275.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262.xml"/><Relationship Id="rId1" Type="http://schemas.openxmlformats.org/officeDocument/2006/relationships/slideLayout" Target="../slideLayouts/slideLayout579.xml"/></Relationships>
</file>

<file path=ppt/slides/_rels/slide276.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263.xml"/><Relationship Id="rId1" Type="http://schemas.openxmlformats.org/officeDocument/2006/relationships/slideLayout" Target="../slideLayouts/slideLayout557.xml"/></Relationships>
</file>

<file path=ppt/slides/_rels/slide277.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264.xml"/><Relationship Id="rId1" Type="http://schemas.openxmlformats.org/officeDocument/2006/relationships/slideLayout" Target="../slideLayouts/slideLayout557.xml"/></Relationships>
</file>

<file path=ppt/slides/_rels/slide27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71.jpeg"/><Relationship Id="rId7" Type="http://schemas.openxmlformats.org/officeDocument/2006/relationships/diagramQuickStyle" Target="../diagrams/quickStyle2.xml"/><Relationship Id="rId2" Type="http://schemas.openxmlformats.org/officeDocument/2006/relationships/notesSlide" Target="../notesSlides/notesSlide265.xml"/><Relationship Id="rId1" Type="http://schemas.openxmlformats.org/officeDocument/2006/relationships/slideLayout" Target="../slideLayouts/slideLayout55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72.jpeg"/><Relationship Id="rId9" Type="http://schemas.microsoft.com/office/2007/relationships/diagramDrawing" Target="../diagrams/drawing2.xml"/></Relationships>
</file>

<file path=ppt/slides/_rels/slide27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73.jpeg"/><Relationship Id="rId7" Type="http://schemas.openxmlformats.org/officeDocument/2006/relationships/diagramColors" Target="../diagrams/colors3.xml"/><Relationship Id="rId2" Type="http://schemas.openxmlformats.org/officeDocument/2006/relationships/notesSlide" Target="../notesSlides/notesSlide266.xml"/><Relationship Id="rId1" Type="http://schemas.openxmlformats.org/officeDocument/2006/relationships/slideLayout" Target="../slideLayouts/slideLayout55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74.jpe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47.xml"/></Relationships>
</file>

<file path=ppt/slides/_rels/slide28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73.jpeg"/><Relationship Id="rId7" Type="http://schemas.openxmlformats.org/officeDocument/2006/relationships/diagramColors" Target="../diagrams/colors4.xml"/><Relationship Id="rId2" Type="http://schemas.openxmlformats.org/officeDocument/2006/relationships/notesSlide" Target="../notesSlides/notesSlide267.xml"/><Relationship Id="rId1" Type="http://schemas.openxmlformats.org/officeDocument/2006/relationships/slideLayout" Target="../slideLayouts/slideLayout55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8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8.xml"/><Relationship Id="rId1" Type="http://schemas.openxmlformats.org/officeDocument/2006/relationships/slideLayout" Target="../slideLayouts/slideLayout557.xml"/></Relationships>
</file>

<file path=ppt/slides/_rels/slide282.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269.xml"/><Relationship Id="rId1" Type="http://schemas.openxmlformats.org/officeDocument/2006/relationships/slideLayout" Target="../slideLayouts/slideLayout579.xml"/></Relationships>
</file>

<file path=ppt/slides/_rels/slide283.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70.xml"/><Relationship Id="rId1" Type="http://schemas.openxmlformats.org/officeDocument/2006/relationships/slideLayout" Target="../slideLayouts/slideLayout556.xml"/></Relationships>
</file>

<file path=ppt/slides/_rels/slide284.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271.xml"/><Relationship Id="rId1" Type="http://schemas.openxmlformats.org/officeDocument/2006/relationships/slideLayout" Target="../slideLayouts/slideLayout562.xml"/></Relationships>
</file>

<file path=ppt/slides/_rels/slide285.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72.xml"/><Relationship Id="rId1" Type="http://schemas.openxmlformats.org/officeDocument/2006/relationships/slideLayout" Target="../slideLayouts/slideLayout562.xml"/><Relationship Id="rId4" Type="http://schemas.openxmlformats.org/officeDocument/2006/relationships/image" Target="../media/image278.jpeg"/></Relationships>
</file>

<file path=ppt/slides/_rels/slide286.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273.xml"/><Relationship Id="rId1" Type="http://schemas.openxmlformats.org/officeDocument/2006/relationships/slideLayout" Target="../slideLayouts/slideLayout557.xml"/><Relationship Id="rId4" Type="http://schemas.openxmlformats.org/officeDocument/2006/relationships/image" Target="../media/image280.png"/></Relationships>
</file>

<file path=ppt/slides/_rels/slide287.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74.xml"/><Relationship Id="rId1" Type="http://schemas.openxmlformats.org/officeDocument/2006/relationships/slideLayout" Target="../slideLayouts/slideLayout562.xml"/><Relationship Id="rId4" Type="http://schemas.openxmlformats.org/officeDocument/2006/relationships/image" Target="../media/image278.jpeg"/></Relationships>
</file>

<file path=ppt/slides/_rels/slide288.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75.xml"/><Relationship Id="rId1" Type="http://schemas.openxmlformats.org/officeDocument/2006/relationships/slideLayout" Target="../slideLayouts/slideLayout580.xml"/></Relationships>
</file>

<file path=ppt/slides/_rels/slide289.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76.xml"/><Relationship Id="rId1" Type="http://schemas.openxmlformats.org/officeDocument/2006/relationships/slideLayout" Target="../slideLayouts/slideLayout55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47.xml"/></Relationships>
</file>

<file path=ppt/slides/_rels/slide290.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77.xml"/><Relationship Id="rId1" Type="http://schemas.openxmlformats.org/officeDocument/2006/relationships/slideLayout" Target="../slideLayouts/slideLayout557.xml"/></Relationships>
</file>

<file path=ppt/slides/_rels/slide291.xml.rels><?xml version="1.0" encoding="UTF-8" standalone="yes"?>
<Relationships xmlns="http://schemas.openxmlformats.org/package/2006/relationships"><Relationship Id="rId3" Type="http://schemas.openxmlformats.org/officeDocument/2006/relationships/hyperlink" Target="http://www.rapturechrist.com/barleyj.jpg" TargetMode="External"/><Relationship Id="rId2" Type="http://schemas.openxmlformats.org/officeDocument/2006/relationships/notesSlide" Target="../notesSlides/notesSlide278.xml"/><Relationship Id="rId1" Type="http://schemas.openxmlformats.org/officeDocument/2006/relationships/slideLayout" Target="../slideLayouts/slideLayout584.xml"/><Relationship Id="rId6" Type="http://schemas.openxmlformats.org/officeDocument/2006/relationships/image" Target="../media/image286.jpeg"/><Relationship Id="rId5" Type="http://schemas.openxmlformats.org/officeDocument/2006/relationships/image" Target="../media/image285.jpeg"/><Relationship Id="rId4" Type="http://schemas.openxmlformats.org/officeDocument/2006/relationships/image" Target="../media/image284.jpeg"/></Relationships>
</file>

<file path=ppt/slides/_rels/slide292.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279.xml"/><Relationship Id="rId1" Type="http://schemas.openxmlformats.org/officeDocument/2006/relationships/slideLayout" Target="../slideLayouts/slideLayout586.xml"/></Relationships>
</file>

<file path=ppt/slides/_rels/slide293.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80.xml"/><Relationship Id="rId1" Type="http://schemas.openxmlformats.org/officeDocument/2006/relationships/slideLayout" Target="../slideLayouts/slideLayout594.xml"/></Relationships>
</file>

<file path=ppt/slides/_rels/slide294.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81.xml"/><Relationship Id="rId1" Type="http://schemas.openxmlformats.org/officeDocument/2006/relationships/slideLayout" Target="../slideLayouts/slideLayout594.xml"/></Relationships>
</file>

<file path=ppt/slides/_rels/slide295.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82.xml"/><Relationship Id="rId1" Type="http://schemas.openxmlformats.org/officeDocument/2006/relationships/slideLayout" Target="../slideLayouts/slideLayout596.xml"/></Relationships>
</file>

<file path=ppt/slides/_rels/slide296.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283.xml"/><Relationship Id="rId1" Type="http://schemas.openxmlformats.org/officeDocument/2006/relationships/slideLayout" Target="../slideLayouts/slideLayout557.xml"/><Relationship Id="rId4" Type="http://schemas.openxmlformats.org/officeDocument/2006/relationships/image" Target="../media/image292.jpeg"/></Relationships>
</file>

<file path=ppt/slides/_rels/slide297.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284.xml"/><Relationship Id="rId1" Type="http://schemas.openxmlformats.org/officeDocument/2006/relationships/slideLayout" Target="../slideLayouts/slideLayout557.xml"/><Relationship Id="rId6" Type="http://schemas.openxmlformats.org/officeDocument/2006/relationships/image" Target="../media/image296.jpeg"/><Relationship Id="rId5" Type="http://schemas.openxmlformats.org/officeDocument/2006/relationships/image" Target="../media/image295.jpeg"/><Relationship Id="rId4" Type="http://schemas.openxmlformats.org/officeDocument/2006/relationships/image" Target="../media/image294.jpeg"/></Relationships>
</file>

<file path=ppt/slides/_rels/slide298.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285.xml"/><Relationship Id="rId1" Type="http://schemas.openxmlformats.org/officeDocument/2006/relationships/slideLayout" Target="../slideLayouts/slideLayout557.xml"/></Relationships>
</file>

<file path=ppt/slides/_rels/slide299.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286.xml"/><Relationship Id="rId1" Type="http://schemas.openxmlformats.org/officeDocument/2006/relationships/slideLayout" Target="../slideLayouts/slideLayout557.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230.xml"/></Relationships>
</file>

<file path=ppt/slides/_rels/slide300.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287.xml"/><Relationship Id="rId1" Type="http://schemas.openxmlformats.org/officeDocument/2006/relationships/slideLayout" Target="../slideLayouts/slideLayout557.xml"/></Relationships>
</file>

<file path=ppt/slides/_rels/slide301.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notesSlide" Target="../notesSlides/notesSlide288.xml"/><Relationship Id="rId1" Type="http://schemas.openxmlformats.org/officeDocument/2006/relationships/slideLayout" Target="../slideLayouts/slideLayout557.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598.xml"/></Relationships>
</file>

<file path=ppt/slides/_rels/slide303.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notesSlide" Target="../notesSlides/notesSlide289.xml"/><Relationship Id="rId1" Type="http://schemas.openxmlformats.org/officeDocument/2006/relationships/slideLayout" Target="../slideLayouts/slideLayout557.xml"/></Relationships>
</file>

<file path=ppt/slides/_rels/slide304.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290.xml"/><Relationship Id="rId1" Type="http://schemas.openxmlformats.org/officeDocument/2006/relationships/slideLayout" Target="../slideLayouts/slideLayout557.xml"/></Relationships>
</file>

<file path=ppt/slides/_rels/slide305.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291.xml"/><Relationship Id="rId1" Type="http://schemas.openxmlformats.org/officeDocument/2006/relationships/slideLayout" Target="../slideLayouts/slideLayout557.xml"/><Relationship Id="rId5" Type="http://schemas.openxmlformats.org/officeDocument/2006/relationships/image" Target="../media/image305.png"/><Relationship Id="rId4" Type="http://schemas.openxmlformats.org/officeDocument/2006/relationships/image" Target="../media/image304.png"/></Relationships>
</file>

<file path=ppt/slides/_rels/slide306.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292.xml"/><Relationship Id="rId1" Type="http://schemas.openxmlformats.org/officeDocument/2006/relationships/slideLayout" Target="../slideLayouts/slideLayout557.xml"/><Relationship Id="rId6" Type="http://schemas.openxmlformats.org/officeDocument/2006/relationships/image" Target="../media/image309.png"/><Relationship Id="rId5" Type="http://schemas.openxmlformats.org/officeDocument/2006/relationships/image" Target="../media/image308.png"/><Relationship Id="rId4" Type="http://schemas.openxmlformats.org/officeDocument/2006/relationships/image" Target="../media/image307.png"/></Relationships>
</file>

<file path=ppt/slides/_rels/slide307.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293.xml"/><Relationship Id="rId1" Type="http://schemas.openxmlformats.org/officeDocument/2006/relationships/slideLayout" Target="../slideLayouts/slideLayout557.xml"/><Relationship Id="rId4" Type="http://schemas.openxmlformats.org/officeDocument/2006/relationships/image" Target="../media/image311.png"/></Relationships>
</file>

<file path=ppt/slides/_rels/slide308.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notesSlide" Target="../notesSlides/notesSlide294.xml"/><Relationship Id="rId1" Type="http://schemas.openxmlformats.org/officeDocument/2006/relationships/slideLayout" Target="../slideLayouts/slideLayout557.xml"/></Relationships>
</file>

<file path=ppt/slides/_rels/slide309.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295.xml"/><Relationship Id="rId1" Type="http://schemas.openxmlformats.org/officeDocument/2006/relationships/slideLayout" Target="../slideLayouts/slideLayout55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7.xml"/></Relationships>
</file>

<file path=ppt/slides/_rels/slide310.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296.xml"/><Relationship Id="rId1" Type="http://schemas.openxmlformats.org/officeDocument/2006/relationships/slideLayout" Target="../slideLayouts/slideLayout557.xml"/><Relationship Id="rId5" Type="http://schemas.openxmlformats.org/officeDocument/2006/relationships/image" Target="../media/image316.png"/><Relationship Id="rId4" Type="http://schemas.openxmlformats.org/officeDocument/2006/relationships/image" Target="../media/image315.png"/></Relationships>
</file>

<file path=ppt/slides/_rels/slide311.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notesSlide" Target="../notesSlides/notesSlide297.xml"/><Relationship Id="rId1" Type="http://schemas.openxmlformats.org/officeDocument/2006/relationships/slideLayout" Target="../slideLayouts/slideLayout594.xml"/></Relationships>
</file>

<file path=ppt/slides/_rels/slide312.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notesSlide" Target="../notesSlides/notesSlide298.xml"/><Relationship Id="rId1" Type="http://schemas.openxmlformats.org/officeDocument/2006/relationships/slideLayout" Target="../slideLayouts/slideLayout595.xml"/></Relationships>
</file>

<file path=ppt/slides/_rels/slide313.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notesSlide" Target="../notesSlides/notesSlide299.xml"/><Relationship Id="rId1" Type="http://schemas.openxmlformats.org/officeDocument/2006/relationships/slideLayout" Target="../slideLayouts/slideLayout595.xml"/></Relationships>
</file>

<file path=ppt/slides/_rels/slide314.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notesSlide" Target="../notesSlides/notesSlide300.xml"/><Relationship Id="rId1" Type="http://schemas.openxmlformats.org/officeDocument/2006/relationships/slideLayout" Target="../slideLayouts/slideLayout595.xml"/></Relationships>
</file>

<file path=ppt/slides/_rels/slide315.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notesSlide" Target="../notesSlides/notesSlide301.xml"/><Relationship Id="rId1" Type="http://schemas.openxmlformats.org/officeDocument/2006/relationships/slideLayout" Target="../slideLayouts/slideLayout557.xml"/></Relationships>
</file>

<file path=ppt/slides/_rels/slide316.xml.rels><?xml version="1.0" encoding="UTF-8" standalone="yes"?>
<Relationships xmlns="http://schemas.openxmlformats.org/package/2006/relationships"><Relationship Id="rId3" Type="http://schemas.openxmlformats.org/officeDocument/2006/relationships/image" Target="../media/image322.jpeg"/><Relationship Id="rId2" Type="http://schemas.openxmlformats.org/officeDocument/2006/relationships/notesSlide" Target="../notesSlides/notesSlide302.xml"/><Relationship Id="rId1" Type="http://schemas.openxmlformats.org/officeDocument/2006/relationships/slideLayout" Target="../slideLayouts/slideLayout556.xml"/></Relationships>
</file>

<file path=ppt/slides/_rels/slide317.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notesSlide" Target="../notesSlides/notesSlide303.xml"/><Relationship Id="rId1" Type="http://schemas.openxmlformats.org/officeDocument/2006/relationships/slideLayout" Target="../slideLayouts/slideLayout557.xml"/></Relationships>
</file>

<file path=ppt/slides/_rels/slide3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4.xml"/><Relationship Id="rId1" Type="http://schemas.openxmlformats.org/officeDocument/2006/relationships/slideLayout" Target="../slideLayouts/slideLayout557.xml"/></Relationships>
</file>

<file path=ppt/slides/_rels/slide319.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notesSlide" Target="../notesSlides/notesSlide305.xml"/><Relationship Id="rId1" Type="http://schemas.openxmlformats.org/officeDocument/2006/relationships/slideLayout" Target="../slideLayouts/slideLayout556.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231.xml"/></Relationships>
</file>

<file path=ppt/slides/_rels/slide320.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306.xml"/><Relationship Id="rId1" Type="http://schemas.openxmlformats.org/officeDocument/2006/relationships/slideLayout" Target="../slideLayouts/slideLayout557.xml"/><Relationship Id="rId4" Type="http://schemas.openxmlformats.org/officeDocument/2006/relationships/image" Target="../media/image326.png"/></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307.xml"/><Relationship Id="rId1" Type="http://schemas.openxmlformats.org/officeDocument/2006/relationships/slideLayout" Target="../slideLayouts/slideLayout27.xml"/></Relationships>
</file>

<file path=ppt/slides/_rels/slide322.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308.xml"/><Relationship Id="rId1" Type="http://schemas.openxmlformats.org/officeDocument/2006/relationships/slideLayout" Target="../slideLayouts/slideLayout33.xml"/><Relationship Id="rId4" Type="http://schemas.openxmlformats.org/officeDocument/2006/relationships/image" Target="../media/image328.pn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247.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247.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231.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231.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4.xml"/><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410.xml"/><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46.xml"/><Relationship Id="rId6" Type="http://schemas.openxmlformats.org/officeDocument/2006/relationships/hyperlink" Target="http://www.lumoproject.com/" TargetMode="External"/><Relationship Id="rId5" Type="http://schemas.openxmlformats.org/officeDocument/2006/relationships/hyperlink" Target="http://www.freebibleimages.org/" TargetMode="External"/><Relationship Id="rId4" Type="http://schemas.openxmlformats.org/officeDocument/2006/relationships/hyperlink" Target="http://freebibleimages.or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463.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5.jpeg"/><Relationship Id="rId1" Type="http://schemas.openxmlformats.org/officeDocument/2006/relationships/slideLayout" Target="../slideLayouts/slideLayout5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523.xml"/><Relationship Id="rId6" Type="http://schemas.openxmlformats.org/officeDocument/2006/relationships/image" Target="../media/image58.jpeg"/><Relationship Id="rId5" Type="http://schemas.openxmlformats.org/officeDocument/2006/relationships/hyperlink" Target="http://www.rapturechrist.com/barleyj.jpg" TargetMode="External"/><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525.xml"/><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14.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7.xml"/><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9.xml"/><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0.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1.xml"/><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2.xml"/><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3.xml"/><Relationship Id="rId1" Type="http://schemas.openxmlformats.org/officeDocument/2006/relationships/slideLayout" Target="../slideLayouts/slideLayout247.xml"/></Relationships>
</file>

<file path=ppt/slides/_rels/slide5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4.xml"/><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14.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7.xml"/><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8.xml"/><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9.xml"/><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0.xml"/><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1.xml"/><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2.xml"/><Relationship Id="rId1" Type="http://schemas.openxmlformats.org/officeDocument/2006/relationships/slideLayout" Target="../slideLayouts/slideLayout247.xml"/></Relationships>
</file>

<file path=ppt/slides/_rels/slide6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17.xml"/><Relationship Id="rId4" Type="http://schemas.microsoft.com/office/2007/relationships/hdphoto" Target="../media/hdphoto1.wdp"/></Relationships>
</file>

<file path=ppt/slides/_rels/slide6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5.xml"/><Relationship Id="rId1" Type="http://schemas.openxmlformats.org/officeDocument/2006/relationships/slideLayout" Target="../slideLayouts/slideLayout2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14.xml"/></Relationships>
</file>

<file path=ppt/slides/_rels/slide7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7.xml"/><Relationship Id="rId1" Type="http://schemas.openxmlformats.org/officeDocument/2006/relationships/slideLayout" Target="../slideLayouts/slideLayout141.xml"/><Relationship Id="rId4" Type="http://schemas.openxmlformats.org/officeDocument/2006/relationships/image" Target="../media/image80.jpeg"/></Relationships>
</file>

<file path=ppt/slides/_rels/slide7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8.xml"/><Relationship Id="rId1" Type="http://schemas.openxmlformats.org/officeDocument/2006/relationships/slideLayout" Target="../slideLayouts/slideLayout119.xml"/></Relationships>
</file>

<file path=ppt/slides/_rels/slide74.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69.xml"/><Relationship Id="rId1" Type="http://schemas.openxmlformats.org/officeDocument/2006/relationships/slideLayout" Target="../slideLayouts/slideLayout119.xml"/></Relationships>
</file>

<file path=ppt/slides/_rels/slide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0.xml"/><Relationship Id="rId1" Type="http://schemas.openxmlformats.org/officeDocument/2006/relationships/slideLayout" Target="../slideLayouts/slideLayout119.xml"/></Relationships>
</file>

<file path=ppt/slides/_rels/slide7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1.xml"/><Relationship Id="rId1" Type="http://schemas.openxmlformats.org/officeDocument/2006/relationships/slideLayout" Target="../slideLayouts/slideLayout119.xml"/></Relationships>
</file>

<file path=ppt/slides/_rels/slide7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2.xml"/><Relationship Id="rId1" Type="http://schemas.openxmlformats.org/officeDocument/2006/relationships/slideLayout" Target="../slideLayouts/slideLayout119.xml"/></Relationships>
</file>

<file path=ppt/slides/_rels/slide7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25.xml"/></Relationships>
</file>

<file path=ppt/slides/_rels/slide8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57.xml"/><Relationship Id="rId4" Type="http://schemas.openxmlformats.org/officeDocument/2006/relationships/image" Target="../media/image50.jpeg"/></Relationships>
</file>

<file path=ppt/slides/_rels/slide8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3.xml"/><Relationship Id="rId1" Type="http://schemas.openxmlformats.org/officeDocument/2006/relationships/slideLayout" Target="../slideLayouts/slideLayout63.xml"/></Relationships>
</file>

<file path=ppt/slides/_rels/slide8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4.xml"/><Relationship Id="rId1" Type="http://schemas.openxmlformats.org/officeDocument/2006/relationships/slideLayout" Target="../slideLayouts/slideLayout63.xml"/></Relationships>
</file>

<file path=ppt/slides/_rels/slide8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5.xml"/><Relationship Id="rId1" Type="http://schemas.openxmlformats.org/officeDocument/2006/relationships/slideLayout" Target="../slideLayouts/slideLayout63.xml"/></Relationships>
</file>

<file path=ppt/slides/_rels/slide8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6.xml"/><Relationship Id="rId1" Type="http://schemas.openxmlformats.org/officeDocument/2006/relationships/slideLayout" Target="../slideLayouts/slideLayout63.xml"/></Relationships>
</file>

<file path=ppt/slides/_rels/slide8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7.xml"/><Relationship Id="rId1" Type="http://schemas.openxmlformats.org/officeDocument/2006/relationships/slideLayout" Target="../slideLayouts/slideLayout63.xml"/></Relationships>
</file>

<file path=ppt/slides/_rels/slide8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8.xml"/><Relationship Id="rId1" Type="http://schemas.openxmlformats.org/officeDocument/2006/relationships/slideLayout" Target="../slideLayouts/slideLayout63.xml"/></Relationships>
</file>

<file path=ppt/slides/_rels/slide8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9.xml"/><Relationship Id="rId1" Type="http://schemas.openxmlformats.org/officeDocument/2006/relationships/slideLayout" Target="../slideLayouts/slideLayout63.xml"/></Relationships>
</file>

<file path=ppt/slides/_rels/slide8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0.xml"/><Relationship Id="rId1" Type="http://schemas.openxmlformats.org/officeDocument/2006/relationships/slideLayout" Target="../slideLayouts/slideLayout63.xml"/></Relationships>
</file>

<file path=ppt/slides/_rels/slide8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1.xml"/><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9.xml"/><Relationship Id="rId1" Type="http://schemas.openxmlformats.org/officeDocument/2006/relationships/slideLayout" Target="../slideLayouts/slideLayout478.xml"/></Relationships>
</file>

<file path=ppt/slides/_rels/slide9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2.xml"/><Relationship Id="rId1" Type="http://schemas.openxmlformats.org/officeDocument/2006/relationships/slideLayout" Target="../slideLayouts/slideLayout86.xml"/></Relationships>
</file>

<file path=ppt/slides/_rels/slide9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3.xml"/><Relationship Id="rId1" Type="http://schemas.openxmlformats.org/officeDocument/2006/relationships/slideLayout" Target="../slideLayouts/slideLayout86.xml"/></Relationships>
</file>

<file path=ppt/slides/_rels/slide9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4.xml"/><Relationship Id="rId1" Type="http://schemas.openxmlformats.org/officeDocument/2006/relationships/slideLayout" Target="../slideLayouts/slideLayout86.xml"/></Relationships>
</file>

<file path=ppt/slides/_rels/slide9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5.xml"/><Relationship Id="rId1" Type="http://schemas.openxmlformats.org/officeDocument/2006/relationships/slideLayout" Target="../slideLayouts/slideLayout34.xml"/></Relationships>
</file>

<file path=ppt/slides/_rels/slide9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6.xml"/><Relationship Id="rId1" Type="http://schemas.openxmlformats.org/officeDocument/2006/relationships/slideLayout" Target="../slideLayouts/slideLayout69.xml"/><Relationship Id="rId6" Type="http://schemas.openxmlformats.org/officeDocument/2006/relationships/hyperlink" Target="http://www.lumoproject.com/" TargetMode="External"/><Relationship Id="rId5" Type="http://schemas.openxmlformats.org/officeDocument/2006/relationships/hyperlink" Target="http://www.freebibleimages.org/" TargetMode="External"/><Relationship Id="rId4" Type="http://schemas.openxmlformats.org/officeDocument/2006/relationships/hyperlink" Target="http://freebibleimages.org/"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8.xml"/><Relationship Id="rId1" Type="http://schemas.openxmlformats.org/officeDocument/2006/relationships/slideLayout" Target="../slideLayouts/slideLayout247.xml"/></Relationships>
</file>

<file path=ppt/slides/_rels/slide9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99.jpeg"/><Relationship Id="rId1" Type="http://schemas.openxmlformats.org/officeDocument/2006/relationships/slideLayout" Target="../slideLayouts/slideLayout80.xml"/><Relationship Id="rId4" Type="http://schemas.openxmlformats.org/officeDocument/2006/relationships/image" Target="../media/image50.jpeg"/></Relationships>
</file>

<file path=ppt/slides/_rels/slide9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9.xml"/><Relationship Id="rId1" Type="http://schemas.openxmlformats.org/officeDocument/2006/relationships/slideLayout" Target="../slideLayouts/slideLayout86.xml"/></Relationships>
</file>

<file path=ppt/slides/_rels/slide9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0.xml"/><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chemeClr val="tx1"/>
                  </a:glow>
                </a:effectLst>
                <a:latin typeface="Arial"/>
                <a:cs typeface="Arial"/>
              </a:rPr>
              <a:t>The Resurrection </a:t>
            </a:r>
            <a:br>
              <a:rPr lang="en-GB" sz="5400" b="1" kern="0">
                <a:solidFill>
                  <a:srgbClr val="FFFFFF"/>
                </a:solidFill>
                <a:effectLst>
                  <a:glow rad="228600">
                    <a:schemeClr val="tx1"/>
                  </a:glow>
                </a:effectLst>
                <a:latin typeface="Arial"/>
                <a:cs typeface="Arial"/>
              </a:rPr>
            </a:br>
            <a:r>
              <a:rPr lang="en-GB" sz="5400" b="1" kern="0">
                <a:solidFill>
                  <a:srgbClr val="FFFFFF"/>
                </a:solidFill>
                <a:effectLst>
                  <a:glow rad="228600">
                    <a:schemeClr val="tx1"/>
                  </a:glow>
                </a:effectLst>
                <a:latin typeface="Arial"/>
                <a:cs typeface="Arial"/>
              </a:rPr>
              <a:t>of the King</a:t>
            </a:r>
            <a:endParaRPr kumimoji="0" lang="en-US" sz="6000" b="1" i="0" u="none" strike="noStrike" kern="0" cap="none" spc="0" normalizeH="0" baseline="0" noProof="0" dirty="0">
              <a:ln>
                <a:noFill/>
              </a:ln>
              <a:solidFill>
                <a:srgbClr val="FFFFFF"/>
              </a:solidFill>
              <a:effectLst>
                <a:glow rad="228600">
                  <a:schemeClr val="tx1"/>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184-198</a:t>
            </a:r>
            <a:endParaRPr kumimoji="0" lang="en-US" sz="3200" b="1" i="1" u="none" strike="noStrike" kern="0" cap="none" spc="0" normalizeH="0" baseline="0" noProof="0" dirty="0">
              <a:ln>
                <a:noFill/>
              </a:ln>
              <a:solidFill>
                <a:srgbClr val="FFFFFF"/>
              </a:solidFill>
              <a:effectLst>
                <a:glow rad="101600">
                  <a:schemeClr val="tx1">
                    <a:alpha val="60000"/>
                  </a:schemeClr>
                </a:glow>
                <a:outerShdw blurRad="38100" dist="38100" dir="2700000" algn="tl">
                  <a:srgbClr val="000000"/>
                </a:outerShdw>
              </a:effectLst>
              <a:uLnTx/>
              <a:uFillTx/>
              <a:latin typeface="Arial"/>
              <a:ea typeface="ＭＳ Ｐゴシック" charset="0"/>
              <a:cs typeface="Arial"/>
            </a:endParaRPr>
          </a:p>
        </p:txBody>
      </p:sp>
      <p:sp>
        <p:nvSpPr>
          <p:cNvPr id="8" name="Rectangle 7">
            <a:extLst>
              <a:ext uri="{FF2B5EF4-FFF2-40B4-BE49-F238E27FC236}">
                <a16:creationId xmlns:a16="http://schemas.microsoft.com/office/drawing/2014/main" id="{4DE7718C-2DB3-45CB-9168-594C9306205D}"/>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
        <p:nvSpPr>
          <p:cNvPr id="2" name="Rectangle 1">
            <a:extLst>
              <a:ext uri="{FF2B5EF4-FFF2-40B4-BE49-F238E27FC236}">
                <a16:creationId xmlns:a16="http://schemas.microsoft.com/office/drawing/2014/main" id="{1D4C5DA4-2B12-9E8D-87B8-B01452CBFA66}"/>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1046826" y="103892"/>
            <a:ext cx="7993478" cy="792088"/>
          </a:xfrm>
          <a:gradFill flip="none" rotWithShape="1">
            <a:gsLst>
              <a:gs pos="0">
                <a:srgbClr val="000000"/>
              </a:gs>
              <a:gs pos="100000">
                <a:srgbClr val="002060"/>
              </a:gs>
            </a:gsLst>
            <a:path path="circle">
              <a:fillToRect l="50000" t="50000" r="50000" b="50000"/>
            </a:path>
            <a:tileRect/>
          </a:gradFill>
        </p:spPr>
        <p:txBody>
          <a:bodyPr/>
          <a:lstStyle/>
          <a:p>
            <a:r>
              <a:rPr lang="en-US" sz="4000" b="1" dirty="0">
                <a:solidFill>
                  <a:srgbClr val="FFFFFF"/>
                </a:solidFill>
                <a:latin typeface="Arial" panose="020B0604020202020204" pitchFamily="34" charset="0"/>
                <a:cs typeface="Arial" panose="020B0604020202020204" pitchFamily="34" charset="0"/>
              </a:rPr>
              <a:t>Increasing Polarization</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14827"/>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0" y="400339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759308" y="346515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1469262" y="4476312"/>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5" y="506680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a:t>
            </a: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3820578" y="223192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 Disciples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5129142" y="565729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Presentation</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5322808" y="1563056"/>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for Death</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387426" y="624778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88128" y="1011756"/>
            <a:ext cx="239506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19" name="Straight Arrow Connector 18">
            <a:extLst>
              <a:ext uri="{FF2B5EF4-FFF2-40B4-BE49-F238E27FC236}">
                <a16:creationId xmlns:a16="http://schemas.microsoft.com/office/drawing/2014/main" id="{A07C0B38-64DF-3DD7-0C17-11EF81E09448}"/>
              </a:ext>
            </a:extLst>
          </p:cNvPr>
          <p:cNvCxnSpPr/>
          <p:nvPr/>
        </p:nvCxnSpPr>
        <p:spPr bwMode="auto">
          <a:xfrm flipV="1">
            <a:off x="603766" y="3788616"/>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V="1">
            <a:off x="2988748" y="3429000"/>
            <a:ext cx="706559" cy="99921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V="1">
            <a:off x="4572451" y="3197497"/>
            <a:ext cx="480316" cy="173976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6325836" y="2498425"/>
            <a:ext cx="183448" cy="307043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7730430" y="1539855"/>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a:off x="2159189" y="3966305"/>
            <a:ext cx="348341" cy="51000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808880"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5336022" y="3042478"/>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6759470" y="2476870"/>
            <a:ext cx="818956" cy="36694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9196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25294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7588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5834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6922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4883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20470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535394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111400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5"/>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50089180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7B80BE-9D1C-4ECE-9959-94A2D27E6C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L. The Appearance to Seven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195</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John 21:1-25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appears to seven disciples at the Sea of Galilee to confirm His resurrection and reinstate Peter thrice in his love and devotion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318127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9447530" y="76200"/>
            <a:ext cx="527050" cy="461963"/>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970029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5962" y="4188583"/>
            <a:ext cx="9028038" cy="1758795"/>
          </a:xfrm>
          <a:prstGeom prst="rect">
            <a:avLst/>
          </a:prstGeom>
          <a:noFill/>
        </p:spPr>
        <p:txBody>
          <a:bodyPr wrap="square" lIns="91299" tIns="45650" rIns="91299" bIns="45650">
            <a:spAutoFit/>
          </a:bodyPr>
          <a:lstStyle/>
          <a:p>
            <a:pPr marL="0" marR="0" lvl="0" indent="0" algn="l" defTabSz="913455"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APPEARS TO DISCIPLES IN GALILEE</a:t>
            </a: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60538" y="188112"/>
            <a:ext cx="5284995" cy="676592"/>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21:1-14</a:t>
            </a:r>
          </a:p>
        </p:txBody>
      </p:sp>
      <p:sp>
        <p:nvSpPr>
          <p:cNvPr id="9" name="TextBox 8"/>
          <p:cNvSpPr txBox="1"/>
          <p:nvPr/>
        </p:nvSpPr>
        <p:spPr>
          <a:xfrm>
            <a:off x="217234" y="3834125"/>
            <a:ext cx="3092120" cy="418829"/>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16" name="Group 15"/>
          <p:cNvGrpSpPr/>
          <p:nvPr/>
        </p:nvGrpSpPr>
        <p:grpSpPr>
          <a:xfrm>
            <a:off x="179512" y="188640"/>
            <a:ext cx="3456896" cy="1440159"/>
            <a:chOff x="5508104" y="620689"/>
            <a:chExt cx="3456896" cy="1440159"/>
          </a:xfrm>
        </p:grpSpPr>
        <p:grpSp>
          <p:nvGrpSpPr>
            <p:cNvPr id="17" name="Group 16"/>
            <p:cNvGrpSpPr/>
            <p:nvPr/>
          </p:nvGrpSpPr>
          <p:grpSpPr>
            <a:xfrm>
              <a:off x="5508104" y="620689"/>
              <a:ext cx="2660102" cy="1394677"/>
              <a:chOff x="5508104" y="620689"/>
              <a:chExt cx="2660102" cy="1394677"/>
            </a:xfrm>
          </p:grpSpPr>
          <p:pic>
            <p:nvPicPr>
              <p:cNvPr id="19"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20" name="Rectangle 19"/>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8" name="TextBox 17"/>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15355121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326253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0102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0734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56525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02228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46072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95101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0127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20319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391D509-CBFD-D5D5-C998-E46106477726}"/>
              </a:ext>
            </a:extLst>
          </p:cNvPr>
          <p:cNvGraphicFramePr>
            <a:graphicFrameLocks noGrp="1"/>
          </p:cNvGraphicFramePr>
          <p:nvPr>
            <p:extLst>
              <p:ext uri="{D42A27DB-BD31-4B8C-83A1-F6EECF244321}">
                <p14:modId xmlns:p14="http://schemas.microsoft.com/office/powerpoint/2010/main" val="4027841894"/>
              </p:ext>
            </p:extLst>
          </p:nvPr>
        </p:nvGraphicFramePr>
        <p:xfrm>
          <a:off x="0" y="638523"/>
          <a:ext cx="9144001" cy="6271727"/>
        </p:xfrm>
        <a:graphic>
          <a:graphicData uri="http://schemas.openxmlformats.org/drawingml/2006/table">
            <a:tbl>
              <a:tblPr firstRow="1" bandRow="1">
                <a:tableStyleId>{E8034E78-7F5D-4C2E-B375-FC64B27BC917}</a:tableStyleId>
              </a:tblPr>
              <a:tblGrid>
                <a:gridCol w="2465408">
                  <a:extLst>
                    <a:ext uri="{9D8B030D-6E8A-4147-A177-3AD203B41FA5}">
                      <a16:colId xmlns:a16="http://schemas.microsoft.com/office/drawing/2014/main" val="797205268"/>
                    </a:ext>
                  </a:extLst>
                </a:gridCol>
                <a:gridCol w="1319514">
                  <a:extLst>
                    <a:ext uri="{9D8B030D-6E8A-4147-A177-3AD203B41FA5}">
                      <a16:colId xmlns:a16="http://schemas.microsoft.com/office/drawing/2014/main" val="412176448"/>
                    </a:ext>
                  </a:extLst>
                </a:gridCol>
                <a:gridCol w="1079178">
                  <a:extLst>
                    <a:ext uri="{9D8B030D-6E8A-4147-A177-3AD203B41FA5}">
                      <a16:colId xmlns:a16="http://schemas.microsoft.com/office/drawing/2014/main" val="3892524364"/>
                    </a:ext>
                  </a:extLst>
                </a:gridCol>
                <a:gridCol w="977900">
                  <a:extLst>
                    <a:ext uri="{9D8B030D-6E8A-4147-A177-3AD203B41FA5}">
                      <a16:colId xmlns:a16="http://schemas.microsoft.com/office/drawing/2014/main" val="1304777672"/>
                    </a:ext>
                  </a:extLst>
                </a:gridCol>
                <a:gridCol w="965200">
                  <a:extLst>
                    <a:ext uri="{9D8B030D-6E8A-4147-A177-3AD203B41FA5}">
                      <a16:colId xmlns:a16="http://schemas.microsoft.com/office/drawing/2014/main" val="2379382234"/>
                    </a:ext>
                  </a:extLst>
                </a:gridCol>
                <a:gridCol w="939800">
                  <a:extLst>
                    <a:ext uri="{9D8B030D-6E8A-4147-A177-3AD203B41FA5}">
                      <a16:colId xmlns:a16="http://schemas.microsoft.com/office/drawing/2014/main" val="3840328165"/>
                    </a:ext>
                  </a:extLst>
                </a:gridCol>
                <a:gridCol w="647700">
                  <a:extLst>
                    <a:ext uri="{9D8B030D-6E8A-4147-A177-3AD203B41FA5}">
                      <a16:colId xmlns:a16="http://schemas.microsoft.com/office/drawing/2014/main" val="1561423259"/>
                    </a:ext>
                  </a:extLst>
                </a:gridCol>
                <a:gridCol w="749301">
                  <a:extLst>
                    <a:ext uri="{9D8B030D-6E8A-4147-A177-3AD203B41FA5}">
                      <a16:colId xmlns:a16="http://schemas.microsoft.com/office/drawing/2014/main" val="1797845143"/>
                    </a:ext>
                  </a:extLst>
                </a:gridCol>
              </a:tblGrid>
              <a:tr h="452389">
                <a:tc>
                  <a:txBody>
                    <a:bodyPr/>
                    <a:lstStyle/>
                    <a:p>
                      <a:r>
                        <a:rPr lang="en-US" sz="1600" b="1" dirty="0">
                          <a:solidFill>
                            <a:schemeClr val="accent3">
                              <a:lumMod val="20000"/>
                              <a:lumOff val="80000"/>
                            </a:schemeClr>
                          </a:solidFill>
                          <a:latin typeface="Arial" panose="020B0604020202020204" pitchFamily="34" charset="0"/>
                          <a:cs typeface="Arial" panose="020B0604020202020204" pitchFamily="34" charset="0"/>
                        </a:rPr>
                        <a:t>To…</a:t>
                      </a:r>
                    </a:p>
                  </a:txBody>
                  <a:tcPr anchor="ctr"/>
                </a:tc>
                <a:tc>
                  <a:txBody>
                    <a:bodyPr/>
                    <a:lstStyle/>
                    <a:p>
                      <a:r>
                        <a:rPr lang="en-US" sz="1600" b="1" dirty="0">
                          <a:solidFill>
                            <a:schemeClr val="accent3">
                              <a:lumMod val="20000"/>
                              <a:lumOff val="80000"/>
                            </a:schemeClr>
                          </a:solidFill>
                          <a:latin typeface="Arial" panose="020B0604020202020204" pitchFamily="34" charset="0"/>
                          <a:cs typeface="Arial" panose="020B0604020202020204" pitchFamily="34" charset="0"/>
                        </a:rPr>
                        <a:t>Time</a:t>
                      </a:r>
                    </a:p>
                  </a:txBody>
                  <a:tcPr anchor="ctr"/>
                </a:tc>
                <a:tc>
                  <a:txBody>
                    <a:bodyPr/>
                    <a:lstStyle/>
                    <a:p>
                      <a:r>
                        <a:rPr lang="en-US" sz="1600" b="1" dirty="0">
                          <a:solidFill>
                            <a:schemeClr val="accent3">
                              <a:lumMod val="20000"/>
                              <a:lumOff val="80000"/>
                            </a:schemeClr>
                          </a:solidFill>
                          <a:latin typeface="Arial" panose="020B0604020202020204" pitchFamily="34" charset="0"/>
                          <a:cs typeface="Arial" panose="020B0604020202020204" pitchFamily="34" charset="0"/>
                        </a:rPr>
                        <a:t>Matt</a:t>
                      </a:r>
                    </a:p>
                  </a:txBody>
                  <a:tcPr anchor="ctr"/>
                </a:tc>
                <a:tc>
                  <a:txBody>
                    <a:bodyPr/>
                    <a:lstStyle/>
                    <a:p>
                      <a:r>
                        <a:rPr lang="en-US" sz="1600" b="1" dirty="0">
                          <a:solidFill>
                            <a:schemeClr val="accent3">
                              <a:lumMod val="20000"/>
                              <a:lumOff val="80000"/>
                            </a:schemeClr>
                          </a:solidFill>
                          <a:latin typeface="Arial" panose="020B0604020202020204" pitchFamily="34" charset="0"/>
                          <a:cs typeface="Arial" panose="020B0604020202020204" pitchFamily="34" charset="0"/>
                        </a:rPr>
                        <a:t>Mark</a:t>
                      </a:r>
                    </a:p>
                  </a:txBody>
                  <a:tcPr anchor="ctr"/>
                </a:tc>
                <a:tc>
                  <a:txBody>
                    <a:bodyPr/>
                    <a:lstStyle/>
                    <a:p>
                      <a:r>
                        <a:rPr lang="en-US" sz="1600" b="1" dirty="0">
                          <a:solidFill>
                            <a:schemeClr val="accent3">
                              <a:lumMod val="20000"/>
                              <a:lumOff val="80000"/>
                            </a:schemeClr>
                          </a:solidFill>
                          <a:latin typeface="Arial" panose="020B0604020202020204" pitchFamily="34" charset="0"/>
                          <a:cs typeface="Arial" panose="020B0604020202020204" pitchFamily="34" charset="0"/>
                        </a:rPr>
                        <a:t>Luke</a:t>
                      </a:r>
                    </a:p>
                  </a:txBody>
                  <a:tcPr anchor="ctr"/>
                </a:tc>
                <a:tc>
                  <a:txBody>
                    <a:bodyPr/>
                    <a:lstStyle/>
                    <a:p>
                      <a:r>
                        <a:rPr lang="en-US" sz="1600" b="1" dirty="0">
                          <a:solidFill>
                            <a:schemeClr val="accent3">
                              <a:lumMod val="20000"/>
                              <a:lumOff val="80000"/>
                            </a:schemeClr>
                          </a:solidFill>
                          <a:latin typeface="Arial" panose="020B0604020202020204" pitchFamily="34" charset="0"/>
                          <a:cs typeface="Arial" panose="020B0604020202020204" pitchFamily="34" charset="0"/>
                        </a:rPr>
                        <a:t>John</a:t>
                      </a:r>
                    </a:p>
                  </a:txBody>
                  <a:tcPr anchor="ctr"/>
                </a:tc>
                <a:tc>
                  <a:txBody>
                    <a:bodyPr/>
                    <a:lstStyle/>
                    <a:p>
                      <a:r>
                        <a:rPr lang="en-US" sz="1600" b="1" dirty="0">
                          <a:solidFill>
                            <a:schemeClr val="accent3">
                              <a:lumMod val="20000"/>
                              <a:lumOff val="80000"/>
                            </a:schemeClr>
                          </a:solidFill>
                          <a:latin typeface="Arial" panose="020B0604020202020204" pitchFamily="34" charset="0"/>
                          <a:cs typeface="Arial" panose="020B0604020202020204" pitchFamily="34" charset="0"/>
                        </a:rPr>
                        <a:t>Acts</a:t>
                      </a:r>
                    </a:p>
                  </a:txBody>
                  <a:tcPr anchor="ctr"/>
                </a:tc>
                <a:tc>
                  <a:txBody>
                    <a:bodyPr/>
                    <a:lstStyle/>
                    <a:p>
                      <a:r>
                        <a:rPr lang="en-US" sz="1600" b="1" dirty="0">
                          <a:solidFill>
                            <a:schemeClr val="accent3">
                              <a:lumMod val="20000"/>
                              <a:lumOff val="80000"/>
                            </a:schemeClr>
                          </a:solidFill>
                          <a:latin typeface="Arial" panose="020B0604020202020204" pitchFamily="34" charset="0"/>
                          <a:cs typeface="Arial" panose="020B0604020202020204" pitchFamily="34" charset="0"/>
                        </a:rPr>
                        <a:t>1 Cor</a:t>
                      </a:r>
                    </a:p>
                  </a:txBody>
                  <a:tcPr anchor="ctr"/>
                </a:tc>
                <a:extLst>
                  <a:ext uri="{0D108BD9-81ED-4DB2-BD59-A6C34878D82A}">
                    <a16:rowId xmlns:a16="http://schemas.microsoft.com/office/drawing/2014/main" val="487000819"/>
                  </a:ext>
                </a:extLst>
              </a:tr>
              <a:tr h="477087">
                <a:tc>
                  <a:txBody>
                    <a:bodyPr/>
                    <a:lstStyle/>
                    <a:p>
                      <a:r>
                        <a:rPr lang="en-US" sz="1400" b="1" dirty="0">
                          <a:solidFill>
                            <a:schemeClr val="bg2"/>
                          </a:solidFill>
                          <a:latin typeface="Arial" panose="020B0604020202020204" pitchFamily="34" charset="0"/>
                          <a:cs typeface="Arial" panose="020B0604020202020204" pitchFamily="34" charset="0"/>
                        </a:rPr>
                        <a:t>Roman guards at tomb</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Sunday morning</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28:4, 11-15</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91220526"/>
                  </a:ext>
                </a:extLst>
              </a:tr>
              <a:tr h="477087">
                <a:tc>
                  <a:txBody>
                    <a:bodyPr/>
                    <a:lstStyle/>
                    <a:p>
                      <a:r>
                        <a:rPr lang="en-US" sz="1400" b="1" dirty="0">
                          <a:solidFill>
                            <a:schemeClr val="bg2"/>
                          </a:solidFill>
                          <a:latin typeface="Arial" panose="020B0604020202020204" pitchFamily="34" charset="0"/>
                          <a:cs typeface="Arial" panose="020B0604020202020204" pitchFamily="34" charset="0"/>
                        </a:rPr>
                        <a:t>Women at the tomb</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Sunday morning</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28:1-10</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16:1-8</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24:1-12</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20:1-9</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92573029"/>
                  </a:ext>
                </a:extLst>
              </a:tr>
              <a:tr h="477087">
                <a:tc>
                  <a:txBody>
                    <a:bodyPr/>
                    <a:lstStyle/>
                    <a:p>
                      <a:r>
                        <a:rPr lang="en-US" sz="1400" b="1" dirty="0">
                          <a:solidFill>
                            <a:schemeClr val="bg2"/>
                          </a:solidFill>
                          <a:latin typeface="Arial" panose="020B0604020202020204" pitchFamily="34" charset="0"/>
                          <a:cs typeface="Arial" panose="020B0604020202020204" pitchFamily="34" charset="0"/>
                        </a:rPr>
                        <a:t>Mary Magdalene alone</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Sunday morning</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16:9-11</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20:11-18</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97915973"/>
                  </a:ext>
                </a:extLst>
              </a:tr>
              <a:tr h="477087">
                <a:tc>
                  <a:txBody>
                    <a:bodyPr/>
                    <a:lstStyle/>
                    <a:p>
                      <a:r>
                        <a:rPr lang="en-US" sz="1400" b="1" dirty="0">
                          <a:solidFill>
                            <a:schemeClr val="bg2"/>
                          </a:solidFill>
                          <a:latin typeface="Arial" panose="020B0604020202020204" pitchFamily="34" charset="0"/>
                          <a:cs typeface="Arial" panose="020B0604020202020204" pitchFamily="34" charset="0"/>
                        </a:rPr>
                        <a:t>2 Emmaus Road Travelers</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Sunday midday</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24:13-35</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63670136"/>
                  </a:ext>
                </a:extLst>
              </a:tr>
              <a:tr h="477087">
                <a:tc>
                  <a:txBody>
                    <a:bodyPr/>
                    <a:lstStyle/>
                    <a:p>
                      <a:r>
                        <a:rPr lang="en-US" sz="1400" b="1" dirty="0">
                          <a:solidFill>
                            <a:schemeClr val="bg2"/>
                          </a:solidFill>
                          <a:latin typeface="Arial" panose="020B0604020202020204" pitchFamily="34" charset="0"/>
                          <a:cs typeface="Arial" panose="020B0604020202020204" pitchFamily="34" charset="0"/>
                        </a:rPr>
                        <a:t>Peter in Jerusalem</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Sunday daytime</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24:34</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15:5</a:t>
                      </a:r>
                    </a:p>
                  </a:txBody>
                  <a:tcPr anchor="ctr"/>
                </a:tc>
                <a:extLst>
                  <a:ext uri="{0D108BD9-81ED-4DB2-BD59-A6C34878D82A}">
                    <a16:rowId xmlns:a16="http://schemas.microsoft.com/office/drawing/2014/main" val="3208054880"/>
                  </a:ext>
                </a:extLst>
              </a:tr>
              <a:tr h="477087">
                <a:tc>
                  <a:txBody>
                    <a:bodyPr/>
                    <a:lstStyle/>
                    <a:p>
                      <a:r>
                        <a:rPr lang="en-US" sz="1400" b="1" dirty="0">
                          <a:solidFill>
                            <a:schemeClr val="bg2"/>
                          </a:solidFill>
                          <a:latin typeface="Arial" panose="020B0604020202020204" pitchFamily="34" charset="0"/>
                          <a:cs typeface="Arial" panose="020B0604020202020204" pitchFamily="34" charset="0"/>
                        </a:rPr>
                        <a:t>10 Disciples in the upper room (excluding Thomas)</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Sunday evening</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16:14</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24:36-43</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20:19-25</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78449431"/>
                  </a:ext>
                </a:extLst>
              </a:tr>
              <a:tr h="477087">
                <a:tc>
                  <a:txBody>
                    <a:bodyPr/>
                    <a:lstStyle/>
                    <a:p>
                      <a:r>
                        <a:rPr lang="en-US" sz="1400" b="1" dirty="0">
                          <a:solidFill>
                            <a:schemeClr val="bg2"/>
                          </a:solidFill>
                          <a:latin typeface="Arial" panose="020B0604020202020204" pitchFamily="34" charset="0"/>
                          <a:cs typeface="Arial" panose="020B0604020202020204" pitchFamily="34" charset="0"/>
                        </a:rPr>
                        <a:t>11 Disciples in the upper room (including Thomas)</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One week later</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10:26-31</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15:5</a:t>
                      </a:r>
                    </a:p>
                  </a:txBody>
                  <a:tcPr anchor="ctr"/>
                </a:tc>
                <a:extLst>
                  <a:ext uri="{0D108BD9-81ED-4DB2-BD59-A6C34878D82A}">
                    <a16:rowId xmlns:a16="http://schemas.microsoft.com/office/drawing/2014/main" val="3972002973"/>
                  </a:ext>
                </a:extLst>
              </a:tr>
              <a:tr h="477087">
                <a:tc>
                  <a:txBody>
                    <a:bodyPr/>
                    <a:lstStyle/>
                    <a:p>
                      <a:r>
                        <a:rPr lang="en-US" sz="1400" b="1" dirty="0">
                          <a:solidFill>
                            <a:schemeClr val="bg2"/>
                          </a:solidFill>
                          <a:latin typeface="Arial" panose="020B0604020202020204" pitchFamily="34" charset="0"/>
                          <a:cs typeface="Arial" panose="020B0604020202020204" pitchFamily="34" charset="0"/>
                        </a:rPr>
                        <a:t>7 Disciples fishing on the Sea of Galilee</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One day at daybreak</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21:1-23</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24314674"/>
                  </a:ext>
                </a:extLst>
              </a:tr>
              <a:tr h="477087">
                <a:tc>
                  <a:txBody>
                    <a:bodyPr/>
                    <a:lstStyle/>
                    <a:p>
                      <a:r>
                        <a:rPr lang="en-US" sz="1400" b="1" dirty="0">
                          <a:solidFill>
                            <a:schemeClr val="bg2"/>
                          </a:solidFill>
                          <a:latin typeface="Arial" panose="020B0604020202020204" pitchFamily="34" charset="0"/>
                          <a:cs typeface="Arial" panose="020B0604020202020204" pitchFamily="34" charset="0"/>
                        </a:rPr>
                        <a:t>11 Disciples on the mountain in Galilee</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Later</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28:16-20</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16:15-18</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01711844"/>
                  </a:ext>
                </a:extLst>
              </a:tr>
              <a:tr h="332938">
                <a:tc>
                  <a:txBody>
                    <a:bodyPr/>
                    <a:lstStyle/>
                    <a:p>
                      <a:r>
                        <a:rPr lang="en-US" sz="1400" b="1" dirty="0">
                          <a:solidFill>
                            <a:schemeClr val="bg2"/>
                          </a:solidFill>
                          <a:latin typeface="Arial" panose="020B0604020202020204" pitchFamily="34" charset="0"/>
                          <a:cs typeface="Arial" panose="020B0604020202020204" pitchFamily="34" charset="0"/>
                        </a:rPr>
                        <a:t>More than 500 believers</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Later</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15:6</a:t>
                      </a:r>
                    </a:p>
                  </a:txBody>
                  <a:tcPr anchor="ctr"/>
                </a:tc>
                <a:extLst>
                  <a:ext uri="{0D108BD9-81ED-4DB2-BD59-A6C34878D82A}">
                    <a16:rowId xmlns:a16="http://schemas.microsoft.com/office/drawing/2014/main" val="3532171781"/>
                  </a:ext>
                </a:extLst>
              </a:tr>
              <a:tr h="287383">
                <a:tc>
                  <a:txBody>
                    <a:bodyPr/>
                    <a:lstStyle/>
                    <a:p>
                      <a:r>
                        <a:rPr lang="en-US" sz="1400" b="1" dirty="0">
                          <a:solidFill>
                            <a:schemeClr val="bg2"/>
                          </a:solidFill>
                          <a:latin typeface="Arial" panose="020B0604020202020204" pitchFamily="34" charset="0"/>
                          <a:cs typeface="Arial" panose="020B0604020202020204" pitchFamily="34" charset="0"/>
                        </a:rPr>
                        <a:t>James, Brother of Jesus</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Later</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15:7</a:t>
                      </a:r>
                    </a:p>
                  </a:txBody>
                  <a:tcPr anchor="ctr"/>
                </a:tc>
                <a:extLst>
                  <a:ext uri="{0D108BD9-81ED-4DB2-BD59-A6C34878D82A}">
                    <a16:rowId xmlns:a16="http://schemas.microsoft.com/office/drawing/2014/main" val="1455398852"/>
                  </a:ext>
                </a:extLst>
              </a:tr>
              <a:tr h="477087">
                <a:tc>
                  <a:txBody>
                    <a:bodyPr/>
                    <a:lstStyle/>
                    <a:p>
                      <a:r>
                        <a:rPr lang="en-US" sz="1400" b="1" dirty="0">
                          <a:solidFill>
                            <a:schemeClr val="bg2"/>
                          </a:solidFill>
                          <a:latin typeface="Arial" panose="020B0604020202020204" pitchFamily="34" charset="0"/>
                          <a:cs typeface="Arial" panose="020B0604020202020204" pitchFamily="34" charset="0"/>
                        </a:rPr>
                        <a:t>11 Disciples at the Ascension on Mt. Olives</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40 days after resurrection</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24:44-49</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1:3-8</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77324601"/>
                  </a:ext>
                </a:extLst>
              </a:tr>
            </a:tbl>
          </a:graphicData>
        </a:graphic>
      </p:graphicFrame>
      <p:sp>
        <p:nvSpPr>
          <p:cNvPr id="455684" name="Rectangle 5"/>
          <p:cNvSpPr>
            <a:spLocks noGrp="1" noChangeArrowheads="1"/>
          </p:cNvSpPr>
          <p:nvPr>
            <p:ph type="title" idx="4294967295"/>
          </p:nvPr>
        </p:nvSpPr>
        <p:spPr>
          <a:xfrm>
            <a:off x="0" y="0"/>
            <a:ext cx="9144000" cy="638523"/>
          </a:xfrm>
          <a:solidFill>
            <a:srgbClr val="000000"/>
          </a:solidFill>
        </p:spPr>
        <p:txBody>
          <a:bodyPr/>
          <a:lstStyle/>
          <a:p>
            <a:pPr algn="l" eaLnBrk="1" hangingPunct="1"/>
            <a:r>
              <a:rPr lang="en-US" sz="2800" b="1" dirty="0">
                <a:latin typeface="Arial" charset="0"/>
              </a:rPr>
              <a:t>Resurrection Appearances of Jesus</a:t>
            </a:r>
          </a:p>
        </p:txBody>
      </p:sp>
      <p:sp>
        <p:nvSpPr>
          <p:cNvPr id="455682" name="Text Box 3"/>
          <p:cNvSpPr txBox="1">
            <a:spLocks noChangeArrowheads="1"/>
          </p:cNvSpPr>
          <p:nvPr/>
        </p:nvSpPr>
        <p:spPr bwMode="auto">
          <a:xfrm>
            <a:off x="8375328" y="104179"/>
            <a:ext cx="69811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105</a:t>
            </a:r>
          </a:p>
        </p:txBody>
      </p:sp>
      <p:pic>
        <p:nvPicPr>
          <p:cNvPr id="455683" name="Picture 4" descr="j01956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3596" y="5421086"/>
            <a:ext cx="1066138" cy="1436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5685" name="Picture 6" descr="j028188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77080" y="-35814"/>
            <a:ext cx="827689" cy="723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0752871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2324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8728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292332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38253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00494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96407814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5"/>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8911542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142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31427" name="Picture 3" descr="helives-sm-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146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914400" y="228600"/>
            <a:ext cx="8001000" cy="1905000"/>
          </a:xfrm>
          <a:effectLst>
            <a:outerShdw blurRad="63500" dist="35921" dir="2700000" algn="ctr" rotWithShape="0">
              <a:srgbClr val="000000"/>
            </a:outerShdw>
          </a:effectLst>
        </p:spPr>
        <p:txBody>
          <a:bodyPr/>
          <a:lstStyle/>
          <a:p>
            <a:pPr algn="r" eaLnBrk="1" hangingPunct="1"/>
            <a:r>
              <a:rPr lang="en-US" sz="4800" b="1" dirty="0">
                <a:solidFill>
                  <a:schemeClr val="bg1"/>
                </a:solidFill>
                <a:latin typeface="Arial" charset="0"/>
                <a:ea typeface="ＭＳ Ｐゴシック" charset="0"/>
                <a:cs typeface="ＭＳ Ｐゴシック" charset="0"/>
              </a:rPr>
              <a:t>II. Christ</a:t>
            </a:r>
            <a:r>
              <a:rPr lang="fr-FR" altLang="ja-JP" sz="4800" b="1" dirty="0">
                <a:solidFill>
                  <a:schemeClr val="bg1"/>
                </a:solidFill>
                <a:latin typeface="Arial" charset="0"/>
                <a:ea typeface="ＭＳ Ｐゴシック" charset="0"/>
                <a:cs typeface="ＭＳ Ｐゴシック" charset="0"/>
              </a:rPr>
              <a:t>'</a:t>
            </a:r>
            <a:r>
              <a:rPr lang="en-US" sz="4800" b="1" dirty="0">
                <a:solidFill>
                  <a:schemeClr val="bg1"/>
                </a:solidFill>
                <a:latin typeface="Arial" charset="0"/>
                <a:ea typeface="ＭＳ Ｐゴシック" charset="0"/>
                <a:cs typeface="ＭＳ Ｐゴシック" charset="0"/>
              </a:rPr>
              <a:t>s resurrection meets you at your need </a:t>
            </a:r>
            <a:br>
              <a:rPr lang="en-US" sz="4800" b="1" dirty="0">
                <a:solidFill>
                  <a:schemeClr val="bg1"/>
                </a:solidFill>
                <a:latin typeface="Arial" charset="0"/>
                <a:ea typeface="ＭＳ Ｐゴシック" charset="0"/>
                <a:cs typeface="ＭＳ Ｐゴシック" charset="0"/>
              </a:rPr>
            </a:br>
            <a:r>
              <a:rPr lang="en-US" sz="4800" b="1" dirty="0">
                <a:solidFill>
                  <a:schemeClr val="bg1"/>
                </a:solidFill>
                <a:latin typeface="Arial" charset="0"/>
                <a:ea typeface="ＭＳ Ｐゴシック" charset="0"/>
                <a:cs typeface="ＭＳ Ｐゴシック" charset="0"/>
              </a:rPr>
              <a:t>(20:10-29)</a:t>
            </a:r>
            <a:endParaRPr lang="en-US" dirty="0">
              <a:latin typeface="Arial" charset="0"/>
              <a:ea typeface="ＭＳ Ｐゴシック" charset="0"/>
              <a:cs typeface="ＭＳ Ｐゴシック" charset="0"/>
            </a:endParaRPr>
          </a:p>
        </p:txBody>
      </p:sp>
      <p:sp>
        <p:nvSpPr>
          <p:cNvPr id="2" name="Rectangle 2"/>
          <p:cNvSpPr>
            <a:spLocks noChangeArrowheads="1"/>
          </p:cNvSpPr>
          <p:nvPr/>
        </p:nvSpPr>
        <p:spPr bwMode="auto">
          <a:xfrm>
            <a:off x="457200" y="26670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0" eaLnBrk="1" fontAlgn="base" latinLnBrk="0" hangingPunct="1">
              <a:lnSpc>
                <a:spcPct val="100000"/>
              </a:lnSpc>
              <a:spcBef>
                <a:spcPct val="0"/>
              </a:spcBef>
              <a:spcAft>
                <a:spcPct val="0"/>
              </a:spcAft>
              <a:buClrTx/>
              <a:buSzTx/>
              <a:buFontTx/>
              <a:buChar char="•"/>
              <a:tabLst/>
              <a:defRPr/>
            </a:pP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Comforts the </a:t>
            </a:r>
            <a:r>
              <a:rPr kumimoji="0" lang="en-US" sz="4400" b="0" i="0" u="none" strike="noStrike" kern="1200" cap="none" spc="0" normalizeH="0" baseline="0" noProof="0">
                <a:ln>
                  <a:noFill/>
                </a:ln>
                <a:solidFill>
                  <a:srgbClr val="FFFF00"/>
                </a:solidFill>
                <a:effectLst/>
                <a:uLnTx/>
                <a:uFillTx/>
                <a:latin typeface="Arial" charset="0"/>
                <a:ea typeface="ＭＳ Ｐゴシック" charset="0"/>
              </a:rPr>
              <a:t>despairing</a:t>
            </a: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 </a:t>
            </a:r>
            <a:br>
              <a:rPr kumimoji="0" lang="en-US" sz="4400" b="0" i="0" u="none" strike="noStrike" kern="1200" cap="none" spc="0" normalizeH="0" baseline="0" noProof="0">
                <a:ln>
                  <a:noFill/>
                </a:ln>
                <a:solidFill>
                  <a:srgbClr val="FFFFFF"/>
                </a:solidFill>
                <a:effectLst/>
                <a:uLnTx/>
                <a:uFillTx/>
                <a:latin typeface="Arial" charset="0"/>
                <a:ea typeface="ＭＳ Ｐゴシック" charset="0"/>
              </a:rPr>
            </a:b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Mary (10-18)</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 name="Rectangle 2"/>
          <p:cNvSpPr>
            <a:spLocks noChangeArrowheads="1"/>
          </p:cNvSpPr>
          <p:nvPr/>
        </p:nvSpPr>
        <p:spPr bwMode="auto">
          <a:xfrm>
            <a:off x="457200" y="40767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0" eaLnBrk="1" fontAlgn="base" latinLnBrk="0" hangingPunct="1">
              <a:lnSpc>
                <a:spcPct val="100000"/>
              </a:lnSpc>
              <a:spcBef>
                <a:spcPct val="0"/>
              </a:spcBef>
              <a:spcAft>
                <a:spcPct val="0"/>
              </a:spcAft>
              <a:buClrTx/>
              <a:buSzTx/>
              <a:buFontTx/>
              <a:buChar char="•"/>
              <a:tabLst/>
              <a:defRPr/>
            </a:pP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Encourages the </a:t>
            </a:r>
            <a:r>
              <a:rPr kumimoji="0" lang="en-US" sz="4400" b="0" i="0" u="none" strike="noStrike" kern="1200" cap="none" spc="0" normalizeH="0" baseline="0" noProof="0">
                <a:ln>
                  <a:noFill/>
                </a:ln>
                <a:solidFill>
                  <a:srgbClr val="FFFF00"/>
                </a:solidFill>
                <a:effectLst/>
                <a:uLnTx/>
                <a:uFillTx/>
                <a:latin typeface="Arial" charset="0"/>
                <a:ea typeface="ＭＳ Ｐゴシック" charset="0"/>
              </a:rPr>
              <a:t>discouraged</a:t>
            </a: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 disciples (19-23)</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8167708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Peter's Deni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39238" cy="952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5411" name="Rectangle 3"/>
          <p:cNvSpPr>
            <a:spLocks noGrp="1" noChangeArrowheads="1"/>
          </p:cNvSpPr>
          <p:nvPr>
            <p:ph type="title"/>
          </p:nvPr>
        </p:nvSpPr>
        <p:spPr/>
        <p:txBody>
          <a:bodyPr/>
          <a:lstStyle/>
          <a:p>
            <a:pPr eaLnBrk="1" hangingPunct="1"/>
            <a:r>
              <a:rPr lang="en-US" dirty="0">
                <a:latin typeface="Tahoma" charset="0"/>
                <a:ea typeface="ＭＳ Ｐゴシック" charset="0"/>
              </a:rPr>
              <a:t>What would it take to turn the despondent Peter around?</a:t>
            </a:r>
          </a:p>
        </p:txBody>
      </p:sp>
    </p:spTree>
    <p:extLst>
      <p:ext uri="{BB962C8B-B14F-4D97-AF65-F5344CB8AC3E}">
        <p14:creationId xmlns:p14="http://schemas.microsoft.com/office/powerpoint/2010/main" val="2331277512"/>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 y="4836360"/>
            <a:ext cx="9143999" cy="882204"/>
          </a:xfrm>
          <a:prstGeom prst="rect">
            <a:avLst/>
          </a:prstGeom>
          <a:noFill/>
        </p:spPr>
        <p:txBody>
          <a:bodyPr wrap="square" lIns="91299" tIns="45650" rIns="91299" bIns="45650">
            <a:spAutoFit/>
          </a:bodyPr>
          <a:lstStyle/>
          <a:p>
            <a:pPr marL="0" marR="0" lvl="0" indent="0" algn="ctr" defTabSz="913455" rtl="0" eaLnBrk="1" fontAlgn="base" latinLnBrk="0" hangingPunct="1">
              <a:lnSpc>
                <a:spcPct val="100000"/>
              </a:lnSpc>
              <a:spcBef>
                <a:spcPct val="0"/>
              </a:spcBef>
              <a:spcAft>
                <a:spcPct val="0"/>
              </a:spcAft>
              <a:buClrTx/>
              <a:buSzTx/>
              <a:buFontTx/>
              <a:buNone/>
              <a:tabLst/>
              <a:defRPr/>
            </a:pPr>
            <a:r>
              <a:rPr kumimoji="0" lang="en-US" sz="51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QUESTIONS PETER</a:t>
            </a: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1811" y="390668"/>
            <a:ext cx="5284995" cy="676592"/>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21:15-25</a:t>
            </a:r>
          </a:p>
        </p:txBody>
      </p:sp>
      <p:sp>
        <p:nvSpPr>
          <p:cNvPr id="9" name="TextBox 8"/>
          <p:cNvSpPr txBox="1"/>
          <p:nvPr/>
        </p:nvSpPr>
        <p:spPr>
          <a:xfrm>
            <a:off x="217234" y="4481902"/>
            <a:ext cx="3092120" cy="418829"/>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8" name="Group 7"/>
          <p:cNvGrpSpPr/>
          <p:nvPr/>
        </p:nvGrpSpPr>
        <p:grpSpPr>
          <a:xfrm>
            <a:off x="179512" y="188640"/>
            <a:ext cx="3456896" cy="1440159"/>
            <a:chOff x="5508104" y="620689"/>
            <a:chExt cx="3456896" cy="1440159"/>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3" name="TextBox 12"/>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397917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Picture background">
            <a:extLst>
              <a:ext uri="{FF2B5EF4-FFF2-40B4-BE49-F238E27FC236}">
                <a16:creationId xmlns:a16="http://schemas.microsoft.com/office/drawing/2014/main" id="{8F439D07-051D-F8EF-217C-60888E454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73062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A2DB120-89B2-2872-EF08-E03C74557B45}"/>
              </a:ext>
            </a:extLst>
          </p:cNvPr>
          <p:cNvGrpSpPr/>
          <p:nvPr/>
        </p:nvGrpSpPr>
        <p:grpSpPr>
          <a:xfrm>
            <a:off x="0" y="2957513"/>
            <a:ext cx="9144000" cy="3900487"/>
            <a:chOff x="0" y="2957513"/>
            <a:chExt cx="9144000" cy="3900487"/>
          </a:xfrm>
        </p:grpSpPr>
        <p:pic>
          <p:nvPicPr>
            <p:cNvPr id="5122" name="Picture 2" descr="Picture background">
              <a:extLst>
                <a:ext uri="{FF2B5EF4-FFF2-40B4-BE49-F238E27FC236}">
                  <a16:creationId xmlns:a16="http://schemas.microsoft.com/office/drawing/2014/main" id="{409017FB-46D4-8CF7-0051-D043B0EAD6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57513"/>
              <a:ext cx="9144000" cy="390048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0E3D3C65-E6E7-26CD-0576-50E4019AE416}"/>
                </a:ext>
              </a:extLst>
            </p:cNvPr>
            <p:cNvSpPr txBox="1">
              <a:spLocks/>
            </p:cNvSpPr>
            <p:nvPr/>
          </p:nvSpPr>
          <p:spPr bwMode="auto">
            <a:xfrm>
              <a:off x="5185315" y="3033132"/>
              <a:ext cx="2680011" cy="681038"/>
            </a:xfrm>
            <a:prstGeom prst="rect">
              <a:avLst/>
            </a:prstGeom>
            <a:solidFill>
              <a:srgbClr val="56545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Osaka"/>
                </a:rPr>
                <a:t>A large complex is built enshrining the sites of the Crucifixion and Resurrection and providing a hall of worship</a:t>
              </a:r>
            </a:p>
          </p:txBody>
        </p:sp>
        <p:sp>
          <p:nvSpPr>
            <p:cNvPr id="6" name="Title 1">
              <a:extLst>
                <a:ext uri="{FF2B5EF4-FFF2-40B4-BE49-F238E27FC236}">
                  <a16:creationId xmlns:a16="http://schemas.microsoft.com/office/drawing/2014/main" id="{69D0EE82-838E-FF02-0C61-41CB085343D5}"/>
                </a:ext>
              </a:extLst>
            </p:cNvPr>
            <p:cNvSpPr txBox="1">
              <a:spLocks/>
            </p:cNvSpPr>
            <p:nvPr/>
          </p:nvSpPr>
          <p:spPr bwMode="auto">
            <a:xfrm>
              <a:off x="3027493" y="3074928"/>
              <a:ext cx="756487" cy="322477"/>
            </a:xfrm>
            <a:prstGeom prst="rect">
              <a:avLst/>
            </a:prstGeom>
            <a:solidFill>
              <a:srgbClr val="56545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Osaka"/>
                </a:rPr>
                <a:t>Rotunda</a:t>
              </a:r>
            </a:p>
          </p:txBody>
        </p:sp>
        <p:sp>
          <p:nvSpPr>
            <p:cNvPr id="7" name="Title 1">
              <a:extLst>
                <a:ext uri="{FF2B5EF4-FFF2-40B4-BE49-F238E27FC236}">
                  <a16:creationId xmlns:a16="http://schemas.microsoft.com/office/drawing/2014/main" id="{C55FDCA1-97E5-C88C-1ADC-A5C841A6F62E}"/>
                </a:ext>
              </a:extLst>
            </p:cNvPr>
            <p:cNvSpPr txBox="1">
              <a:spLocks/>
            </p:cNvSpPr>
            <p:nvPr/>
          </p:nvSpPr>
          <p:spPr bwMode="auto">
            <a:xfrm>
              <a:off x="4448386" y="6176962"/>
              <a:ext cx="2346423" cy="681038"/>
            </a:xfrm>
            <a:prstGeom prst="rect">
              <a:avLst/>
            </a:prstGeom>
            <a:solidFill>
              <a:srgbClr val="56545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Osaka"/>
                </a:rPr>
                <a:t>Tradition holds Constantine's mother, Empress Helena, found crosses from Golgotha here.</a:t>
              </a:r>
            </a:p>
          </p:txBody>
        </p:sp>
        <p:sp>
          <p:nvSpPr>
            <p:cNvPr id="8" name="Title 1">
              <a:extLst>
                <a:ext uri="{FF2B5EF4-FFF2-40B4-BE49-F238E27FC236}">
                  <a16:creationId xmlns:a16="http://schemas.microsoft.com/office/drawing/2014/main" id="{E352A157-21BF-8DC7-05A4-3B7D88296B89}"/>
                </a:ext>
              </a:extLst>
            </p:cNvPr>
            <p:cNvSpPr txBox="1">
              <a:spLocks/>
            </p:cNvSpPr>
            <p:nvPr/>
          </p:nvSpPr>
          <p:spPr bwMode="auto">
            <a:xfrm>
              <a:off x="3725107" y="4340035"/>
              <a:ext cx="1285508" cy="322477"/>
            </a:xfrm>
            <a:prstGeom prst="rect">
              <a:avLst/>
            </a:prstGeom>
            <a:solidFill>
              <a:srgbClr val="56545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Osaka"/>
                </a:rPr>
                <a:t>Golgotha/Calvary</a:t>
              </a:r>
            </a:p>
          </p:txBody>
        </p:sp>
        <p:sp>
          <p:nvSpPr>
            <p:cNvPr id="10" name="Title 1">
              <a:extLst>
                <a:ext uri="{FF2B5EF4-FFF2-40B4-BE49-F238E27FC236}">
                  <a16:creationId xmlns:a16="http://schemas.microsoft.com/office/drawing/2014/main" id="{7F064A72-4EBA-976C-4C6C-B8FB4529E212}"/>
                </a:ext>
              </a:extLst>
            </p:cNvPr>
            <p:cNvSpPr txBox="1">
              <a:spLocks/>
            </p:cNvSpPr>
            <p:nvPr/>
          </p:nvSpPr>
          <p:spPr bwMode="auto">
            <a:xfrm>
              <a:off x="1979712" y="3933056"/>
              <a:ext cx="756487" cy="322477"/>
            </a:xfrm>
            <a:prstGeom prst="rect">
              <a:avLst/>
            </a:prstGeom>
            <a:solidFill>
              <a:srgbClr val="56545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Osaka"/>
                </a:rPr>
                <a:t>Tomb</a:t>
              </a:r>
            </a:p>
          </p:txBody>
        </p:sp>
        <p:sp>
          <p:nvSpPr>
            <p:cNvPr id="15" name="Title 1">
              <a:extLst>
                <a:ext uri="{FF2B5EF4-FFF2-40B4-BE49-F238E27FC236}">
                  <a16:creationId xmlns:a16="http://schemas.microsoft.com/office/drawing/2014/main" id="{3FAFEC8D-D9D4-2BD1-4A61-AB052D3B9387}"/>
                </a:ext>
              </a:extLst>
            </p:cNvPr>
            <p:cNvSpPr txBox="1">
              <a:spLocks/>
            </p:cNvSpPr>
            <p:nvPr/>
          </p:nvSpPr>
          <p:spPr bwMode="auto">
            <a:xfrm>
              <a:off x="35496" y="6021288"/>
              <a:ext cx="756487" cy="322477"/>
            </a:xfrm>
            <a:prstGeom prst="rect">
              <a:avLst/>
            </a:prstGeom>
            <a:solidFill>
              <a:srgbClr val="56545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Osaka"/>
                </a:rPr>
                <a:t>AD 325</a:t>
              </a:r>
            </a:p>
          </p:txBody>
        </p:sp>
        <p:sp>
          <p:nvSpPr>
            <p:cNvPr id="16" name="Title 1">
              <a:extLst>
                <a:ext uri="{FF2B5EF4-FFF2-40B4-BE49-F238E27FC236}">
                  <a16:creationId xmlns:a16="http://schemas.microsoft.com/office/drawing/2014/main" id="{77F4FFC1-67BA-6E96-6FC5-B3AE0E580CBD}"/>
                </a:ext>
              </a:extLst>
            </p:cNvPr>
            <p:cNvSpPr txBox="1">
              <a:spLocks/>
            </p:cNvSpPr>
            <p:nvPr/>
          </p:nvSpPr>
          <p:spPr bwMode="auto">
            <a:xfrm>
              <a:off x="1" y="5621743"/>
              <a:ext cx="1234068" cy="322477"/>
            </a:xfrm>
            <a:prstGeom prst="rect">
              <a:avLst/>
            </a:prstGeom>
            <a:solidFill>
              <a:srgbClr val="472F26"/>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Osaka"/>
                </a:rPr>
                <a:t>Ground level of the original tomb</a:t>
              </a:r>
            </a:p>
          </p:txBody>
        </p:sp>
        <p:sp>
          <p:nvSpPr>
            <p:cNvPr id="19" name="Title 1">
              <a:extLst>
                <a:ext uri="{FF2B5EF4-FFF2-40B4-BE49-F238E27FC236}">
                  <a16:creationId xmlns:a16="http://schemas.microsoft.com/office/drawing/2014/main" id="{EE2D1746-E28A-6297-7406-1BB8AAA0D7C5}"/>
                </a:ext>
              </a:extLst>
            </p:cNvPr>
            <p:cNvSpPr txBox="1">
              <a:spLocks/>
            </p:cNvSpPr>
            <p:nvPr/>
          </p:nvSpPr>
          <p:spPr bwMode="auto">
            <a:xfrm>
              <a:off x="3002258" y="4790585"/>
              <a:ext cx="989878" cy="322477"/>
            </a:xfrm>
            <a:prstGeom prst="rect">
              <a:avLst/>
            </a:prstGeom>
            <a:solidFill>
              <a:srgbClr val="56545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Osaka"/>
                </a:rPr>
                <a:t>Triportico</a:t>
              </a:r>
            </a:p>
          </p:txBody>
        </p:sp>
        <p:sp>
          <p:nvSpPr>
            <p:cNvPr id="21" name="Title 1">
              <a:extLst>
                <a:ext uri="{FF2B5EF4-FFF2-40B4-BE49-F238E27FC236}">
                  <a16:creationId xmlns:a16="http://schemas.microsoft.com/office/drawing/2014/main" id="{8CE28AFE-9DF2-548B-E44A-B2CD1D4270F8}"/>
                </a:ext>
              </a:extLst>
            </p:cNvPr>
            <p:cNvSpPr txBox="1">
              <a:spLocks/>
            </p:cNvSpPr>
            <p:nvPr/>
          </p:nvSpPr>
          <p:spPr bwMode="auto">
            <a:xfrm>
              <a:off x="4861209" y="5107858"/>
              <a:ext cx="561281" cy="197005"/>
            </a:xfrm>
            <a:prstGeom prst="rect">
              <a:avLst/>
            </a:prstGeom>
            <a:solidFill>
              <a:srgbClr val="56545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Osaka"/>
                </a:rPr>
                <a:t>Altar</a:t>
              </a:r>
            </a:p>
          </p:txBody>
        </p:sp>
        <p:sp>
          <p:nvSpPr>
            <p:cNvPr id="3" name="Title 1">
              <a:extLst>
                <a:ext uri="{FF2B5EF4-FFF2-40B4-BE49-F238E27FC236}">
                  <a16:creationId xmlns:a16="http://schemas.microsoft.com/office/drawing/2014/main" id="{D4CBD3A4-19D6-A857-C6FA-A1EC3A253911}"/>
                </a:ext>
              </a:extLst>
            </p:cNvPr>
            <p:cNvSpPr txBox="1">
              <a:spLocks/>
            </p:cNvSpPr>
            <p:nvPr/>
          </p:nvSpPr>
          <p:spPr bwMode="auto">
            <a:xfrm>
              <a:off x="9626" y="3383806"/>
              <a:ext cx="1607419" cy="437423"/>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Osaka"/>
                </a:rPr>
                <a:t>AD 325</a:t>
              </a:r>
            </a:p>
          </p:txBody>
        </p:sp>
      </p:grpSp>
      <p:sp>
        <p:nvSpPr>
          <p:cNvPr id="11" name="Title 1">
            <a:extLst>
              <a:ext uri="{FF2B5EF4-FFF2-40B4-BE49-F238E27FC236}">
                <a16:creationId xmlns:a16="http://schemas.microsoft.com/office/drawing/2014/main" id="{1CC67553-C32B-8559-3B55-01920A1B716A}"/>
              </a:ext>
            </a:extLst>
          </p:cNvPr>
          <p:cNvSpPr txBox="1">
            <a:spLocks/>
          </p:cNvSpPr>
          <p:nvPr/>
        </p:nvSpPr>
        <p:spPr bwMode="auto">
          <a:xfrm>
            <a:off x="3779912" y="1052736"/>
            <a:ext cx="1285508" cy="322477"/>
          </a:xfrm>
          <a:prstGeom prst="rect">
            <a:avLst/>
          </a:prstGeom>
          <a:solidFill>
            <a:srgbClr val="472F26"/>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Osaka"/>
              </a:rPr>
              <a:t>Golgotha/Calvary</a:t>
            </a:r>
          </a:p>
        </p:txBody>
      </p:sp>
      <p:sp>
        <p:nvSpPr>
          <p:cNvPr id="12" name="Title 1">
            <a:extLst>
              <a:ext uri="{FF2B5EF4-FFF2-40B4-BE49-F238E27FC236}">
                <a16:creationId xmlns:a16="http://schemas.microsoft.com/office/drawing/2014/main" id="{AC06631C-1434-7002-EFC1-2FC2FBA3BE20}"/>
              </a:ext>
            </a:extLst>
          </p:cNvPr>
          <p:cNvSpPr txBox="1">
            <a:spLocks/>
          </p:cNvSpPr>
          <p:nvPr/>
        </p:nvSpPr>
        <p:spPr bwMode="auto">
          <a:xfrm>
            <a:off x="3131840" y="1556792"/>
            <a:ext cx="756487" cy="322477"/>
          </a:xfrm>
          <a:prstGeom prst="rect">
            <a:avLst/>
          </a:prstGeom>
          <a:solidFill>
            <a:srgbClr val="472F26"/>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Osaka"/>
              </a:rPr>
              <a:t>Quarry</a:t>
            </a:r>
          </a:p>
        </p:txBody>
      </p:sp>
      <p:sp>
        <p:nvSpPr>
          <p:cNvPr id="13" name="Title 1">
            <a:extLst>
              <a:ext uri="{FF2B5EF4-FFF2-40B4-BE49-F238E27FC236}">
                <a16:creationId xmlns:a16="http://schemas.microsoft.com/office/drawing/2014/main" id="{8E0C1B10-5EC2-97C2-1B17-E9B5C72E0224}"/>
              </a:ext>
            </a:extLst>
          </p:cNvPr>
          <p:cNvSpPr txBox="1">
            <a:spLocks/>
          </p:cNvSpPr>
          <p:nvPr/>
        </p:nvSpPr>
        <p:spPr bwMode="auto">
          <a:xfrm>
            <a:off x="2051720" y="628122"/>
            <a:ext cx="756487" cy="322477"/>
          </a:xfrm>
          <a:prstGeom prst="rect">
            <a:avLst/>
          </a:prstGeom>
          <a:solidFill>
            <a:srgbClr val="472F26"/>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Osaka"/>
              </a:rPr>
              <a:t>Tomb</a:t>
            </a:r>
          </a:p>
        </p:txBody>
      </p:sp>
      <p:sp>
        <p:nvSpPr>
          <p:cNvPr id="14" name="Title 1">
            <a:extLst>
              <a:ext uri="{FF2B5EF4-FFF2-40B4-BE49-F238E27FC236}">
                <a16:creationId xmlns:a16="http://schemas.microsoft.com/office/drawing/2014/main" id="{763B5C92-87D2-F559-9D3D-7B06A5B7B4F9}"/>
              </a:ext>
            </a:extLst>
          </p:cNvPr>
          <p:cNvSpPr txBox="1">
            <a:spLocks/>
          </p:cNvSpPr>
          <p:nvPr/>
        </p:nvSpPr>
        <p:spPr bwMode="auto">
          <a:xfrm>
            <a:off x="5937819" y="2047012"/>
            <a:ext cx="2346423" cy="681038"/>
          </a:xfrm>
          <a:prstGeom prst="rect">
            <a:avLst/>
          </a:prstGeom>
          <a:solidFill>
            <a:srgbClr val="472F26"/>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Osaka"/>
              </a:rPr>
              <a:t>The Romans favored highly visible places for crucifixion—a grim warning to would-be rebels.</a:t>
            </a:r>
          </a:p>
        </p:txBody>
      </p:sp>
      <p:sp>
        <p:nvSpPr>
          <p:cNvPr id="17" name="Title 1">
            <a:extLst>
              <a:ext uri="{FF2B5EF4-FFF2-40B4-BE49-F238E27FC236}">
                <a16:creationId xmlns:a16="http://schemas.microsoft.com/office/drawing/2014/main" id="{2F65FEEF-B43C-3EC8-6355-C231041A6527}"/>
              </a:ext>
            </a:extLst>
          </p:cNvPr>
          <p:cNvSpPr txBox="1">
            <a:spLocks/>
          </p:cNvSpPr>
          <p:nvPr/>
        </p:nvSpPr>
        <p:spPr bwMode="auto">
          <a:xfrm>
            <a:off x="35496" y="2276872"/>
            <a:ext cx="1234068" cy="322477"/>
          </a:xfrm>
          <a:prstGeom prst="rect">
            <a:avLst/>
          </a:prstGeom>
          <a:solidFill>
            <a:srgbClr val="472F26"/>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Osaka"/>
              </a:rPr>
              <a:t>Ground level of the original tomb</a:t>
            </a:r>
          </a:p>
        </p:txBody>
      </p:sp>
      <p:sp>
        <p:nvSpPr>
          <p:cNvPr id="18" name="Title 1">
            <a:extLst>
              <a:ext uri="{FF2B5EF4-FFF2-40B4-BE49-F238E27FC236}">
                <a16:creationId xmlns:a16="http://schemas.microsoft.com/office/drawing/2014/main" id="{2B68C194-2576-E9DB-31A3-560095545C11}"/>
              </a:ext>
            </a:extLst>
          </p:cNvPr>
          <p:cNvSpPr txBox="1">
            <a:spLocks/>
          </p:cNvSpPr>
          <p:nvPr/>
        </p:nvSpPr>
        <p:spPr bwMode="auto">
          <a:xfrm rot="354709">
            <a:off x="2500805" y="2090465"/>
            <a:ext cx="1884794" cy="322477"/>
          </a:xfrm>
          <a:prstGeom prst="rect">
            <a:avLst/>
          </a:prstGeom>
          <a:solidFill>
            <a:srgbClr val="472F26"/>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Osaka"/>
              </a:rPr>
              <a:t>---------------140 feet-------------</a:t>
            </a:r>
          </a:p>
        </p:txBody>
      </p:sp>
      <p:sp>
        <p:nvSpPr>
          <p:cNvPr id="2" name="Title 1">
            <a:extLst>
              <a:ext uri="{FF2B5EF4-FFF2-40B4-BE49-F238E27FC236}">
                <a16:creationId xmlns:a16="http://schemas.microsoft.com/office/drawing/2014/main" id="{E024D70C-6426-8B12-8A1B-F5D49C13FC18}"/>
              </a:ext>
            </a:extLst>
          </p:cNvPr>
          <p:cNvSpPr txBox="1">
            <a:spLocks/>
          </p:cNvSpPr>
          <p:nvPr/>
        </p:nvSpPr>
        <p:spPr bwMode="auto">
          <a:xfrm>
            <a:off x="0" y="2681162"/>
            <a:ext cx="1607419" cy="437423"/>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Osaka"/>
              </a:rPr>
              <a:t>AD 33</a:t>
            </a:r>
          </a:p>
        </p:txBody>
      </p:sp>
    </p:spTree>
    <p:extLst>
      <p:ext uri="{BB962C8B-B14F-4D97-AF65-F5344CB8AC3E}">
        <p14:creationId xmlns:p14="http://schemas.microsoft.com/office/powerpoint/2010/main" val="316999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7300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19180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1535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7376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72015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4463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57883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97671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5102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20612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C0DB5C-2658-4DCD-1BCC-86C977BC5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837" y="0"/>
            <a:ext cx="4348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EBE4615-A97A-6E26-B5DD-3170E2B0EA4D}"/>
              </a:ext>
            </a:extLst>
          </p:cNvPr>
          <p:cNvSpPr>
            <a:spLocks noGrp="1"/>
          </p:cNvSpPr>
          <p:nvPr>
            <p:ph type="title" idx="4294967295"/>
          </p:nvPr>
        </p:nvSpPr>
        <p:spPr>
          <a:xfrm>
            <a:off x="0" y="89836"/>
            <a:ext cx="4795837" cy="872690"/>
          </a:xfrm>
        </p:spPr>
        <p:txBody>
          <a:bodyPr/>
          <a:lstStyle/>
          <a:p>
            <a:r>
              <a:rPr lang="en-US" sz="3200" dirty="0"/>
              <a:t>The Tomb &amp; Golgotha</a:t>
            </a:r>
            <a:r>
              <a:rPr lang="en-US" sz="3200" baseline="0" dirty="0"/>
              <a:t> Over Time</a:t>
            </a:r>
            <a:endParaRPr lang="en-US" sz="3200" dirty="0"/>
          </a:p>
        </p:txBody>
      </p:sp>
      <p:sp>
        <p:nvSpPr>
          <p:cNvPr id="3" name="Title 1">
            <a:extLst>
              <a:ext uri="{FF2B5EF4-FFF2-40B4-BE49-F238E27FC236}">
                <a16:creationId xmlns:a16="http://schemas.microsoft.com/office/drawing/2014/main" id="{85DB51A6-AC9F-2F0B-9330-C93BF9CB1357}"/>
              </a:ext>
            </a:extLst>
          </p:cNvPr>
          <p:cNvSpPr txBox="1">
            <a:spLocks/>
          </p:cNvSpPr>
          <p:nvPr/>
        </p:nvSpPr>
        <p:spPr bwMode="auto">
          <a:xfrm>
            <a:off x="28875" y="5162350"/>
            <a:ext cx="4795837" cy="872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Osaka"/>
              </a:rPr>
              <a:t>AD 325</a:t>
            </a:r>
          </a:p>
        </p:txBody>
      </p:sp>
      <p:sp>
        <p:nvSpPr>
          <p:cNvPr id="4" name="Title 1">
            <a:extLst>
              <a:ext uri="{FF2B5EF4-FFF2-40B4-BE49-F238E27FC236}">
                <a16:creationId xmlns:a16="http://schemas.microsoft.com/office/drawing/2014/main" id="{C8C96263-02D9-238E-5BA3-D119FEA7E7E6}"/>
              </a:ext>
            </a:extLst>
          </p:cNvPr>
          <p:cNvSpPr txBox="1">
            <a:spLocks/>
          </p:cNvSpPr>
          <p:nvPr/>
        </p:nvSpPr>
        <p:spPr bwMode="auto">
          <a:xfrm>
            <a:off x="19250" y="3112168"/>
            <a:ext cx="4795837" cy="872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Osaka"/>
              </a:rPr>
              <a:t>11</a:t>
            </a:r>
            <a:r>
              <a:rPr kumimoji="0" lang="en-US" sz="3200" b="1" i="0" u="none" strike="noStrike" kern="0" cap="none" spc="0" normalizeH="0" baseline="30000" noProof="0" dirty="0">
                <a:ln>
                  <a:noFill/>
                </a:ln>
                <a:solidFill>
                  <a:srgbClr val="FFFFFF"/>
                </a:solidFill>
                <a:effectLst/>
                <a:uLnTx/>
                <a:uFillTx/>
                <a:latin typeface="Arial"/>
                <a:ea typeface="Osaka"/>
              </a:rPr>
              <a:t>th</a:t>
            </a:r>
            <a:r>
              <a:rPr kumimoji="0" lang="en-US" sz="3200" b="1" i="0" u="none" strike="noStrike" kern="0" cap="none" spc="0" normalizeH="0" baseline="0" noProof="0" dirty="0">
                <a:ln>
                  <a:noFill/>
                </a:ln>
                <a:solidFill>
                  <a:srgbClr val="FFFFFF"/>
                </a:solidFill>
                <a:effectLst/>
                <a:uLnTx/>
                <a:uFillTx/>
                <a:latin typeface="Arial"/>
                <a:ea typeface="Osaka"/>
              </a:rPr>
              <a:t>-12th Centuries</a:t>
            </a:r>
          </a:p>
        </p:txBody>
      </p:sp>
      <p:sp>
        <p:nvSpPr>
          <p:cNvPr id="5" name="Title 1">
            <a:extLst>
              <a:ext uri="{FF2B5EF4-FFF2-40B4-BE49-F238E27FC236}">
                <a16:creationId xmlns:a16="http://schemas.microsoft.com/office/drawing/2014/main" id="{085CE79D-C824-76C2-0A8E-AC370D623BC7}"/>
              </a:ext>
            </a:extLst>
          </p:cNvPr>
          <p:cNvSpPr txBox="1">
            <a:spLocks/>
          </p:cNvSpPr>
          <p:nvPr/>
        </p:nvSpPr>
        <p:spPr bwMode="auto">
          <a:xfrm>
            <a:off x="38501" y="1369995"/>
            <a:ext cx="4795837" cy="872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Osaka"/>
              </a:rPr>
              <a:t>Today</a:t>
            </a:r>
          </a:p>
        </p:txBody>
      </p:sp>
      <p:sp>
        <p:nvSpPr>
          <p:cNvPr id="6" name="Title 1">
            <a:extLst>
              <a:ext uri="{FF2B5EF4-FFF2-40B4-BE49-F238E27FC236}">
                <a16:creationId xmlns:a16="http://schemas.microsoft.com/office/drawing/2014/main" id="{D787B927-51EB-9F91-2F07-48271FFD1A6B}"/>
              </a:ext>
            </a:extLst>
          </p:cNvPr>
          <p:cNvSpPr txBox="1">
            <a:spLocks/>
          </p:cNvSpPr>
          <p:nvPr/>
        </p:nvSpPr>
        <p:spPr bwMode="auto">
          <a:xfrm>
            <a:off x="6612009" y="322174"/>
            <a:ext cx="1799772" cy="476111"/>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Osaka"/>
              </a:rPr>
              <a:t>TODAY</a:t>
            </a:r>
            <a:br>
              <a:rPr kumimoji="0" lang="en-US" sz="900" b="1" i="0" u="none" strike="noStrike" kern="0" cap="none" spc="0" normalizeH="0" baseline="0" noProof="0" dirty="0">
                <a:ln>
                  <a:noFill/>
                </a:ln>
                <a:solidFill>
                  <a:srgbClr val="FFFFFF"/>
                </a:solidFill>
                <a:effectLst/>
                <a:uLnTx/>
                <a:uFillTx/>
                <a:latin typeface="Arial"/>
                <a:ea typeface="Osaka"/>
              </a:rPr>
            </a:br>
            <a:r>
              <a:rPr kumimoji="0" lang="en-US" sz="900" b="1" i="0" u="none" strike="noStrike" kern="0" cap="none" spc="0" normalizeH="0" baseline="0" noProof="0" dirty="0">
                <a:ln>
                  <a:noFill/>
                </a:ln>
                <a:solidFill>
                  <a:srgbClr val="FFFFFF"/>
                </a:solidFill>
                <a:effectLst/>
                <a:uLnTx/>
                <a:uFillTx/>
                <a:latin typeface="Arial"/>
                <a:ea typeface="Osaka"/>
              </a:rPr>
              <a:t>Church of the Holy Sepulchre</a:t>
            </a:r>
          </a:p>
        </p:txBody>
      </p:sp>
      <p:sp>
        <p:nvSpPr>
          <p:cNvPr id="7" name="Title 1">
            <a:extLst>
              <a:ext uri="{FF2B5EF4-FFF2-40B4-BE49-F238E27FC236}">
                <a16:creationId xmlns:a16="http://schemas.microsoft.com/office/drawing/2014/main" id="{309BD854-08DD-0912-B6B4-257BEF6B52AE}"/>
              </a:ext>
            </a:extLst>
          </p:cNvPr>
          <p:cNvSpPr txBox="1">
            <a:spLocks/>
          </p:cNvSpPr>
          <p:nvPr/>
        </p:nvSpPr>
        <p:spPr bwMode="auto">
          <a:xfrm>
            <a:off x="6612009" y="2402497"/>
            <a:ext cx="1799772" cy="476111"/>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Osaka"/>
              </a:rPr>
              <a:t>11</a:t>
            </a:r>
            <a:r>
              <a:rPr kumimoji="0" lang="en-US" sz="1200" b="1" i="0" u="none" strike="noStrike" kern="0" cap="none" spc="0" normalizeH="0" baseline="30000" noProof="0" dirty="0">
                <a:ln>
                  <a:noFill/>
                </a:ln>
                <a:solidFill>
                  <a:srgbClr val="FFFFFF"/>
                </a:solidFill>
                <a:effectLst/>
                <a:uLnTx/>
                <a:uFillTx/>
                <a:latin typeface="Arial"/>
                <a:ea typeface="Osaka"/>
              </a:rPr>
              <a:t>TH</a:t>
            </a:r>
            <a:r>
              <a:rPr kumimoji="0" lang="en-US" sz="1200" b="1" i="0" u="none" strike="noStrike" kern="0" cap="none" spc="0" normalizeH="0" baseline="0" noProof="0" dirty="0">
                <a:ln>
                  <a:noFill/>
                </a:ln>
                <a:solidFill>
                  <a:srgbClr val="FFFFFF"/>
                </a:solidFill>
                <a:effectLst/>
                <a:uLnTx/>
                <a:uFillTx/>
                <a:latin typeface="Arial"/>
                <a:ea typeface="Osaka"/>
              </a:rPr>
              <a:t>-12</a:t>
            </a:r>
            <a:r>
              <a:rPr kumimoji="0" lang="en-US" sz="1200" b="1" i="0" u="none" strike="noStrike" kern="0" cap="none" spc="0" normalizeH="0" baseline="30000" noProof="0" dirty="0">
                <a:ln>
                  <a:noFill/>
                </a:ln>
                <a:solidFill>
                  <a:srgbClr val="FFFFFF"/>
                </a:solidFill>
                <a:effectLst/>
                <a:uLnTx/>
                <a:uFillTx/>
                <a:latin typeface="Arial"/>
                <a:ea typeface="Osaka"/>
              </a:rPr>
              <a:t>TH</a:t>
            </a:r>
            <a:r>
              <a:rPr kumimoji="0" lang="en-US" sz="1200" b="1" i="0" u="none" strike="noStrike" kern="0" cap="none" spc="0" normalizeH="0" baseline="0" noProof="0" dirty="0">
                <a:ln>
                  <a:noFill/>
                </a:ln>
                <a:solidFill>
                  <a:srgbClr val="FFFFFF"/>
                </a:solidFill>
                <a:effectLst/>
                <a:uLnTx/>
                <a:uFillTx/>
                <a:latin typeface="Arial"/>
                <a:ea typeface="Osaka"/>
              </a:rPr>
              <a:t> CENTURY</a:t>
            </a:r>
            <a:br>
              <a:rPr kumimoji="0" lang="en-US" sz="900" b="1" i="0" u="none" strike="noStrike" kern="0" cap="none" spc="0" normalizeH="0" baseline="0" noProof="0" dirty="0">
                <a:ln>
                  <a:noFill/>
                </a:ln>
                <a:solidFill>
                  <a:srgbClr val="FFFFFF"/>
                </a:solidFill>
                <a:effectLst/>
                <a:uLnTx/>
                <a:uFillTx/>
                <a:latin typeface="Arial"/>
                <a:ea typeface="Osaka"/>
              </a:rPr>
            </a:br>
            <a:r>
              <a:rPr kumimoji="0" lang="en-US" sz="900" b="1" i="0" u="none" strike="noStrike" kern="0" cap="none" spc="0" normalizeH="0" baseline="0" noProof="0" dirty="0">
                <a:ln>
                  <a:noFill/>
                </a:ln>
                <a:solidFill>
                  <a:srgbClr val="FFFFFF"/>
                </a:solidFill>
                <a:effectLst/>
                <a:uLnTx/>
                <a:uFillTx/>
                <a:latin typeface="Arial"/>
                <a:ea typeface="Osaka"/>
              </a:rPr>
              <a:t>Crusader Church</a:t>
            </a:r>
          </a:p>
        </p:txBody>
      </p:sp>
      <p:sp>
        <p:nvSpPr>
          <p:cNvPr id="8" name="Title 1">
            <a:extLst>
              <a:ext uri="{FF2B5EF4-FFF2-40B4-BE49-F238E27FC236}">
                <a16:creationId xmlns:a16="http://schemas.microsoft.com/office/drawing/2014/main" id="{AA0BBDEB-43C8-4D4D-5154-DED961EFEAC9}"/>
              </a:ext>
            </a:extLst>
          </p:cNvPr>
          <p:cNvSpPr txBox="1">
            <a:spLocks/>
          </p:cNvSpPr>
          <p:nvPr/>
        </p:nvSpPr>
        <p:spPr bwMode="auto">
          <a:xfrm>
            <a:off x="6612009" y="4531522"/>
            <a:ext cx="1799772" cy="476111"/>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Osaka"/>
              </a:rPr>
              <a:t>AD 325-335</a:t>
            </a:r>
            <a:br>
              <a:rPr kumimoji="0" lang="en-US" sz="900" b="1" i="0" u="none" strike="noStrike" kern="0" cap="none" spc="0" normalizeH="0" baseline="0" noProof="0" dirty="0">
                <a:ln>
                  <a:noFill/>
                </a:ln>
                <a:solidFill>
                  <a:srgbClr val="FFFFFF"/>
                </a:solidFill>
                <a:effectLst/>
                <a:uLnTx/>
                <a:uFillTx/>
                <a:latin typeface="Arial"/>
                <a:ea typeface="Osaka"/>
              </a:rPr>
            </a:br>
            <a:r>
              <a:rPr kumimoji="0" lang="en-US" sz="900" b="1" i="0" u="none" strike="noStrike" kern="0" cap="none" spc="0" normalizeH="0" baseline="0" noProof="0" dirty="0">
                <a:ln>
                  <a:noFill/>
                </a:ln>
                <a:solidFill>
                  <a:srgbClr val="FFFFFF"/>
                </a:solidFill>
                <a:effectLst/>
                <a:uLnTx/>
                <a:uFillTx/>
                <a:latin typeface="Arial"/>
                <a:ea typeface="Osaka"/>
              </a:rPr>
              <a:t>Constantine's Church</a:t>
            </a:r>
          </a:p>
        </p:txBody>
      </p:sp>
    </p:spTree>
    <p:extLst>
      <p:ext uri="{BB962C8B-B14F-4D97-AF65-F5344CB8AC3E}">
        <p14:creationId xmlns:p14="http://schemas.microsoft.com/office/powerpoint/2010/main" val="256758928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559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61519566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5"/>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407257457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When_Jesus_Calls_Your_Name_Moon_&amp;_Bac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0363" y="23813"/>
            <a:ext cx="8388350" cy="679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2780928"/>
          </a:xfrm>
          <a:ln>
            <a:miter lim="800000"/>
            <a:headEnd/>
            <a:tailEnd/>
          </a:ln>
        </p:spPr>
        <p:txBody>
          <a:bodyPr/>
          <a:lstStyle/>
          <a:p>
            <a:pPr eaLnBrk="1" hangingPunct="1">
              <a:lnSpc>
                <a:spcPct val="80000"/>
              </a:lnSpc>
              <a:defRPr/>
            </a:pPr>
            <a:r>
              <a:rPr lang="en-US" sz="6600" dirty="0">
                <a:solidFill>
                  <a:srgbClr val="FFFFFF"/>
                </a:solidFill>
                <a:effectLst>
                  <a:glow rad="228600">
                    <a:schemeClr val="accent4">
                      <a:satMod val="175000"/>
                      <a:alpha val="40000"/>
                    </a:schemeClr>
                  </a:glow>
                </a:effectLst>
                <a:cs typeface="+mj-cs"/>
              </a:rPr>
              <a:t>How does Jesus </a:t>
            </a:r>
            <a:r>
              <a:rPr lang="en-US" sz="6600" dirty="0">
                <a:solidFill>
                  <a:srgbClr val="FFFF00"/>
                </a:solidFill>
                <a:effectLst>
                  <a:glow rad="228600">
                    <a:schemeClr val="accent4">
                      <a:satMod val="175000"/>
                      <a:alpha val="40000"/>
                    </a:schemeClr>
                  </a:glow>
                </a:effectLst>
                <a:cs typeface="+mj-cs"/>
              </a:rPr>
              <a:t>restore</a:t>
            </a:r>
            <a:r>
              <a:rPr lang="en-US" sz="6600" dirty="0">
                <a:solidFill>
                  <a:srgbClr val="FFFFFF"/>
                </a:solidFill>
                <a:effectLst>
                  <a:glow rad="228600">
                    <a:schemeClr val="accent4">
                      <a:satMod val="175000"/>
                      <a:alpha val="40000"/>
                    </a:schemeClr>
                  </a:glow>
                </a:effectLst>
                <a:cs typeface="+mj-cs"/>
              </a:rPr>
              <a:t> us after we really mess things up?</a:t>
            </a:r>
          </a:p>
        </p:txBody>
      </p:sp>
    </p:spTree>
    <p:extLst>
      <p:ext uri="{BB962C8B-B14F-4D97-AF65-F5344CB8AC3E}">
        <p14:creationId xmlns:p14="http://schemas.microsoft.com/office/powerpoint/2010/main" val="281013383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6600" dirty="0">
                <a:solidFill>
                  <a:srgbClr val="FFFFFF"/>
                </a:solidFill>
                <a:cs typeface="+mj-cs"/>
              </a:rPr>
              <a:t>A Regretful Peter</a:t>
            </a:r>
          </a:p>
        </p:txBody>
      </p:sp>
      <p:pic>
        <p:nvPicPr>
          <p:cNvPr id="144387" name="Picture 2" descr="Peter Regret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64075" y="1700213"/>
            <a:ext cx="4371975" cy="4824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9706746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143000"/>
          </a:xfrm>
        </p:spPr>
        <p:txBody>
          <a:bodyPr/>
          <a:lstStyle/>
          <a:p>
            <a:pPr eaLnBrk="1" hangingPunct="1">
              <a:defRPr/>
            </a:pPr>
            <a:r>
              <a:rPr lang="en-US" sz="6600" dirty="0">
                <a:solidFill>
                  <a:srgbClr val="FFFFFF"/>
                </a:solidFill>
                <a:cs typeface="+mj-cs"/>
              </a:rPr>
              <a:t>A Resurrected Savior</a:t>
            </a:r>
          </a:p>
        </p:txBody>
      </p:sp>
      <p:pic>
        <p:nvPicPr>
          <p:cNvPr id="145411" name="Picture 3" descr="John 20 TheRisenChri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79613" y="1341438"/>
            <a:ext cx="5184775" cy="5316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198231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0" y="0"/>
            <a:ext cx="9144000" cy="792163"/>
          </a:xfrm>
        </p:spPr>
        <p:txBody>
          <a:bodyPr/>
          <a:lstStyle/>
          <a:p>
            <a:pPr eaLnBrk="1" hangingPunct="1"/>
            <a:r>
              <a:rPr lang="en-US" b="1" dirty="0">
                <a:solidFill>
                  <a:srgbClr val="FFFFFF"/>
                </a:solidFill>
                <a:latin typeface="Arial" charset="0"/>
                <a:ea typeface="ＭＳ Ｐゴシック" charset="0"/>
                <a:cs typeface="ＭＳ Ｐゴシック" charset="0"/>
              </a:rPr>
              <a:t>The Sea of Tiberias (John 21)</a:t>
            </a:r>
            <a:endParaRPr lang="en-US" dirty="0">
              <a:solidFill>
                <a:srgbClr val="FFFFFF"/>
              </a:solidFill>
              <a:latin typeface="Arial" charset="0"/>
              <a:ea typeface="ＭＳ Ｐゴシック" charset="0"/>
              <a:cs typeface="ＭＳ Ｐゴシック" charset="0"/>
            </a:endParaRPr>
          </a:p>
        </p:txBody>
      </p:sp>
      <p:pic>
        <p:nvPicPr>
          <p:cNvPr id="146435" name="Picture 3" descr="mapseagalile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30275"/>
            <a:ext cx="9144000" cy="592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7083701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2133600" y="0"/>
            <a:ext cx="6553200" cy="1676400"/>
          </a:xfrm>
        </p:spPr>
        <p:txBody>
          <a:bodyPr/>
          <a:lstStyle/>
          <a:p>
            <a:pPr algn="l" eaLnBrk="1" hangingPunct="1"/>
            <a:r>
              <a:rPr lang="en-US" sz="6000" b="1" dirty="0">
                <a:solidFill>
                  <a:srgbClr val="FFFFFF"/>
                </a:solidFill>
                <a:latin typeface="Arail" charset="0"/>
                <a:ea typeface="ＭＳ Ｐゴシック" charset="0"/>
              </a:rPr>
              <a:t>Movements</a:t>
            </a:r>
            <a:endParaRPr lang="en-US" dirty="0">
              <a:solidFill>
                <a:schemeClr val="bg1"/>
              </a:solidFill>
              <a:latin typeface="Arail" charset="0"/>
              <a:ea typeface="ＭＳ Ｐゴシック" charset="0"/>
            </a:endParaRPr>
          </a:p>
        </p:txBody>
      </p:sp>
      <p:sp>
        <p:nvSpPr>
          <p:cNvPr id="29702" name="Text Box 6"/>
          <p:cNvSpPr txBox="1">
            <a:spLocks noChangeArrowheads="1"/>
          </p:cNvSpPr>
          <p:nvPr/>
        </p:nvSpPr>
        <p:spPr bwMode="auto">
          <a:xfrm>
            <a:off x="2405063" y="2489200"/>
            <a:ext cx="6488112" cy="4154488"/>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Miraculous catch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Peter</a:t>
            </a:r>
            <a:r>
              <a:rPr kumimoji="0" lang="fr-FR" altLang="ja-JP"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a:t>
            </a:r>
            <a:r>
              <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s Reinstatement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John</a:t>
            </a:r>
            <a:r>
              <a:rPr kumimoji="0" lang="fr-FR" altLang="ja-JP"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a:t>
            </a:r>
            <a:r>
              <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s Death</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Conclusion</a:t>
            </a:r>
          </a:p>
        </p:txBody>
      </p:sp>
      <p:sp>
        <p:nvSpPr>
          <p:cNvPr id="2" name="TextBox 1"/>
          <p:cNvSpPr txBox="1">
            <a:spLocks noChangeArrowheads="1"/>
          </p:cNvSpPr>
          <p:nvPr/>
        </p:nvSpPr>
        <p:spPr bwMode="auto">
          <a:xfrm rot="-803937">
            <a:off x="88900" y="692150"/>
            <a:ext cx="8280400" cy="1754188"/>
          </a:xfrm>
          <a:prstGeom prst="rect">
            <a:avLst/>
          </a:prstGeom>
          <a:solidFill>
            <a:srgbClr val="00007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Arial" charset="0"/>
                <a:ea typeface="ＭＳ Ｐゴシック" charset="0"/>
              </a:rPr>
              <a:t>3 ways that Christ restores us after failure </a:t>
            </a:r>
          </a:p>
        </p:txBody>
      </p:sp>
    </p:spTree>
    <p:extLst>
      <p:ext uri="{BB962C8B-B14F-4D97-AF65-F5344CB8AC3E}">
        <p14:creationId xmlns:p14="http://schemas.microsoft.com/office/powerpoint/2010/main" val="292575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2">
                                            <p:txEl>
                                              <p:pRg st="0" end="0"/>
                                            </p:txEl>
                                          </p:spTgt>
                                        </p:tgtEl>
                                        <p:attrNameLst>
                                          <p:attrName>style.visibility</p:attrName>
                                        </p:attrNameLst>
                                      </p:cBhvr>
                                      <p:to>
                                        <p:strVal val="visible"/>
                                      </p:to>
                                    </p:set>
                                    <p:animEffect transition="in" filter="fade">
                                      <p:cBhvr>
                                        <p:cTn id="7" dur="500"/>
                                        <p:tgtEl>
                                          <p:spTgt spid="297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702">
                                            <p:txEl>
                                              <p:pRg st="1" end="1"/>
                                            </p:txEl>
                                          </p:spTgt>
                                        </p:tgtEl>
                                        <p:attrNameLst>
                                          <p:attrName>style.visibility</p:attrName>
                                        </p:attrNameLst>
                                      </p:cBhvr>
                                      <p:to>
                                        <p:strVal val="visible"/>
                                      </p:to>
                                    </p:set>
                                    <p:animEffect transition="in" filter="fade">
                                      <p:cBhvr>
                                        <p:cTn id="12" dur="500"/>
                                        <p:tgtEl>
                                          <p:spTgt spid="297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702">
                                            <p:txEl>
                                              <p:pRg st="2" end="2"/>
                                            </p:txEl>
                                          </p:spTgt>
                                        </p:tgtEl>
                                        <p:attrNameLst>
                                          <p:attrName>style.visibility</p:attrName>
                                        </p:attrNameLst>
                                      </p:cBhvr>
                                      <p:to>
                                        <p:strVal val="visible"/>
                                      </p:to>
                                    </p:set>
                                    <p:animEffect transition="in" filter="fade">
                                      <p:cBhvr>
                                        <p:cTn id="17" dur="500"/>
                                        <p:tgtEl>
                                          <p:spTgt spid="2970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702">
                                            <p:txEl>
                                              <p:pRg st="5" end="5"/>
                                            </p:txEl>
                                          </p:spTgt>
                                        </p:tgtEl>
                                        <p:attrNameLst>
                                          <p:attrName>style.visibility</p:attrName>
                                        </p:attrNameLst>
                                      </p:cBhvr>
                                      <p:to>
                                        <p:strVal val="visible"/>
                                      </p:to>
                                    </p:set>
                                    <p:animEffect transition="in" filter="fade">
                                      <p:cBhvr>
                                        <p:cTn id="22" dur="500"/>
                                        <p:tgtEl>
                                          <p:spTgt spid="29702">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build="p" autoUpdateAnimBg="0"/>
      <p:bldP spid="2"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leave nets beh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r>
              <a:rPr lang="en-US" sz="6600" b="1" dirty="0">
                <a:solidFill>
                  <a:srgbClr val="FFFFFF"/>
                </a:solidFill>
                <a:effectLst>
                  <a:glow rad="228600">
                    <a:schemeClr val="accent4">
                      <a:satMod val="175000"/>
                      <a:alpha val="40000"/>
                    </a:schemeClr>
                  </a:glow>
                </a:effectLst>
                <a:cs typeface="+mj-cs"/>
              </a:rPr>
              <a:t>I.	Admit you need Christ even where you feel </a:t>
            </a:r>
            <a:r>
              <a:rPr lang="en-US" sz="6600" b="1" dirty="0">
                <a:solidFill>
                  <a:srgbClr val="FFFF00"/>
                </a:solidFill>
                <a:effectLst>
                  <a:glow rad="228600">
                    <a:schemeClr val="accent4">
                      <a:satMod val="175000"/>
                      <a:alpha val="40000"/>
                    </a:schemeClr>
                  </a:glow>
                </a:effectLst>
                <a:cs typeface="+mj-cs"/>
              </a:rPr>
              <a:t>competent</a:t>
            </a:r>
            <a:r>
              <a:rPr lang="en-US" sz="6600" b="1" dirty="0">
                <a:solidFill>
                  <a:srgbClr val="FFFFFF"/>
                </a:solidFill>
                <a:effectLst>
                  <a:glow rad="228600">
                    <a:schemeClr val="accent4">
                      <a:satMod val="175000"/>
                      <a:alpha val="40000"/>
                    </a:schemeClr>
                  </a:glow>
                </a:effectLst>
                <a:cs typeface="+mj-cs"/>
              </a:rPr>
              <a:t> (21:1-14).</a:t>
            </a:r>
          </a:p>
        </p:txBody>
      </p:sp>
    </p:spTree>
    <p:extLst>
      <p:ext uri="{BB962C8B-B14F-4D97-AF65-F5344CB8AC3E}">
        <p14:creationId xmlns:p14="http://schemas.microsoft.com/office/powerpoint/2010/main" val="25596920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4953000" y="1295400"/>
            <a:ext cx="3581400" cy="4724400"/>
          </a:xfrm>
        </p:spPr>
        <p:txBody>
          <a:bodyPr/>
          <a:lstStyle/>
          <a:p>
            <a:pPr eaLnBrk="1" hangingPunct="1"/>
            <a:r>
              <a:rPr lang="ja-JP" altLang="en-US" b="1">
                <a:solidFill>
                  <a:srgbClr val="FFFFFF"/>
                </a:solidFill>
                <a:latin typeface="Arial" charset="0"/>
                <a:ea typeface="ＭＳ Ｐゴシック" charset="0"/>
                <a:cs typeface="ＭＳ Ｐゴシック" charset="0"/>
              </a:rPr>
              <a:t>“</a:t>
            </a:r>
            <a:r>
              <a:rPr lang="en-US" altLang="ja-JP" b="1" dirty="0">
                <a:solidFill>
                  <a:srgbClr val="FFFFFF"/>
                </a:solidFill>
                <a:latin typeface="Arial" charset="0"/>
                <a:ea typeface="ＭＳ Ｐゴシック" charset="0"/>
                <a:cs typeface="ＭＳ Ｐゴシック" charset="0"/>
              </a:rPr>
              <a:t>Have you caught anything?</a:t>
            </a:r>
            <a:r>
              <a:rPr lang="ja-JP" altLang="en-US" b="1">
                <a:solidFill>
                  <a:srgbClr val="FFFFFF"/>
                </a:solidFill>
                <a:latin typeface="Arial" charset="0"/>
                <a:ea typeface="ＭＳ Ｐゴシック" charset="0"/>
                <a:cs typeface="ＭＳ Ｐゴシック" charset="0"/>
              </a:rPr>
              <a:t>”</a:t>
            </a:r>
            <a:endParaRPr lang="en-US" dirty="0">
              <a:solidFill>
                <a:schemeClr val="bg1"/>
              </a:solidFill>
              <a:latin typeface="Arial" charset="0"/>
              <a:ea typeface="ＭＳ Ｐゴシック" charset="0"/>
              <a:cs typeface="ＭＳ Ｐゴシック" charset="0"/>
            </a:endParaRPr>
          </a:p>
        </p:txBody>
      </p:sp>
      <p:pic>
        <p:nvPicPr>
          <p:cNvPr id="151555" name="Picture 3" descr="seigneur_d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206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32508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C0DB5C-2658-4DCD-1BCC-86C977BC5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64078"/>
            <a:ext cx="9143999" cy="144220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4574F4-A93F-615B-D9CF-B354281EA3CF}"/>
              </a:ext>
            </a:extLst>
          </p:cNvPr>
          <p:cNvSpPr>
            <a:spLocks noGrp="1"/>
          </p:cNvSpPr>
          <p:nvPr>
            <p:ph type="title" idx="4294967295"/>
          </p:nvPr>
        </p:nvSpPr>
        <p:spPr>
          <a:xfrm>
            <a:off x="0" y="-558800"/>
            <a:ext cx="9144000" cy="2692400"/>
          </a:xfrm>
          <a:solidFill>
            <a:schemeClr val="tx1"/>
          </a:solidFill>
        </p:spPr>
        <p:txBody>
          <a:bodyPr/>
          <a:lstStyle/>
          <a:p>
            <a:r>
              <a:rPr lang="en-US" dirty="0"/>
              <a:t>AD 325-335</a:t>
            </a:r>
            <a:r>
              <a:rPr lang="en-US" baseline="0" dirty="0"/>
              <a:t> Constantine's Church</a:t>
            </a:r>
            <a:br>
              <a:rPr lang="en-US" baseline="0" dirty="0"/>
            </a:br>
            <a:r>
              <a:rPr lang="en-US" baseline="0" dirty="0"/>
              <a:t>(Open air Triportico)</a:t>
            </a:r>
            <a:endParaRPr lang="en-US" dirty="0"/>
          </a:p>
        </p:txBody>
      </p:sp>
      <p:sp>
        <p:nvSpPr>
          <p:cNvPr id="3" name="Title 1">
            <a:extLst>
              <a:ext uri="{FF2B5EF4-FFF2-40B4-BE49-F238E27FC236}">
                <a16:creationId xmlns:a16="http://schemas.microsoft.com/office/drawing/2014/main" id="{E1CE17C1-3E48-F891-4EFE-5E8FFDDE54A0}"/>
              </a:ext>
            </a:extLst>
          </p:cNvPr>
          <p:cNvSpPr txBox="1">
            <a:spLocks/>
          </p:cNvSpPr>
          <p:nvPr/>
        </p:nvSpPr>
        <p:spPr bwMode="auto">
          <a:xfrm>
            <a:off x="5029199" y="2133600"/>
            <a:ext cx="2500314" cy="681038"/>
          </a:xfrm>
          <a:prstGeom prst="rect">
            <a:avLst/>
          </a:prstGeom>
          <a:solidFill>
            <a:srgbClr val="737174"/>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Osaka"/>
              </a:rPr>
              <a:t>Floor Plan</a:t>
            </a:r>
          </a:p>
        </p:txBody>
      </p:sp>
    </p:spTree>
    <p:extLst>
      <p:ext uri="{BB962C8B-B14F-4D97-AF65-F5344CB8AC3E}">
        <p14:creationId xmlns:p14="http://schemas.microsoft.com/office/powerpoint/2010/main" val="249093368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304800" y="1066800"/>
            <a:ext cx="3581400" cy="4724400"/>
          </a:xfrm>
        </p:spPr>
        <p:txBody>
          <a:bodyPr/>
          <a:lstStyle/>
          <a:p>
            <a:pPr eaLnBrk="1" hangingPunct="1"/>
            <a:r>
              <a:rPr lang="ja-JP" altLang="en-US" b="1">
                <a:solidFill>
                  <a:srgbClr val="FFFFFF"/>
                </a:solidFill>
                <a:latin typeface="Arial" charset="0"/>
                <a:ea typeface="ＭＳ Ｐゴシック" charset="0"/>
                <a:cs typeface="ＭＳ Ｐゴシック" charset="0"/>
              </a:rPr>
              <a:t>“</a:t>
            </a:r>
            <a:r>
              <a:rPr lang="en-US" altLang="ja-JP" b="1" dirty="0">
                <a:solidFill>
                  <a:srgbClr val="FFFFFF"/>
                </a:solidFill>
                <a:latin typeface="Arial" charset="0"/>
                <a:ea typeface="ＭＳ Ｐゴシック" charset="0"/>
                <a:cs typeface="ＭＳ Ｐゴシック" charset="0"/>
              </a:rPr>
              <a:t>No.</a:t>
            </a:r>
            <a:r>
              <a:rPr lang="ja-JP" altLang="en-US" b="1">
                <a:solidFill>
                  <a:srgbClr val="FFFFFF"/>
                </a:solidFill>
                <a:latin typeface="Arial" charset="0"/>
                <a:ea typeface="ＭＳ Ｐゴシック" charset="0"/>
                <a:cs typeface="ＭＳ Ｐゴシック" charset="0"/>
              </a:rPr>
              <a:t>”</a:t>
            </a:r>
            <a:br>
              <a:rPr lang="en-US" altLang="ja-JP" b="1" dirty="0">
                <a:solidFill>
                  <a:srgbClr val="FFFFFF"/>
                </a:solidFill>
                <a:latin typeface="Arial" charset="0"/>
                <a:ea typeface="ＭＳ Ｐゴシック" charset="0"/>
                <a:cs typeface="ＭＳ Ｐゴシック" charset="0"/>
              </a:rPr>
            </a:br>
            <a:br>
              <a:rPr lang="en-US" altLang="ja-JP" b="1" dirty="0">
                <a:solidFill>
                  <a:srgbClr val="FFFFFF"/>
                </a:solidFill>
                <a:latin typeface="Arial" charset="0"/>
                <a:ea typeface="ＭＳ Ｐゴシック" charset="0"/>
                <a:cs typeface="ＭＳ Ｐゴシック" charset="0"/>
              </a:rPr>
            </a:br>
            <a:r>
              <a:rPr lang="ja-JP" altLang="en-US" b="1">
                <a:solidFill>
                  <a:srgbClr val="FFFFFF"/>
                </a:solidFill>
                <a:latin typeface="Arial" charset="0"/>
                <a:ea typeface="ＭＳ Ｐゴシック" charset="0"/>
                <a:cs typeface="ＭＳ Ｐゴシック" charset="0"/>
              </a:rPr>
              <a:t>“</a:t>
            </a:r>
            <a:r>
              <a:rPr lang="en-US" altLang="ja-JP" b="1" dirty="0">
                <a:solidFill>
                  <a:srgbClr val="FFFFFF"/>
                </a:solidFill>
                <a:latin typeface="Arial" charset="0"/>
                <a:ea typeface="ＭＳ Ｐゴシック" charset="0"/>
                <a:cs typeface="ＭＳ Ｐゴシック" charset="0"/>
              </a:rPr>
              <a:t>Cast your net on the right side.</a:t>
            </a:r>
            <a:r>
              <a:rPr lang="ja-JP" altLang="en-US" b="1">
                <a:solidFill>
                  <a:srgbClr val="FFFFFF"/>
                </a:solidFill>
                <a:latin typeface="Arial" charset="0"/>
                <a:ea typeface="ＭＳ Ｐゴシック" charset="0"/>
                <a:cs typeface="ＭＳ Ｐゴシック" charset="0"/>
              </a:rPr>
              <a:t>”</a:t>
            </a:r>
            <a:br>
              <a:rPr lang="en-US" altLang="ja-JP" b="1" dirty="0">
                <a:solidFill>
                  <a:srgbClr val="FFFFFF"/>
                </a:solidFill>
                <a:latin typeface="Arial" charset="0"/>
                <a:ea typeface="ＭＳ Ｐゴシック" charset="0"/>
                <a:cs typeface="ＭＳ Ｐゴシック" charset="0"/>
              </a:rPr>
            </a:br>
            <a:br>
              <a:rPr lang="en-US" altLang="ja-JP" b="1" dirty="0">
                <a:solidFill>
                  <a:srgbClr val="FFFFFF"/>
                </a:solidFill>
                <a:latin typeface="Arial" charset="0"/>
                <a:ea typeface="ＭＳ Ｐゴシック" charset="0"/>
                <a:cs typeface="ＭＳ Ｐゴシック" charset="0"/>
              </a:rPr>
            </a:br>
            <a:r>
              <a:rPr lang="ja-JP" altLang="en-US" b="1">
                <a:solidFill>
                  <a:srgbClr val="FFFFFF"/>
                </a:solidFill>
                <a:latin typeface="Arial" charset="0"/>
                <a:ea typeface="ＭＳ Ｐゴシック" charset="0"/>
                <a:cs typeface="ＭＳ Ｐゴシック" charset="0"/>
              </a:rPr>
              <a:t>“</a:t>
            </a:r>
            <a:r>
              <a:rPr lang="en-US" altLang="ja-JP" b="1" dirty="0">
                <a:solidFill>
                  <a:srgbClr val="FFFFFF"/>
                </a:solidFill>
                <a:latin typeface="Arial" charset="0"/>
                <a:ea typeface="ＭＳ Ｐゴシック" charset="0"/>
                <a:cs typeface="ＭＳ Ｐゴシック" charset="0"/>
              </a:rPr>
              <a:t>Whoa!</a:t>
            </a:r>
            <a:r>
              <a:rPr lang="ja-JP" altLang="en-US" b="1">
                <a:solidFill>
                  <a:srgbClr val="FFFFFF"/>
                </a:solidFill>
                <a:latin typeface="Arial" charset="0"/>
                <a:ea typeface="ＭＳ Ｐゴシック" charset="0"/>
                <a:cs typeface="ＭＳ Ｐゴシック" charset="0"/>
              </a:rPr>
              <a:t>”</a:t>
            </a:r>
            <a:endParaRPr lang="en-US" dirty="0">
              <a:solidFill>
                <a:schemeClr val="bg1"/>
              </a:solidFill>
              <a:latin typeface="Arial" charset="0"/>
              <a:ea typeface="ＭＳ Ｐゴシック" charset="0"/>
              <a:cs typeface="ＭＳ Ｐゴシック" charset="0"/>
            </a:endParaRPr>
          </a:p>
        </p:txBody>
      </p:sp>
      <p:pic>
        <p:nvPicPr>
          <p:cNvPr id="153603" name="Picture 3" descr="seigneur_d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87850" y="0"/>
            <a:ext cx="4756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1162046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4953000" y="1295400"/>
            <a:ext cx="3581400" cy="4724400"/>
          </a:xfrm>
        </p:spPr>
        <p:txBody>
          <a:bodyPr/>
          <a:lstStyle/>
          <a:p>
            <a:pPr eaLnBrk="1" hangingPunct="1"/>
            <a:r>
              <a:rPr lang="en-US" b="1" dirty="0">
                <a:solidFill>
                  <a:srgbClr val="FFFFFF"/>
                </a:solidFill>
                <a:latin typeface="Arial" charset="0"/>
                <a:ea typeface="ＭＳ Ｐゴシック" charset="0"/>
                <a:cs typeface="ＭＳ Ｐゴシック" charset="0"/>
              </a:rPr>
              <a:t>John: </a:t>
            </a:r>
            <a:r>
              <a:rPr lang="ja-JP" altLang="en-US" b="1">
                <a:solidFill>
                  <a:srgbClr val="FFFFFF"/>
                </a:solidFill>
                <a:latin typeface="Arial" charset="0"/>
                <a:ea typeface="ＭＳ Ｐゴシック" charset="0"/>
                <a:cs typeface="ＭＳ Ｐゴシック" charset="0"/>
              </a:rPr>
              <a:t>“</a:t>
            </a:r>
            <a:r>
              <a:rPr lang="en-US" altLang="ja-JP" b="1" dirty="0">
                <a:solidFill>
                  <a:srgbClr val="FFFFFF"/>
                </a:solidFill>
                <a:latin typeface="Arial" charset="0"/>
                <a:ea typeface="ＭＳ Ｐゴシック" charset="0"/>
                <a:cs typeface="ＭＳ Ｐゴシック" charset="0"/>
              </a:rPr>
              <a:t>It</a:t>
            </a:r>
            <a:r>
              <a:rPr lang="fr-FR" altLang="ja-JP" b="1" dirty="0">
                <a:solidFill>
                  <a:srgbClr val="FFFFFF"/>
                </a:solidFill>
                <a:latin typeface="Arial" charset="0"/>
                <a:ea typeface="ＭＳ Ｐゴシック" charset="0"/>
                <a:cs typeface="ＭＳ Ｐゴシック" charset="0"/>
              </a:rPr>
              <a:t>'</a:t>
            </a:r>
            <a:r>
              <a:rPr lang="en-US" altLang="ja-JP" b="1" dirty="0">
                <a:solidFill>
                  <a:srgbClr val="FFFFFF"/>
                </a:solidFill>
                <a:latin typeface="Arial" charset="0"/>
                <a:ea typeface="ＭＳ Ｐゴシック" charset="0"/>
                <a:cs typeface="ＭＳ Ｐゴシック" charset="0"/>
              </a:rPr>
              <a:t>s the Lord!</a:t>
            </a:r>
            <a:r>
              <a:rPr lang="ja-JP" altLang="en-US" b="1">
                <a:solidFill>
                  <a:srgbClr val="FFFFFF"/>
                </a:solidFill>
                <a:latin typeface="Arial" charset="0"/>
                <a:ea typeface="ＭＳ Ｐゴシック" charset="0"/>
                <a:cs typeface="ＭＳ Ｐゴシック" charset="0"/>
              </a:rPr>
              <a:t>”</a:t>
            </a:r>
            <a:br>
              <a:rPr lang="en-US" altLang="ja-JP" b="1" dirty="0">
                <a:solidFill>
                  <a:srgbClr val="FFFFFF"/>
                </a:solidFill>
                <a:latin typeface="Arial" charset="0"/>
                <a:ea typeface="ＭＳ Ｐゴシック" charset="0"/>
                <a:cs typeface="ＭＳ Ｐゴシック" charset="0"/>
              </a:rPr>
            </a:br>
            <a:br>
              <a:rPr lang="en-US" altLang="ja-JP" b="1" dirty="0">
                <a:solidFill>
                  <a:srgbClr val="FFFFFF"/>
                </a:solidFill>
                <a:latin typeface="Arial" charset="0"/>
                <a:ea typeface="ＭＳ Ｐゴシック" charset="0"/>
                <a:cs typeface="ＭＳ Ｐゴシック" charset="0"/>
              </a:rPr>
            </a:br>
            <a:r>
              <a:rPr lang="en-US" altLang="ja-JP" b="1" dirty="0">
                <a:solidFill>
                  <a:srgbClr val="FFFFFF"/>
                </a:solidFill>
                <a:latin typeface="Arial" charset="0"/>
                <a:ea typeface="ＭＳ Ｐゴシック" charset="0"/>
                <a:cs typeface="ＭＳ Ｐゴシック" charset="0"/>
              </a:rPr>
              <a:t>Peter: </a:t>
            </a:r>
            <a:r>
              <a:rPr lang="ja-JP" altLang="en-US" b="1">
                <a:solidFill>
                  <a:srgbClr val="FFFFFF"/>
                </a:solidFill>
                <a:latin typeface="Arial" charset="0"/>
                <a:ea typeface="ＭＳ Ｐゴシック" charset="0"/>
                <a:cs typeface="ＭＳ Ｐゴシック" charset="0"/>
              </a:rPr>
              <a:t>“</a:t>
            </a:r>
            <a:r>
              <a:rPr lang="en-US" altLang="ja-JP" b="1" dirty="0">
                <a:solidFill>
                  <a:srgbClr val="FFFFFF"/>
                </a:solidFill>
                <a:latin typeface="Arial" charset="0"/>
                <a:ea typeface="ＭＳ Ｐゴシック" charset="0"/>
                <a:cs typeface="ＭＳ Ｐゴシック" charset="0"/>
              </a:rPr>
              <a:t>Jump!</a:t>
            </a:r>
            <a:r>
              <a:rPr lang="ja-JP" altLang="en-US" b="1">
                <a:solidFill>
                  <a:srgbClr val="FFFFFF"/>
                </a:solidFill>
                <a:latin typeface="Arial" charset="0"/>
                <a:ea typeface="ＭＳ Ｐゴシック" charset="0"/>
                <a:cs typeface="ＭＳ Ｐゴシック" charset="0"/>
              </a:rPr>
              <a:t>”</a:t>
            </a:r>
            <a:endParaRPr lang="en-US" dirty="0">
              <a:solidFill>
                <a:schemeClr val="bg1"/>
              </a:solidFill>
              <a:latin typeface="Arial" charset="0"/>
              <a:ea typeface="ＭＳ Ｐゴシック" charset="0"/>
              <a:cs typeface="ＭＳ Ｐゴシック" charset="0"/>
            </a:endParaRPr>
          </a:p>
        </p:txBody>
      </p:sp>
      <p:pic>
        <p:nvPicPr>
          <p:cNvPr id="155651" name="Picture 3" descr="seigneur_d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14400"/>
            <a:ext cx="4719638"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3597864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0" y="5715000"/>
            <a:ext cx="9144000" cy="990600"/>
          </a:xfrm>
        </p:spPr>
        <p:txBody>
          <a:bodyPr/>
          <a:lstStyle/>
          <a:p>
            <a:pPr eaLnBrk="1" hangingPunct="1"/>
            <a:r>
              <a:rPr lang="en-US" b="1" dirty="0">
                <a:solidFill>
                  <a:srgbClr val="FFFFFF"/>
                </a:solidFill>
                <a:latin typeface="Arial" charset="0"/>
                <a:ea typeface="ＭＳ Ｐゴシック" charset="0"/>
                <a:cs typeface="ＭＳ Ｐゴシック" charset="0"/>
              </a:rPr>
              <a:t>What</a:t>
            </a:r>
            <a:r>
              <a:rPr lang="fr-FR" altLang="ja-JP" b="1" dirty="0">
                <a:solidFill>
                  <a:srgbClr val="FFFFFF"/>
                </a:solidFill>
                <a:latin typeface="Arial" charset="0"/>
                <a:ea typeface="ＭＳ Ｐゴシック" charset="0"/>
                <a:cs typeface="ＭＳ Ｐゴシック" charset="0"/>
              </a:rPr>
              <a:t>'</a:t>
            </a:r>
            <a:r>
              <a:rPr lang="en-US" b="1" dirty="0">
                <a:solidFill>
                  <a:srgbClr val="FFFFFF"/>
                </a:solidFill>
                <a:latin typeface="Arial" charset="0"/>
                <a:ea typeface="ＭＳ Ｐゴシック" charset="0"/>
                <a:cs typeface="ＭＳ Ｐゴシック" charset="0"/>
              </a:rPr>
              <a:t>s the point of this miracle?</a:t>
            </a:r>
            <a:endParaRPr lang="en-US" dirty="0">
              <a:solidFill>
                <a:schemeClr val="bg1"/>
              </a:solidFill>
              <a:latin typeface="Arial" charset="0"/>
              <a:ea typeface="ＭＳ Ｐゴシック" charset="0"/>
              <a:cs typeface="ＭＳ Ｐゴシック" charset="0"/>
            </a:endParaRPr>
          </a:p>
        </p:txBody>
      </p:sp>
      <p:pic>
        <p:nvPicPr>
          <p:cNvPr id="157699" name="Picture 4" descr="le_seigneu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63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1996969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893393" name="Rectangle 17"/>
          <p:cNvSpPr>
            <a:spLocks noChangeArrowheads="1"/>
          </p:cNvSpPr>
          <p:nvPr/>
        </p:nvSpPr>
        <p:spPr bwMode="auto">
          <a:xfrm>
            <a:off x="76200" y="1201738"/>
            <a:ext cx="4343400" cy="4495800"/>
          </a:xfrm>
          <a:prstGeom prst="rect">
            <a:avLst/>
          </a:prstGeom>
          <a:solidFill>
            <a:schemeClr val="tx2"/>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93394" name="Rectangle 18"/>
          <p:cNvSpPr>
            <a:spLocks noChangeArrowheads="1"/>
          </p:cNvSpPr>
          <p:nvPr/>
        </p:nvSpPr>
        <p:spPr bwMode="auto">
          <a:xfrm>
            <a:off x="4648200" y="1201738"/>
            <a:ext cx="4343400" cy="4495800"/>
          </a:xfrm>
          <a:prstGeom prst="rect">
            <a:avLst/>
          </a:prstGeom>
          <a:solidFill>
            <a:schemeClr val="tx2"/>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93379" name="Rectangle 3"/>
          <p:cNvSpPr>
            <a:spLocks noGrp="1" noChangeArrowheads="1"/>
          </p:cNvSpPr>
          <p:nvPr>
            <p:ph type="ctrTitle"/>
          </p:nvPr>
        </p:nvSpPr>
        <p:spPr>
          <a:xfrm>
            <a:off x="0" y="0"/>
            <a:ext cx="9144000" cy="762000"/>
          </a:xfrm>
          <a:effectLst/>
        </p:spPr>
        <p:txBody>
          <a:bodyPr/>
          <a:lstStyle/>
          <a:p>
            <a:pPr eaLnBrk="1" hangingPunct="1">
              <a:defRPr/>
            </a:pPr>
            <a:r>
              <a:rPr lang="en-US" b="1" dirty="0">
                <a:solidFill>
                  <a:schemeClr val="accent2"/>
                </a:solidFill>
                <a:cs typeface="+mj-cs"/>
              </a:rPr>
              <a:t>Fish Déjà Vu</a:t>
            </a:r>
          </a:p>
        </p:txBody>
      </p:sp>
      <p:sp>
        <p:nvSpPr>
          <p:cNvPr id="1893381" name="Rectangle 5"/>
          <p:cNvSpPr>
            <a:spLocks noGrp="1" noChangeArrowheads="1"/>
          </p:cNvSpPr>
          <p:nvPr>
            <p:ph type="subTitle" idx="1"/>
          </p:nvPr>
        </p:nvSpPr>
        <p:spPr>
          <a:xfrm>
            <a:off x="0" y="609600"/>
            <a:ext cx="9144000" cy="533400"/>
          </a:xfrm>
          <a:effectLst/>
        </p:spPr>
        <p:txBody>
          <a:bodyPr/>
          <a:lstStyle/>
          <a:p>
            <a:pPr eaLnBrk="1" hangingPunct="1">
              <a:defRPr/>
            </a:pPr>
            <a:r>
              <a:rPr lang="en-US" b="1" i="1" dirty="0">
                <a:solidFill>
                  <a:schemeClr val="accent2"/>
                </a:solidFill>
                <a:cs typeface="+mn-cs"/>
              </a:rPr>
              <a:t>Is John alluding to the earlier account?</a:t>
            </a:r>
          </a:p>
        </p:txBody>
      </p:sp>
      <p:sp>
        <p:nvSpPr>
          <p:cNvPr id="1893382" name="Text Box 6"/>
          <p:cNvSpPr txBox="1">
            <a:spLocks noChangeArrowheads="1"/>
          </p:cNvSpPr>
          <p:nvPr/>
        </p:nvSpPr>
        <p:spPr bwMode="auto">
          <a:xfrm>
            <a:off x="0" y="11255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FFFFF"/>
                </a:solidFill>
                <a:effectLst/>
                <a:uLnTx/>
                <a:uFillTx/>
                <a:latin typeface="Arial" charset="0"/>
                <a:ea typeface="ＭＳ Ｐゴシック" charset="0"/>
              </a:rPr>
              <a:t>Luke 5:1-11</a:t>
            </a:r>
          </a:p>
        </p:txBody>
      </p:sp>
      <p:sp>
        <p:nvSpPr>
          <p:cNvPr id="1893383" name="Text Box 7"/>
          <p:cNvSpPr txBox="1">
            <a:spLocks noChangeArrowheads="1"/>
          </p:cNvSpPr>
          <p:nvPr/>
        </p:nvSpPr>
        <p:spPr bwMode="auto">
          <a:xfrm>
            <a:off x="4572000" y="11255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FFFFF"/>
                </a:solidFill>
                <a:effectLst/>
                <a:uLnTx/>
                <a:uFillTx/>
                <a:latin typeface="Arial" charset="0"/>
                <a:ea typeface="ＭＳ Ｐゴシック" charset="0"/>
              </a:rPr>
              <a:t>John 21:1-14</a:t>
            </a:r>
          </a:p>
        </p:txBody>
      </p:sp>
      <p:sp>
        <p:nvSpPr>
          <p:cNvPr id="1893384" name="Text Box 8"/>
          <p:cNvSpPr txBox="1">
            <a:spLocks noChangeArrowheads="1"/>
          </p:cNvSpPr>
          <p:nvPr/>
        </p:nvSpPr>
        <p:spPr bwMode="auto">
          <a:xfrm>
            <a:off x="0" y="20399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Calling</a:t>
            </a:r>
          </a:p>
        </p:txBody>
      </p:sp>
      <p:sp>
        <p:nvSpPr>
          <p:cNvPr id="1893385" name="Text Box 9"/>
          <p:cNvSpPr txBox="1">
            <a:spLocks noChangeArrowheads="1"/>
          </p:cNvSpPr>
          <p:nvPr/>
        </p:nvSpPr>
        <p:spPr bwMode="auto">
          <a:xfrm>
            <a:off x="4572000" y="20399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Reinstatement</a:t>
            </a:r>
          </a:p>
        </p:txBody>
      </p:sp>
      <p:sp>
        <p:nvSpPr>
          <p:cNvPr id="1893386" name="Text Box 10"/>
          <p:cNvSpPr txBox="1">
            <a:spLocks noChangeArrowheads="1"/>
          </p:cNvSpPr>
          <p:nvPr/>
        </p:nvSpPr>
        <p:spPr bwMode="auto">
          <a:xfrm>
            <a:off x="0" y="29543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Jesus in boat</a:t>
            </a:r>
          </a:p>
        </p:txBody>
      </p:sp>
      <p:sp>
        <p:nvSpPr>
          <p:cNvPr id="1893387" name="Text Box 11"/>
          <p:cNvSpPr txBox="1">
            <a:spLocks noChangeArrowheads="1"/>
          </p:cNvSpPr>
          <p:nvPr/>
        </p:nvSpPr>
        <p:spPr bwMode="auto">
          <a:xfrm>
            <a:off x="4572000" y="29543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Jesus on shore</a:t>
            </a:r>
          </a:p>
        </p:txBody>
      </p:sp>
      <p:sp>
        <p:nvSpPr>
          <p:cNvPr id="1893388" name="Text Box 12"/>
          <p:cNvSpPr txBox="1">
            <a:spLocks noChangeArrowheads="1"/>
          </p:cNvSpPr>
          <p:nvPr/>
        </p:nvSpPr>
        <p:spPr bwMode="auto">
          <a:xfrm>
            <a:off x="0" y="3868738"/>
            <a:ext cx="4419600" cy="7016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Arial" charset="0"/>
                <a:ea typeface="ＭＳ Ｐゴシック" charset="0"/>
              </a:rPr>
              <a:t>Follow me</a:t>
            </a:r>
            <a:r>
              <a:rPr kumimoji="0" lang="ja-JP" altLang="en-US" sz="40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40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893389" name="Text Box 13"/>
          <p:cNvSpPr txBox="1">
            <a:spLocks noChangeArrowheads="1"/>
          </p:cNvSpPr>
          <p:nvPr/>
        </p:nvSpPr>
        <p:spPr bwMode="auto">
          <a:xfrm>
            <a:off x="4572000" y="3868738"/>
            <a:ext cx="4572000" cy="7016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Arial" charset="0"/>
                <a:ea typeface="ＭＳ Ｐゴシック" charset="0"/>
              </a:rPr>
              <a:t>Feed my lambs</a:t>
            </a:r>
            <a:r>
              <a:rPr kumimoji="0" lang="ja-JP" altLang="en-US" sz="40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40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893390" name="Text Box 14"/>
          <p:cNvSpPr txBox="1">
            <a:spLocks noChangeArrowheads="1"/>
          </p:cNvSpPr>
          <p:nvPr/>
        </p:nvSpPr>
        <p:spPr bwMode="auto">
          <a:xfrm>
            <a:off x="0" y="47831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Evangelize</a:t>
            </a:r>
          </a:p>
        </p:txBody>
      </p:sp>
      <p:sp>
        <p:nvSpPr>
          <p:cNvPr id="1893391" name="Text Box 15"/>
          <p:cNvSpPr txBox="1">
            <a:spLocks noChangeArrowheads="1"/>
          </p:cNvSpPr>
          <p:nvPr/>
        </p:nvSpPr>
        <p:spPr bwMode="auto">
          <a:xfrm>
            <a:off x="4572000" y="47831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Shepherd</a:t>
            </a:r>
          </a:p>
        </p:txBody>
      </p:sp>
      <p:sp>
        <p:nvSpPr>
          <p:cNvPr id="1893392" name="Text Box 16"/>
          <p:cNvSpPr txBox="1">
            <a:spLocks noChangeArrowheads="1"/>
          </p:cNvSpPr>
          <p:nvPr/>
        </p:nvSpPr>
        <p:spPr bwMode="auto">
          <a:xfrm>
            <a:off x="0" y="5589588"/>
            <a:ext cx="9144000" cy="1322387"/>
          </a:xfrm>
          <a:prstGeom prst="rect">
            <a:avLst/>
          </a:prstGeom>
          <a:solidFill>
            <a:srgbClr val="FFFF00"/>
          </a:solid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333399"/>
                </a:solidFill>
                <a:effectLst/>
                <a:uLnTx/>
                <a:uFillTx/>
                <a:latin typeface="Arial" charset="0"/>
                <a:ea typeface="ＭＳ Ｐゴシック" charset="0"/>
              </a:rPr>
              <a:t>Jesus' Message Repeated: </a:t>
            </a:r>
            <a:r>
              <a:rPr kumimoji="0" lang="ja-JP" altLang="en-US" sz="4000" b="1" i="1" u="none" strike="noStrike" kern="1200" cap="none" spc="0" normalizeH="0" baseline="0" noProof="0">
                <a:ln>
                  <a:noFill/>
                </a:ln>
                <a:solidFill>
                  <a:srgbClr val="333399"/>
                </a:solidFill>
                <a:effectLst/>
                <a:uLnTx/>
                <a:uFillTx/>
                <a:latin typeface="Arial" charset="0"/>
                <a:ea typeface="ＭＳ Ｐゴシック" charset="0"/>
              </a:rPr>
              <a:t>“</a:t>
            </a:r>
            <a:r>
              <a:rPr kumimoji="0" lang="en-US" altLang="ja-JP" sz="4000" b="1" i="1" u="none" strike="noStrike" kern="1200" cap="none" spc="0" normalizeH="0" baseline="0" noProof="0">
                <a:ln>
                  <a:noFill/>
                </a:ln>
                <a:solidFill>
                  <a:srgbClr val="333399"/>
                </a:solidFill>
                <a:effectLst/>
                <a:uLnTx/>
                <a:uFillTx/>
                <a:latin typeface="Arial" charset="0"/>
                <a:ea typeface="ＭＳ Ｐゴシック" charset="0"/>
              </a:rPr>
              <a:t>You need me to be truly competent!</a:t>
            </a:r>
            <a:r>
              <a:rPr kumimoji="0" lang="ja-JP" altLang="en-US" sz="4000" b="1" i="1" u="none" strike="noStrike" kern="1200" cap="none" spc="0" normalizeH="0" baseline="0" noProof="0">
                <a:ln>
                  <a:noFill/>
                </a:ln>
                <a:solidFill>
                  <a:srgbClr val="333399"/>
                </a:solidFill>
                <a:effectLst/>
                <a:uLnTx/>
                <a:uFillTx/>
                <a:latin typeface="Arial" charset="0"/>
                <a:ea typeface="ＭＳ Ｐゴシック" charset="0"/>
              </a:rPr>
              <a:t>”</a:t>
            </a:r>
            <a:endParaRPr kumimoji="0" lang="en-US" sz="4000" b="1" i="1" u="none" strike="noStrike" kern="1200" cap="none" spc="0" normalizeH="0" baseline="0" noProof="0">
              <a:ln>
                <a:noFill/>
              </a:ln>
              <a:solidFill>
                <a:srgbClr val="333399"/>
              </a:solidFill>
              <a:effectLst/>
              <a:uLnTx/>
              <a:uFillTx/>
              <a:latin typeface="Arial" charset="0"/>
              <a:ea typeface="ＭＳ Ｐゴシック" charset="0"/>
            </a:endParaRPr>
          </a:p>
        </p:txBody>
      </p:sp>
    </p:spTree>
    <p:extLst>
      <p:ext uri="{BB962C8B-B14F-4D97-AF65-F5344CB8AC3E}">
        <p14:creationId xmlns:p14="http://schemas.microsoft.com/office/powerpoint/2010/main" val="30135729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9339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893382">
                                            <p:txEl>
                                              <p:pRg st="0" end="0"/>
                                            </p:txEl>
                                          </p:spTgt>
                                        </p:tgtEl>
                                        <p:attrNameLst>
                                          <p:attrName>style.visibility</p:attrName>
                                        </p:attrNameLst>
                                      </p:cBhvr>
                                      <p:to>
                                        <p:strVal val="visible"/>
                                      </p:to>
                                    </p:set>
                                    <p:animEffect transition="in" filter="fade">
                                      <p:cBhvr>
                                        <p:cTn id="9" dur="500"/>
                                        <p:tgtEl>
                                          <p:spTgt spid="189338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893394"/>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1893383">
                                            <p:txEl>
                                              <p:pRg st="0" end="0"/>
                                            </p:txEl>
                                          </p:spTgt>
                                        </p:tgtEl>
                                        <p:attrNameLst>
                                          <p:attrName>style.visibility</p:attrName>
                                        </p:attrNameLst>
                                      </p:cBhvr>
                                      <p:to>
                                        <p:strVal val="visible"/>
                                      </p:to>
                                    </p:set>
                                    <p:animEffect transition="in" filter="fade">
                                      <p:cBhvr>
                                        <p:cTn id="16" dur="500"/>
                                        <p:tgtEl>
                                          <p:spTgt spid="189338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93384">
                                            <p:txEl>
                                              <p:pRg st="0" end="0"/>
                                            </p:txEl>
                                          </p:spTgt>
                                        </p:tgtEl>
                                        <p:attrNameLst>
                                          <p:attrName>style.visibility</p:attrName>
                                        </p:attrNameLst>
                                      </p:cBhvr>
                                      <p:to>
                                        <p:strVal val="visible"/>
                                      </p:to>
                                    </p:set>
                                    <p:animEffect transition="in" filter="fade">
                                      <p:cBhvr>
                                        <p:cTn id="21" dur="500"/>
                                        <p:tgtEl>
                                          <p:spTgt spid="1893384">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93385">
                                            <p:txEl>
                                              <p:pRg st="0" end="0"/>
                                            </p:txEl>
                                          </p:spTgt>
                                        </p:tgtEl>
                                        <p:attrNameLst>
                                          <p:attrName>style.visibility</p:attrName>
                                        </p:attrNameLst>
                                      </p:cBhvr>
                                      <p:to>
                                        <p:strVal val="visible"/>
                                      </p:to>
                                    </p:set>
                                    <p:animEffect transition="in" filter="fade">
                                      <p:cBhvr>
                                        <p:cTn id="26" dur="500"/>
                                        <p:tgtEl>
                                          <p:spTgt spid="1893385">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93386">
                                            <p:txEl>
                                              <p:pRg st="0" end="0"/>
                                            </p:txEl>
                                          </p:spTgt>
                                        </p:tgtEl>
                                        <p:attrNameLst>
                                          <p:attrName>style.visibility</p:attrName>
                                        </p:attrNameLst>
                                      </p:cBhvr>
                                      <p:to>
                                        <p:strVal val="visible"/>
                                      </p:to>
                                    </p:set>
                                    <p:animEffect transition="in" filter="fade">
                                      <p:cBhvr>
                                        <p:cTn id="31" dur="500"/>
                                        <p:tgtEl>
                                          <p:spTgt spid="1893386">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93387">
                                            <p:txEl>
                                              <p:pRg st="0" end="0"/>
                                            </p:txEl>
                                          </p:spTgt>
                                        </p:tgtEl>
                                        <p:attrNameLst>
                                          <p:attrName>style.visibility</p:attrName>
                                        </p:attrNameLst>
                                      </p:cBhvr>
                                      <p:to>
                                        <p:strVal val="visible"/>
                                      </p:to>
                                    </p:set>
                                    <p:animEffect transition="in" filter="fade">
                                      <p:cBhvr>
                                        <p:cTn id="36" dur="500"/>
                                        <p:tgtEl>
                                          <p:spTgt spid="1893387">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93388">
                                            <p:txEl>
                                              <p:pRg st="0" end="0"/>
                                            </p:txEl>
                                          </p:spTgt>
                                        </p:tgtEl>
                                        <p:attrNameLst>
                                          <p:attrName>style.visibility</p:attrName>
                                        </p:attrNameLst>
                                      </p:cBhvr>
                                      <p:to>
                                        <p:strVal val="visible"/>
                                      </p:to>
                                    </p:set>
                                    <p:animEffect transition="in" filter="fade">
                                      <p:cBhvr>
                                        <p:cTn id="41" dur="500"/>
                                        <p:tgtEl>
                                          <p:spTgt spid="1893388">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93389">
                                            <p:txEl>
                                              <p:pRg st="0" end="0"/>
                                            </p:txEl>
                                          </p:spTgt>
                                        </p:tgtEl>
                                        <p:attrNameLst>
                                          <p:attrName>style.visibility</p:attrName>
                                        </p:attrNameLst>
                                      </p:cBhvr>
                                      <p:to>
                                        <p:strVal val="visible"/>
                                      </p:to>
                                    </p:set>
                                    <p:animEffect transition="in" filter="fade">
                                      <p:cBhvr>
                                        <p:cTn id="46" dur="500"/>
                                        <p:tgtEl>
                                          <p:spTgt spid="1893389">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93390">
                                            <p:txEl>
                                              <p:pRg st="0" end="0"/>
                                            </p:txEl>
                                          </p:spTgt>
                                        </p:tgtEl>
                                        <p:attrNameLst>
                                          <p:attrName>style.visibility</p:attrName>
                                        </p:attrNameLst>
                                      </p:cBhvr>
                                      <p:to>
                                        <p:strVal val="visible"/>
                                      </p:to>
                                    </p:set>
                                    <p:animEffect transition="in" filter="fade">
                                      <p:cBhvr>
                                        <p:cTn id="51" dur="500"/>
                                        <p:tgtEl>
                                          <p:spTgt spid="1893390">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93391">
                                            <p:txEl>
                                              <p:pRg st="0" end="0"/>
                                            </p:txEl>
                                          </p:spTgt>
                                        </p:tgtEl>
                                        <p:attrNameLst>
                                          <p:attrName>style.visibility</p:attrName>
                                        </p:attrNameLst>
                                      </p:cBhvr>
                                      <p:to>
                                        <p:strVal val="visible"/>
                                      </p:to>
                                    </p:set>
                                    <p:animEffect transition="in" filter="fade">
                                      <p:cBhvr>
                                        <p:cTn id="56" dur="500"/>
                                        <p:tgtEl>
                                          <p:spTgt spid="1893391">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93392">
                                            <p:txEl>
                                              <p:pRg st="0" end="0"/>
                                            </p:txEl>
                                          </p:spTgt>
                                        </p:tgtEl>
                                        <p:attrNameLst>
                                          <p:attrName>style.visibility</p:attrName>
                                        </p:attrNameLst>
                                      </p:cBhvr>
                                      <p:to>
                                        <p:strVal val="visible"/>
                                      </p:to>
                                    </p:set>
                                    <p:animEffect transition="in" filter="fade">
                                      <p:cBhvr>
                                        <p:cTn id="61" dur="500"/>
                                        <p:tgtEl>
                                          <p:spTgt spid="18933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3393" grpId="0" animBg="1"/>
      <p:bldP spid="1893394" grpId="0" animBg="1"/>
      <p:bldP spid="1893382" grpId="0" build="p" autoUpdateAnimBg="0"/>
      <p:bldP spid="1893383" grpId="0" build="p" autoUpdateAnimBg="0"/>
      <p:bldP spid="1893384" grpId="0" build="p" autoUpdateAnimBg="0"/>
      <p:bldP spid="1893385" grpId="0" build="p" autoUpdateAnimBg="0"/>
      <p:bldP spid="1893386" grpId="0" build="p" autoUpdateAnimBg="0"/>
      <p:bldP spid="1893387" grpId="0" build="p" autoUpdateAnimBg="0"/>
      <p:bldP spid="1893388" grpId="0" build="p" autoUpdateAnimBg="0"/>
      <p:bldP spid="1893389" grpId="0" build="p" autoUpdateAnimBg="0"/>
      <p:bldP spid="1893390" grpId="0" build="p" autoUpdateAnimBg="0"/>
      <p:bldP spid="1893391" grpId="0" build="p" autoUpdateAnimBg="0"/>
      <p:bldP spid="1893392" grpId="0" build="p"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1" descr="nets of fisherm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6763"/>
            <a:ext cx="9144000" cy="609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5" name="Rectangle 2"/>
          <p:cNvSpPr>
            <a:spLocks noGrp="1" noChangeArrowheads="1"/>
          </p:cNvSpPr>
          <p:nvPr>
            <p:ph type="title"/>
          </p:nvPr>
        </p:nvSpPr>
        <p:spPr>
          <a:xfrm>
            <a:off x="0" y="0"/>
            <a:ext cx="9144000" cy="1268413"/>
          </a:xfrm>
        </p:spPr>
        <p:txBody>
          <a:bodyPr/>
          <a:lstStyle/>
          <a:p>
            <a:pPr eaLnBrk="1" hangingPunct="1"/>
            <a:r>
              <a:rPr lang="en-US" altLang="ja-JP" sz="4000" b="1" dirty="0">
                <a:solidFill>
                  <a:srgbClr val="FFFFFF"/>
                </a:solidFill>
                <a:latin typeface="Arial" charset="0"/>
                <a:ea typeface="ＭＳ Ｐゴシック" charset="0"/>
                <a:cs typeface="ＭＳ Ｐゴシック" charset="0"/>
              </a:rPr>
              <a:t>Do you admit that you need Christ </a:t>
            </a:r>
            <a:r>
              <a:rPr lang="en-US" altLang="ja-JP" sz="4000" b="1" dirty="0">
                <a:solidFill>
                  <a:schemeClr val="tx1"/>
                </a:solidFill>
                <a:latin typeface="Arial" charset="0"/>
                <a:ea typeface="ＭＳ Ｐゴシック" charset="0"/>
                <a:cs typeface="ＭＳ Ｐゴシック" charset="0"/>
              </a:rPr>
              <a:t>even in your area of competence?</a:t>
            </a:r>
            <a:endParaRPr lang="en-US" sz="4000"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7258630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4953000" y="1295400"/>
            <a:ext cx="3581400" cy="4724400"/>
          </a:xfrm>
        </p:spPr>
        <p:txBody>
          <a:bodyPr/>
          <a:lstStyle/>
          <a:p>
            <a:pPr eaLnBrk="1" hangingPunct="1"/>
            <a:r>
              <a:rPr lang="ja-JP" altLang="en-US" b="1">
                <a:solidFill>
                  <a:srgbClr val="FFFFFF"/>
                </a:solidFill>
                <a:latin typeface="Arial" charset="0"/>
                <a:ea typeface="ＭＳ Ｐゴシック" charset="0"/>
                <a:cs typeface="ＭＳ Ｐゴシック" charset="0"/>
              </a:rPr>
              <a:t>“</a:t>
            </a:r>
            <a:r>
              <a:rPr lang="en-US" altLang="ja-JP" b="1" dirty="0">
                <a:solidFill>
                  <a:srgbClr val="FFFFFF"/>
                </a:solidFill>
                <a:latin typeface="Arial" charset="0"/>
                <a:ea typeface="ＭＳ Ｐゴシック" charset="0"/>
                <a:cs typeface="ＭＳ Ｐゴシック" charset="0"/>
              </a:rPr>
              <a:t>Have you </a:t>
            </a:r>
            <a:r>
              <a:rPr lang="en-US" altLang="ja-JP" b="1" dirty="0">
                <a:solidFill>
                  <a:srgbClr val="FFFF00"/>
                </a:solidFill>
                <a:latin typeface="Arial" charset="0"/>
                <a:ea typeface="ＭＳ Ｐゴシック" charset="0"/>
                <a:cs typeface="ＭＳ Ｐゴシック" charset="0"/>
              </a:rPr>
              <a:t>sold </a:t>
            </a:r>
            <a:r>
              <a:rPr lang="en-US" altLang="ja-JP" b="1" dirty="0">
                <a:solidFill>
                  <a:srgbClr val="FFFFFF"/>
                </a:solidFill>
                <a:latin typeface="Arial" charset="0"/>
                <a:ea typeface="ＭＳ Ｐゴシック" charset="0"/>
                <a:cs typeface="ＭＳ Ｐゴシック" charset="0"/>
              </a:rPr>
              <a:t>anything?</a:t>
            </a:r>
            <a:r>
              <a:rPr lang="ja-JP" altLang="en-US" b="1">
                <a:solidFill>
                  <a:srgbClr val="FFFFFF"/>
                </a:solidFill>
                <a:latin typeface="Arial" charset="0"/>
                <a:ea typeface="ＭＳ Ｐゴシック" charset="0"/>
                <a:cs typeface="ＭＳ Ｐゴシック" charset="0"/>
              </a:rPr>
              <a:t>”</a:t>
            </a:r>
            <a:br>
              <a:rPr lang="en-US" altLang="ja-JP" b="1" dirty="0">
                <a:solidFill>
                  <a:srgbClr val="FFFFFF"/>
                </a:solidFill>
                <a:latin typeface="Arial" charset="0"/>
                <a:ea typeface="ＭＳ Ｐゴシック" charset="0"/>
                <a:cs typeface="ＭＳ Ｐゴシック" charset="0"/>
              </a:rPr>
            </a:br>
            <a:br>
              <a:rPr lang="en-US" altLang="ja-JP" b="1" dirty="0">
                <a:solidFill>
                  <a:srgbClr val="FFFFFF"/>
                </a:solidFill>
                <a:latin typeface="Arial" charset="0"/>
                <a:ea typeface="ＭＳ Ｐゴシック" charset="0"/>
                <a:cs typeface="ＭＳ Ｐゴシック" charset="0"/>
              </a:rPr>
            </a:br>
            <a:r>
              <a:rPr lang="en-US" altLang="ja-JP" b="1" dirty="0">
                <a:solidFill>
                  <a:srgbClr val="FFFFFF"/>
                </a:solidFill>
                <a:latin typeface="Arial" charset="0"/>
                <a:ea typeface="ＭＳ Ｐゴシック" charset="0"/>
                <a:cs typeface="ＭＳ Ｐゴシック" charset="0"/>
              </a:rPr>
              <a:t>"No, Lord"</a:t>
            </a:r>
            <a:endParaRPr lang="en-US" dirty="0">
              <a:solidFill>
                <a:schemeClr val="bg1"/>
              </a:solidFill>
              <a:latin typeface="Arial" charset="0"/>
              <a:ea typeface="ＭＳ Ｐゴシック" charset="0"/>
              <a:cs typeface="ＭＳ Ｐゴシック" charset="0"/>
            </a:endParaRPr>
          </a:p>
        </p:txBody>
      </p:sp>
      <p:pic>
        <p:nvPicPr>
          <p:cNvPr id="163843" name="Picture 3" descr="seigneur_d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206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1146981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masterpiec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49275"/>
            <a:ext cx="9112250" cy="630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6988"/>
            <a:ext cx="9144000" cy="993776"/>
          </a:xfrm>
          <a:solidFill>
            <a:schemeClr val="tx1"/>
          </a:solidFill>
        </p:spPr>
        <p:txBody>
          <a:bodyPr/>
          <a:lstStyle/>
          <a:p>
            <a:pPr eaLnBrk="1" hangingPunct="1">
              <a:defRPr/>
            </a:pPr>
            <a:r>
              <a:rPr lang="en-US" b="1" dirty="0">
                <a:solidFill>
                  <a:schemeClr val="bg1"/>
                </a:solidFill>
                <a:cs typeface="+mj-cs"/>
              </a:rPr>
              <a:t>What's </a:t>
            </a:r>
            <a:r>
              <a:rPr lang="en-US" b="1" dirty="0">
                <a:solidFill>
                  <a:srgbClr val="FFFF00"/>
                </a:solidFill>
                <a:cs typeface="+mj-cs"/>
              </a:rPr>
              <a:t>your</a:t>
            </a:r>
            <a:r>
              <a:rPr lang="en-US" b="1" dirty="0">
                <a:solidFill>
                  <a:schemeClr val="bg1"/>
                </a:solidFill>
                <a:cs typeface="+mj-cs"/>
              </a:rPr>
              <a:t> area of competence?</a:t>
            </a:r>
          </a:p>
        </p:txBody>
      </p:sp>
    </p:spTree>
    <p:extLst>
      <p:ext uri="{BB962C8B-B14F-4D97-AF65-F5344CB8AC3E}">
        <p14:creationId xmlns:p14="http://schemas.microsoft.com/office/powerpoint/2010/main" val="51949942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leave nets beh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marL="919163" indent="-919163" algn="l" eaLnBrk="1" hangingPunct="1">
              <a:defRPr/>
            </a:pPr>
            <a:r>
              <a:rPr lang="en-US" sz="5400" b="1" dirty="0">
                <a:solidFill>
                  <a:srgbClr val="FFFFFF"/>
                </a:solidFill>
                <a:effectLst>
                  <a:glow rad="228600">
                    <a:schemeClr val="accent4">
                      <a:satMod val="175000"/>
                      <a:alpha val="40000"/>
                    </a:schemeClr>
                  </a:glow>
                </a:effectLst>
                <a:cs typeface="+mj-cs"/>
              </a:rPr>
              <a:t>I.	Admit you need Christ even where you feel </a:t>
            </a:r>
            <a:r>
              <a:rPr lang="en-US" sz="5400" b="1" dirty="0">
                <a:solidFill>
                  <a:srgbClr val="FFFF00"/>
                </a:solidFill>
                <a:effectLst>
                  <a:glow rad="228600">
                    <a:schemeClr val="accent4">
                      <a:satMod val="175000"/>
                      <a:alpha val="40000"/>
                    </a:schemeClr>
                  </a:glow>
                </a:effectLst>
                <a:cs typeface="+mj-cs"/>
              </a:rPr>
              <a:t>competent</a:t>
            </a:r>
            <a:r>
              <a:rPr lang="en-US" sz="5400" b="1" dirty="0">
                <a:solidFill>
                  <a:srgbClr val="FFFFFF"/>
                </a:solidFill>
                <a:effectLst>
                  <a:glow rad="228600">
                    <a:schemeClr val="accent4">
                      <a:satMod val="175000"/>
                      <a:alpha val="40000"/>
                    </a:schemeClr>
                  </a:glow>
                </a:effectLst>
                <a:cs typeface="+mj-cs"/>
              </a:rPr>
              <a:t> </a:t>
            </a:r>
            <a:br>
              <a:rPr lang="en-US" sz="5400" b="1" dirty="0">
                <a:solidFill>
                  <a:srgbClr val="FFFFFF"/>
                </a:solidFill>
                <a:effectLst>
                  <a:glow rad="228600">
                    <a:schemeClr val="accent4">
                      <a:satMod val="175000"/>
                      <a:alpha val="40000"/>
                    </a:schemeClr>
                  </a:glow>
                </a:effectLst>
                <a:cs typeface="+mj-cs"/>
              </a:rPr>
            </a:br>
            <a:r>
              <a:rPr lang="en-US" sz="5400" b="1" dirty="0">
                <a:solidFill>
                  <a:srgbClr val="FFFFFF"/>
                </a:solidFill>
                <a:effectLst>
                  <a:glow rad="228600">
                    <a:schemeClr val="accent4">
                      <a:satMod val="175000"/>
                      <a:alpha val="40000"/>
                    </a:schemeClr>
                  </a:glow>
                </a:effectLst>
                <a:cs typeface="+mj-cs"/>
              </a:rPr>
              <a:t>(John 21:1-14).</a:t>
            </a:r>
          </a:p>
        </p:txBody>
      </p:sp>
    </p:spTree>
    <p:extLst>
      <p:ext uri="{BB962C8B-B14F-4D97-AF65-F5344CB8AC3E}">
        <p14:creationId xmlns:p14="http://schemas.microsoft.com/office/powerpoint/2010/main" val="190528097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helping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r>
              <a:rPr lang="en-US" sz="5400" b="1" dirty="0">
                <a:solidFill>
                  <a:srgbClr val="FFFFFF"/>
                </a:solidFill>
                <a:effectLst>
                  <a:glow rad="228600">
                    <a:schemeClr val="accent4">
                      <a:satMod val="175000"/>
                      <a:alpha val="40000"/>
                    </a:schemeClr>
                  </a:glow>
                </a:effectLst>
                <a:cs typeface="+mj-cs"/>
              </a:rPr>
              <a:t>II.	Show your love for Christ by loving </a:t>
            </a:r>
            <a:r>
              <a:rPr lang="en-US" sz="5400" b="1" dirty="0">
                <a:solidFill>
                  <a:srgbClr val="FFFF00"/>
                </a:solidFill>
                <a:effectLst>
                  <a:glow rad="228600">
                    <a:schemeClr val="accent4">
                      <a:satMod val="175000"/>
                      <a:alpha val="40000"/>
                    </a:schemeClr>
                  </a:glow>
                </a:effectLst>
                <a:cs typeface="+mj-cs"/>
              </a:rPr>
              <a:t>people</a:t>
            </a:r>
            <a:r>
              <a:rPr lang="en-US" sz="5400" b="1" dirty="0">
                <a:solidFill>
                  <a:srgbClr val="FFFFFF"/>
                </a:solidFill>
                <a:effectLst>
                  <a:glow rad="228600">
                    <a:schemeClr val="accent4">
                      <a:satMod val="175000"/>
                      <a:alpha val="40000"/>
                    </a:schemeClr>
                  </a:glow>
                </a:effectLst>
                <a:cs typeface="+mj-cs"/>
              </a:rPr>
              <a:t> (John 21:15-17).</a:t>
            </a:r>
          </a:p>
        </p:txBody>
      </p:sp>
    </p:spTree>
    <p:extLst>
      <p:ext uri="{BB962C8B-B14F-4D97-AF65-F5344CB8AC3E}">
        <p14:creationId xmlns:p14="http://schemas.microsoft.com/office/powerpoint/2010/main" val="273585624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ctrTitle"/>
          </p:nvPr>
        </p:nvSpPr>
        <p:spPr>
          <a:xfrm>
            <a:off x="4724400" y="762000"/>
            <a:ext cx="4114800" cy="5791200"/>
          </a:xfrm>
          <a:effectLst>
            <a:outerShdw blurRad="63500" dist="35921" dir="2700000" algn="ctr" rotWithShape="0">
              <a:schemeClr val="bg1">
                <a:alpha val="74998"/>
              </a:schemeClr>
            </a:outerShdw>
          </a:effectLst>
        </p:spPr>
        <p:txBody>
          <a:bodyPr/>
          <a:lstStyle/>
          <a:p>
            <a:pPr eaLnBrk="1" hangingPunct="1"/>
            <a:r>
              <a:rPr lang="ja-JP" altLang="en-US" sz="7200" b="1">
                <a:solidFill>
                  <a:schemeClr val="tx1"/>
                </a:solidFill>
                <a:latin typeface="Arial" charset="0"/>
                <a:ea typeface="ＭＳ Ｐゴシック" charset="0"/>
                <a:cs typeface="ＭＳ Ｐゴシック" charset="0"/>
              </a:rPr>
              <a:t>“</a:t>
            </a:r>
            <a:r>
              <a:rPr lang="en-US" altLang="ja-JP" sz="7200" b="1" dirty="0">
                <a:solidFill>
                  <a:schemeClr val="tx1"/>
                </a:solidFill>
                <a:latin typeface="Arial" charset="0"/>
                <a:ea typeface="ＭＳ Ｐゴシック" charset="0"/>
                <a:cs typeface="ＭＳ Ｐゴシック" charset="0"/>
              </a:rPr>
              <a:t>Do you love me more than these?</a:t>
            </a:r>
            <a:r>
              <a:rPr lang="ja-JP" altLang="en-US" sz="7200" b="1">
                <a:solidFill>
                  <a:schemeClr val="tx1"/>
                </a:solidFill>
                <a:latin typeface="Arial" charset="0"/>
                <a:ea typeface="ＭＳ Ｐゴシック" charset="0"/>
                <a:cs typeface="ＭＳ Ｐゴシック" charset="0"/>
              </a:rPr>
              <a:t>”</a:t>
            </a:r>
            <a:endParaRPr lang="en-US" sz="11700" dirty="0">
              <a:solidFill>
                <a:schemeClr val="bg1"/>
              </a:solidFill>
              <a:latin typeface="Arial" charset="0"/>
              <a:ea typeface="ＭＳ Ｐゴシック" charset="0"/>
              <a:cs typeface="ＭＳ Ｐゴシック" charset="0"/>
            </a:endParaRPr>
          </a:p>
        </p:txBody>
      </p:sp>
      <p:sp>
        <p:nvSpPr>
          <p:cNvPr id="1751043" name="Rectangle 3"/>
          <p:cNvSpPr>
            <a:spLocks noChangeArrowheads="1"/>
          </p:cNvSpPr>
          <p:nvPr/>
        </p:nvSpPr>
        <p:spPr bwMode="auto">
          <a:xfrm>
            <a:off x="0" y="223838"/>
            <a:ext cx="4800600" cy="757237"/>
          </a:xfrm>
          <a:prstGeom prst="rect">
            <a:avLst/>
          </a:prstGeom>
          <a:noFill/>
          <a:ln>
            <a:noFill/>
          </a:ln>
          <a:effectLst>
            <a:outerShdw blurRad="63500" dist="35921" dir="2700000" algn="ctr" rotWithShape="0">
              <a:schemeClr val="bg1">
                <a:alpha val="74998"/>
              </a:schemeClr>
            </a:outerShdw>
          </a:effectLst>
        </p:spPr>
        <p:txBody>
          <a:bodyPr lIns="92075" tIns="46038" rIns="92075" bIns="46038" anchor="b"/>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8F8F8"/>
                </a:solidFill>
                <a:effectLst/>
                <a:uLnTx/>
                <a:uFillTx/>
                <a:latin typeface="Arial" charset="0"/>
                <a:ea typeface="ＭＳ Ｐゴシック" charset="0"/>
              </a:rPr>
              <a:t>What are </a:t>
            </a:r>
            <a:r>
              <a:rPr kumimoji="0" lang="ja-JP" altLang="en-US" sz="4000" b="1" i="0" u="sng" strike="noStrike" kern="1200" cap="none" spc="0" normalizeH="0" baseline="0" noProof="0">
                <a:ln>
                  <a:noFill/>
                </a:ln>
                <a:solidFill>
                  <a:srgbClr val="F8F8F8"/>
                </a:solidFill>
                <a:effectLst/>
                <a:uLnTx/>
                <a:uFillTx/>
                <a:latin typeface="Arial" charset="0"/>
                <a:ea typeface="ＭＳ Ｐゴシック" charset="0"/>
              </a:rPr>
              <a:t>“</a:t>
            </a:r>
            <a:r>
              <a:rPr kumimoji="0" lang="en-US" altLang="ja-JP" sz="4000" b="1" i="1" u="sng" strike="noStrike" kern="1200" cap="none" spc="0" normalizeH="0" baseline="0" noProof="0">
                <a:ln>
                  <a:noFill/>
                </a:ln>
                <a:solidFill>
                  <a:srgbClr val="F8F8F8"/>
                </a:solidFill>
                <a:effectLst/>
                <a:uLnTx/>
                <a:uFillTx/>
                <a:latin typeface="Arial" charset="0"/>
                <a:ea typeface="ＭＳ Ｐゴシック" charset="0"/>
              </a:rPr>
              <a:t>these</a:t>
            </a:r>
            <a:r>
              <a:rPr kumimoji="0" lang="ja-JP" altLang="en-US" sz="4000" b="1" i="0" u="sng" strike="noStrike" kern="1200" cap="none" spc="0" normalizeH="0" baseline="0" noProof="0">
                <a:ln>
                  <a:noFill/>
                </a:ln>
                <a:solidFill>
                  <a:srgbClr val="F8F8F8"/>
                </a:solidFill>
                <a:effectLst/>
                <a:uLnTx/>
                <a:uFillTx/>
                <a:latin typeface="Arial" charset="0"/>
                <a:ea typeface="ＭＳ Ｐゴシック" charset="0"/>
              </a:rPr>
              <a:t>”</a:t>
            </a:r>
            <a:r>
              <a:rPr kumimoji="0" lang="en-US" altLang="ja-JP" sz="4000" b="1" i="0" u="sng" strike="noStrike" kern="1200" cap="none" spc="0" normalizeH="0" baseline="0" noProof="0">
                <a:ln>
                  <a:noFill/>
                </a:ln>
                <a:solidFill>
                  <a:srgbClr val="F8F8F8"/>
                </a:solidFill>
                <a:effectLst/>
                <a:uLnTx/>
                <a:uFillTx/>
                <a:latin typeface="Arial" charset="0"/>
                <a:ea typeface="ＭＳ Ｐゴシック" charset="0"/>
              </a:rPr>
              <a:t>?</a:t>
            </a:r>
            <a:endParaRPr kumimoji="0" lang="en-US" sz="6600" b="0" i="0" u="sng" strike="noStrike" kern="1200" cap="none" spc="0" normalizeH="0" baseline="0" noProof="0">
              <a:ln>
                <a:noFill/>
              </a:ln>
              <a:solidFill>
                <a:srgbClr val="000000"/>
              </a:solidFill>
              <a:effectLst/>
              <a:uLnTx/>
              <a:uFillTx/>
              <a:latin typeface="Arial" charset="0"/>
              <a:ea typeface="ＭＳ Ｐゴシック" charset="0"/>
            </a:endParaRPr>
          </a:p>
        </p:txBody>
      </p:sp>
      <p:sp>
        <p:nvSpPr>
          <p:cNvPr id="1751044" name="Rectangle 4"/>
          <p:cNvSpPr>
            <a:spLocks noChangeArrowheads="1"/>
          </p:cNvSpPr>
          <p:nvPr/>
        </p:nvSpPr>
        <p:spPr bwMode="auto">
          <a:xfrm>
            <a:off x="228600" y="1196975"/>
            <a:ext cx="4630738" cy="5105400"/>
          </a:xfrm>
          <a:prstGeom prst="rect">
            <a:avLst/>
          </a:prstGeom>
          <a:noFill/>
          <a:ln>
            <a:noFill/>
          </a:ln>
          <a:effectLst/>
        </p:spPr>
        <p:txBody>
          <a:bodyPr lIns="92075" tIns="46038" rIns="92075" bIns="46038"/>
          <a:lstStyle/>
          <a:p>
            <a:pPr marL="338138" marR="0" lvl="0" indent="-338138" algn="l" defTabSz="914400" rtl="0" eaLnBrk="1" fontAlgn="base" latinLnBrk="0" hangingPunct="1">
              <a:lnSpc>
                <a:spcPct val="100000"/>
              </a:lnSpc>
              <a:spcBef>
                <a:spcPct val="0"/>
              </a:spcBef>
              <a:spcAft>
                <a:spcPct val="0"/>
              </a:spcAft>
              <a:buClrTx/>
              <a:buSzTx/>
              <a:buFontTx/>
              <a:buChar char="•"/>
              <a:tabLst/>
              <a:defRPr/>
            </a:pPr>
            <a:r>
              <a:rPr kumimoji="0" lang="ja-JP" altLang="en-US" sz="2800" b="1" i="0" u="none" strike="noStrike" kern="1200" cap="none" spc="0" normalizeH="0" baseline="0" noProof="0">
                <a:ln>
                  <a:noFill/>
                </a:ln>
                <a:solidFill>
                  <a:srgbClr val="F8F8F8"/>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rPr>
              <a:t>Do you love me more than </a:t>
            </a:r>
            <a:r>
              <a:rPr kumimoji="0" lang="en-US" altLang="ja-JP" sz="2800" b="1" i="1" u="none" strike="noStrike" kern="1200" cap="none" spc="0" normalizeH="0" baseline="0" noProof="0" dirty="0">
                <a:ln>
                  <a:noFill/>
                </a:ln>
                <a:solidFill>
                  <a:srgbClr val="FFCC00"/>
                </a:solidFill>
                <a:effectLst/>
                <a:uLnTx/>
                <a:uFillTx/>
                <a:latin typeface="Arial" charset="0"/>
                <a:ea typeface="ＭＳ Ｐゴシック" charset="0"/>
              </a:rPr>
              <a:t>you love fishing</a:t>
            </a:r>
            <a:r>
              <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ja-JP" altLang="en-US" sz="2800" b="1" i="0" u="none" strike="noStrike" kern="1200" cap="none" spc="0" normalizeH="0" baseline="0" noProof="0">
                <a:ln>
                  <a:noFill/>
                </a:ln>
                <a:solidFill>
                  <a:srgbClr val="F8F8F8"/>
                </a:solidFill>
                <a:effectLst/>
                <a:uLnTx/>
                <a:uFillTx/>
                <a:latin typeface="Arial" charset="0"/>
                <a:ea typeface="ＭＳ Ｐゴシック" charset="0"/>
              </a:rPr>
              <a:t>”</a:t>
            </a:r>
            <a:endPar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endPar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r>
              <a:rPr kumimoji="0" lang="ja-JP" altLang="en-US" sz="2800" b="1" i="0" u="none" strike="noStrike" kern="1200" cap="none" spc="0" normalizeH="0" baseline="0" noProof="0">
                <a:ln>
                  <a:noFill/>
                </a:ln>
                <a:solidFill>
                  <a:srgbClr val="F8F8F8"/>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rPr>
              <a:t>Do you love me more than </a:t>
            </a:r>
            <a:r>
              <a:rPr kumimoji="0" lang="en-US" altLang="ja-JP" sz="2800" b="1" i="1" u="none" strike="noStrike" kern="1200" cap="none" spc="0" normalizeH="0" baseline="0" noProof="0" dirty="0">
                <a:ln>
                  <a:noFill/>
                </a:ln>
                <a:solidFill>
                  <a:srgbClr val="FFCC00"/>
                </a:solidFill>
                <a:effectLst/>
                <a:uLnTx/>
                <a:uFillTx/>
                <a:latin typeface="Arial" charset="0"/>
                <a:ea typeface="ＭＳ Ｐゴシック" charset="0"/>
              </a:rPr>
              <a:t>you love these disciples</a:t>
            </a:r>
            <a:r>
              <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ja-JP" altLang="en-US" sz="2800" b="1" i="0" u="none" strike="noStrike" kern="1200" cap="none" spc="0" normalizeH="0" baseline="0" noProof="0">
                <a:ln>
                  <a:noFill/>
                </a:ln>
                <a:solidFill>
                  <a:srgbClr val="F8F8F8"/>
                </a:solidFill>
                <a:effectLst/>
                <a:uLnTx/>
                <a:uFillTx/>
                <a:latin typeface="Arial" charset="0"/>
                <a:ea typeface="ＭＳ Ｐゴシック" charset="0"/>
              </a:rPr>
              <a:t>”</a:t>
            </a:r>
            <a:endPar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endPar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r>
              <a:rPr kumimoji="0" lang="ja-JP" altLang="en-US" sz="2800" b="1" i="0" u="none" strike="noStrike" kern="1200" cap="none" spc="0" normalizeH="0" baseline="0" noProof="0">
                <a:ln>
                  <a:noFill/>
                </a:ln>
                <a:solidFill>
                  <a:srgbClr val="F8F8F8"/>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rPr>
              <a:t>Do you love me more than the rest of </a:t>
            </a:r>
            <a:r>
              <a:rPr kumimoji="0" lang="en-US" altLang="ja-JP" sz="2800" b="1" i="1" u="none" strike="noStrike" kern="1200" cap="none" spc="0" normalizeH="0" baseline="0" noProof="0" dirty="0">
                <a:ln>
                  <a:noFill/>
                </a:ln>
                <a:solidFill>
                  <a:srgbClr val="FFCC00"/>
                </a:solidFill>
                <a:effectLst/>
                <a:uLnTx/>
                <a:uFillTx/>
                <a:latin typeface="Arial" charset="0"/>
                <a:ea typeface="ＭＳ Ｐゴシック" charset="0"/>
              </a:rPr>
              <a:t>these</a:t>
            </a:r>
            <a:r>
              <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rPr>
              <a:t> </a:t>
            </a:r>
            <a:r>
              <a:rPr kumimoji="0" lang="en-US" altLang="ja-JP" sz="2800" b="1" i="1" u="none" strike="noStrike" kern="1200" cap="none" spc="0" normalizeH="0" baseline="0" noProof="0" dirty="0">
                <a:ln>
                  <a:noFill/>
                </a:ln>
                <a:solidFill>
                  <a:srgbClr val="FFCC00"/>
                </a:solidFill>
                <a:effectLst/>
                <a:uLnTx/>
                <a:uFillTx/>
                <a:latin typeface="Arial" charset="0"/>
                <a:ea typeface="ＭＳ Ｐゴシック" charset="0"/>
              </a:rPr>
              <a:t>disciples love me</a:t>
            </a:r>
            <a:r>
              <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ja-JP" altLang="en-US" sz="2800" b="1" i="0" u="none" strike="noStrike" kern="1200" cap="none" spc="0" normalizeH="0" baseline="0" noProof="0">
                <a:ln>
                  <a:noFill/>
                </a:ln>
                <a:solidFill>
                  <a:srgbClr val="F8F8F8"/>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rPr>
              <a:t> </a:t>
            </a:r>
            <a:endParaRPr kumimoji="0" lang="en-US" sz="2800" b="1" i="0" u="none" strike="noStrike" kern="1200" cap="none" spc="0" normalizeH="0" baseline="0" noProof="0" dirty="0">
              <a:ln>
                <a:noFill/>
              </a:ln>
              <a:solidFill>
                <a:srgbClr val="F8F8F8"/>
              </a:solidFill>
              <a:effectLst/>
              <a:uLnTx/>
              <a:uFillTx/>
              <a:latin typeface="Arial" charset="0"/>
              <a:ea typeface="ＭＳ Ｐゴシック" charset="0"/>
            </a:endParaRPr>
          </a:p>
        </p:txBody>
      </p:sp>
    </p:spTree>
    <p:extLst>
      <p:ext uri="{BB962C8B-B14F-4D97-AF65-F5344CB8AC3E}">
        <p14:creationId xmlns:p14="http://schemas.microsoft.com/office/powerpoint/2010/main" val="2731798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51043">
                                            <p:txEl>
                                              <p:pRg st="0" end="0"/>
                                            </p:txEl>
                                          </p:spTgt>
                                        </p:tgtEl>
                                        <p:attrNameLst>
                                          <p:attrName>style.visibility</p:attrName>
                                        </p:attrNameLst>
                                      </p:cBhvr>
                                      <p:to>
                                        <p:strVal val="visible"/>
                                      </p:to>
                                    </p:set>
                                    <p:animEffect transition="in" filter="fade">
                                      <p:cBhvr>
                                        <p:cTn id="7" dur="500"/>
                                        <p:tgtEl>
                                          <p:spTgt spid="1751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51044">
                                            <p:txEl>
                                              <p:pRg st="0" end="0"/>
                                            </p:txEl>
                                          </p:spTgt>
                                        </p:tgtEl>
                                        <p:attrNameLst>
                                          <p:attrName>style.visibility</p:attrName>
                                        </p:attrNameLst>
                                      </p:cBhvr>
                                      <p:to>
                                        <p:strVal val="visible"/>
                                      </p:to>
                                    </p:set>
                                    <p:animEffect transition="in" filter="fade">
                                      <p:cBhvr>
                                        <p:cTn id="12" dur="500"/>
                                        <p:tgtEl>
                                          <p:spTgt spid="175104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51044">
                                            <p:txEl>
                                              <p:pRg st="2" end="2"/>
                                            </p:txEl>
                                          </p:spTgt>
                                        </p:tgtEl>
                                        <p:attrNameLst>
                                          <p:attrName>style.visibility</p:attrName>
                                        </p:attrNameLst>
                                      </p:cBhvr>
                                      <p:to>
                                        <p:strVal val="visible"/>
                                      </p:to>
                                    </p:set>
                                    <p:animEffect transition="in" filter="fade">
                                      <p:cBhvr>
                                        <p:cTn id="17" dur="500"/>
                                        <p:tgtEl>
                                          <p:spTgt spid="175104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51044">
                                            <p:txEl>
                                              <p:pRg st="4" end="4"/>
                                            </p:txEl>
                                          </p:spTgt>
                                        </p:tgtEl>
                                        <p:attrNameLst>
                                          <p:attrName>style.visibility</p:attrName>
                                        </p:attrNameLst>
                                      </p:cBhvr>
                                      <p:to>
                                        <p:strVal val="visible"/>
                                      </p:to>
                                    </p:set>
                                    <p:animEffect transition="in" filter="fade">
                                      <p:cBhvr>
                                        <p:cTn id="22" dur="500"/>
                                        <p:tgtEl>
                                          <p:spTgt spid="17510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43" grpId="0" build="p" autoUpdateAnimBg="0"/>
      <p:bldP spid="1751044"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C0DB5C-2658-4DCD-1BCC-86C977BC5C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080" b="32813"/>
          <a:stretch/>
        </p:blipFill>
        <p:spPr bwMode="auto">
          <a:xfrm>
            <a:off x="0" y="1971674"/>
            <a:ext cx="9143999" cy="44862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4574F4-A93F-615B-D9CF-B354281EA3CF}"/>
              </a:ext>
            </a:extLst>
          </p:cNvPr>
          <p:cNvSpPr>
            <a:spLocks noGrp="1"/>
          </p:cNvSpPr>
          <p:nvPr>
            <p:ph type="title" idx="4294967295"/>
          </p:nvPr>
        </p:nvSpPr>
        <p:spPr>
          <a:xfrm>
            <a:off x="0" y="-558800"/>
            <a:ext cx="9144000" cy="2692400"/>
          </a:xfrm>
          <a:solidFill>
            <a:schemeClr val="tx1"/>
          </a:solidFill>
        </p:spPr>
        <p:txBody>
          <a:bodyPr/>
          <a:lstStyle/>
          <a:p>
            <a:r>
              <a:rPr lang="en-US" dirty="0"/>
              <a:t>11</a:t>
            </a:r>
            <a:r>
              <a:rPr lang="en-US" baseline="30000" dirty="0"/>
              <a:t>th</a:t>
            </a:r>
            <a:r>
              <a:rPr lang="en-US" dirty="0"/>
              <a:t>-12</a:t>
            </a:r>
            <a:r>
              <a:rPr lang="en-US" baseline="30000" dirty="0"/>
              <a:t>th</a:t>
            </a:r>
            <a:r>
              <a:rPr lang="en-US" dirty="0"/>
              <a:t> Cent. Crusader</a:t>
            </a:r>
            <a:r>
              <a:rPr lang="en-US" baseline="0" dirty="0"/>
              <a:t> Church</a:t>
            </a:r>
            <a:br>
              <a:rPr lang="en-US" baseline="0" dirty="0"/>
            </a:br>
            <a:r>
              <a:rPr lang="en-US" baseline="0" dirty="0"/>
              <a:t>(Enclosed Triportico)</a:t>
            </a:r>
            <a:endParaRPr lang="en-US" dirty="0"/>
          </a:p>
        </p:txBody>
      </p:sp>
      <p:sp>
        <p:nvSpPr>
          <p:cNvPr id="3" name="Title 1">
            <a:extLst>
              <a:ext uri="{FF2B5EF4-FFF2-40B4-BE49-F238E27FC236}">
                <a16:creationId xmlns:a16="http://schemas.microsoft.com/office/drawing/2014/main" id="{F7554D0D-90E7-22A3-E1F1-1C4106D7AE69}"/>
              </a:ext>
            </a:extLst>
          </p:cNvPr>
          <p:cNvSpPr txBox="1">
            <a:spLocks/>
          </p:cNvSpPr>
          <p:nvPr/>
        </p:nvSpPr>
        <p:spPr bwMode="auto">
          <a:xfrm>
            <a:off x="5029199" y="2133600"/>
            <a:ext cx="2500314" cy="681038"/>
          </a:xfrm>
          <a:prstGeom prst="rect">
            <a:avLst/>
          </a:prstGeom>
          <a:solidFill>
            <a:srgbClr val="69676C"/>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Osaka"/>
              </a:rPr>
              <a:t>Floor Plan</a:t>
            </a:r>
          </a:p>
        </p:txBody>
      </p:sp>
    </p:spTree>
    <p:extLst>
      <p:ext uri="{BB962C8B-B14F-4D97-AF65-F5344CB8AC3E}">
        <p14:creationId xmlns:p14="http://schemas.microsoft.com/office/powerpoint/2010/main" val="97745681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glow rad="228600">
                  <a:schemeClr val="bg1">
                    <a:alpha val="85000"/>
                  </a:schemeClr>
                </a:glow>
              </a:effectLst>
              <a:uLnTx/>
              <a:uFillTx/>
              <a:latin typeface="Arial" charset="0"/>
              <a:ea typeface="ＭＳ Ｐゴシック" charset="0"/>
            </a:endParaRPr>
          </a:p>
        </p:txBody>
      </p:sp>
      <p:sp>
        <p:nvSpPr>
          <p:cNvPr id="171011" name="Rectangle 2"/>
          <p:cNvSpPr>
            <a:spLocks noGrp="1" noChangeArrowheads="1"/>
          </p:cNvSpPr>
          <p:nvPr>
            <p:ph type="ctrTitle"/>
          </p:nvPr>
        </p:nvSpPr>
        <p:spPr>
          <a:xfrm>
            <a:off x="495300" y="533400"/>
            <a:ext cx="8153400" cy="990600"/>
          </a:xfrm>
        </p:spPr>
        <p:txBody>
          <a:bodyPr/>
          <a:lstStyle/>
          <a:p>
            <a:pPr eaLnBrk="1" hangingPunct="1"/>
            <a:r>
              <a:rPr lang="en-US" sz="4800" b="1" dirty="0">
                <a:effectLst>
                  <a:glow rad="228600">
                    <a:schemeClr val="bg1">
                      <a:alpha val="85000"/>
                    </a:schemeClr>
                  </a:glow>
                </a:effectLst>
                <a:latin typeface="Helvetica" charset="0"/>
                <a:ea typeface="ＭＳ Ｐゴシック" charset="0"/>
                <a:cs typeface="ＭＳ Ｐゴシック" charset="0"/>
              </a:rPr>
              <a:t>Three Questions</a:t>
            </a:r>
            <a:endParaRPr lang="en-US" dirty="0">
              <a:solidFill>
                <a:schemeClr val="bg1"/>
              </a:solidFill>
              <a:effectLst>
                <a:glow rad="228600">
                  <a:schemeClr val="bg1">
                    <a:alpha val="85000"/>
                  </a:schemeClr>
                </a:glow>
              </a:effectLst>
              <a:latin typeface="Helvetica" charset="0"/>
              <a:ea typeface="ＭＳ Ｐゴシック" charset="0"/>
              <a:cs typeface="ＭＳ Ｐゴシック" charset="0"/>
            </a:endParaRPr>
          </a:p>
        </p:txBody>
      </p:sp>
      <p:sp>
        <p:nvSpPr>
          <p:cNvPr id="1748995" name="Text Box 3"/>
          <p:cNvSpPr txBox="1">
            <a:spLocks noChangeArrowheads="1"/>
          </p:cNvSpPr>
          <p:nvPr/>
        </p:nvSpPr>
        <p:spPr bwMode="auto">
          <a:xfrm>
            <a:off x="457200" y="2209800"/>
            <a:ext cx="4419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5000"/>
                    </a:schemeClr>
                  </a:glow>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glow rad="228600">
                    <a:schemeClr val="bg1">
                      <a:alpha val="85000"/>
                    </a:schemeClr>
                  </a:glow>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glow rad="228600">
                    <a:schemeClr val="bg1">
                      <a:alpha val="85000"/>
                    </a:schemeClr>
                  </a:glow>
                </a:effectLst>
                <a:uLnTx/>
                <a:uFillTx/>
                <a:latin typeface="Arial" charset="0"/>
                <a:ea typeface="ＭＳ Ｐゴシック" charset="0"/>
              </a:rPr>
              <a:t> me?</a:t>
            </a:r>
          </a:p>
        </p:txBody>
      </p:sp>
      <p:sp>
        <p:nvSpPr>
          <p:cNvPr id="1748996" name="Text Box 4"/>
          <p:cNvSpPr txBox="1">
            <a:spLocks noChangeArrowheads="1"/>
          </p:cNvSpPr>
          <p:nvPr/>
        </p:nvSpPr>
        <p:spPr bwMode="auto">
          <a:xfrm>
            <a:off x="5140325" y="2209800"/>
            <a:ext cx="3392488" cy="579438"/>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F8"/>
                </a:solidFill>
                <a:effectLst>
                  <a:glow rad="228600">
                    <a:schemeClr val="bg1">
                      <a:alpha val="85000"/>
                    </a:schemeClr>
                  </a:glow>
                </a:effectLst>
                <a:uLnTx/>
                <a:uFillTx/>
                <a:latin typeface="Arial" charset="0"/>
                <a:ea typeface="ＭＳ Ｐゴシック" charset="0"/>
              </a:rPr>
              <a:t>I </a:t>
            </a:r>
            <a:r>
              <a:rPr kumimoji="0" lang="en-US" sz="3200" b="1" i="1" u="none" strike="noStrike" kern="1200" cap="none" spc="0" normalizeH="0" baseline="0" noProof="0" dirty="0" err="1">
                <a:ln>
                  <a:noFill/>
                </a:ln>
                <a:solidFill>
                  <a:srgbClr val="F8F8F8"/>
                </a:solidFill>
                <a:effectLst>
                  <a:glow rad="228600">
                    <a:schemeClr val="bg1">
                      <a:alpha val="85000"/>
                    </a:schemeClr>
                  </a:glow>
                </a:effectLst>
                <a:uLnTx/>
                <a:uFillTx/>
                <a:latin typeface="Arial" charset="0"/>
                <a:ea typeface="ＭＳ Ｐゴシック" charset="0"/>
              </a:rPr>
              <a:t>phileo</a:t>
            </a:r>
            <a:r>
              <a:rPr kumimoji="0" lang="en-US" sz="3200" b="1" i="0" u="none" strike="noStrike" kern="1200" cap="none" spc="0" normalizeH="0" baseline="0" noProof="0" dirty="0">
                <a:ln>
                  <a:noFill/>
                </a:ln>
                <a:solidFill>
                  <a:srgbClr val="F8F8F8"/>
                </a:solidFill>
                <a:effectLst>
                  <a:glow rad="228600">
                    <a:schemeClr val="bg1">
                      <a:alpha val="85000"/>
                    </a:schemeClr>
                  </a:glow>
                </a:effectLst>
                <a:uLnTx/>
                <a:uFillTx/>
                <a:latin typeface="Arial" charset="0"/>
                <a:ea typeface="ＭＳ Ｐゴシック" charset="0"/>
              </a:rPr>
              <a:t> you.</a:t>
            </a:r>
          </a:p>
        </p:txBody>
      </p:sp>
      <p:sp>
        <p:nvSpPr>
          <p:cNvPr id="1748997" name="Text Box 5"/>
          <p:cNvSpPr txBox="1">
            <a:spLocks noChangeArrowheads="1"/>
          </p:cNvSpPr>
          <p:nvPr/>
        </p:nvSpPr>
        <p:spPr bwMode="auto">
          <a:xfrm>
            <a:off x="457200" y="3124200"/>
            <a:ext cx="4419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5000"/>
                    </a:schemeClr>
                  </a:glow>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glow rad="228600">
                    <a:schemeClr val="bg1">
                      <a:alpha val="85000"/>
                    </a:schemeClr>
                  </a:glow>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glow rad="228600">
                    <a:schemeClr val="bg1">
                      <a:alpha val="85000"/>
                    </a:schemeClr>
                  </a:glow>
                </a:effectLst>
                <a:uLnTx/>
                <a:uFillTx/>
                <a:latin typeface="Arial" charset="0"/>
                <a:ea typeface="ＭＳ Ｐゴシック" charset="0"/>
              </a:rPr>
              <a:t> me?</a:t>
            </a:r>
          </a:p>
        </p:txBody>
      </p:sp>
      <p:sp>
        <p:nvSpPr>
          <p:cNvPr id="1748998" name="Text Box 6"/>
          <p:cNvSpPr txBox="1">
            <a:spLocks noChangeArrowheads="1"/>
          </p:cNvSpPr>
          <p:nvPr/>
        </p:nvSpPr>
        <p:spPr bwMode="auto">
          <a:xfrm>
            <a:off x="5140325" y="3124200"/>
            <a:ext cx="3392488" cy="579438"/>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F8"/>
                </a:solidFill>
                <a:effectLst>
                  <a:glow rad="228600">
                    <a:schemeClr val="bg1">
                      <a:alpha val="85000"/>
                    </a:schemeClr>
                  </a:glow>
                </a:effectLst>
                <a:uLnTx/>
                <a:uFillTx/>
                <a:latin typeface="Arial" charset="0"/>
                <a:ea typeface="ＭＳ Ｐゴシック" charset="0"/>
              </a:rPr>
              <a:t>I </a:t>
            </a:r>
            <a:r>
              <a:rPr kumimoji="0" lang="en-US" sz="3200" b="1" i="1" u="none" strike="noStrike" kern="1200" cap="none" spc="0" normalizeH="0" baseline="0" noProof="0" dirty="0" err="1">
                <a:ln>
                  <a:noFill/>
                </a:ln>
                <a:solidFill>
                  <a:srgbClr val="F8F8F8"/>
                </a:solidFill>
                <a:effectLst>
                  <a:glow rad="228600">
                    <a:schemeClr val="bg1">
                      <a:alpha val="85000"/>
                    </a:schemeClr>
                  </a:glow>
                </a:effectLst>
                <a:uLnTx/>
                <a:uFillTx/>
                <a:latin typeface="Arial" charset="0"/>
                <a:ea typeface="ＭＳ Ｐゴシック" charset="0"/>
              </a:rPr>
              <a:t>phileo</a:t>
            </a:r>
            <a:r>
              <a:rPr kumimoji="0" lang="en-US" sz="3200" b="1" i="0" u="none" strike="noStrike" kern="1200" cap="none" spc="0" normalizeH="0" baseline="0" noProof="0" dirty="0">
                <a:ln>
                  <a:noFill/>
                </a:ln>
                <a:solidFill>
                  <a:srgbClr val="F8F8F8"/>
                </a:solidFill>
                <a:effectLst>
                  <a:glow rad="228600">
                    <a:schemeClr val="bg1">
                      <a:alpha val="85000"/>
                    </a:schemeClr>
                  </a:glow>
                </a:effectLst>
                <a:uLnTx/>
                <a:uFillTx/>
                <a:latin typeface="Arial" charset="0"/>
                <a:ea typeface="ＭＳ Ｐゴシック" charset="0"/>
              </a:rPr>
              <a:t> you.</a:t>
            </a:r>
          </a:p>
        </p:txBody>
      </p:sp>
      <p:sp>
        <p:nvSpPr>
          <p:cNvPr id="1748999" name="Text Box 7"/>
          <p:cNvSpPr txBox="1">
            <a:spLocks noChangeArrowheads="1"/>
          </p:cNvSpPr>
          <p:nvPr/>
        </p:nvSpPr>
        <p:spPr bwMode="auto">
          <a:xfrm>
            <a:off x="457200" y="4038600"/>
            <a:ext cx="4419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5000"/>
                    </a:schemeClr>
                  </a:glow>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glow rad="228600">
                    <a:schemeClr val="bg1">
                      <a:alpha val="85000"/>
                    </a:schemeClr>
                  </a:glow>
                </a:effectLst>
                <a:uLnTx/>
                <a:uFillTx/>
                <a:latin typeface="Arial" charset="0"/>
                <a:ea typeface="ＭＳ Ｐゴシック" charset="0"/>
              </a:rPr>
              <a:t>phileo</a:t>
            </a:r>
            <a:r>
              <a:rPr kumimoji="0" lang="en-US" sz="3200" b="1" i="0" u="none" strike="noStrike" kern="1200" cap="none" spc="0" normalizeH="0" baseline="0" noProof="0">
                <a:ln>
                  <a:noFill/>
                </a:ln>
                <a:solidFill>
                  <a:srgbClr val="F8F8F8"/>
                </a:solidFill>
                <a:effectLst>
                  <a:glow rad="228600">
                    <a:schemeClr val="bg1">
                      <a:alpha val="85000"/>
                    </a:schemeClr>
                  </a:glow>
                </a:effectLst>
                <a:uLnTx/>
                <a:uFillTx/>
                <a:latin typeface="Arial" charset="0"/>
                <a:ea typeface="ＭＳ Ｐゴシック" charset="0"/>
              </a:rPr>
              <a:t> me?</a:t>
            </a:r>
          </a:p>
        </p:txBody>
      </p:sp>
      <p:sp>
        <p:nvSpPr>
          <p:cNvPr id="1749000" name="Text Box 8"/>
          <p:cNvSpPr txBox="1">
            <a:spLocks noChangeArrowheads="1"/>
          </p:cNvSpPr>
          <p:nvPr/>
        </p:nvSpPr>
        <p:spPr bwMode="auto">
          <a:xfrm>
            <a:off x="5140325" y="4038600"/>
            <a:ext cx="3392488" cy="579438"/>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F8"/>
                </a:solidFill>
                <a:effectLst>
                  <a:glow rad="228600">
                    <a:schemeClr val="bg1">
                      <a:alpha val="85000"/>
                    </a:schemeClr>
                  </a:glow>
                </a:effectLst>
                <a:uLnTx/>
                <a:uFillTx/>
                <a:latin typeface="Arial" charset="0"/>
                <a:ea typeface="ＭＳ Ｐゴシック" charset="0"/>
              </a:rPr>
              <a:t>I </a:t>
            </a:r>
            <a:r>
              <a:rPr kumimoji="0" lang="en-US" sz="3200" b="1" i="1" u="none" strike="noStrike" kern="1200" cap="none" spc="0" normalizeH="0" baseline="0" noProof="0" dirty="0" err="1">
                <a:ln>
                  <a:noFill/>
                </a:ln>
                <a:solidFill>
                  <a:srgbClr val="F8F8F8"/>
                </a:solidFill>
                <a:effectLst>
                  <a:glow rad="228600">
                    <a:schemeClr val="bg1">
                      <a:alpha val="85000"/>
                    </a:schemeClr>
                  </a:glow>
                </a:effectLst>
                <a:uLnTx/>
                <a:uFillTx/>
                <a:latin typeface="Arial" charset="0"/>
                <a:ea typeface="ＭＳ Ｐゴシック" charset="0"/>
              </a:rPr>
              <a:t>phileo</a:t>
            </a:r>
            <a:r>
              <a:rPr kumimoji="0" lang="en-US" sz="3200" b="1" i="0" u="none" strike="noStrike" kern="1200" cap="none" spc="0" normalizeH="0" baseline="0" noProof="0" dirty="0">
                <a:ln>
                  <a:noFill/>
                </a:ln>
                <a:solidFill>
                  <a:srgbClr val="F8F8F8"/>
                </a:solidFill>
                <a:effectLst>
                  <a:glow rad="228600">
                    <a:schemeClr val="bg1">
                      <a:alpha val="85000"/>
                    </a:schemeClr>
                  </a:glow>
                </a:effectLst>
                <a:uLnTx/>
                <a:uFillTx/>
                <a:latin typeface="Arial" charset="0"/>
                <a:ea typeface="ＭＳ Ｐゴシック" charset="0"/>
              </a:rPr>
              <a:t> you.</a:t>
            </a:r>
          </a:p>
        </p:txBody>
      </p:sp>
    </p:spTree>
    <p:extLst>
      <p:ext uri="{BB962C8B-B14F-4D97-AF65-F5344CB8AC3E}">
        <p14:creationId xmlns:p14="http://schemas.microsoft.com/office/powerpoint/2010/main" val="2752720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10" descr="shee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9600" y="1295400"/>
            <a:ext cx="434975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endParaRPr>
          </a:p>
        </p:txBody>
      </p:sp>
      <p:sp>
        <p:nvSpPr>
          <p:cNvPr id="173060" name="Rectangle 2"/>
          <p:cNvSpPr>
            <a:spLocks noGrp="1" noChangeArrowheads="1"/>
          </p:cNvSpPr>
          <p:nvPr>
            <p:ph type="ctrTitle"/>
          </p:nvPr>
        </p:nvSpPr>
        <p:spPr>
          <a:xfrm>
            <a:off x="495300" y="533400"/>
            <a:ext cx="8153400" cy="990600"/>
          </a:xfrm>
        </p:spPr>
        <p:txBody>
          <a:bodyPr/>
          <a:lstStyle/>
          <a:p>
            <a:pPr eaLnBrk="1" hangingPunct="1"/>
            <a:r>
              <a:rPr lang="en-US" sz="4800" b="1" dirty="0">
                <a:effectLst>
                  <a:glow rad="228600">
                    <a:schemeClr val="bg1">
                      <a:alpha val="84000"/>
                    </a:schemeClr>
                  </a:glow>
                </a:effectLst>
                <a:latin typeface="Helvetica" charset="0"/>
                <a:ea typeface="ＭＳ Ｐゴシック" charset="0"/>
                <a:cs typeface="ＭＳ Ｐゴシック" charset="0"/>
              </a:rPr>
              <a:t>Three Reinstatements</a:t>
            </a:r>
            <a:endParaRPr lang="en-US" dirty="0">
              <a:solidFill>
                <a:schemeClr val="bg1"/>
              </a:solidFill>
              <a:effectLst>
                <a:glow rad="228600">
                  <a:schemeClr val="bg1">
                    <a:alpha val="84000"/>
                  </a:schemeClr>
                </a:glow>
              </a:effectLst>
              <a:latin typeface="Helvetica" charset="0"/>
              <a:ea typeface="ＭＳ Ｐゴシック" charset="0"/>
              <a:cs typeface="ＭＳ Ｐゴシック" charset="0"/>
            </a:endParaRPr>
          </a:p>
        </p:txBody>
      </p:sp>
      <p:sp>
        <p:nvSpPr>
          <p:cNvPr id="1748995" name="Text Box 3"/>
          <p:cNvSpPr txBox="1">
            <a:spLocks noChangeArrowheads="1"/>
          </p:cNvSpPr>
          <p:nvPr/>
        </p:nvSpPr>
        <p:spPr bwMode="auto">
          <a:xfrm>
            <a:off x="457200" y="2209800"/>
            <a:ext cx="4419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 me?</a:t>
            </a:r>
          </a:p>
        </p:txBody>
      </p:sp>
      <p:sp>
        <p:nvSpPr>
          <p:cNvPr id="1748996" name="Text Box 4"/>
          <p:cNvSpPr txBox="1">
            <a:spLocks noChangeArrowheads="1"/>
          </p:cNvSpPr>
          <p:nvPr/>
        </p:nvSpPr>
        <p:spPr bwMode="auto">
          <a:xfrm>
            <a:off x="4419600" y="2209800"/>
            <a:ext cx="4572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Feed my lambs</a:t>
            </a:r>
          </a:p>
        </p:txBody>
      </p:sp>
      <p:sp>
        <p:nvSpPr>
          <p:cNvPr id="1748997" name="Text Box 5"/>
          <p:cNvSpPr txBox="1">
            <a:spLocks noChangeArrowheads="1"/>
          </p:cNvSpPr>
          <p:nvPr/>
        </p:nvSpPr>
        <p:spPr bwMode="auto">
          <a:xfrm>
            <a:off x="457200" y="3124200"/>
            <a:ext cx="4419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 me?</a:t>
            </a:r>
          </a:p>
        </p:txBody>
      </p:sp>
      <p:sp>
        <p:nvSpPr>
          <p:cNvPr id="1748998" name="Text Box 6"/>
          <p:cNvSpPr txBox="1">
            <a:spLocks noChangeArrowheads="1"/>
          </p:cNvSpPr>
          <p:nvPr/>
        </p:nvSpPr>
        <p:spPr bwMode="auto">
          <a:xfrm>
            <a:off x="4419600" y="3124200"/>
            <a:ext cx="4572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Take care of my sheep</a:t>
            </a:r>
          </a:p>
        </p:txBody>
      </p:sp>
      <p:sp>
        <p:nvSpPr>
          <p:cNvPr id="1748999" name="Text Box 7"/>
          <p:cNvSpPr txBox="1">
            <a:spLocks noChangeArrowheads="1"/>
          </p:cNvSpPr>
          <p:nvPr/>
        </p:nvSpPr>
        <p:spPr bwMode="auto">
          <a:xfrm>
            <a:off x="457200" y="4038600"/>
            <a:ext cx="4419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phileo</a:t>
            </a:r>
            <a:r>
              <a:rPr kumimoji="0" lang="en-US" sz="3200" b="1" i="0"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 me?</a:t>
            </a:r>
          </a:p>
        </p:txBody>
      </p:sp>
      <p:sp>
        <p:nvSpPr>
          <p:cNvPr id="1749000" name="Text Box 8"/>
          <p:cNvSpPr txBox="1">
            <a:spLocks noChangeArrowheads="1"/>
          </p:cNvSpPr>
          <p:nvPr/>
        </p:nvSpPr>
        <p:spPr bwMode="auto">
          <a:xfrm>
            <a:off x="4419600" y="4038600"/>
            <a:ext cx="4572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Feed my sheep</a:t>
            </a:r>
          </a:p>
        </p:txBody>
      </p:sp>
    </p:spTree>
    <p:extLst>
      <p:ext uri="{BB962C8B-B14F-4D97-AF65-F5344CB8AC3E}">
        <p14:creationId xmlns:p14="http://schemas.microsoft.com/office/powerpoint/2010/main" val="4118967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3" descr="Lamb380X26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01663"/>
            <a:ext cx="9144000" cy="6256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160064"/>
            <a:ext cx="9144000" cy="1143000"/>
          </a:xfrm>
          <a:ln>
            <a:miter lim="800000"/>
            <a:headEnd/>
            <a:tailEnd/>
          </a:ln>
        </p:spPr>
        <p:txBody>
          <a:bodyPr/>
          <a:lstStyle/>
          <a:p>
            <a:pPr eaLnBrk="1" hangingPunct="1">
              <a:defRPr/>
            </a:pPr>
            <a:r>
              <a:rPr lang="en-US" sz="6600" b="1" dirty="0">
                <a:solidFill>
                  <a:srgbClr val="FFFFFF"/>
                </a:solidFill>
                <a:effectLst>
                  <a:glow rad="228600">
                    <a:schemeClr val="accent4">
                      <a:satMod val="175000"/>
                      <a:alpha val="40000"/>
                    </a:schemeClr>
                  </a:glow>
                </a:effectLst>
                <a:cs typeface="+mj-cs"/>
              </a:rPr>
              <a:t>"Feed my sheep."</a:t>
            </a:r>
          </a:p>
        </p:txBody>
      </p:sp>
    </p:spTree>
    <p:extLst>
      <p:ext uri="{BB962C8B-B14F-4D97-AF65-F5344CB8AC3E}">
        <p14:creationId xmlns:p14="http://schemas.microsoft.com/office/powerpoint/2010/main" val="86790837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john21-1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30163"/>
            <a:ext cx="88392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1" name="Title 1"/>
          <p:cNvSpPr>
            <a:spLocks noGrp="1"/>
          </p:cNvSpPr>
          <p:nvPr>
            <p:ph type="title"/>
          </p:nvPr>
        </p:nvSpPr>
        <p:spPr>
          <a:xfrm>
            <a:off x="4724400" y="274638"/>
            <a:ext cx="3962400" cy="2163762"/>
          </a:xfrm>
        </p:spPr>
        <p:txBody>
          <a:bodyPr/>
          <a:lstStyle/>
          <a:p>
            <a:r>
              <a:rPr lang="en-US" dirty="0">
                <a:latin typeface="Arial" charset="0"/>
                <a:ea typeface="ＭＳ Ｐゴシック" charset="0"/>
                <a:cs typeface="ＭＳ Ｐゴシック" charset="0"/>
              </a:rPr>
              <a:t>Teaching Responsibility</a:t>
            </a:r>
          </a:p>
        </p:txBody>
      </p:sp>
    </p:spTree>
    <p:extLst>
      <p:ext uri="{BB962C8B-B14F-4D97-AF65-F5344CB8AC3E}">
        <p14:creationId xmlns:p14="http://schemas.microsoft.com/office/powerpoint/2010/main" val="232148845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feed sheep Doughnut.250w.t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0163"/>
            <a:ext cx="91440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5" name="Title 1"/>
          <p:cNvSpPr>
            <a:spLocks noGrp="1"/>
          </p:cNvSpPr>
          <p:nvPr>
            <p:ph type="title"/>
          </p:nvPr>
        </p:nvSpPr>
        <p:spPr>
          <a:xfrm>
            <a:off x="0" y="0"/>
            <a:ext cx="9144000" cy="838200"/>
          </a:xfrm>
        </p:spPr>
        <p:txBody>
          <a:bodyPr/>
          <a:lstStyle/>
          <a:p>
            <a:r>
              <a:rPr lang="en-US" sz="4800" b="1" dirty="0">
                <a:latin typeface="Arial" charset="0"/>
                <a:ea typeface="ＭＳ Ｐゴシック" charset="0"/>
                <a:cs typeface="ＭＳ Ｐゴシック" charset="0"/>
              </a:rPr>
              <a:t>Don</a:t>
            </a:r>
            <a:r>
              <a:rPr lang="ja-JP" altLang="en-US" sz="4800" b="1">
                <a:latin typeface="Arial" charset="0"/>
                <a:ea typeface="ＭＳ Ｐゴシック" charset="0"/>
                <a:cs typeface="ＭＳ Ｐゴシック" charset="0"/>
              </a:rPr>
              <a:t>’</a:t>
            </a:r>
            <a:r>
              <a:rPr lang="en-US" sz="4800" b="1" dirty="0">
                <a:latin typeface="Arial" charset="0"/>
                <a:ea typeface="ＭＳ Ｐゴシック" charset="0"/>
                <a:cs typeface="ＭＳ Ｐゴシック" charset="0"/>
              </a:rPr>
              <a:t>t feed sheep junk food!</a:t>
            </a:r>
          </a:p>
        </p:txBody>
      </p:sp>
    </p:spTree>
    <p:extLst>
      <p:ext uri="{BB962C8B-B14F-4D97-AF65-F5344CB8AC3E}">
        <p14:creationId xmlns:p14="http://schemas.microsoft.com/office/powerpoint/2010/main" val="179882739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3" descr="sheep_chair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08100" y="0"/>
            <a:ext cx="6769100" cy="689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79" name="Title 1"/>
          <p:cNvSpPr>
            <a:spLocks noGrp="1"/>
          </p:cNvSpPr>
          <p:nvPr>
            <p:ph type="title"/>
          </p:nvPr>
        </p:nvSpPr>
        <p:spPr>
          <a:xfrm rot="16200000">
            <a:off x="-2781300" y="3009900"/>
            <a:ext cx="6858000" cy="838200"/>
          </a:xfrm>
        </p:spPr>
        <p:txBody>
          <a:bodyPr/>
          <a:lstStyle/>
          <a:p>
            <a:r>
              <a:rPr lang="en-US" sz="5400" b="1" dirty="0">
                <a:solidFill>
                  <a:schemeClr val="bg1"/>
                </a:solidFill>
                <a:latin typeface="Arial" charset="0"/>
                <a:ea typeface="ＭＳ Ｐゴシック" charset="0"/>
                <a:cs typeface="ＭＳ Ｐゴシック" charset="0"/>
              </a:rPr>
              <a:t>Don</a:t>
            </a:r>
            <a:r>
              <a:rPr lang="ja-JP" altLang="en-US" sz="5400" b="1">
                <a:solidFill>
                  <a:schemeClr val="bg1"/>
                </a:solidFill>
                <a:latin typeface="Arial" charset="0"/>
                <a:ea typeface="ＭＳ Ｐゴシック" charset="0"/>
                <a:cs typeface="ＭＳ Ｐゴシック" charset="0"/>
              </a:rPr>
              <a:t>’</a:t>
            </a:r>
            <a:r>
              <a:rPr lang="en-US" sz="5400" b="1" dirty="0">
                <a:solidFill>
                  <a:schemeClr val="bg1"/>
                </a:solidFill>
                <a:latin typeface="Arial" charset="0"/>
                <a:ea typeface="ＭＳ Ｐゴシック" charset="0"/>
                <a:cs typeface="ＭＳ Ｐゴシック" charset="0"/>
              </a:rPr>
              <a:t>t abuse sheep!</a:t>
            </a:r>
          </a:p>
        </p:txBody>
      </p:sp>
    </p:spTree>
    <p:extLst>
      <p:ext uri="{BB962C8B-B14F-4D97-AF65-F5344CB8AC3E}">
        <p14:creationId xmlns:p14="http://schemas.microsoft.com/office/powerpoint/2010/main" val="148132308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1143000"/>
          </a:xfrm>
        </p:spPr>
        <p:txBody>
          <a:bodyPr/>
          <a:lstStyle/>
          <a:p>
            <a:pPr eaLnBrk="1" hangingPunct="1">
              <a:defRPr/>
            </a:pPr>
            <a:r>
              <a:rPr lang="en-US" sz="6600" dirty="0">
                <a:solidFill>
                  <a:srgbClr val="FFFFFF"/>
                </a:solidFill>
                <a:cs typeface="+mj-cs"/>
              </a:rPr>
              <a:t>"Feed my sheep."</a:t>
            </a:r>
          </a:p>
        </p:txBody>
      </p:sp>
      <p:pic>
        <p:nvPicPr>
          <p:cNvPr id="179203" name="Picture 2" descr="feed my shee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31913" y="1608138"/>
            <a:ext cx="6610350" cy="527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4350592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0226" name="Picture 4" descr="tunnel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7" name="Rectangle 2"/>
          <p:cNvSpPr>
            <a:spLocks noGrp="1" noChangeArrowheads="1"/>
          </p:cNvSpPr>
          <p:nvPr>
            <p:ph type="ctrTitle"/>
          </p:nvPr>
        </p:nvSpPr>
        <p:spPr>
          <a:xfrm>
            <a:off x="0" y="0"/>
            <a:ext cx="9144000" cy="1143000"/>
          </a:xfrm>
        </p:spPr>
        <p:txBody>
          <a:bodyPr/>
          <a:lstStyle/>
          <a:p>
            <a:pPr eaLnBrk="1" hangingPunct="1"/>
            <a:r>
              <a:rPr lang="en-US" sz="4000" b="1" dirty="0">
                <a:solidFill>
                  <a:schemeClr val="bg1"/>
                </a:solidFill>
                <a:latin typeface="Arial" charset="0"/>
                <a:ea typeface="ＭＳ Ｐゴシック" charset="0"/>
                <a:cs typeface="ＭＳ Ｐゴシック" charset="0"/>
              </a:rPr>
              <a:t>How to get Peter out of his tunnel…</a:t>
            </a:r>
            <a:endParaRPr lang="en-US" sz="5400" dirty="0">
              <a:solidFill>
                <a:schemeClr val="bg1"/>
              </a:solidFill>
              <a:latin typeface="Arial" charset="0"/>
              <a:ea typeface="ＭＳ Ｐゴシック" charset="0"/>
              <a:cs typeface="ＭＳ Ｐゴシック" charset="0"/>
            </a:endParaRPr>
          </a:p>
        </p:txBody>
      </p:sp>
      <p:sp>
        <p:nvSpPr>
          <p:cNvPr id="1389571" name="Rectangle 3"/>
          <p:cNvSpPr>
            <a:spLocks noGrp="1" noChangeArrowheads="1"/>
          </p:cNvSpPr>
          <p:nvPr>
            <p:ph type="subTitle" idx="1"/>
          </p:nvPr>
        </p:nvSpPr>
        <p:spPr>
          <a:xfrm>
            <a:off x="685800" y="5029200"/>
            <a:ext cx="8458200" cy="1295400"/>
          </a:xfrm>
          <a:effectLst/>
        </p:spPr>
        <p:txBody>
          <a:bodyPr/>
          <a:lstStyle/>
          <a:p>
            <a:pPr algn="l" eaLnBrk="1" hangingPunct="1"/>
            <a:r>
              <a:rPr lang="en-US" sz="3600" b="1" i="1" dirty="0">
                <a:solidFill>
                  <a:schemeClr val="bg1"/>
                </a:solidFill>
                <a:effectLst>
                  <a:glow rad="228600">
                    <a:schemeClr val="accent4">
                      <a:satMod val="175000"/>
                      <a:alpha val="80908"/>
                    </a:schemeClr>
                  </a:glow>
                </a:effectLst>
                <a:latin typeface="Arial" charset="0"/>
                <a:ea typeface="ＭＳ Ｐゴシック" charset="0"/>
                <a:cs typeface="ＭＳ Ｐゴシック" charset="0"/>
              </a:rPr>
              <a:t>Step 1: Do the same miracle again</a:t>
            </a:r>
          </a:p>
          <a:p>
            <a:pPr algn="l" eaLnBrk="1" hangingPunct="1"/>
            <a:r>
              <a:rPr lang="en-US" sz="3600" b="1" i="1" dirty="0">
                <a:solidFill>
                  <a:schemeClr val="bg1"/>
                </a:solidFill>
                <a:effectLst>
                  <a:glow rad="228600">
                    <a:schemeClr val="accent4">
                      <a:satMod val="175000"/>
                      <a:alpha val="80908"/>
                    </a:schemeClr>
                  </a:glow>
                </a:effectLst>
                <a:latin typeface="Arial" charset="0"/>
                <a:ea typeface="ＭＳ Ｐゴシック" charset="0"/>
                <a:cs typeface="ＭＳ Ｐゴシック" charset="0"/>
              </a:rPr>
              <a:t>Step 2: Reinstate him three times</a:t>
            </a:r>
            <a:endParaRPr lang="en-US" b="1" dirty="0">
              <a:solidFill>
                <a:schemeClr val="bg1"/>
              </a:solidFill>
              <a:effectLst>
                <a:glow rad="228600">
                  <a:schemeClr val="accent4">
                    <a:satMod val="175000"/>
                    <a:alpha val="80908"/>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5935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895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895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9571" grpId="0" build="p"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9"/>
          <p:cNvSpPr>
            <a:spLocks noChangeArrowheads="1"/>
          </p:cNvSpPr>
          <p:nvPr/>
        </p:nvSpPr>
        <p:spPr bwMode="auto">
          <a:xfrm>
            <a:off x="3132138" y="260350"/>
            <a:ext cx="2592387" cy="2011363"/>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endParaRPr>
          </a:p>
        </p:txBody>
      </p:sp>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endParaRPr>
          </a:p>
        </p:txBody>
      </p:sp>
      <p:sp>
        <p:nvSpPr>
          <p:cNvPr id="182276" name="Rectangle 2"/>
          <p:cNvSpPr>
            <a:spLocks noGrp="1" noChangeArrowheads="1"/>
          </p:cNvSpPr>
          <p:nvPr>
            <p:ph type="ctrTitle"/>
          </p:nvPr>
        </p:nvSpPr>
        <p:spPr>
          <a:xfrm>
            <a:off x="495300" y="533400"/>
            <a:ext cx="8153400" cy="990600"/>
          </a:xfrm>
        </p:spPr>
        <p:txBody>
          <a:bodyPr/>
          <a:lstStyle/>
          <a:p>
            <a:pPr eaLnBrk="1" hangingPunct="1"/>
            <a:r>
              <a:rPr lang="en-US" sz="4800" b="1" dirty="0">
                <a:effectLst>
                  <a:glow rad="228600">
                    <a:schemeClr val="bg1">
                      <a:alpha val="81000"/>
                    </a:schemeClr>
                  </a:glow>
                </a:effectLst>
                <a:latin typeface="Helvetica" charset="0"/>
                <a:ea typeface="ＭＳ Ｐゴシック" charset="0"/>
                <a:cs typeface="ＭＳ Ｐゴシック" charset="0"/>
              </a:rPr>
              <a:t>Do </a:t>
            </a:r>
            <a:r>
              <a:rPr lang="en-US" sz="4800" b="1" i="1" dirty="0">
                <a:solidFill>
                  <a:srgbClr val="FFFF00"/>
                </a:solidFill>
                <a:effectLst>
                  <a:glow rad="228600">
                    <a:schemeClr val="bg1">
                      <a:alpha val="81000"/>
                    </a:schemeClr>
                  </a:glow>
                </a:effectLst>
                <a:latin typeface="Helvetica" charset="0"/>
                <a:ea typeface="ＭＳ Ｐゴシック" charset="0"/>
                <a:cs typeface="ＭＳ Ｐゴシック" charset="0"/>
              </a:rPr>
              <a:t>You</a:t>
            </a:r>
            <a:r>
              <a:rPr lang="en-US" sz="4800" b="1" dirty="0">
                <a:effectLst>
                  <a:glow rad="228600">
                    <a:schemeClr val="bg1">
                      <a:alpha val="81000"/>
                    </a:schemeClr>
                  </a:glow>
                </a:effectLst>
                <a:latin typeface="Helvetica" charset="0"/>
                <a:ea typeface="ＭＳ Ｐゴシック" charset="0"/>
                <a:cs typeface="ＭＳ Ｐゴシック" charset="0"/>
              </a:rPr>
              <a:t> Agape Others?</a:t>
            </a:r>
            <a:endParaRPr lang="en-US" dirty="0">
              <a:solidFill>
                <a:schemeClr val="bg1"/>
              </a:solidFill>
              <a:effectLst>
                <a:glow rad="228600">
                  <a:schemeClr val="bg1">
                    <a:alpha val="81000"/>
                  </a:schemeClr>
                </a:glow>
              </a:effectLst>
              <a:latin typeface="Helvetica" charset="0"/>
              <a:ea typeface="ＭＳ Ｐゴシック" charset="0"/>
              <a:cs typeface="ＭＳ Ｐゴシック" charset="0"/>
            </a:endParaRPr>
          </a:p>
        </p:txBody>
      </p:sp>
      <p:sp>
        <p:nvSpPr>
          <p:cNvPr id="1748995" name="Text Box 3"/>
          <p:cNvSpPr txBox="1">
            <a:spLocks noChangeArrowheads="1"/>
          </p:cNvSpPr>
          <p:nvPr/>
        </p:nvSpPr>
        <p:spPr bwMode="auto">
          <a:xfrm>
            <a:off x="457200" y="2209800"/>
            <a:ext cx="4978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rPr>
              <a:t> others?</a:t>
            </a:r>
          </a:p>
        </p:txBody>
      </p:sp>
      <p:sp>
        <p:nvSpPr>
          <p:cNvPr id="1748996" name="Text Box 4"/>
          <p:cNvSpPr txBox="1">
            <a:spLocks noChangeArrowheads="1"/>
          </p:cNvSpPr>
          <p:nvPr/>
        </p:nvSpPr>
        <p:spPr bwMode="auto">
          <a:xfrm>
            <a:off x="5140325" y="2209800"/>
            <a:ext cx="3392488" cy="579438"/>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F8"/>
                </a:solidFill>
                <a:effectLst>
                  <a:glow rad="228600">
                    <a:schemeClr val="bg1">
                      <a:alpha val="81000"/>
                    </a:schemeClr>
                  </a:glow>
                </a:effectLst>
                <a:uLnTx/>
                <a:uFillTx/>
                <a:latin typeface="Arial" charset="0"/>
                <a:ea typeface="ＭＳ Ｐゴシック" charset="0"/>
              </a:rPr>
              <a:t>I </a:t>
            </a:r>
            <a:r>
              <a:rPr kumimoji="0" lang="en-US" sz="3200" b="1" i="1" u="none" strike="noStrike" kern="1200" cap="none" spc="0" normalizeH="0" baseline="0" noProof="0" dirty="0" err="1">
                <a:ln>
                  <a:noFill/>
                </a:ln>
                <a:solidFill>
                  <a:srgbClr val="F8F8F8"/>
                </a:solidFill>
                <a:effectLst>
                  <a:glow rad="228600">
                    <a:schemeClr val="bg1">
                      <a:alpha val="81000"/>
                    </a:schemeClr>
                  </a:glow>
                </a:effectLst>
                <a:uLnTx/>
                <a:uFillTx/>
                <a:latin typeface="Arial" charset="0"/>
                <a:ea typeface="ＭＳ Ｐゴシック" charset="0"/>
              </a:rPr>
              <a:t>phileo</a:t>
            </a:r>
            <a:r>
              <a:rPr kumimoji="0" lang="en-US" sz="3200" b="1" i="0" u="none" strike="noStrike" kern="1200" cap="none" spc="0" normalizeH="0" baseline="0" noProof="0" dirty="0">
                <a:ln>
                  <a:noFill/>
                </a:ln>
                <a:solidFill>
                  <a:srgbClr val="F8F8F8"/>
                </a:solidFill>
                <a:effectLst>
                  <a:glow rad="228600">
                    <a:schemeClr val="bg1">
                      <a:alpha val="81000"/>
                    </a:schemeClr>
                  </a:glow>
                </a:effectLst>
                <a:uLnTx/>
                <a:uFillTx/>
                <a:latin typeface="Arial" charset="0"/>
                <a:ea typeface="ＭＳ Ｐゴシック" charset="0"/>
              </a:rPr>
              <a:t> them.</a:t>
            </a:r>
          </a:p>
        </p:txBody>
      </p:sp>
      <p:sp>
        <p:nvSpPr>
          <p:cNvPr id="1748997" name="Text Box 5"/>
          <p:cNvSpPr txBox="1">
            <a:spLocks noChangeArrowheads="1"/>
          </p:cNvSpPr>
          <p:nvPr/>
        </p:nvSpPr>
        <p:spPr bwMode="auto">
          <a:xfrm>
            <a:off x="457200" y="3124200"/>
            <a:ext cx="4978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rPr>
              <a:t> others?</a:t>
            </a:r>
          </a:p>
        </p:txBody>
      </p:sp>
      <p:sp>
        <p:nvSpPr>
          <p:cNvPr id="1748998" name="Text Box 6"/>
          <p:cNvSpPr txBox="1">
            <a:spLocks noChangeArrowheads="1"/>
          </p:cNvSpPr>
          <p:nvPr/>
        </p:nvSpPr>
        <p:spPr bwMode="auto">
          <a:xfrm>
            <a:off x="5140325" y="3124200"/>
            <a:ext cx="3392488" cy="579438"/>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F8"/>
                </a:solidFill>
                <a:effectLst>
                  <a:glow rad="228600">
                    <a:schemeClr val="bg1">
                      <a:alpha val="81000"/>
                    </a:schemeClr>
                  </a:glow>
                </a:effectLst>
                <a:uLnTx/>
                <a:uFillTx/>
                <a:latin typeface="Arial" charset="0"/>
                <a:ea typeface="ＭＳ Ｐゴシック" charset="0"/>
              </a:rPr>
              <a:t>I </a:t>
            </a:r>
            <a:r>
              <a:rPr kumimoji="0" lang="en-US" sz="3200" b="1" i="1" u="none" strike="noStrike" kern="1200" cap="none" spc="0" normalizeH="0" baseline="0" noProof="0" dirty="0" err="1">
                <a:ln>
                  <a:noFill/>
                </a:ln>
                <a:solidFill>
                  <a:srgbClr val="F8F8F8"/>
                </a:solidFill>
                <a:effectLst>
                  <a:glow rad="228600">
                    <a:schemeClr val="bg1">
                      <a:alpha val="81000"/>
                    </a:schemeClr>
                  </a:glow>
                </a:effectLst>
                <a:uLnTx/>
                <a:uFillTx/>
                <a:latin typeface="Arial" charset="0"/>
                <a:ea typeface="ＭＳ Ｐゴシック" charset="0"/>
              </a:rPr>
              <a:t>phileo</a:t>
            </a:r>
            <a:r>
              <a:rPr kumimoji="0" lang="en-US" sz="3200" b="1" i="0" u="none" strike="noStrike" kern="1200" cap="none" spc="0" normalizeH="0" baseline="0" noProof="0" dirty="0">
                <a:ln>
                  <a:noFill/>
                </a:ln>
                <a:solidFill>
                  <a:srgbClr val="F8F8F8"/>
                </a:solidFill>
                <a:effectLst>
                  <a:glow rad="228600">
                    <a:schemeClr val="bg1">
                      <a:alpha val="81000"/>
                    </a:schemeClr>
                  </a:glow>
                </a:effectLst>
                <a:uLnTx/>
                <a:uFillTx/>
                <a:latin typeface="Arial" charset="0"/>
                <a:ea typeface="ＭＳ Ｐゴシック" charset="0"/>
              </a:rPr>
              <a:t> them.</a:t>
            </a:r>
          </a:p>
        </p:txBody>
      </p:sp>
      <p:sp>
        <p:nvSpPr>
          <p:cNvPr id="1748999" name="Text Box 7"/>
          <p:cNvSpPr txBox="1">
            <a:spLocks noChangeArrowheads="1"/>
          </p:cNvSpPr>
          <p:nvPr/>
        </p:nvSpPr>
        <p:spPr bwMode="auto">
          <a:xfrm>
            <a:off x="457200" y="4038600"/>
            <a:ext cx="4978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rPr>
              <a:t> others?</a:t>
            </a:r>
          </a:p>
        </p:txBody>
      </p:sp>
      <p:sp>
        <p:nvSpPr>
          <p:cNvPr id="1749000" name="Text Box 8"/>
          <p:cNvSpPr txBox="1">
            <a:spLocks noChangeArrowheads="1"/>
          </p:cNvSpPr>
          <p:nvPr/>
        </p:nvSpPr>
        <p:spPr bwMode="auto">
          <a:xfrm>
            <a:off x="5140325" y="4038600"/>
            <a:ext cx="3392488" cy="579438"/>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F8"/>
                </a:solidFill>
                <a:effectLst>
                  <a:glow rad="228600">
                    <a:schemeClr val="bg1">
                      <a:alpha val="81000"/>
                    </a:schemeClr>
                  </a:glow>
                </a:effectLst>
                <a:uLnTx/>
                <a:uFillTx/>
                <a:latin typeface="Arial" charset="0"/>
                <a:ea typeface="ＭＳ Ｐゴシック" charset="0"/>
              </a:rPr>
              <a:t>I </a:t>
            </a:r>
            <a:r>
              <a:rPr kumimoji="0" lang="en-US" sz="3200" b="1" i="1" u="none" strike="noStrike" kern="1200" cap="none" spc="0" normalizeH="0" baseline="0" noProof="0" dirty="0" err="1">
                <a:ln>
                  <a:noFill/>
                </a:ln>
                <a:solidFill>
                  <a:srgbClr val="F8F8F8"/>
                </a:solidFill>
                <a:effectLst>
                  <a:glow rad="228600">
                    <a:schemeClr val="bg1">
                      <a:alpha val="81000"/>
                    </a:schemeClr>
                  </a:glow>
                </a:effectLst>
                <a:uLnTx/>
                <a:uFillTx/>
                <a:latin typeface="Arial" charset="0"/>
                <a:ea typeface="ＭＳ Ｐゴシック" charset="0"/>
              </a:rPr>
              <a:t>phileo</a:t>
            </a:r>
            <a:r>
              <a:rPr kumimoji="0" lang="en-US" sz="3200" b="1" i="0" u="none" strike="noStrike" kern="1200" cap="none" spc="0" normalizeH="0" baseline="0" noProof="0" dirty="0">
                <a:ln>
                  <a:noFill/>
                </a:ln>
                <a:solidFill>
                  <a:srgbClr val="F8F8F8"/>
                </a:solidFill>
                <a:effectLst>
                  <a:glow rad="228600">
                    <a:schemeClr val="bg1">
                      <a:alpha val="81000"/>
                    </a:schemeClr>
                  </a:glow>
                </a:effectLst>
                <a:uLnTx/>
                <a:uFillTx/>
                <a:latin typeface="Arial" charset="0"/>
                <a:ea typeface="ＭＳ Ｐゴシック" charset="0"/>
              </a:rPr>
              <a:t> them.</a:t>
            </a:r>
          </a:p>
        </p:txBody>
      </p:sp>
    </p:spTree>
    <p:extLst>
      <p:ext uri="{BB962C8B-B14F-4D97-AF65-F5344CB8AC3E}">
        <p14:creationId xmlns:p14="http://schemas.microsoft.com/office/powerpoint/2010/main" val="2712551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a:xfrm>
            <a:off x="-36513" y="44450"/>
            <a:ext cx="9142413" cy="1143000"/>
          </a:xfrm>
        </p:spPr>
        <p:txBody>
          <a:bodyPr/>
          <a:lstStyle/>
          <a:p>
            <a:r>
              <a:rPr lang="en-US" sz="4800" dirty="0">
                <a:latin typeface="Arial" charset="0"/>
              </a:rPr>
              <a:t>Loving people is loving Christ</a:t>
            </a:r>
          </a:p>
        </p:txBody>
      </p:sp>
      <p:pic>
        <p:nvPicPr>
          <p:cNvPr id="186371" name="Picture 2" descr="chinese_downandouters_640_0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9750" y="1268413"/>
            <a:ext cx="81280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00911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C0DB5C-2658-4DCD-1BCC-86C977BC5C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3182"/>
          <a:stretch/>
        </p:blipFill>
        <p:spPr bwMode="auto">
          <a:xfrm>
            <a:off x="1" y="1537389"/>
            <a:ext cx="9143999" cy="53099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4574F4-A93F-615B-D9CF-B354281EA3CF}"/>
              </a:ext>
            </a:extLst>
          </p:cNvPr>
          <p:cNvSpPr>
            <a:spLocks noGrp="1"/>
          </p:cNvSpPr>
          <p:nvPr>
            <p:ph type="title" idx="4294967295"/>
          </p:nvPr>
        </p:nvSpPr>
        <p:spPr>
          <a:xfrm>
            <a:off x="0" y="-558800"/>
            <a:ext cx="9144000" cy="2692400"/>
          </a:xfrm>
          <a:solidFill>
            <a:schemeClr val="tx1"/>
          </a:solidFill>
        </p:spPr>
        <p:txBody>
          <a:bodyPr/>
          <a:lstStyle/>
          <a:p>
            <a:r>
              <a:rPr lang="en-US" baseline="0" dirty="0"/>
              <a:t>Church of the Holy </a:t>
            </a:r>
            <a:r>
              <a:rPr lang="en-US" baseline="0" dirty="0" err="1"/>
              <a:t>Sepulchre</a:t>
            </a:r>
            <a:br>
              <a:rPr lang="en-US" baseline="0" dirty="0"/>
            </a:br>
            <a:r>
              <a:rPr lang="en-US" baseline="0" dirty="0"/>
              <a:t>(Embellished Domes Today)</a:t>
            </a:r>
            <a:endParaRPr lang="en-US" dirty="0"/>
          </a:p>
        </p:txBody>
      </p:sp>
      <p:sp>
        <p:nvSpPr>
          <p:cNvPr id="3" name="Title 1">
            <a:extLst>
              <a:ext uri="{FF2B5EF4-FFF2-40B4-BE49-F238E27FC236}">
                <a16:creationId xmlns:a16="http://schemas.microsoft.com/office/drawing/2014/main" id="{CAC11527-CF4C-A86B-9037-2173E2D2D1C8}"/>
              </a:ext>
            </a:extLst>
          </p:cNvPr>
          <p:cNvSpPr txBox="1">
            <a:spLocks/>
          </p:cNvSpPr>
          <p:nvPr/>
        </p:nvSpPr>
        <p:spPr bwMode="auto">
          <a:xfrm>
            <a:off x="5380521" y="2537635"/>
            <a:ext cx="2148991" cy="681038"/>
          </a:xfrm>
          <a:prstGeom prst="rect">
            <a:avLst/>
          </a:prstGeom>
          <a:solidFill>
            <a:srgbClr val="706F74"/>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Osaka"/>
              </a:rPr>
              <a:t>Floor Plan</a:t>
            </a:r>
          </a:p>
        </p:txBody>
      </p:sp>
    </p:spTree>
    <p:extLst>
      <p:ext uri="{BB962C8B-B14F-4D97-AF65-F5344CB8AC3E}">
        <p14:creationId xmlns:p14="http://schemas.microsoft.com/office/powerpoint/2010/main" val="224892894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2"/>
          <p:cNvGraphicFramePr>
            <a:graphicFrameLocks noGrp="1"/>
          </p:cNvGraphicFramePr>
          <p:nvPr/>
        </p:nvGraphicFramePr>
        <p:xfrm>
          <a:off x="539552" y="1854200"/>
          <a:ext cx="8280920" cy="4624389"/>
        </p:xfrm>
        <a:graphic>
          <a:graphicData uri="http://schemas.openxmlformats.org/drawingml/2006/table">
            <a:tbl>
              <a:tblPr>
                <a:effectLst>
                  <a:outerShdw blurRad="50800" dist="38100" dir="2700000">
                    <a:srgbClr val="000000">
                      <a:alpha val="43000"/>
                    </a:srgbClr>
                  </a:outerShdw>
                </a:effectLst>
              </a:tblPr>
              <a:tblGrid>
                <a:gridCol w="4140460">
                  <a:extLst>
                    <a:ext uri="{9D8B030D-6E8A-4147-A177-3AD203B41FA5}">
                      <a16:colId xmlns:a16="http://schemas.microsoft.com/office/drawing/2014/main" val="20000"/>
                    </a:ext>
                  </a:extLst>
                </a:gridCol>
                <a:gridCol w="4140460">
                  <a:extLst>
                    <a:ext uri="{9D8B030D-6E8A-4147-A177-3AD203B41FA5}">
                      <a16:colId xmlns:a16="http://schemas.microsoft.com/office/drawing/2014/main" val="20001"/>
                    </a:ext>
                  </a:extLst>
                </a:gridCol>
              </a:tblGrid>
              <a:tr h="9144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5400" b="1" i="0" u="none" strike="noStrike" cap="none" normalizeH="0" baseline="0" dirty="0">
                          <a:ln>
                            <a:noFill/>
                          </a:ln>
                          <a:solidFill>
                            <a:schemeClr val="bg1"/>
                          </a:solidFill>
                          <a:effectLst/>
                          <a:latin typeface="Arial"/>
                          <a:ea typeface="ＭＳ Ｐゴシック" charset="0"/>
                          <a:cs typeface="Arial"/>
                        </a:rPr>
                        <a:t>Speaking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5400" b="1" i="0" u="none" strike="noStrike" cap="none" normalizeH="0" baseline="0">
                          <a:ln>
                            <a:noFill/>
                          </a:ln>
                          <a:solidFill>
                            <a:schemeClr val="bg1"/>
                          </a:solidFill>
                          <a:effectLst/>
                          <a:latin typeface="Arial"/>
                          <a:ea typeface="ＭＳ Ｐゴシック" charset="0"/>
                          <a:cs typeface="Arial"/>
                        </a:rPr>
                        <a:t>Serving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chemeClr val="bg1"/>
                          </a:solidFill>
                          <a:effectLst/>
                          <a:latin typeface="Arial"/>
                          <a:ea typeface="ＭＳ Ｐゴシック" charset="0"/>
                          <a:cs typeface="Arial"/>
                        </a:rPr>
                        <a:t>Teaching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chemeClr val="bg1"/>
                          </a:solidFill>
                          <a:effectLst/>
                          <a:latin typeface="Arial"/>
                          <a:ea typeface="ＭＳ Ｐゴシック" charset="0"/>
                          <a:cs typeface="Arial"/>
                        </a:rPr>
                        <a:t>Administering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7366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chemeClr val="bg1"/>
                          </a:solidFill>
                          <a:effectLst/>
                          <a:latin typeface="Arial"/>
                          <a:ea typeface="ＭＳ Ｐゴシック" charset="0"/>
                          <a:cs typeface="Arial"/>
                        </a:rPr>
                        <a:t>Evangelism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chemeClr val="bg1"/>
                          </a:solidFill>
                          <a:effectLst/>
                          <a:latin typeface="Arial"/>
                          <a:ea typeface="ＭＳ Ｐゴシック" charset="0"/>
                          <a:cs typeface="Arial"/>
                        </a:rPr>
                        <a:t>Faith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7604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a:ln>
                            <a:noFill/>
                          </a:ln>
                          <a:solidFill>
                            <a:schemeClr val="bg1"/>
                          </a:solidFill>
                          <a:effectLst/>
                          <a:latin typeface="Arial"/>
                          <a:ea typeface="ＭＳ Ｐゴシック" charset="0"/>
                          <a:cs typeface="Arial"/>
                        </a:rPr>
                        <a:t>Pastor-Teacher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chemeClr val="bg1"/>
                          </a:solidFill>
                          <a:effectLst/>
                          <a:latin typeface="Arial"/>
                          <a:ea typeface="ＭＳ Ｐゴシック" charset="0"/>
                          <a:cs typeface="Arial"/>
                        </a:rPr>
                        <a:t>Giving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7381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chemeClr val="bg1"/>
                          </a:solidFill>
                          <a:effectLst/>
                          <a:latin typeface="Arial"/>
                          <a:ea typeface="ＭＳ Ｐゴシック" charset="0"/>
                          <a:cs typeface="Arial"/>
                        </a:rPr>
                        <a:t>Encouraging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chemeClr val="bg1"/>
                          </a:solidFill>
                          <a:effectLst/>
                          <a:latin typeface="Arial"/>
                          <a:ea typeface="ＭＳ Ｐゴシック" charset="0"/>
                          <a:cs typeface="Arial"/>
                        </a:rPr>
                        <a:t>Service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736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1" i="0" u="none" strike="noStrike" cap="none" normalizeH="0" baseline="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a:ln>
                            <a:noFill/>
                          </a:ln>
                          <a:solidFill>
                            <a:schemeClr val="bg1"/>
                          </a:solidFill>
                          <a:effectLst/>
                          <a:latin typeface="Arial"/>
                          <a:ea typeface="ＭＳ Ｐゴシック" charset="0"/>
                          <a:cs typeface="Arial"/>
                        </a:rPr>
                        <a:t>Mercy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187395" name="Rectangle 27"/>
          <p:cNvSpPr>
            <a:spLocks noGrp="1" noChangeArrowheads="1"/>
          </p:cNvSpPr>
          <p:nvPr>
            <p:ph type="title" idx="4294967295"/>
          </p:nvPr>
        </p:nvSpPr>
        <p:spPr>
          <a:xfrm>
            <a:off x="1979613" y="152400"/>
            <a:ext cx="5038725" cy="1524000"/>
          </a:xfrm>
        </p:spPr>
        <p:txBody>
          <a:bodyPr/>
          <a:lstStyle/>
          <a:p>
            <a:pPr eaLnBrk="1" hangingPunct="1"/>
            <a:r>
              <a:rPr lang="en-US" sz="4000" b="1" dirty="0">
                <a:solidFill>
                  <a:schemeClr val="bg1"/>
                </a:solidFill>
                <a:latin typeface="Arial" charset="0"/>
                <a:ea typeface="ＭＳ Ｐゴシック" charset="0"/>
              </a:rPr>
              <a:t>Categories of Gifts </a:t>
            </a:r>
            <a:r>
              <a:rPr lang="en-US" sz="3600" b="1" dirty="0">
                <a:solidFill>
                  <a:schemeClr val="bg1"/>
                </a:solidFill>
                <a:latin typeface="Arial" charset="0"/>
                <a:ea typeface="ＭＳ Ｐゴシック" charset="0"/>
              </a:rPr>
              <a:t>(1 Peter 4:11)</a:t>
            </a:r>
            <a:endParaRPr lang="en-US" sz="4000" dirty="0">
              <a:latin typeface="Arial" charset="0"/>
              <a:ea typeface="ＭＳ Ｐゴシック" charset="0"/>
            </a:endParaRPr>
          </a:p>
        </p:txBody>
      </p:sp>
      <p:sp>
        <p:nvSpPr>
          <p:cNvPr id="187396" name="Rectangle 29"/>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4500604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192515"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101600"/>
            <a:ext cx="9017000" cy="675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6" name="Rectangle 10"/>
          <p:cNvSpPr>
            <a:spLocks noGrp="1" noChangeArrowheads="1"/>
          </p:cNvSpPr>
          <p:nvPr>
            <p:ph type="title" idx="4294967295"/>
          </p:nvPr>
        </p:nvSpPr>
        <p:spPr>
          <a:xfrm>
            <a:off x="3289300" y="3962400"/>
            <a:ext cx="5638800" cy="2895600"/>
          </a:xfrm>
          <a:solidFill>
            <a:schemeClr val="tx2"/>
          </a:solidFill>
        </p:spPr>
        <p:txBody>
          <a:bodyPr/>
          <a:lstStyle/>
          <a:p>
            <a:pPr eaLnBrk="1" hangingPunct="1"/>
            <a:r>
              <a:rPr lang="ja-JP" altLang="en-US" sz="2800" b="1" i="1">
                <a:solidFill>
                  <a:schemeClr val="bg1"/>
                </a:solidFill>
                <a:latin typeface="Arial" charset="0"/>
                <a:ea typeface="ＭＳ Ｐゴシック" charset="0"/>
                <a:cs typeface="ＭＳ Ｐゴシック" charset="0"/>
              </a:rPr>
              <a:t>“</a:t>
            </a:r>
            <a:r>
              <a:rPr lang="en-US" altLang="ja-JP" sz="2800" b="1" i="1" dirty="0">
                <a:solidFill>
                  <a:schemeClr val="bg1"/>
                </a:solidFill>
                <a:latin typeface="Arial" charset="0"/>
                <a:ea typeface="ＭＳ Ｐゴシック" charset="0"/>
                <a:cs typeface="ＭＳ Ｐゴシック" charset="0"/>
              </a:rPr>
              <a:t>…When you are old, you will stretch out your hands, and someone else will dress you and lead you where you do not want to go</a:t>
            </a:r>
            <a:r>
              <a:rPr lang="ja-JP" altLang="en-US" sz="2800" b="1" i="1">
                <a:solidFill>
                  <a:schemeClr val="bg1"/>
                </a:solidFill>
                <a:latin typeface="Arial" charset="0"/>
                <a:ea typeface="ＭＳ Ｐゴシック" charset="0"/>
                <a:cs typeface="ＭＳ Ｐゴシック" charset="0"/>
              </a:rPr>
              <a:t>”</a:t>
            </a:r>
            <a:r>
              <a:rPr lang="en-US" altLang="ja-JP" sz="2800" b="1" i="1" dirty="0">
                <a:solidFill>
                  <a:schemeClr val="bg1"/>
                </a:solidFill>
                <a:latin typeface="Arial" charset="0"/>
                <a:ea typeface="ＭＳ Ｐゴシック" charset="0"/>
                <a:cs typeface="ＭＳ Ｐゴシック" charset="0"/>
              </a:rPr>
              <a:t> (21:18)</a:t>
            </a:r>
            <a:endParaRPr lang="en-US" sz="4000" dirty="0">
              <a:latin typeface="Arial" charset="0"/>
              <a:ea typeface="ＭＳ Ｐゴシック" charset="0"/>
              <a:cs typeface="ＭＳ Ｐゴシック" charset="0"/>
            </a:endParaRPr>
          </a:p>
        </p:txBody>
      </p:sp>
      <p:sp>
        <p:nvSpPr>
          <p:cNvPr id="192517" name="Rectangle 11"/>
          <p:cNvSpPr>
            <a:spLocks noChangeArrowheads="1"/>
          </p:cNvSpPr>
          <p:nvPr/>
        </p:nvSpPr>
        <p:spPr bwMode="auto">
          <a:xfrm>
            <a:off x="4343400" y="76200"/>
            <a:ext cx="4800600" cy="6858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Peter</a:t>
            </a:r>
            <a:r>
              <a:rPr kumimoji="0" lang="fr-FR" altLang="ja-JP" sz="32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s Crucifixion</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2518" name="Rectangle 11"/>
          <p:cNvSpPr>
            <a:spLocks noChangeArrowheads="1"/>
          </p:cNvSpPr>
          <p:nvPr/>
        </p:nvSpPr>
        <p:spPr bwMode="auto">
          <a:xfrm>
            <a:off x="3203575" y="2781300"/>
            <a:ext cx="5808663" cy="118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a:ln>
                  <a:noFill/>
                </a:ln>
                <a:solidFill>
                  <a:srgbClr val="FFFFFF"/>
                </a:solidFill>
                <a:effectLst/>
                <a:uLnTx/>
                <a:uFillTx/>
                <a:latin typeface="Arial" charset="0"/>
                <a:ea typeface="ＭＳ Ｐゴシック" charset="0"/>
              </a:rPr>
              <a:t>"Follow me!"</a:t>
            </a:r>
            <a:endParaRPr kumimoji="0" lang="en-US" sz="88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11959637"/>
      </p:ext>
    </p:extLst>
  </p:cSld>
  <p:clrMapOvr>
    <a:masterClrMapping/>
  </p:clrMapOvr>
  <p:transition spd="med">
    <p:randomBar dir="vert"/>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0" y="0"/>
            <a:ext cx="9144000" cy="1773238"/>
          </a:xfrm>
        </p:spPr>
        <p:txBody>
          <a:bodyPr/>
          <a:lstStyle/>
          <a:p>
            <a:r>
              <a:rPr lang="en-US" sz="3200" b="1" dirty="0">
                <a:solidFill>
                  <a:schemeClr val="bg1"/>
                </a:solidFill>
                <a:latin typeface="Arial" charset="0"/>
                <a:ea typeface="ＭＳ Ｐゴシック" charset="0"/>
              </a:rPr>
              <a:t>Peter asked Jesus, </a:t>
            </a:r>
            <a:r>
              <a:rPr lang="ja-JP" altLang="en-US" sz="3200" b="1">
                <a:solidFill>
                  <a:schemeClr val="bg1"/>
                </a:solidFill>
                <a:latin typeface="Arial" charset="0"/>
                <a:ea typeface="ＭＳ Ｐゴシック" charset="0"/>
              </a:rPr>
              <a:t>“</a:t>
            </a:r>
            <a:r>
              <a:rPr lang="en-US" sz="3200" b="1" dirty="0">
                <a:solidFill>
                  <a:schemeClr val="bg1"/>
                </a:solidFill>
                <a:latin typeface="Arial" charset="0"/>
                <a:ea typeface="ＭＳ Ｐゴシック" charset="0"/>
              </a:rPr>
              <a:t>What about him, Lord?" </a:t>
            </a:r>
            <a:br>
              <a:rPr lang="en-US" sz="3200" b="1" dirty="0">
                <a:solidFill>
                  <a:schemeClr val="bg1"/>
                </a:solidFill>
                <a:latin typeface="Arial" charset="0"/>
                <a:ea typeface="ＭＳ Ｐゴシック" charset="0"/>
              </a:rPr>
            </a:br>
            <a:r>
              <a:rPr lang="en-US" sz="3200" b="1" dirty="0">
                <a:solidFill>
                  <a:schemeClr val="bg1"/>
                </a:solidFill>
                <a:latin typeface="Arial" charset="0"/>
                <a:ea typeface="ＭＳ Ｐゴシック" charset="0"/>
              </a:rPr>
              <a:t>(John 21:21).</a:t>
            </a:r>
          </a:p>
        </p:txBody>
      </p:sp>
      <p:pic>
        <p:nvPicPr>
          <p:cNvPr id="194563" name="Picture 2" descr="What about him? 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28788"/>
            <a:ext cx="9144000" cy="512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0293889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0" y="0"/>
            <a:ext cx="9144000" cy="1773238"/>
          </a:xfrm>
        </p:spPr>
        <p:txBody>
          <a:bodyPr/>
          <a:lstStyle/>
          <a:p>
            <a:r>
              <a:rPr lang="en-US" sz="3200" b="1" dirty="0">
                <a:solidFill>
                  <a:schemeClr val="bg1"/>
                </a:solidFill>
                <a:latin typeface="Arial" panose="020B0604020202020204" pitchFamily="34" charset="0"/>
                <a:ea typeface="ＭＳ Ｐゴシック" charset="0"/>
                <a:cs typeface="Arial" panose="020B0604020202020204" pitchFamily="34" charset="0"/>
              </a:rPr>
              <a:t>Jesus replied, </a:t>
            </a:r>
            <a:r>
              <a:rPr lang="ja-JP" altLang="en-US" sz="3200" b="1">
                <a:solidFill>
                  <a:schemeClr val="bg1"/>
                </a:solidFill>
                <a:latin typeface="Arial" panose="020B0604020202020204" pitchFamily="34" charset="0"/>
                <a:ea typeface="ＭＳ Ｐゴシック" charset="0"/>
                <a:cs typeface="Arial" panose="020B0604020202020204" pitchFamily="34" charset="0"/>
              </a:rPr>
              <a:t>“</a:t>
            </a:r>
            <a:r>
              <a:rPr lang="en-US" sz="3200" b="1" dirty="0">
                <a:solidFill>
                  <a:schemeClr val="bg1"/>
                </a:solidFill>
                <a:latin typeface="Arial" panose="020B0604020202020204" pitchFamily="34" charset="0"/>
                <a:ea typeface="ＭＳ Ｐゴシック" charset="0"/>
                <a:cs typeface="Arial" panose="020B0604020202020204" pitchFamily="34" charset="0"/>
              </a:rPr>
              <a:t>If I want him to remain alive until I return, what is that to you? As for you, </a:t>
            </a:r>
            <a:r>
              <a:rPr lang="en-US" sz="3200" b="1" dirty="0">
                <a:solidFill>
                  <a:srgbClr val="FFFF00"/>
                </a:solidFill>
                <a:latin typeface="Arial" panose="020B0604020202020204" pitchFamily="34" charset="0"/>
                <a:ea typeface="ＭＳ Ｐゴシック" charset="0"/>
                <a:cs typeface="Arial" panose="020B0604020202020204" pitchFamily="34" charset="0"/>
              </a:rPr>
              <a:t>follow me</a:t>
            </a:r>
            <a:r>
              <a:rPr lang="en-US" sz="3200" b="1" dirty="0">
                <a:solidFill>
                  <a:schemeClr val="bg1"/>
                </a:solidFill>
                <a:latin typeface="Arial" panose="020B0604020202020204" pitchFamily="34" charset="0"/>
                <a:ea typeface="ＭＳ Ｐゴシック" charset="0"/>
                <a:cs typeface="Arial" panose="020B0604020202020204" pitchFamily="34" charset="0"/>
              </a:rPr>
              <a:t>" (John 21:22).</a:t>
            </a:r>
          </a:p>
        </p:txBody>
      </p:sp>
      <p:pic>
        <p:nvPicPr>
          <p:cNvPr id="196611" name="Picture 1" descr="What about him? 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1708150"/>
            <a:ext cx="9144000" cy="5124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4316757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76200" y="0"/>
            <a:ext cx="8991600" cy="1728788"/>
          </a:xfrm>
        </p:spPr>
        <p:txBody>
          <a:bodyPr/>
          <a:lstStyle/>
          <a:p>
            <a:r>
              <a:rPr lang="en-US" sz="4000" b="1" i="1" dirty="0">
                <a:solidFill>
                  <a:schemeClr val="bg1"/>
                </a:solidFill>
                <a:latin typeface="Arial" charset="0"/>
                <a:ea typeface="ＭＳ Ｐゴシック" charset="0"/>
              </a:rPr>
              <a:t>Jesus also commands </a:t>
            </a:r>
            <a:r>
              <a:rPr lang="en-US" sz="6000" b="1" i="1" dirty="0">
                <a:solidFill>
                  <a:srgbClr val="FFFF00"/>
                </a:solidFill>
                <a:latin typeface="Arial" charset="0"/>
                <a:ea typeface="ＭＳ Ｐゴシック" charset="0"/>
              </a:rPr>
              <a:t>us </a:t>
            </a:r>
            <a:r>
              <a:rPr lang="en-US" sz="4000" b="1" i="1" dirty="0">
                <a:solidFill>
                  <a:schemeClr val="bg1"/>
                </a:solidFill>
                <a:latin typeface="Arial" charset="0"/>
                <a:ea typeface="ＭＳ Ｐゴシック" charset="0"/>
              </a:rPr>
              <a:t>not to question his calling for others </a:t>
            </a:r>
          </a:p>
        </p:txBody>
      </p:sp>
      <p:pic>
        <p:nvPicPr>
          <p:cNvPr id="198659" name="Picture 2" descr="What about him? 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28788"/>
            <a:ext cx="9144000" cy="512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8394676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2754" name="Picture 5" descr="fear-of-failu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765175"/>
            <a:ext cx="9167813" cy="610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2225" y="-26988"/>
            <a:ext cx="9121775" cy="792163"/>
          </a:xfrm>
        </p:spPr>
        <p:txBody>
          <a:bodyPr/>
          <a:lstStyle/>
          <a:p>
            <a:pPr eaLnBrk="1" hangingPunct="1">
              <a:defRPr/>
            </a:pPr>
            <a:r>
              <a:rPr lang="en-US" sz="4800" b="1" dirty="0">
                <a:solidFill>
                  <a:srgbClr val="000090"/>
                </a:solidFill>
                <a:cs typeface="+mj-cs"/>
              </a:rPr>
              <a:t>How does Jesus restore us?</a:t>
            </a:r>
          </a:p>
        </p:txBody>
      </p:sp>
    </p:spTree>
    <p:extLst>
      <p:ext uri="{BB962C8B-B14F-4D97-AF65-F5344CB8AC3E}">
        <p14:creationId xmlns:p14="http://schemas.microsoft.com/office/powerpoint/2010/main" val="176825926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feed my sheep shadow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38304" y="115496"/>
            <a:ext cx="8222128" cy="1512168"/>
          </a:xfrm>
          <a:ln>
            <a:miter lim="800000"/>
            <a:headEnd/>
            <a:tailEnd/>
          </a:ln>
        </p:spPr>
        <p:txBody>
          <a:bodyPr/>
          <a:lstStyle/>
          <a:p>
            <a:pPr algn="l" eaLnBrk="1" hangingPunct="1">
              <a:lnSpc>
                <a:spcPct val="90000"/>
              </a:lnSpc>
              <a:defRPr/>
            </a:pPr>
            <a:r>
              <a:rPr lang="en-US" sz="5400" b="1" dirty="0">
                <a:solidFill>
                  <a:schemeClr val="bg1"/>
                </a:solidFill>
                <a:effectLst>
                  <a:glow rad="228600">
                    <a:schemeClr val="accent4">
                      <a:satMod val="175000"/>
                      <a:alpha val="40000"/>
                    </a:schemeClr>
                  </a:glow>
                </a:effectLst>
                <a:cs typeface="+mj-cs"/>
              </a:rPr>
              <a:t>Jesus restores us to the </a:t>
            </a:r>
            <a:r>
              <a:rPr lang="en-US" sz="5400" b="1" dirty="0">
                <a:solidFill>
                  <a:srgbClr val="FFFF00"/>
                </a:solidFill>
                <a:effectLst>
                  <a:glow rad="228600">
                    <a:schemeClr val="accent4">
                      <a:satMod val="175000"/>
                      <a:alpha val="40000"/>
                    </a:schemeClr>
                  </a:glow>
                </a:effectLst>
                <a:cs typeface="+mj-cs"/>
              </a:rPr>
              <a:t>calling He has </a:t>
            </a:r>
            <a:r>
              <a:rPr lang="en-US" sz="5400" b="1" dirty="0">
                <a:solidFill>
                  <a:schemeClr val="bg1"/>
                </a:solidFill>
                <a:effectLst>
                  <a:glow rad="228600">
                    <a:schemeClr val="accent4">
                      <a:satMod val="175000"/>
                      <a:alpha val="40000"/>
                    </a:schemeClr>
                  </a:glow>
                </a:effectLst>
                <a:cs typeface="+mj-cs"/>
              </a:rPr>
              <a:t>for us!</a:t>
            </a:r>
          </a:p>
        </p:txBody>
      </p:sp>
      <p:sp>
        <p:nvSpPr>
          <p:cNvPr id="5" name="Title 1"/>
          <p:cNvSpPr txBox="1">
            <a:spLocks/>
          </p:cNvSpPr>
          <p:nvPr/>
        </p:nvSpPr>
        <p:spPr bwMode="auto">
          <a:xfrm>
            <a:off x="4355976" y="5229200"/>
            <a:ext cx="4788024" cy="1628800"/>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a:ea typeface="ＭＳ Ｐゴシック"/>
                <a:cs typeface="+mj-cs"/>
              </a:rPr>
              <a:t>Main Idea</a:t>
            </a:r>
          </a:p>
        </p:txBody>
      </p:sp>
    </p:spTree>
    <p:extLst>
      <p:ext uri="{BB962C8B-B14F-4D97-AF65-F5344CB8AC3E}">
        <p14:creationId xmlns:p14="http://schemas.microsoft.com/office/powerpoint/2010/main" val="238463575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3" descr="ASurrenderedHeart_ChipCoat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66963" y="0"/>
            <a:ext cx="67770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38304" y="58344"/>
            <a:ext cx="8222128" cy="1512168"/>
          </a:xfrm>
          <a:ln>
            <a:miter lim="800000"/>
            <a:headEnd/>
            <a:tailEnd/>
          </a:ln>
        </p:spPr>
        <p:txBody>
          <a:bodyPr/>
          <a:lstStyle/>
          <a:p>
            <a:pPr algn="l" eaLnBrk="1" hangingPunct="1">
              <a:lnSpc>
                <a:spcPct val="90000"/>
              </a:lnSpc>
              <a:defRPr/>
            </a:pPr>
            <a:r>
              <a:rPr lang="en-US" sz="5400" b="1" dirty="0">
                <a:solidFill>
                  <a:srgbClr val="FFFF00"/>
                </a:solidFill>
                <a:effectLst>
                  <a:glow rad="228600">
                    <a:schemeClr val="accent4">
                      <a:satMod val="175000"/>
                      <a:alpha val="40000"/>
                    </a:schemeClr>
                  </a:glow>
                </a:effectLst>
                <a:cs typeface="+mj-cs"/>
              </a:rPr>
              <a:t>How do you find the calling He has for you?</a:t>
            </a:r>
          </a:p>
        </p:txBody>
      </p:sp>
    </p:spTree>
    <p:extLst>
      <p:ext uri="{BB962C8B-B14F-4D97-AF65-F5344CB8AC3E}">
        <p14:creationId xmlns:p14="http://schemas.microsoft.com/office/powerpoint/2010/main" val="313036298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D7674-5BC2-4BD4-239C-F3A99C55824F}"/>
            </a:ext>
          </a:extLst>
        </p:cNvPr>
        <p:cNvGrpSpPr/>
        <p:nvPr/>
      </p:nvGrpSpPr>
      <p:grpSpPr>
        <a:xfrm>
          <a:off x="0" y="0"/>
          <a:ext cx="0" cy="0"/>
          <a:chOff x="0" y="0"/>
          <a:chExt cx="0" cy="0"/>
        </a:xfrm>
      </p:grpSpPr>
      <p:pic>
        <p:nvPicPr>
          <p:cNvPr id="166914" name="Picture 2" descr="leave nets behind.jpg">
            <a:extLst>
              <a:ext uri="{FF2B5EF4-FFF2-40B4-BE49-F238E27FC236}">
                <a16:creationId xmlns:a16="http://schemas.microsoft.com/office/drawing/2014/main" id="{2E0E75D9-F850-B4E5-7B8D-112C8852384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A8E21172-8FF4-4FE0-A7E7-D9514B7B304F}"/>
              </a:ext>
            </a:extLst>
          </p:cNvPr>
          <p:cNvSpPr>
            <a:spLocks noGrp="1"/>
          </p:cNvSpPr>
          <p:nvPr>
            <p:ph type="title"/>
          </p:nvPr>
        </p:nvSpPr>
        <p:spPr>
          <a:xfrm>
            <a:off x="457200" y="274638"/>
            <a:ext cx="8229600" cy="4162474"/>
          </a:xfrm>
          <a:ln>
            <a:miter lim="800000"/>
            <a:headEnd/>
            <a:tailEnd/>
          </a:ln>
        </p:spPr>
        <p:txBody>
          <a:bodyPr/>
          <a:lstStyle/>
          <a:p>
            <a:pPr marL="919163" indent="-919163" algn="l" eaLnBrk="1" hangingPunct="1">
              <a:defRPr/>
            </a:pPr>
            <a:r>
              <a:rPr lang="en-US" sz="5400" b="1" dirty="0">
                <a:solidFill>
                  <a:srgbClr val="FFFFFF"/>
                </a:solidFill>
                <a:effectLst>
                  <a:glow rad="228600">
                    <a:schemeClr val="accent4">
                      <a:satMod val="175000"/>
                      <a:alpha val="40000"/>
                    </a:schemeClr>
                  </a:glow>
                </a:effectLst>
                <a:cs typeface="+mj-cs"/>
              </a:rPr>
              <a:t>I.	Admit you need Christ even where you feel </a:t>
            </a:r>
            <a:r>
              <a:rPr lang="en-US" sz="5400" b="1" dirty="0">
                <a:solidFill>
                  <a:srgbClr val="FFFF00"/>
                </a:solidFill>
                <a:effectLst>
                  <a:glow rad="228600">
                    <a:schemeClr val="accent4">
                      <a:satMod val="175000"/>
                      <a:alpha val="40000"/>
                    </a:schemeClr>
                  </a:glow>
                </a:effectLst>
                <a:cs typeface="+mj-cs"/>
              </a:rPr>
              <a:t>competent</a:t>
            </a:r>
            <a:r>
              <a:rPr lang="en-US" sz="5400" b="1" dirty="0">
                <a:solidFill>
                  <a:srgbClr val="FFFFFF"/>
                </a:solidFill>
                <a:effectLst>
                  <a:glow rad="228600">
                    <a:schemeClr val="accent4">
                      <a:satMod val="175000"/>
                      <a:alpha val="40000"/>
                    </a:schemeClr>
                  </a:glow>
                </a:effectLst>
                <a:cs typeface="+mj-cs"/>
              </a:rPr>
              <a:t> </a:t>
            </a:r>
            <a:br>
              <a:rPr lang="en-US" sz="5400" b="1" dirty="0">
                <a:solidFill>
                  <a:srgbClr val="FFFFFF"/>
                </a:solidFill>
                <a:effectLst>
                  <a:glow rad="228600">
                    <a:schemeClr val="accent4">
                      <a:satMod val="175000"/>
                      <a:alpha val="40000"/>
                    </a:schemeClr>
                  </a:glow>
                </a:effectLst>
                <a:cs typeface="+mj-cs"/>
              </a:rPr>
            </a:br>
            <a:r>
              <a:rPr lang="en-US" sz="5400" b="1" dirty="0">
                <a:solidFill>
                  <a:srgbClr val="FFFFFF"/>
                </a:solidFill>
                <a:effectLst>
                  <a:glow rad="228600">
                    <a:schemeClr val="accent4">
                      <a:satMod val="175000"/>
                      <a:alpha val="40000"/>
                    </a:schemeClr>
                  </a:glow>
                </a:effectLst>
                <a:cs typeface="+mj-cs"/>
              </a:rPr>
              <a:t>(John 21:1-14).</a:t>
            </a:r>
          </a:p>
        </p:txBody>
      </p:sp>
    </p:spTree>
    <p:extLst>
      <p:ext uri="{BB962C8B-B14F-4D97-AF65-F5344CB8AC3E}">
        <p14:creationId xmlns:p14="http://schemas.microsoft.com/office/powerpoint/2010/main" val="178545953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FA101-4AE9-1B7A-1F10-FD93A6CE0B04}"/>
            </a:ext>
          </a:extLst>
        </p:cNvPr>
        <p:cNvGrpSpPr/>
        <p:nvPr/>
      </p:nvGrpSpPr>
      <p:grpSpPr>
        <a:xfrm>
          <a:off x="0" y="0"/>
          <a:ext cx="0" cy="0"/>
          <a:chOff x="0" y="0"/>
          <a:chExt cx="0" cy="0"/>
        </a:xfrm>
      </p:grpSpPr>
      <p:pic>
        <p:nvPicPr>
          <p:cNvPr id="167938" name="Picture 2" descr="helpinghands.jpg">
            <a:extLst>
              <a:ext uri="{FF2B5EF4-FFF2-40B4-BE49-F238E27FC236}">
                <a16:creationId xmlns:a16="http://schemas.microsoft.com/office/drawing/2014/main" id="{0A28E6FC-B384-917C-46CE-4304ECB18F3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06CB9CA9-2938-5093-E588-47D40291A24C}"/>
              </a:ext>
            </a:extLst>
          </p:cNvPr>
          <p:cNvSpPr>
            <a:spLocks noGrp="1"/>
          </p:cNvSpPr>
          <p:nvPr>
            <p:ph type="title"/>
          </p:nvPr>
        </p:nvSpPr>
        <p:spPr>
          <a:xfrm>
            <a:off x="457200" y="274638"/>
            <a:ext cx="8229600" cy="4162474"/>
          </a:xfrm>
          <a:ln>
            <a:miter lim="800000"/>
            <a:headEnd/>
            <a:tailEnd/>
          </a:ln>
        </p:spPr>
        <p:txBody>
          <a:bodyPr/>
          <a:lstStyle/>
          <a:p>
            <a:pPr eaLnBrk="1" hangingPunct="1">
              <a:defRPr/>
            </a:pPr>
            <a:r>
              <a:rPr lang="en-US" sz="5400" b="1" dirty="0">
                <a:solidFill>
                  <a:srgbClr val="FFFFFF"/>
                </a:solidFill>
                <a:effectLst>
                  <a:glow rad="228600">
                    <a:schemeClr val="accent4">
                      <a:satMod val="175000"/>
                      <a:alpha val="40000"/>
                    </a:schemeClr>
                  </a:glow>
                </a:effectLst>
                <a:cs typeface="+mj-cs"/>
              </a:rPr>
              <a:t>II.	Show your love for Christ by loving </a:t>
            </a:r>
            <a:r>
              <a:rPr lang="en-US" sz="5400" b="1" dirty="0">
                <a:solidFill>
                  <a:srgbClr val="FFFF00"/>
                </a:solidFill>
                <a:effectLst>
                  <a:glow rad="228600">
                    <a:schemeClr val="accent4">
                      <a:satMod val="175000"/>
                      <a:alpha val="40000"/>
                    </a:schemeClr>
                  </a:glow>
                </a:effectLst>
                <a:cs typeface="+mj-cs"/>
              </a:rPr>
              <a:t>people</a:t>
            </a:r>
            <a:r>
              <a:rPr lang="en-US" sz="5400" b="1" dirty="0">
                <a:solidFill>
                  <a:srgbClr val="FFFFFF"/>
                </a:solidFill>
                <a:effectLst>
                  <a:glow rad="228600">
                    <a:schemeClr val="accent4">
                      <a:satMod val="175000"/>
                      <a:alpha val="40000"/>
                    </a:schemeClr>
                  </a:glow>
                </a:effectLst>
                <a:cs typeface="+mj-cs"/>
              </a:rPr>
              <a:t> (John 21:15-17).</a:t>
            </a:r>
          </a:p>
        </p:txBody>
      </p:sp>
    </p:spTree>
    <p:extLst>
      <p:ext uri="{BB962C8B-B14F-4D97-AF65-F5344CB8AC3E}">
        <p14:creationId xmlns:p14="http://schemas.microsoft.com/office/powerpoint/2010/main" val="4078033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574F4-A93F-615B-D9CF-B354281EA3CF}"/>
              </a:ext>
            </a:extLst>
          </p:cNvPr>
          <p:cNvSpPr>
            <a:spLocks noGrp="1"/>
          </p:cNvSpPr>
          <p:nvPr>
            <p:ph type="title" idx="4294967295"/>
          </p:nvPr>
        </p:nvSpPr>
        <p:spPr>
          <a:xfrm>
            <a:off x="0" y="0"/>
            <a:ext cx="9144000" cy="1490378"/>
          </a:xfrm>
          <a:solidFill>
            <a:schemeClr val="tx1"/>
          </a:solidFill>
        </p:spPr>
        <p:txBody>
          <a:bodyPr/>
          <a:lstStyle/>
          <a:p>
            <a:r>
              <a:rPr lang="en-US" baseline="0" dirty="0"/>
              <a:t>Church of the Holy </a:t>
            </a:r>
            <a:r>
              <a:rPr lang="en-US" baseline="0" dirty="0" err="1"/>
              <a:t>Sepulchre</a:t>
            </a:r>
            <a:br>
              <a:rPr lang="en-US" baseline="0" dirty="0"/>
            </a:br>
            <a:r>
              <a:rPr lang="en-US" baseline="0" dirty="0"/>
              <a:t>(Embellished Domes Today)</a:t>
            </a:r>
            <a:endParaRPr lang="en-US" dirty="0"/>
          </a:p>
        </p:txBody>
      </p:sp>
      <p:pic>
        <p:nvPicPr>
          <p:cNvPr id="3074" name="Picture 2" descr="Picture background">
            <a:extLst>
              <a:ext uri="{FF2B5EF4-FFF2-40B4-BE49-F238E27FC236}">
                <a16:creationId xmlns:a16="http://schemas.microsoft.com/office/drawing/2014/main" id="{0C7C1286-57F0-DD6D-A63F-D4BE548423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0378"/>
            <a:ext cx="9144000" cy="595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36402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84984"/>
          </a:xfrm>
          <a:ln>
            <a:miter lim="800000"/>
            <a:headEnd/>
            <a:tailEnd/>
          </a:ln>
        </p:spPr>
        <p:txBody>
          <a:bodyPr/>
          <a:lstStyle/>
          <a:p>
            <a:pPr eaLnBrk="1" hangingPunct="1">
              <a:lnSpc>
                <a:spcPct val="80000"/>
              </a:lnSpc>
              <a:defRPr/>
            </a:pPr>
            <a:r>
              <a:rPr lang="en-US" sz="5400" b="1" dirty="0">
                <a:solidFill>
                  <a:srgbClr val="FFFFFF"/>
                </a:solidFill>
                <a:effectLst>
                  <a:glow rad="228600">
                    <a:schemeClr val="accent4">
                      <a:satMod val="175000"/>
                      <a:alpha val="40000"/>
                    </a:schemeClr>
                  </a:glow>
                </a:effectLst>
                <a:cs typeface="+mj-cs"/>
              </a:rPr>
              <a:t>III. Don't worry about Christ’s </a:t>
            </a:r>
            <a:r>
              <a:rPr lang="en-US" sz="5400" b="1" dirty="0">
                <a:solidFill>
                  <a:srgbClr val="FFFF00"/>
                </a:solidFill>
                <a:effectLst>
                  <a:glow rad="228600">
                    <a:schemeClr val="accent4">
                      <a:satMod val="175000"/>
                      <a:alpha val="40000"/>
                    </a:schemeClr>
                  </a:glow>
                </a:effectLst>
                <a:cs typeface="+mj-cs"/>
              </a:rPr>
              <a:t>plan</a:t>
            </a:r>
            <a:r>
              <a:rPr lang="en-US" sz="5400" b="1" dirty="0">
                <a:solidFill>
                  <a:srgbClr val="FFFFFF"/>
                </a:solidFill>
                <a:effectLst>
                  <a:glow rad="228600">
                    <a:schemeClr val="accent4">
                      <a:satMod val="175000"/>
                      <a:alpha val="40000"/>
                    </a:schemeClr>
                  </a:glow>
                </a:effectLst>
                <a:cs typeface="+mj-cs"/>
              </a:rPr>
              <a:t> for others (John 21:18-23).</a:t>
            </a:r>
          </a:p>
        </p:txBody>
      </p:sp>
      <p:pic>
        <p:nvPicPr>
          <p:cNvPr id="191491" name="Picture 3" descr="mind_your_Business_nosey-300x167.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47813" y="3068638"/>
            <a:ext cx="6480175" cy="3608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3722755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1" descr="John 21.2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5618" name="Rectangle 2"/>
          <p:cNvSpPr>
            <a:spLocks noGrp="1" noChangeArrowheads="1"/>
          </p:cNvSpPr>
          <p:nvPr>
            <p:ph type="title"/>
          </p:nvPr>
        </p:nvSpPr>
        <p:spPr>
          <a:xfrm>
            <a:off x="-1736" y="11708"/>
            <a:ext cx="8790562" cy="990600"/>
          </a:xfrm>
          <a:ln>
            <a:miter lim="800000"/>
            <a:headEnd/>
            <a:tailEnd/>
          </a:ln>
          <a:effectLst>
            <a:outerShdw blurRad="63500" dist="35921" dir="2700000" algn="ctr" rotWithShape="0">
              <a:schemeClr val="bg2">
                <a:alpha val="74998"/>
              </a:schemeClr>
            </a:outerShdw>
          </a:effectLst>
        </p:spPr>
        <p:txBody>
          <a:bodyPr/>
          <a:lstStyle/>
          <a:p>
            <a:pPr>
              <a:defRPr/>
            </a:pPr>
            <a:r>
              <a:rPr kumimoji="0" lang="en-US" b="1" u="sng" dirty="0">
                <a:solidFill>
                  <a:srgbClr val="FFFFFF"/>
                </a:solidFill>
                <a:effectLst>
                  <a:glow rad="228600">
                    <a:schemeClr val="accent6">
                      <a:satMod val="175000"/>
                      <a:alpha val="40000"/>
                    </a:schemeClr>
                  </a:glow>
                </a:effectLst>
                <a:cs typeface="+mj-cs"/>
              </a:rPr>
              <a:t>John</a:t>
            </a:r>
            <a:r>
              <a:rPr kumimoji="0" lang="fr-FR" altLang="ja-JP" b="1" u="sng" dirty="0">
                <a:solidFill>
                  <a:srgbClr val="FFFFFF"/>
                </a:solidFill>
                <a:effectLst>
                  <a:glow rad="228600">
                    <a:schemeClr val="accent6">
                      <a:satMod val="175000"/>
                      <a:alpha val="40000"/>
                    </a:schemeClr>
                  </a:glow>
                </a:effectLst>
                <a:cs typeface="+mj-cs"/>
              </a:rPr>
              <a:t>'</a:t>
            </a:r>
            <a:r>
              <a:rPr kumimoji="0" lang="en-US" b="1" u="sng" dirty="0">
                <a:solidFill>
                  <a:srgbClr val="FFFFFF"/>
                </a:solidFill>
                <a:effectLst>
                  <a:glow rad="228600">
                    <a:schemeClr val="accent6">
                      <a:satMod val="175000"/>
                      <a:alpha val="40000"/>
                    </a:schemeClr>
                  </a:glow>
                </a:effectLst>
                <a:cs typeface="+mj-cs"/>
              </a:rPr>
              <a:t>s Conclusion (21:24-25)</a:t>
            </a:r>
          </a:p>
        </p:txBody>
      </p:sp>
      <p:sp>
        <p:nvSpPr>
          <p:cNvPr id="1775619" name="Rectangle 3"/>
          <p:cNvSpPr>
            <a:spLocks noGrp="1" noChangeArrowheads="1"/>
          </p:cNvSpPr>
          <p:nvPr>
            <p:ph type="body" idx="1"/>
          </p:nvPr>
        </p:nvSpPr>
        <p:spPr>
          <a:xfrm>
            <a:off x="-1736" y="1078508"/>
            <a:ext cx="5581848" cy="4429125"/>
          </a:xfrm>
          <a:ln>
            <a:miter lim="800000"/>
            <a:headEnd/>
            <a:tailEnd/>
          </a:ln>
          <a:effectLst>
            <a:outerShdw blurRad="63500" dist="35921" dir="2700000" algn="ctr" rotWithShape="0">
              <a:schemeClr val="bg2">
                <a:alpha val="74998"/>
              </a:schemeClr>
            </a:outerShdw>
          </a:effectLst>
        </p:spPr>
        <p:txBody>
          <a:bodyPr/>
          <a:lstStyle/>
          <a:p>
            <a:pPr marL="444500" indent="-444500">
              <a:defRPr/>
            </a:pPr>
            <a:r>
              <a:rPr kumimoji="0" lang="ja-JP" altLang="en-US" sz="4000" b="1" dirty="0">
                <a:effectLst>
                  <a:glow rad="228600">
                    <a:schemeClr val="accent6">
                      <a:satMod val="175000"/>
                      <a:alpha val="40000"/>
                    </a:schemeClr>
                  </a:glow>
                </a:effectLst>
                <a:cs typeface="+mn-cs"/>
              </a:rPr>
              <a:t>“</a:t>
            </a:r>
            <a:r>
              <a:rPr kumimoji="0" lang="en-US" sz="4000" b="1" dirty="0">
                <a:effectLst>
                  <a:glow rad="228600">
                    <a:schemeClr val="accent6">
                      <a:satMod val="175000"/>
                      <a:alpha val="40000"/>
                    </a:schemeClr>
                  </a:glow>
                </a:effectLst>
                <a:cs typeface="+mn-cs"/>
              </a:rPr>
              <a:t>I</a:t>
            </a:r>
            <a:r>
              <a:rPr kumimoji="0" lang="fr-FR" altLang="ja-JP" sz="4000" b="1" dirty="0">
                <a:effectLst>
                  <a:glow rad="228600">
                    <a:schemeClr val="accent6">
                      <a:satMod val="175000"/>
                      <a:alpha val="40000"/>
                    </a:schemeClr>
                  </a:glow>
                </a:effectLst>
                <a:cs typeface="+mn-cs"/>
              </a:rPr>
              <a:t>'</a:t>
            </a:r>
            <a:r>
              <a:rPr kumimoji="0" lang="en-US" sz="4000" b="1" dirty="0">
                <a:effectLst>
                  <a:glow rad="228600">
                    <a:schemeClr val="accent6">
                      <a:satMod val="175000"/>
                      <a:alpha val="40000"/>
                    </a:schemeClr>
                  </a:glow>
                </a:effectLst>
                <a:cs typeface="+mn-cs"/>
              </a:rPr>
              <a:t>m an eyewitness!</a:t>
            </a:r>
            <a:r>
              <a:rPr kumimoji="0" lang="ja-JP" altLang="en-US" sz="4000" b="1" dirty="0">
                <a:effectLst>
                  <a:glow rad="228600">
                    <a:schemeClr val="accent6">
                      <a:satMod val="175000"/>
                      <a:alpha val="40000"/>
                    </a:schemeClr>
                  </a:glow>
                </a:effectLst>
                <a:cs typeface="+mn-cs"/>
              </a:rPr>
              <a:t>”</a:t>
            </a:r>
            <a:r>
              <a:rPr kumimoji="0" lang="en-US" sz="4000" b="1" dirty="0">
                <a:effectLst>
                  <a:glow rad="228600">
                    <a:schemeClr val="accent6">
                      <a:satMod val="175000"/>
                      <a:alpha val="40000"/>
                    </a:schemeClr>
                  </a:glow>
                </a:effectLst>
                <a:cs typeface="+mn-cs"/>
              </a:rPr>
              <a:t> (21:24)</a:t>
            </a:r>
          </a:p>
          <a:p>
            <a:pPr marL="444500" indent="-444500">
              <a:defRPr/>
            </a:pPr>
            <a:r>
              <a:rPr kumimoji="0" lang="ja-JP" altLang="en-US" sz="4000" b="1" dirty="0">
                <a:effectLst>
                  <a:glow rad="228600">
                    <a:schemeClr val="accent6">
                      <a:satMod val="175000"/>
                      <a:alpha val="40000"/>
                    </a:schemeClr>
                  </a:glow>
                </a:effectLst>
                <a:cs typeface="+mn-cs"/>
              </a:rPr>
              <a:t>“</a:t>
            </a:r>
            <a:r>
              <a:rPr kumimoji="0" lang="en-US" sz="4000" b="1" dirty="0">
                <a:effectLst>
                  <a:glow rad="228600">
                    <a:schemeClr val="accent6">
                      <a:satMod val="175000"/>
                      <a:alpha val="40000"/>
                    </a:schemeClr>
                  </a:glow>
                </a:effectLst>
                <a:cs typeface="+mn-cs"/>
              </a:rPr>
              <a:t>I haven</a:t>
            </a:r>
            <a:r>
              <a:rPr kumimoji="0" lang="fr-FR" altLang="ja-JP" sz="4000" b="1" dirty="0">
                <a:effectLst>
                  <a:glow rad="228600">
                    <a:schemeClr val="accent6">
                      <a:satMod val="175000"/>
                      <a:alpha val="40000"/>
                    </a:schemeClr>
                  </a:glow>
                </a:effectLst>
                <a:cs typeface="+mn-cs"/>
              </a:rPr>
              <a:t>'</a:t>
            </a:r>
            <a:r>
              <a:rPr kumimoji="0" lang="en-US" sz="4000" b="1" dirty="0">
                <a:effectLst>
                  <a:glow rad="228600">
                    <a:schemeClr val="accent6">
                      <a:satMod val="175000"/>
                      <a:alpha val="40000"/>
                    </a:schemeClr>
                  </a:glow>
                </a:effectLst>
                <a:cs typeface="+mn-cs"/>
              </a:rPr>
              <a:t>t told half the story!</a:t>
            </a:r>
            <a:r>
              <a:rPr kumimoji="0" lang="ja-JP" altLang="en-US" sz="4000" b="1" dirty="0">
                <a:effectLst>
                  <a:glow rad="228600">
                    <a:schemeClr val="accent6">
                      <a:satMod val="175000"/>
                      <a:alpha val="40000"/>
                    </a:schemeClr>
                  </a:glow>
                </a:effectLst>
                <a:cs typeface="+mn-cs"/>
              </a:rPr>
              <a:t>”</a:t>
            </a:r>
            <a:r>
              <a:rPr kumimoji="0" lang="en-US" sz="4000" b="1" dirty="0">
                <a:effectLst>
                  <a:glow rad="228600">
                    <a:schemeClr val="accent6">
                      <a:satMod val="175000"/>
                      <a:alpha val="40000"/>
                    </a:schemeClr>
                  </a:glow>
                </a:effectLst>
                <a:cs typeface="+mn-cs"/>
              </a:rPr>
              <a:t> (21:25)</a:t>
            </a:r>
          </a:p>
        </p:txBody>
      </p:sp>
    </p:spTree>
    <p:extLst>
      <p:ext uri="{BB962C8B-B14F-4D97-AF65-F5344CB8AC3E}">
        <p14:creationId xmlns:p14="http://schemas.microsoft.com/office/powerpoint/2010/main" val="329336672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lonely shee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1150938"/>
            <a:ext cx="9150351" cy="5707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5496" y="44624"/>
            <a:ext cx="9108504" cy="1008112"/>
          </a:xfrm>
          <a:ln>
            <a:miter lim="800000"/>
            <a:headEnd/>
            <a:tailEnd/>
          </a:ln>
        </p:spPr>
        <p:txBody>
          <a:bodyPr/>
          <a:lstStyle/>
          <a:p>
            <a:pPr eaLnBrk="1" hangingPunct="1">
              <a:lnSpc>
                <a:spcPct val="90000"/>
              </a:lnSpc>
              <a:defRPr/>
            </a:pPr>
            <a:r>
              <a:rPr lang="en-US" sz="5400" b="1" dirty="0">
                <a:solidFill>
                  <a:schemeClr val="bg1"/>
                </a:solidFill>
                <a:effectLst>
                  <a:glow rad="228600">
                    <a:schemeClr val="accent4">
                      <a:satMod val="175000"/>
                      <a:alpha val="40000"/>
                    </a:schemeClr>
                  </a:glow>
                </a:effectLst>
                <a:cs typeface="+mj-cs"/>
              </a:rPr>
              <a:t>Believe in Jesus</a:t>
            </a:r>
          </a:p>
        </p:txBody>
      </p:sp>
      <p:sp>
        <p:nvSpPr>
          <p:cNvPr id="7" name="Title 1"/>
          <p:cNvSpPr txBox="1">
            <a:spLocks/>
          </p:cNvSpPr>
          <p:nvPr/>
        </p:nvSpPr>
        <p:spPr bwMode="auto">
          <a:xfrm>
            <a:off x="0" y="1152128"/>
            <a:ext cx="9144000" cy="4536504"/>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en-US" sz="4000" b="1" i="0" u="none" strike="noStrike" kern="1200" cap="none" spc="0" normalizeH="0" baseline="30000" noProof="0" dirty="0">
                <a:ln>
                  <a:noFill/>
                </a:ln>
                <a:solidFill>
                  <a:srgbClr val="FFFFFF"/>
                </a:solidFill>
                <a:effectLst>
                  <a:glow rad="228600">
                    <a:srgbClr val="000000">
                      <a:satMod val="175000"/>
                      <a:alpha val="40000"/>
                    </a:srgbClr>
                  </a:glow>
                </a:effectLst>
                <a:uLnTx/>
                <a:uFillTx/>
                <a:latin typeface="Arial"/>
                <a:ea typeface="ＭＳ Ｐゴシック"/>
                <a:cs typeface="+mj-cs"/>
              </a:rPr>
              <a:t>30 </a:t>
            </a:r>
            <a:r>
              <a:rPr kumimoji="0" lang="en-US"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a:ea typeface="ＭＳ Ｐゴシック"/>
                <a:cs typeface="+mj-cs"/>
              </a:rPr>
              <a:t>The disciples saw Jesus do many other miraculous signs in addition to the ones recorded in this book. </a:t>
            </a:r>
            <a:r>
              <a:rPr kumimoji="0" lang="en-US" sz="4000" b="1" i="0" u="none" strike="noStrike" kern="1200" cap="none" spc="0" normalizeH="0" baseline="30000" noProof="0" dirty="0">
                <a:ln>
                  <a:noFill/>
                </a:ln>
                <a:solidFill>
                  <a:srgbClr val="FFFFFF"/>
                </a:solidFill>
                <a:effectLst>
                  <a:glow rad="228600">
                    <a:srgbClr val="000000">
                      <a:satMod val="175000"/>
                      <a:alpha val="40000"/>
                    </a:srgbClr>
                  </a:glow>
                </a:effectLst>
                <a:uLnTx/>
                <a:uFillTx/>
                <a:latin typeface="Arial"/>
                <a:ea typeface="ＭＳ Ｐゴシック"/>
                <a:cs typeface="+mj-cs"/>
              </a:rPr>
              <a:t>31 </a:t>
            </a:r>
            <a:r>
              <a:rPr kumimoji="0" lang="en-US"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a:ea typeface="ＭＳ Ｐゴシック"/>
                <a:cs typeface="+mj-cs"/>
              </a:rPr>
              <a:t>But </a:t>
            </a:r>
            <a:r>
              <a:rPr kumimoji="0" lang="en-US" sz="40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a:ea typeface="ＭＳ Ｐゴシック"/>
                <a:cs typeface="+mj-cs"/>
              </a:rPr>
              <a:t>these are written so that you may believe </a:t>
            </a:r>
            <a:r>
              <a:rPr kumimoji="0" lang="en-US"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a:ea typeface="ＭＳ Ｐゴシック"/>
                <a:cs typeface="+mj-cs"/>
              </a:rPr>
              <a:t>that Jesus is the Messiah, the Son of God, and that by believing in him you will have life by the power of his name" (20:30-31).</a:t>
            </a:r>
          </a:p>
        </p:txBody>
      </p:sp>
    </p:spTree>
    <p:extLst>
      <p:ext uri="{BB962C8B-B14F-4D97-AF65-F5344CB8AC3E}">
        <p14:creationId xmlns:p14="http://schemas.microsoft.com/office/powerpoint/2010/main" val="197384827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462" name="Text Box 6"/>
          <p:cNvSpPr txBox="1">
            <a:spLocks noChangeArrowheads="1"/>
          </p:cNvSpPr>
          <p:nvPr/>
        </p:nvSpPr>
        <p:spPr bwMode="auto">
          <a:xfrm>
            <a:off x="152400" y="1447826"/>
            <a:ext cx="44196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dirty="0">
                <a:ln>
                  <a:noFill/>
                </a:ln>
                <a:solidFill>
                  <a:srgbClr val="FFFF00"/>
                </a:solidFill>
                <a:effectLst/>
                <a:uLnTx/>
                <a:uFillTx/>
                <a:latin typeface="Arial" charset="0"/>
                <a:ea typeface="ＭＳ Ｐゴシック" charset="0"/>
                <a:cs typeface="Arial" charset="0"/>
              </a:rPr>
              <a:t>Evangelistic</a:t>
            </a:r>
            <a:endParaRPr kumimoji="0" lang="en-US"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"…these are written that you </a:t>
            </a:r>
            <a:r>
              <a:rPr kumimoji="0" lang="en-US"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may believe </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that </a:t>
            </a:r>
            <a:b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Jesus is the Christ, the Son </a:t>
            </a:r>
            <a:b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of God, and that by </a:t>
            </a:r>
            <a:b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believing you may have life</a:t>
            </a:r>
            <a:b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in his name"</a:t>
            </a:r>
          </a:p>
        </p:txBody>
      </p:sp>
      <p:sp>
        <p:nvSpPr>
          <p:cNvPr id="239620" name="Rectangle 1031"/>
          <p:cNvSpPr>
            <a:spLocks noGrp="1" noChangeArrowheads="1"/>
          </p:cNvSpPr>
          <p:nvPr>
            <p:ph type="title" idx="4294967295"/>
          </p:nvPr>
        </p:nvSpPr>
        <p:spPr>
          <a:xfrm>
            <a:off x="990600" y="152461"/>
            <a:ext cx="7010400" cy="646113"/>
          </a:xfrm>
          <a:solidFill>
            <a:schemeClr val="accent3">
              <a:lumMod val="10000"/>
            </a:schemeClr>
          </a:solidFill>
        </p:spPr>
        <p:txBody>
          <a:bodyPr lIns="90993" tIns="45499" rIns="90993" bIns="45499" anchor="t">
            <a:spAutoFit/>
          </a:bodyPr>
          <a:lstStyle/>
          <a:p>
            <a:pPr eaLnBrk="1" hangingPunct="1">
              <a:defRPr/>
            </a:pPr>
            <a:r>
              <a:rPr lang="en-US" altLang="zh-CN" sz="3600" b="1" dirty="0">
                <a:solidFill>
                  <a:schemeClr val="tx1"/>
                </a:solidFill>
                <a:latin typeface="Arial" charset="0"/>
                <a:ea typeface="ＭＳ Ｐゴシック" charset="0"/>
                <a:cs typeface="Arial" charset="0"/>
              </a:rPr>
              <a:t>Textual Variants of John 20:31</a:t>
            </a:r>
            <a:endParaRPr lang="en-US" sz="3600" b="1" dirty="0">
              <a:solidFill>
                <a:schemeClr val="tx1"/>
              </a:solidFill>
              <a:latin typeface="Arial" charset="0"/>
              <a:ea typeface="ＭＳ Ｐゴシック" charset="0"/>
              <a:cs typeface="Arial" charset="0"/>
            </a:endParaRPr>
          </a:p>
        </p:txBody>
      </p:sp>
      <p:sp>
        <p:nvSpPr>
          <p:cNvPr id="414724" name="Text Box 3"/>
          <p:cNvSpPr txBox="1">
            <a:spLocks noChangeArrowheads="1"/>
          </p:cNvSpPr>
          <p:nvPr/>
        </p:nvSpPr>
        <p:spPr bwMode="auto">
          <a:xfrm>
            <a:off x="8462991" y="26"/>
            <a:ext cx="680293"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110</a:t>
            </a:r>
          </a:p>
        </p:txBody>
      </p:sp>
      <p:sp>
        <p:nvSpPr>
          <p:cNvPr id="7" name="Text Box 6"/>
          <p:cNvSpPr txBox="1">
            <a:spLocks noChangeArrowheads="1"/>
          </p:cNvSpPr>
          <p:nvPr/>
        </p:nvSpPr>
        <p:spPr bwMode="auto">
          <a:xfrm>
            <a:off x="4724400" y="1447823"/>
            <a:ext cx="43434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dirty="0">
                <a:ln>
                  <a:noFill/>
                </a:ln>
                <a:solidFill>
                  <a:srgbClr val="FFFF00"/>
                </a:solidFill>
                <a:effectLst/>
                <a:uLnTx/>
                <a:uFillTx/>
                <a:latin typeface="Arial" charset="0"/>
                <a:ea typeface="ＭＳ Ｐゴシック" charset="0"/>
                <a:cs typeface="Arial" charset="0"/>
              </a:rPr>
              <a:t>Edification</a:t>
            </a:r>
            <a:endParaRPr kumimoji="0" lang="en-US"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"…these are written that you </a:t>
            </a:r>
            <a:r>
              <a:rPr kumimoji="0" lang="en-US"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may go on believing </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that </a:t>
            </a:r>
            <a:b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Jesus is the Christ, the Son of God, and that by believing you may have life in his name"</a:t>
            </a:r>
          </a:p>
        </p:txBody>
      </p:sp>
      <p:grpSp>
        <p:nvGrpSpPr>
          <p:cNvPr id="2" name="Group 12"/>
          <p:cNvGrpSpPr>
            <a:grpSpLocks/>
          </p:cNvGrpSpPr>
          <p:nvPr/>
        </p:nvGrpSpPr>
        <p:grpSpPr bwMode="auto">
          <a:xfrm>
            <a:off x="152400" y="4267261"/>
            <a:ext cx="4419600" cy="2124075"/>
            <a:chOff x="76200" y="4338935"/>
            <a:chExt cx="4343400" cy="2040874"/>
          </a:xfrm>
        </p:grpSpPr>
        <p:sp>
          <p:nvSpPr>
            <p:cNvPr id="8" name="Text Box 6"/>
            <p:cNvSpPr txBox="1">
              <a:spLocks noChangeArrowheads="1"/>
            </p:cNvSpPr>
            <p:nvPr/>
          </p:nvSpPr>
          <p:spPr bwMode="auto">
            <a:xfrm>
              <a:off x="76200" y="4338935"/>
              <a:ext cx="4343400" cy="2040874"/>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00"/>
                  </a:solidFill>
                  <a:effectLst/>
                  <a:uLnTx/>
                  <a:uFillTx/>
                  <a:latin typeface="Arial" charset="0"/>
                  <a:ea typeface="Arial" charset="0"/>
                  <a:cs typeface="Arial" charset="0"/>
                </a:rPr>
                <a:t>Aorist Subjunctive</a:t>
              </a:r>
              <a:endPar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Bwgrki" charset="0"/>
                  <a:ea typeface="Arial" charset="0"/>
                  <a:cs typeface="Arial" charset="0"/>
                </a:rPr>
                <a:t>i-na pisteu,</a:t>
              </a:r>
              <a:r>
                <a:rPr kumimoji="0" lang="en-US" altLang="zh-CN" sz="3600" b="1" i="0" u="none" strike="noStrike" kern="1200" cap="none" spc="0" normalizeH="0" baseline="0" noProof="0">
                  <a:ln>
                    <a:noFill/>
                  </a:ln>
                  <a:solidFill>
                    <a:srgbClr val="FCE20C"/>
                  </a:solidFill>
                  <a:effectLst/>
                  <a:uLnTx/>
                  <a:uFillTx/>
                  <a:latin typeface="Bwgrki" charset="0"/>
                  <a:ea typeface="Arial" charset="0"/>
                  <a:cs typeface="Arial" charset="0"/>
                </a:rPr>
                <a:t>s</a:t>
              </a:r>
              <a:r>
                <a:rPr kumimoji="0" lang="en-US" altLang="zh-CN" sz="3600" b="1" i="0" u="none" strike="noStrike" kern="1200" cap="none" spc="0" normalizeH="0" baseline="0" noProof="0">
                  <a:ln>
                    <a:noFill/>
                  </a:ln>
                  <a:solidFill>
                    <a:srgbClr val="FFFFFF"/>
                  </a:solidFill>
                  <a:effectLst/>
                  <a:uLnTx/>
                  <a:uFillTx/>
                  <a:latin typeface="Bwgrki" charset="0"/>
                  <a:ea typeface="Arial" charset="0"/>
                  <a:cs typeface="Arial" charset="0"/>
                </a:rPr>
                <a:t>hte</a:t>
              </a:r>
              <a:endParaRPr kumimoji="0" lang="en-US" altLang="zh-CN" sz="2400" b="1" i="0" u="none" strike="noStrike" kern="1200" cap="none" spc="0" normalizeH="0" baseline="0" noProof="0">
                <a:ln>
                  <a:noFill/>
                </a:ln>
                <a:solidFill>
                  <a:srgbClr val="FFFFFF"/>
                </a:solidFill>
                <a:effectLst/>
                <a:uLnTx/>
                <a:uFillTx/>
                <a:latin typeface="Bwgrki"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FFFFFF"/>
                </a:solidFill>
                <a:effectLst/>
                <a:uLnTx/>
                <a:uFillTx/>
                <a:latin typeface="Bwgrki"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rPr>
                <a:t>37 manuscripts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rPr>
                <a:t>Many but later manuscripts</a:t>
              </a:r>
            </a:p>
          </p:txBody>
        </p:sp>
        <p:pic>
          <p:nvPicPr>
            <p:cNvPr id="414731" name="Picture 10" descr="John 20.31 aori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5971" y="4374664"/>
              <a:ext cx="4117427" cy="1999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3"/>
          <p:cNvGrpSpPr>
            <a:grpSpLocks/>
          </p:cNvGrpSpPr>
          <p:nvPr/>
        </p:nvGrpSpPr>
        <p:grpSpPr bwMode="auto">
          <a:xfrm>
            <a:off x="4724400" y="4272024"/>
            <a:ext cx="4343400" cy="2124075"/>
            <a:chOff x="4648200" y="4343400"/>
            <a:chExt cx="4343400" cy="2123658"/>
          </a:xfrm>
        </p:grpSpPr>
        <p:sp>
          <p:nvSpPr>
            <p:cNvPr id="10" name="Text Box 6"/>
            <p:cNvSpPr txBox="1">
              <a:spLocks noChangeArrowheads="1"/>
            </p:cNvSpPr>
            <p:nvPr/>
          </p:nvSpPr>
          <p:spPr bwMode="auto">
            <a:xfrm>
              <a:off x="4648200" y="4343400"/>
              <a:ext cx="4343400" cy="2123658"/>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00"/>
                  </a:solidFill>
                  <a:effectLst/>
                  <a:uLnTx/>
                  <a:uFillTx/>
                  <a:latin typeface="Arial" charset="0"/>
                  <a:ea typeface="Arial" charset="0"/>
                  <a:cs typeface="Arial" charset="0"/>
                </a:rPr>
                <a:t>Present Subjunctive</a:t>
              </a:r>
              <a:endPar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Bwgrki" charset="0"/>
                  <a:ea typeface="Arial" charset="0"/>
                  <a:cs typeface="Arial" charset="0"/>
                </a:rPr>
                <a:t>i-na pisteu,hte</a:t>
              </a:r>
              <a:endParaRPr kumimoji="0" lang="en-US" altLang="zh-CN" sz="4000" b="1" i="0" u="none" strike="noStrike" kern="1200" cap="none" spc="0" normalizeH="0" baseline="0" noProof="0">
                <a:ln>
                  <a:noFill/>
                </a:ln>
                <a:solidFill>
                  <a:srgbClr val="FFFFFF"/>
                </a:solidFill>
                <a:effectLst/>
                <a:uLnTx/>
                <a:uFillTx/>
                <a:latin typeface="Bwgrki"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t>p</a:t>
              </a:r>
              <a:r>
                <a:rPr kumimoji="0" lang="en-US" altLang="zh-CN" sz="3600" b="1" i="0" u="none" strike="noStrike" kern="1200" cap="none" spc="0" normalizeH="0" baseline="30000" noProof="0">
                  <a:ln>
                    <a:noFill/>
                  </a:ln>
                  <a:solidFill>
                    <a:srgbClr val="FFFFFF"/>
                  </a:solidFill>
                  <a:effectLst/>
                  <a:uLnTx/>
                  <a:uFillTx/>
                  <a:latin typeface="Arial" charset="0"/>
                  <a:ea typeface="Arial" charset="0"/>
                  <a:cs typeface="Arial" charset="0"/>
                </a:rPr>
                <a:t>66</a:t>
              </a:r>
              <a: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t> &amp; </a:t>
              </a:r>
              <a:r>
                <a:rPr kumimoji="0" lang="en-US" altLang="zh-CN" sz="4800" b="1" i="0" u="none" strike="noStrike" kern="1200" cap="none" spc="0" normalizeH="0" baseline="0" noProof="0">
                  <a:ln>
                    <a:noFill/>
                  </a:ln>
                  <a:solidFill>
                    <a:srgbClr val="FFFFFF"/>
                  </a:solidFill>
                  <a:effectLst/>
                  <a:uLnTx/>
                  <a:uFillTx/>
                  <a:latin typeface="Bwhebb" charset="0"/>
                  <a:ea typeface="ＭＳ Ｐゴシック" charset="-128"/>
                  <a:cs typeface="ＭＳ Ｐゴシック" charset="-128"/>
                </a:rPr>
                <a:t>a</a:t>
              </a:r>
              <a: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t>*</a:t>
              </a:r>
              <a:b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br>
              <a:r>
                <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rPr>
                <a:t>Few but early manuscripts</a:t>
              </a:r>
            </a:p>
          </p:txBody>
        </p:sp>
        <p:pic>
          <p:nvPicPr>
            <p:cNvPr id="414729" name="Picture 11" descr="John 20.31 presen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25987" y="4419600"/>
              <a:ext cx="4189413" cy="2024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autoUpdateAnimBg="0"/>
      <p:bldP spid="7" grpId="0" animBg="1"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5" descr="shepherd leading shee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41275"/>
            <a:ext cx="78105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23528" y="-27384"/>
            <a:ext cx="8222128" cy="1008112"/>
          </a:xfrm>
          <a:ln>
            <a:miter lim="800000"/>
            <a:headEnd/>
            <a:tailEnd/>
          </a:ln>
        </p:spPr>
        <p:txBody>
          <a:bodyPr/>
          <a:lstStyle/>
          <a:p>
            <a:pPr eaLnBrk="1" hangingPunct="1">
              <a:lnSpc>
                <a:spcPct val="90000"/>
              </a:lnSpc>
              <a:defRPr/>
            </a:pPr>
            <a:r>
              <a:rPr lang="en-US" sz="5400" b="1" dirty="0">
                <a:solidFill>
                  <a:schemeClr val="bg1"/>
                </a:solidFill>
                <a:effectLst>
                  <a:glow rad="228600">
                    <a:schemeClr val="accent4">
                      <a:satMod val="175000"/>
                      <a:alpha val="40000"/>
                    </a:schemeClr>
                  </a:glow>
                </a:effectLst>
                <a:cs typeface="+mj-cs"/>
              </a:rPr>
              <a:t>"Follow me"</a:t>
            </a:r>
          </a:p>
        </p:txBody>
      </p:sp>
      <p:sp>
        <p:nvSpPr>
          <p:cNvPr id="7" name="Title 1"/>
          <p:cNvSpPr txBox="1">
            <a:spLocks/>
          </p:cNvSpPr>
          <p:nvPr/>
        </p:nvSpPr>
        <p:spPr bwMode="auto">
          <a:xfrm>
            <a:off x="323528" y="836712"/>
            <a:ext cx="8222128" cy="1008112"/>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a:ea typeface="ＭＳ Ｐゴシック"/>
                <a:cs typeface="+mj-cs"/>
              </a:rPr>
              <a:t>"Feed my sheep"</a:t>
            </a:r>
          </a:p>
        </p:txBody>
      </p:sp>
    </p:spTree>
    <p:extLst>
      <p:ext uri="{BB962C8B-B14F-4D97-AF65-F5344CB8AC3E}">
        <p14:creationId xmlns:p14="http://schemas.microsoft.com/office/powerpoint/2010/main" val="148082289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89AE20-3E25-4F04-8639-C17C4E43B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M. The Commission to the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de-DE"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196</a:t>
            </a:r>
          </a:p>
          <a:p>
            <a:pPr algn="ctr" defTabSz="914400" fontAlgn="base">
              <a:spcBef>
                <a:spcPct val="20000"/>
              </a:spcBef>
              <a:buClr>
                <a:srgbClr val="FFCC00"/>
              </a:buClr>
              <a:buSzPct val="70000"/>
            </a:pPr>
            <a:r>
              <a:rPr lang="de-DE"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Matthew 28:16-20; Mark 16:15-18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1780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commissions the apostles to make disciples everywhere with the Spirit's authority and power to be His witnesses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8832325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6" descr="matt 28.19 gold glob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694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792163"/>
          </a:xfrm>
          <a:solidFill>
            <a:schemeClr val="tx1"/>
          </a:solidFill>
        </p:spPr>
        <p:txBody>
          <a:bodyPr/>
          <a:lstStyle/>
          <a:p>
            <a:pPr>
              <a:defRPr/>
            </a:pPr>
            <a:r>
              <a:rPr lang="en-US" b="1" dirty="0">
                <a:solidFill>
                  <a:srgbClr val="FFFFFF"/>
                </a:solidFill>
                <a:latin typeface="Arial" charset="0"/>
                <a:ea typeface="ＭＳ Ｐゴシック" charset="0"/>
                <a:cs typeface="ＭＳ Ｐゴシック" charset="0"/>
              </a:rPr>
              <a:t>Matthew 28:18-20 </a:t>
            </a:r>
            <a:r>
              <a:rPr lang="en-US" sz="3600" b="1" dirty="0">
                <a:solidFill>
                  <a:srgbClr val="FFFFFF"/>
                </a:solidFill>
                <a:latin typeface="Arial" charset="0"/>
                <a:ea typeface="ＭＳ Ｐゴシック" charset="0"/>
                <a:cs typeface="ＭＳ Ｐゴシック" charset="0"/>
              </a:rPr>
              <a:t>NLT</a:t>
            </a:r>
            <a:endParaRPr lang="en-US" b="1" dirty="0">
              <a:solidFill>
                <a:srgbClr val="FFFFFF"/>
              </a:solidFill>
              <a:latin typeface="Arial" charset="0"/>
              <a:ea typeface="ＭＳ Ｐゴシック" charset="0"/>
              <a:cs typeface="ＭＳ Ｐゴシック" charset="0"/>
            </a:endParaRPr>
          </a:p>
        </p:txBody>
      </p:sp>
      <p:sp>
        <p:nvSpPr>
          <p:cNvPr id="389123" name="Content Placeholder 2"/>
          <p:cNvSpPr txBox="1">
            <a:spLocks/>
          </p:cNvSpPr>
          <p:nvPr/>
        </p:nvSpPr>
        <p:spPr bwMode="auto">
          <a:xfrm>
            <a:off x="238125" y="990600"/>
            <a:ext cx="5486400"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mr-I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Jesus came and told his disciples, </a:t>
            </a:r>
            <a:r>
              <a:rPr kumimoji="0" lang="mr-I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I have been given all authority in heaven and on earth. </a:t>
            </a:r>
            <a:r>
              <a:rPr kumimoji="0" lang="en-US" altLang="ja-JP" sz="28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19</a:t>
            </a:r>
            <a:r>
              <a:rPr kumimoji="0" lang="en-US" altLang="ja-JP"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Therefore, go and </a:t>
            </a:r>
            <a:r>
              <a:rPr kumimoji="0" lang="en-US" altLang="ja-JP"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ＭＳ Ｐゴシック" charset="0"/>
              </a:rPr>
              <a:t>make disciples </a:t>
            </a:r>
            <a:r>
              <a:rPr kumimoji="0" lang="en-US" altLang="ja-JP"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of all the nations, baptizing them in the name of the Father and the Son and the Holy Spirit. </a:t>
            </a:r>
            <a:r>
              <a:rPr kumimoji="0" lang="en-US" altLang="ja-JP" sz="28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20</a:t>
            </a:r>
            <a:r>
              <a:rPr kumimoji="0" lang="en-US" altLang="ja-JP"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Teach these new disciples to obey all the commands I have given you. And be sure of this: I am with you always, even to the end of the age.</a:t>
            </a:r>
            <a:r>
              <a:rPr kumimoji="0" lang="mr-IN" altLang="ja-JP"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endParaRPr>
          </a:p>
        </p:txBody>
      </p:sp>
    </p:spTree>
    <p:extLst>
      <p:ext uri="{BB962C8B-B14F-4D97-AF65-F5344CB8AC3E}">
        <p14:creationId xmlns:p14="http://schemas.microsoft.com/office/powerpoint/2010/main" val="302488126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05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8" name="Rectangle 8"/>
          <p:cNvSpPr>
            <a:spLocks noChangeArrowheads="1"/>
          </p:cNvSpPr>
          <p:nvPr/>
        </p:nvSpPr>
        <p:spPr bwMode="auto">
          <a:xfrm>
            <a:off x="381000" y="1295400"/>
            <a:ext cx="8229600" cy="5334000"/>
          </a:xfrm>
          <a:prstGeom prst="rect">
            <a:avLst/>
          </a:prstGeom>
          <a:noFill/>
          <a:ln w="9525">
            <a:noFill/>
            <a:miter lim="800000"/>
            <a:headEnd/>
            <a:tailEnd/>
          </a:ln>
          <a:effectLst/>
        </p:spPr>
        <p:txBody>
          <a:bodyPr lIns="91341" tIns="45671" rIns="91341" bIns="45671"/>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Matthew 28:18-20</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a:t>
            </a:r>
            <a:b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br>
            <a:endParaRPr kumimoji="0" lang="en-US" sz="1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139700">
                    <a:srgbClr val="000000">
                      <a:alpha val="95000"/>
                    </a:srgbClr>
                  </a:glow>
                </a:effectLst>
                <a:uLnTx/>
                <a:uFillTx/>
                <a:latin typeface="Arial" charset="0"/>
                <a:ea typeface="ＭＳ Ｐゴシック" charset="0"/>
              </a:rPr>
              <a:t>18</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Then Jesus came to them and said, </a:t>
            </a:r>
            <a:r>
              <a:rPr kumimoji="0" lang="mr-IN"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All authority in heaven and on earth has been given to me.  </a:t>
            </a:r>
            <a:r>
              <a:rPr kumimoji="0" lang="en-US" sz="3200" b="1" i="0" u="none" strike="noStrike" kern="1200" cap="none" spc="0" normalizeH="0" baseline="30000" noProof="0" dirty="0">
                <a:ln>
                  <a:noFill/>
                </a:ln>
                <a:solidFill>
                  <a:srgbClr val="FFFFFF"/>
                </a:solidFill>
                <a:effectLst>
                  <a:glow rad="139700">
                    <a:srgbClr val="000000">
                      <a:alpha val="95000"/>
                    </a:srgbClr>
                  </a:glow>
                </a:effectLst>
                <a:uLnTx/>
                <a:uFillTx/>
                <a:latin typeface="Arial" charset="0"/>
                <a:ea typeface="ＭＳ Ｐゴシック" charset="0"/>
              </a:rPr>
              <a:t>19</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Therefore </a:t>
            </a:r>
            <a:r>
              <a:rPr kumimoji="0" lang="en-US" sz="3200" b="1" i="0" u="none" strike="noStrike" kern="1200" cap="none" spc="0" normalizeH="0" baseline="0" noProof="0" dirty="0">
                <a:ln>
                  <a:noFill/>
                </a:ln>
                <a:solidFill>
                  <a:srgbClr val="FFFF00"/>
                </a:solidFill>
                <a:effectLst>
                  <a:glow rad="139700">
                    <a:srgbClr val="000000">
                      <a:alpha val="95000"/>
                    </a:srgbClr>
                  </a:glow>
                </a:effectLst>
                <a:uLnTx/>
                <a:uFillTx/>
                <a:latin typeface="Arial" charset="0"/>
                <a:ea typeface="ＭＳ Ｐゴシック" charset="0"/>
              </a:rPr>
              <a:t>go</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and </a:t>
            </a:r>
            <a:r>
              <a:rPr kumimoji="0" lang="en-US" sz="3200" b="1" i="0" u="none" strike="noStrike" kern="1200" cap="none" spc="0" normalizeH="0" baseline="0" noProof="0" dirty="0">
                <a:ln>
                  <a:noFill/>
                </a:ln>
                <a:solidFill>
                  <a:srgbClr val="FFFF00"/>
                </a:solidFill>
                <a:effectLst>
                  <a:glow rad="139700">
                    <a:srgbClr val="000000">
                      <a:alpha val="95000"/>
                    </a:srgbClr>
                  </a:glow>
                </a:effectLst>
                <a:uLnTx/>
                <a:uFillTx/>
                <a:latin typeface="Arial" charset="0"/>
                <a:ea typeface="ＭＳ Ｐゴシック" charset="0"/>
              </a:rPr>
              <a:t>make disciples</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of all nations, </a:t>
            </a:r>
            <a:r>
              <a:rPr kumimoji="0" lang="en-US" sz="3200" b="1" i="0" u="none" strike="noStrike" kern="1200" cap="none" spc="0" normalizeH="0" baseline="0" noProof="0" dirty="0">
                <a:ln>
                  <a:noFill/>
                </a:ln>
                <a:solidFill>
                  <a:srgbClr val="FFFF00"/>
                </a:solidFill>
                <a:effectLst>
                  <a:glow rad="139700">
                    <a:srgbClr val="000000">
                      <a:alpha val="95000"/>
                    </a:srgbClr>
                  </a:glow>
                </a:effectLst>
                <a:uLnTx/>
                <a:uFillTx/>
                <a:latin typeface="Arial" charset="0"/>
                <a:ea typeface="ＭＳ Ｐゴシック" charset="0"/>
              </a:rPr>
              <a:t>baptizing</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them in the name of…, </a:t>
            </a:r>
            <a:r>
              <a:rPr kumimoji="0" lang="en-US" sz="3200" b="1" i="0" u="none" strike="noStrike" kern="1200" cap="none" spc="0" normalizeH="0" baseline="30000" noProof="0" dirty="0">
                <a:ln>
                  <a:noFill/>
                </a:ln>
                <a:solidFill>
                  <a:srgbClr val="FFFFFF"/>
                </a:solidFill>
                <a:effectLst>
                  <a:glow rad="139700">
                    <a:srgbClr val="000000">
                      <a:alpha val="95000"/>
                    </a:srgbClr>
                  </a:glow>
                </a:effectLst>
                <a:uLnTx/>
                <a:uFillTx/>
                <a:latin typeface="Arial" charset="0"/>
                <a:ea typeface="ＭＳ Ｐゴシック" charset="0"/>
              </a:rPr>
              <a:t>20</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and </a:t>
            </a:r>
            <a:r>
              <a:rPr kumimoji="0" lang="en-US" sz="3200" b="1" i="0" u="none" strike="noStrike" kern="1200" cap="none" spc="0" normalizeH="0" baseline="0" noProof="0" dirty="0">
                <a:ln>
                  <a:noFill/>
                </a:ln>
                <a:solidFill>
                  <a:srgbClr val="FFFF00"/>
                </a:solidFill>
                <a:effectLst>
                  <a:glow rad="139700">
                    <a:srgbClr val="000000">
                      <a:alpha val="95000"/>
                    </a:srgbClr>
                  </a:glow>
                </a:effectLst>
                <a:uLnTx/>
                <a:uFillTx/>
                <a:latin typeface="Arial" charset="0"/>
                <a:ea typeface="ＭＳ Ｐゴシック" charset="0"/>
              </a:rPr>
              <a:t>teaching</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them to obey everything I have commanded you. And surely I am with you always, to the very end of the age.</a:t>
            </a:r>
            <a:r>
              <a:rPr kumimoji="0" lang="mr-IN"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56004" name="Oval 4"/>
          <p:cNvSpPr>
            <a:spLocks noChangeArrowheads="1"/>
          </p:cNvSpPr>
          <p:nvPr/>
        </p:nvSpPr>
        <p:spPr bwMode="auto">
          <a:xfrm>
            <a:off x="228600" y="3352800"/>
            <a:ext cx="3733800" cy="990600"/>
          </a:xfrm>
          <a:prstGeom prst="ellipse">
            <a:avLst/>
          </a:prstGeom>
          <a:noFill/>
          <a:ln w="76200">
            <a:solidFill>
              <a:srgbClr val="FF1321"/>
            </a:solidFill>
            <a:round/>
            <a:headEnd/>
            <a:tailEnd/>
          </a:ln>
          <a:extLst>
            <a:ext uri="{909E8E84-426E-40dd-AFC4-6F175D3DCCD1}">
              <a14:hiddenFill xmlns="" xmlns:a14="http://schemas.microsoft.com/office/drawing/2010/main">
                <a:solidFill>
                  <a:srgbClr val="FFFFFF"/>
                </a:solid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5" name="AutoShape 5"/>
          <p:cNvSpPr>
            <a:spLocks noChangeArrowheads="1"/>
          </p:cNvSpPr>
          <p:nvPr/>
        </p:nvSpPr>
        <p:spPr bwMode="auto">
          <a:xfrm>
            <a:off x="4038600" y="3581400"/>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6" name="AutoShape 6"/>
          <p:cNvSpPr>
            <a:spLocks noChangeArrowheads="1"/>
          </p:cNvSpPr>
          <p:nvPr/>
        </p:nvSpPr>
        <p:spPr bwMode="auto">
          <a:xfrm>
            <a:off x="4038600" y="3124200"/>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7" name="AutoShape 7"/>
          <p:cNvSpPr>
            <a:spLocks noChangeArrowheads="1"/>
          </p:cNvSpPr>
          <p:nvPr/>
        </p:nvSpPr>
        <p:spPr bwMode="auto">
          <a:xfrm>
            <a:off x="4038600" y="4038600"/>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48839" name="Picture 1" descr="matt 28.19-2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492" y="-74613"/>
            <a:ext cx="2851151" cy="2135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2" name="Rectangle 2"/>
          <p:cNvSpPr>
            <a:spLocks noGrp="1" noChangeArrowheads="1"/>
          </p:cNvSpPr>
          <p:nvPr>
            <p:ph type="ctrTitle"/>
          </p:nvPr>
        </p:nvSpPr>
        <p:spPr>
          <a:xfrm>
            <a:off x="2414590" y="62136"/>
            <a:ext cx="6694487" cy="990601"/>
          </a:xfrm>
          <a:solidFill>
            <a:schemeClr val="accent2"/>
          </a:solidFill>
          <a:ln w="76200">
            <a:solidFill>
              <a:schemeClr val="bg1"/>
            </a:solidFill>
          </a:ln>
          <a:effectLst>
            <a:outerShdw blurRad="63500" dist="35921" dir="2700000" algn="ctr" rotWithShape="0">
              <a:srgbClr val="000000">
                <a:alpha val="74998"/>
              </a:srgbClr>
            </a:outerShdw>
          </a:effectLst>
        </p:spPr>
        <p:txBody>
          <a:bodyPr/>
          <a:lstStyle/>
          <a:p>
            <a:pPr eaLnBrk="1" hangingPunct="1">
              <a:defRPr/>
            </a:pPr>
            <a:r>
              <a:rPr lang="en-US" b="1" dirty="0">
                <a:solidFill>
                  <a:schemeClr val="bg1"/>
                </a:solidFill>
              </a:rPr>
              <a:t>The Great Commission</a:t>
            </a:r>
          </a:p>
        </p:txBody>
      </p:sp>
    </p:spTree>
    <p:extLst>
      <p:ext uri="{BB962C8B-B14F-4D97-AF65-F5344CB8AC3E}">
        <p14:creationId xmlns:p14="http://schemas.microsoft.com/office/powerpoint/2010/main" val="2297440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04"/>
                                        </p:tgtEl>
                                        <p:attrNameLst>
                                          <p:attrName>style.visibility</p:attrName>
                                        </p:attrNameLst>
                                      </p:cBhvr>
                                      <p:to>
                                        <p:strVal val="visible"/>
                                      </p:to>
                                    </p:set>
                                    <p:animEffect transition="in" filter="wipe(left)">
                                      <p:cBhvr>
                                        <p:cTn id="7" dur="500"/>
                                        <p:tgtEl>
                                          <p:spTgt spid="2560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006"/>
                                        </p:tgtEl>
                                        <p:attrNameLst>
                                          <p:attrName>style.visibility</p:attrName>
                                        </p:attrNameLst>
                                      </p:cBhvr>
                                      <p:to>
                                        <p:strVal val="visible"/>
                                      </p:to>
                                    </p:set>
                                    <p:animEffect transition="in" filter="wipe(left)">
                                      <p:cBhvr>
                                        <p:cTn id="12" dur="500"/>
                                        <p:tgtEl>
                                          <p:spTgt spid="2560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6005"/>
                                        </p:tgtEl>
                                        <p:attrNameLst>
                                          <p:attrName>style.visibility</p:attrName>
                                        </p:attrNameLst>
                                      </p:cBhvr>
                                      <p:to>
                                        <p:strVal val="visible"/>
                                      </p:to>
                                    </p:set>
                                    <p:animEffect transition="in" filter="wipe(left)">
                                      <p:cBhvr>
                                        <p:cTn id="17" dur="500"/>
                                        <p:tgtEl>
                                          <p:spTgt spid="25600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6007"/>
                                        </p:tgtEl>
                                        <p:attrNameLst>
                                          <p:attrName>style.visibility</p:attrName>
                                        </p:attrNameLst>
                                      </p:cBhvr>
                                      <p:to>
                                        <p:strVal val="visible"/>
                                      </p:to>
                                    </p:set>
                                    <p:animEffect transition="in" filter="wipe(left)">
                                      <p:cBhvr>
                                        <p:cTn id="22" dur="500"/>
                                        <p:tgtEl>
                                          <p:spTgt spid="256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4" grpId="0" animBg="1"/>
      <p:bldP spid="256005" grpId="0" animBg="1"/>
      <p:bldP spid="256006" grpId="0" animBg="1"/>
      <p:bldP spid="256007"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05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8" name="Rectangle 8"/>
          <p:cNvSpPr>
            <a:spLocks noChangeArrowheads="1"/>
          </p:cNvSpPr>
          <p:nvPr/>
        </p:nvSpPr>
        <p:spPr bwMode="auto">
          <a:xfrm>
            <a:off x="381000" y="1295400"/>
            <a:ext cx="8229600" cy="765448"/>
          </a:xfrm>
          <a:prstGeom prst="rect">
            <a:avLst/>
          </a:prstGeom>
          <a:noFill/>
          <a:ln w="9525">
            <a:noFill/>
            <a:miter lim="800000"/>
            <a:headEnd/>
            <a:tailEnd/>
          </a:ln>
          <a:effectLst/>
        </p:spPr>
        <p:txBody>
          <a:bodyPr lIns="91341" tIns="45671" rIns="91341" bIns="45671"/>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Make Disciples</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56005" name="AutoShape 5"/>
          <p:cNvSpPr>
            <a:spLocks noChangeArrowheads="1"/>
          </p:cNvSpPr>
          <p:nvPr/>
        </p:nvSpPr>
        <p:spPr bwMode="auto">
          <a:xfrm rot="1613650">
            <a:off x="5199855" y="2193112"/>
            <a:ext cx="2286000"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6" name="AutoShape 6"/>
          <p:cNvSpPr>
            <a:spLocks noChangeArrowheads="1"/>
          </p:cNvSpPr>
          <p:nvPr/>
        </p:nvSpPr>
        <p:spPr bwMode="auto">
          <a:xfrm rot="5400000">
            <a:off x="3834316" y="2082552"/>
            <a:ext cx="1083568"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7" name="AutoShape 7"/>
          <p:cNvSpPr>
            <a:spLocks noChangeArrowheads="1"/>
          </p:cNvSpPr>
          <p:nvPr/>
        </p:nvSpPr>
        <p:spPr bwMode="auto">
          <a:xfrm rot="9552532">
            <a:off x="1266345" y="2091643"/>
            <a:ext cx="2286000"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48839" name="Picture 1" descr="matt 28.19-2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492" y="-74613"/>
            <a:ext cx="2851151" cy="2135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2" name="Rectangle 2"/>
          <p:cNvSpPr>
            <a:spLocks noGrp="1" noChangeArrowheads="1"/>
          </p:cNvSpPr>
          <p:nvPr>
            <p:ph type="ctrTitle"/>
          </p:nvPr>
        </p:nvSpPr>
        <p:spPr>
          <a:xfrm>
            <a:off x="2414590" y="62136"/>
            <a:ext cx="6694487" cy="990601"/>
          </a:xfrm>
          <a:solidFill>
            <a:schemeClr val="accent2"/>
          </a:solidFill>
          <a:ln w="76200">
            <a:solidFill>
              <a:schemeClr val="bg1"/>
            </a:solidFill>
          </a:ln>
          <a:effectLst>
            <a:outerShdw blurRad="63500" dist="35921" dir="2700000" algn="ctr" rotWithShape="0">
              <a:srgbClr val="000000">
                <a:alpha val="74998"/>
              </a:srgbClr>
            </a:outerShdw>
          </a:effectLst>
        </p:spPr>
        <p:txBody>
          <a:bodyPr/>
          <a:lstStyle/>
          <a:p>
            <a:pPr eaLnBrk="1" hangingPunct="1">
              <a:defRPr/>
            </a:pPr>
            <a:r>
              <a:rPr lang="en-US" b="1" dirty="0">
                <a:solidFill>
                  <a:schemeClr val="bg1"/>
                </a:solidFill>
              </a:rPr>
              <a:t>The Great Commission</a:t>
            </a:r>
          </a:p>
        </p:txBody>
      </p:sp>
      <p:sp>
        <p:nvSpPr>
          <p:cNvPr id="10" name="Rectangle 8"/>
          <p:cNvSpPr>
            <a:spLocks noChangeArrowheads="1"/>
          </p:cNvSpPr>
          <p:nvPr/>
        </p:nvSpPr>
        <p:spPr bwMode="auto">
          <a:xfrm>
            <a:off x="-23688" y="2852936"/>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Going</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1" name="Rectangle 8"/>
          <p:cNvSpPr>
            <a:spLocks noChangeArrowheads="1"/>
          </p:cNvSpPr>
          <p:nvPr/>
        </p:nvSpPr>
        <p:spPr bwMode="auto">
          <a:xfrm>
            <a:off x="2964137" y="2852936"/>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Baptizing</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2" name="Rectangle 8"/>
          <p:cNvSpPr>
            <a:spLocks noChangeArrowheads="1"/>
          </p:cNvSpPr>
          <p:nvPr/>
        </p:nvSpPr>
        <p:spPr bwMode="auto">
          <a:xfrm>
            <a:off x="5988473" y="2852936"/>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Teaching</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3" name="Rectangle 8"/>
          <p:cNvSpPr>
            <a:spLocks noChangeArrowheads="1"/>
          </p:cNvSpPr>
          <p:nvPr/>
        </p:nvSpPr>
        <p:spPr bwMode="auto">
          <a:xfrm>
            <a:off x="-23688" y="3501008"/>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Salvation</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4" name="Rectangle 8"/>
          <p:cNvSpPr>
            <a:spLocks noChangeArrowheads="1"/>
          </p:cNvSpPr>
          <p:nvPr/>
        </p:nvSpPr>
        <p:spPr bwMode="auto">
          <a:xfrm>
            <a:off x="2964137" y="3501008"/>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Identification</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5" name="Rectangle 8"/>
          <p:cNvSpPr>
            <a:spLocks noChangeArrowheads="1"/>
          </p:cNvSpPr>
          <p:nvPr/>
        </p:nvSpPr>
        <p:spPr bwMode="auto">
          <a:xfrm>
            <a:off x="5988473" y="3501008"/>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Sanctification</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6" name="Rectangle 8"/>
          <p:cNvSpPr>
            <a:spLocks noChangeArrowheads="1"/>
          </p:cNvSpPr>
          <p:nvPr/>
        </p:nvSpPr>
        <p:spPr bwMode="auto">
          <a:xfrm>
            <a:off x="-23688" y="4149080"/>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Evangelism</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7" name="Rectangle 8"/>
          <p:cNvSpPr>
            <a:spLocks noChangeArrowheads="1"/>
          </p:cNvSpPr>
          <p:nvPr/>
        </p:nvSpPr>
        <p:spPr bwMode="auto">
          <a:xfrm>
            <a:off x="2964137" y="4149080"/>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Assimilation</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8" name="Rectangle 8"/>
          <p:cNvSpPr>
            <a:spLocks noChangeArrowheads="1"/>
          </p:cNvSpPr>
          <p:nvPr/>
        </p:nvSpPr>
        <p:spPr bwMode="auto">
          <a:xfrm>
            <a:off x="5988473" y="4149080"/>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Education</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9" name="Rectangle 8"/>
          <p:cNvSpPr>
            <a:spLocks noChangeArrowheads="1"/>
          </p:cNvSpPr>
          <p:nvPr/>
        </p:nvSpPr>
        <p:spPr bwMode="auto">
          <a:xfrm>
            <a:off x="-23688" y="4797152"/>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Believing</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0" name="Rectangle 8"/>
          <p:cNvSpPr>
            <a:spLocks noChangeArrowheads="1"/>
          </p:cNvSpPr>
          <p:nvPr/>
        </p:nvSpPr>
        <p:spPr bwMode="auto">
          <a:xfrm>
            <a:off x="2964137" y="4797152"/>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Bonding</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1" name="Rectangle 8"/>
          <p:cNvSpPr>
            <a:spLocks noChangeArrowheads="1"/>
          </p:cNvSpPr>
          <p:nvPr/>
        </p:nvSpPr>
        <p:spPr bwMode="auto">
          <a:xfrm>
            <a:off x="5988473" y="4797152"/>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Maturing</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2" name="Rectangle 8"/>
          <p:cNvSpPr>
            <a:spLocks noChangeArrowheads="1"/>
          </p:cNvSpPr>
          <p:nvPr/>
        </p:nvSpPr>
        <p:spPr bwMode="auto">
          <a:xfrm>
            <a:off x="-23688" y="5445224"/>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Find Them</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3" name="Rectangle 8"/>
          <p:cNvSpPr>
            <a:spLocks noChangeArrowheads="1"/>
          </p:cNvSpPr>
          <p:nvPr/>
        </p:nvSpPr>
        <p:spPr bwMode="auto">
          <a:xfrm>
            <a:off x="2964137" y="5445224"/>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Keep Them</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4" name="Rectangle 8"/>
          <p:cNvSpPr>
            <a:spLocks noChangeArrowheads="1"/>
          </p:cNvSpPr>
          <p:nvPr/>
        </p:nvSpPr>
        <p:spPr bwMode="auto">
          <a:xfrm>
            <a:off x="5988473" y="5445224"/>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Build Them</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5" name="Rectangle 8"/>
          <p:cNvSpPr>
            <a:spLocks noChangeArrowheads="1"/>
          </p:cNvSpPr>
          <p:nvPr/>
        </p:nvSpPr>
        <p:spPr bwMode="auto">
          <a:xfrm>
            <a:off x="0" y="6381329"/>
            <a:ext cx="8892480" cy="416124"/>
          </a:xfrm>
          <a:prstGeom prst="rect">
            <a:avLst/>
          </a:prstGeom>
          <a:noFill/>
          <a:ln w="9525">
            <a:noFill/>
            <a:miter lim="800000"/>
            <a:headEnd/>
            <a:tailEnd/>
          </a:ln>
          <a:effectLst/>
        </p:spPr>
        <p:txBody>
          <a:bodyPr lIns="91341" tIns="45671" rIns="91341" bIns="45671" anchor="ct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1800" b="1" i="1" u="none" strike="noStrike" kern="1200" cap="none" spc="0" normalizeH="0" baseline="0" noProof="0">
                <a:ln>
                  <a:noFill/>
                </a:ln>
                <a:solidFill>
                  <a:srgbClr val="FFFFFF"/>
                </a:solidFill>
                <a:effectLst>
                  <a:glow rad="139700">
                    <a:srgbClr val="000000">
                      <a:alpha val="95000"/>
                    </a:srgbClr>
                  </a:glow>
                </a:effectLst>
                <a:uLnTx/>
                <a:uFillTx/>
                <a:latin typeface="Arial" charset="0"/>
                <a:ea typeface="ＭＳ Ｐゴシック" charset="0"/>
              </a:rPr>
              <a:t>Adapted from Dr</a:t>
            </a:r>
            <a:r>
              <a:rPr kumimoji="0" lang="en-US" sz="1800" b="1" i="1"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Gary McIntosh, Church Growth Network 2014</a:t>
            </a:r>
            <a:endParaRPr kumimoji="0" lang="en-US" sz="1400" b="0" i="1"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Tree>
    <p:extLst>
      <p:ext uri="{BB962C8B-B14F-4D97-AF65-F5344CB8AC3E}">
        <p14:creationId xmlns:p14="http://schemas.microsoft.com/office/powerpoint/2010/main" val="3572235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6007"/>
                                        </p:tgtEl>
                                        <p:attrNameLst>
                                          <p:attrName>style.visibility</p:attrName>
                                        </p:attrNameLst>
                                      </p:cBhvr>
                                      <p:to>
                                        <p:strVal val="visible"/>
                                      </p:to>
                                    </p:set>
                                    <p:animEffect transition="in" filter="wipe(up)">
                                      <p:cBhvr>
                                        <p:cTn id="7" dur="500"/>
                                        <p:tgtEl>
                                          <p:spTgt spid="25600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6006"/>
                                        </p:tgtEl>
                                        <p:attrNameLst>
                                          <p:attrName>style.visibility</p:attrName>
                                        </p:attrNameLst>
                                      </p:cBhvr>
                                      <p:to>
                                        <p:strVal val="visible"/>
                                      </p:to>
                                    </p:set>
                                    <p:animEffect transition="in" filter="wipe(up)">
                                      <p:cBhvr>
                                        <p:cTn id="12" dur="500"/>
                                        <p:tgtEl>
                                          <p:spTgt spid="25600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56005"/>
                                        </p:tgtEl>
                                        <p:attrNameLst>
                                          <p:attrName>style.visibility</p:attrName>
                                        </p:attrNameLst>
                                      </p:cBhvr>
                                      <p:to>
                                        <p:strVal val="visible"/>
                                      </p:to>
                                    </p:set>
                                    <p:animEffect transition="in" filter="wipe(up)">
                                      <p:cBhvr>
                                        <p:cTn id="17" dur="500"/>
                                        <p:tgtEl>
                                          <p:spTgt spid="256005"/>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strVal val="#ppt_w*0.70"/>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animEffect transition="in" filter="fade">
                                      <p:cBhvr>
                                        <p:cTn id="24" dur="1000"/>
                                        <p:tgtEl>
                                          <p:spTgt spid="10"/>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0.70"/>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strVal val="#ppt_w*0.70"/>
                                          </p:val>
                                        </p:tav>
                                        <p:tav tm="100000">
                                          <p:val>
                                            <p:strVal val="#ppt_w"/>
                                          </p:val>
                                        </p:tav>
                                      </p:tavLst>
                                    </p:anim>
                                    <p:anim calcmode="lin" valueType="num">
                                      <p:cBhvr>
                                        <p:cTn id="40" dur="1000" fill="hold"/>
                                        <p:tgtEl>
                                          <p:spTgt spid="13"/>
                                        </p:tgtEl>
                                        <p:attrNameLst>
                                          <p:attrName>ppt_h</p:attrName>
                                        </p:attrNameLst>
                                      </p:cBhvr>
                                      <p:tavLst>
                                        <p:tav tm="0">
                                          <p:val>
                                            <p:strVal val="#ppt_h"/>
                                          </p:val>
                                        </p:tav>
                                        <p:tav tm="100000">
                                          <p:val>
                                            <p:strVal val="#ppt_h"/>
                                          </p:val>
                                        </p:tav>
                                      </p:tavLst>
                                    </p:anim>
                                    <p:animEffect transition="in" filter="fade">
                                      <p:cBhvr>
                                        <p:cTn id="41" dur="1000"/>
                                        <p:tgtEl>
                                          <p:spTgt spid="13"/>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strVal val="#ppt_w*0.70"/>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Effect transition="in" filter="fade">
                                      <p:cBhvr>
                                        <p:cTn id="46" dur="1000"/>
                                        <p:tgtEl>
                                          <p:spTgt spid="14"/>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1000" fill="hold"/>
                                        <p:tgtEl>
                                          <p:spTgt spid="15"/>
                                        </p:tgtEl>
                                        <p:attrNameLst>
                                          <p:attrName>ppt_w</p:attrName>
                                        </p:attrNameLst>
                                      </p:cBhvr>
                                      <p:tavLst>
                                        <p:tav tm="0">
                                          <p:val>
                                            <p:strVal val="#ppt_w*0.70"/>
                                          </p:val>
                                        </p:tav>
                                        <p:tav tm="100000">
                                          <p:val>
                                            <p:strVal val="#ppt_w"/>
                                          </p:val>
                                        </p:tav>
                                      </p:tavLst>
                                    </p:anim>
                                    <p:anim calcmode="lin" valueType="num">
                                      <p:cBhvr>
                                        <p:cTn id="50" dur="1000" fill="hold"/>
                                        <p:tgtEl>
                                          <p:spTgt spid="15"/>
                                        </p:tgtEl>
                                        <p:attrNameLst>
                                          <p:attrName>ppt_h</p:attrName>
                                        </p:attrNameLst>
                                      </p:cBhvr>
                                      <p:tavLst>
                                        <p:tav tm="0">
                                          <p:val>
                                            <p:strVal val="#ppt_h"/>
                                          </p:val>
                                        </p:tav>
                                        <p:tav tm="100000">
                                          <p:val>
                                            <p:strVal val="#ppt_h"/>
                                          </p:val>
                                        </p:tav>
                                      </p:tavLst>
                                    </p:anim>
                                    <p:animEffect transition="in" filter="fade">
                                      <p:cBhvr>
                                        <p:cTn id="51" dur="10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1000" fill="hold"/>
                                        <p:tgtEl>
                                          <p:spTgt spid="16"/>
                                        </p:tgtEl>
                                        <p:attrNameLst>
                                          <p:attrName>ppt_w</p:attrName>
                                        </p:attrNameLst>
                                      </p:cBhvr>
                                      <p:tavLst>
                                        <p:tav tm="0">
                                          <p:val>
                                            <p:strVal val="#ppt_w*0.70"/>
                                          </p:val>
                                        </p:tav>
                                        <p:tav tm="100000">
                                          <p:val>
                                            <p:strVal val="#ppt_w"/>
                                          </p:val>
                                        </p:tav>
                                      </p:tavLst>
                                    </p:anim>
                                    <p:anim calcmode="lin" valueType="num">
                                      <p:cBhvr>
                                        <p:cTn id="57" dur="1000" fill="hold"/>
                                        <p:tgtEl>
                                          <p:spTgt spid="16"/>
                                        </p:tgtEl>
                                        <p:attrNameLst>
                                          <p:attrName>ppt_h</p:attrName>
                                        </p:attrNameLst>
                                      </p:cBhvr>
                                      <p:tavLst>
                                        <p:tav tm="0">
                                          <p:val>
                                            <p:strVal val="#ppt_h"/>
                                          </p:val>
                                        </p:tav>
                                        <p:tav tm="100000">
                                          <p:val>
                                            <p:strVal val="#ppt_h"/>
                                          </p:val>
                                        </p:tav>
                                      </p:tavLst>
                                    </p:anim>
                                    <p:animEffect transition="in" filter="fade">
                                      <p:cBhvr>
                                        <p:cTn id="58" dur="1000"/>
                                        <p:tgtEl>
                                          <p:spTgt spid="16"/>
                                        </p:tgtEl>
                                      </p:cBhvr>
                                    </p:animEffect>
                                  </p:childTnLst>
                                </p:cTn>
                              </p:par>
                              <p:par>
                                <p:cTn id="59" presetID="55"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1000" fill="hold"/>
                                        <p:tgtEl>
                                          <p:spTgt spid="17"/>
                                        </p:tgtEl>
                                        <p:attrNameLst>
                                          <p:attrName>ppt_w</p:attrName>
                                        </p:attrNameLst>
                                      </p:cBhvr>
                                      <p:tavLst>
                                        <p:tav tm="0">
                                          <p:val>
                                            <p:strVal val="#ppt_w*0.70"/>
                                          </p:val>
                                        </p:tav>
                                        <p:tav tm="100000">
                                          <p:val>
                                            <p:strVal val="#ppt_w"/>
                                          </p:val>
                                        </p:tav>
                                      </p:tavLst>
                                    </p:anim>
                                    <p:anim calcmode="lin" valueType="num">
                                      <p:cBhvr>
                                        <p:cTn id="62" dur="1000" fill="hold"/>
                                        <p:tgtEl>
                                          <p:spTgt spid="17"/>
                                        </p:tgtEl>
                                        <p:attrNameLst>
                                          <p:attrName>ppt_h</p:attrName>
                                        </p:attrNameLst>
                                      </p:cBhvr>
                                      <p:tavLst>
                                        <p:tav tm="0">
                                          <p:val>
                                            <p:strVal val="#ppt_h"/>
                                          </p:val>
                                        </p:tav>
                                        <p:tav tm="100000">
                                          <p:val>
                                            <p:strVal val="#ppt_h"/>
                                          </p:val>
                                        </p:tav>
                                      </p:tavLst>
                                    </p:anim>
                                    <p:animEffect transition="in" filter="fade">
                                      <p:cBhvr>
                                        <p:cTn id="63" dur="1000"/>
                                        <p:tgtEl>
                                          <p:spTgt spid="17"/>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1000" fill="hold"/>
                                        <p:tgtEl>
                                          <p:spTgt spid="18"/>
                                        </p:tgtEl>
                                        <p:attrNameLst>
                                          <p:attrName>ppt_w</p:attrName>
                                        </p:attrNameLst>
                                      </p:cBhvr>
                                      <p:tavLst>
                                        <p:tav tm="0">
                                          <p:val>
                                            <p:strVal val="#ppt_w*0.70"/>
                                          </p:val>
                                        </p:tav>
                                        <p:tav tm="100000">
                                          <p:val>
                                            <p:strVal val="#ppt_w"/>
                                          </p:val>
                                        </p:tav>
                                      </p:tavLst>
                                    </p:anim>
                                    <p:anim calcmode="lin" valueType="num">
                                      <p:cBhvr>
                                        <p:cTn id="67" dur="1000" fill="hold"/>
                                        <p:tgtEl>
                                          <p:spTgt spid="18"/>
                                        </p:tgtEl>
                                        <p:attrNameLst>
                                          <p:attrName>ppt_h</p:attrName>
                                        </p:attrNameLst>
                                      </p:cBhvr>
                                      <p:tavLst>
                                        <p:tav tm="0">
                                          <p:val>
                                            <p:strVal val="#ppt_h"/>
                                          </p:val>
                                        </p:tav>
                                        <p:tav tm="100000">
                                          <p:val>
                                            <p:strVal val="#ppt_h"/>
                                          </p:val>
                                        </p:tav>
                                      </p:tavLst>
                                    </p:anim>
                                    <p:animEffect transition="in" filter="fade">
                                      <p:cBhvr>
                                        <p:cTn id="68" dur="10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55"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1000" fill="hold"/>
                                        <p:tgtEl>
                                          <p:spTgt spid="19"/>
                                        </p:tgtEl>
                                        <p:attrNameLst>
                                          <p:attrName>ppt_w</p:attrName>
                                        </p:attrNameLst>
                                      </p:cBhvr>
                                      <p:tavLst>
                                        <p:tav tm="0">
                                          <p:val>
                                            <p:strVal val="#ppt_w*0.70"/>
                                          </p:val>
                                        </p:tav>
                                        <p:tav tm="100000">
                                          <p:val>
                                            <p:strVal val="#ppt_w"/>
                                          </p:val>
                                        </p:tav>
                                      </p:tavLst>
                                    </p:anim>
                                    <p:anim calcmode="lin" valueType="num">
                                      <p:cBhvr>
                                        <p:cTn id="74" dur="1000" fill="hold"/>
                                        <p:tgtEl>
                                          <p:spTgt spid="19"/>
                                        </p:tgtEl>
                                        <p:attrNameLst>
                                          <p:attrName>ppt_h</p:attrName>
                                        </p:attrNameLst>
                                      </p:cBhvr>
                                      <p:tavLst>
                                        <p:tav tm="0">
                                          <p:val>
                                            <p:strVal val="#ppt_h"/>
                                          </p:val>
                                        </p:tav>
                                        <p:tav tm="100000">
                                          <p:val>
                                            <p:strVal val="#ppt_h"/>
                                          </p:val>
                                        </p:tav>
                                      </p:tavLst>
                                    </p:anim>
                                    <p:animEffect transition="in" filter="fade">
                                      <p:cBhvr>
                                        <p:cTn id="75" dur="1000"/>
                                        <p:tgtEl>
                                          <p:spTgt spid="19"/>
                                        </p:tgtEl>
                                      </p:cBhvr>
                                    </p:animEffect>
                                  </p:childTnLst>
                                </p:cTn>
                              </p:par>
                              <p:par>
                                <p:cTn id="76" presetID="55" presetClass="entr" presetSubtype="0"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1000" fill="hold"/>
                                        <p:tgtEl>
                                          <p:spTgt spid="20"/>
                                        </p:tgtEl>
                                        <p:attrNameLst>
                                          <p:attrName>ppt_w</p:attrName>
                                        </p:attrNameLst>
                                      </p:cBhvr>
                                      <p:tavLst>
                                        <p:tav tm="0">
                                          <p:val>
                                            <p:strVal val="#ppt_w*0.70"/>
                                          </p:val>
                                        </p:tav>
                                        <p:tav tm="100000">
                                          <p:val>
                                            <p:strVal val="#ppt_w"/>
                                          </p:val>
                                        </p:tav>
                                      </p:tavLst>
                                    </p:anim>
                                    <p:anim calcmode="lin" valueType="num">
                                      <p:cBhvr>
                                        <p:cTn id="79" dur="1000" fill="hold"/>
                                        <p:tgtEl>
                                          <p:spTgt spid="20"/>
                                        </p:tgtEl>
                                        <p:attrNameLst>
                                          <p:attrName>ppt_h</p:attrName>
                                        </p:attrNameLst>
                                      </p:cBhvr>
                                      <p:tavLst>
                                        <p:tav tm="0">
                                          <p:val>
                                            <p:strVal val="#ppt_h"/>
                                          </p:val>
                                        </p:tav>
                                        <p:tav tm="100000">
                                          <p:val>
                                            <p:strVal val="#ppt_h"/>
                                          </p:val>
                                        </p:tav>
                                      </p:tavLst>
                                    </p:anim>
                                    <p:animEffect transition="in" filter="fade">
                                      <p:cBhvr>
                                        <p:cTn id="80" dur="1000"/>
                                        <p:tgtEl>
                                          <p:spTgt spid="20"/>
                                        </p:tgtEl>
                                      </p:cBhvr>
                                    </p:animEffect>
                                  </p:childTnLst>
                                </p:cTn>
                              </p:par>
                              <p:par>
                                <p:cTn id="81" presetID="55"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1000" fill="hold"/>
                                        <p:tgtEl>
                                          <p:spTgt spid="21"/>
                                        </p:tgtEl>
                                        <p:attrNameLst>
                                          <p:attrName>ppt_w</p:attrName>
                                        </p:attrNameLst>
                                      </p:cBhvr>
                                      <p:tavLst>
                                        <p:tav tm="0">
                                          <p:val>
                                            <p:strVal val="#ppt_w*0.70"/>
                                          </p:val>
                                        </p:tav>
                                        <p:tav tm="100000">
                                          <p:val>
                                            <p:strVal val="#ppt_w"/>
                                          </p:val>
                                        </p:tav>
                                      </p:tavLst>
                                    </p:anim>
                                    <p:anim calcmode="lin" valueType="num">
                                      <p:cBhvr>
                                        <p:cTn id="84" dur="1000" fill="hold"/>
                                        <p:tgtEl>
                                          <p:spTgt spid="21"/>
                                        </p:tgtEl>
                                        <p:attrNameLst>
                                          <p:attrName>ppt_h</p:attrName>
                                        </p:attrNameLst>
                                      </p:cBhvr>
                                      <p:tavLst>
                                        <p:tav tm="0">
                                          <p:val>
                                            <p:strVal val="#ppt_h"/>
                                          </p:val>
                                        </p:tav>
                                        <p:tav tm="100000">
                                          <p:val>
                                            <p:strVal val="#ppt_h"/>
                                          </p:val>
                                        </p:tav>
                                      </p:tavLst>
                                    </p:anim>
                                    <p:animEffect transition="in" filter="fade">
                                      <p:cBhvr>
                                        <p:cTn id="85" dur="10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55" presetClass="entr" presetSubtype="0"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p:cTn id="90" dur="1000" fill="hold"/>
                                        <p:tgtEl>
                                          <p:spTgt spid="22"/>
                                        </p:tgtEl>
                                        <p:attrNameLst>
                                          <p:attrName>ppt_w</p:attrName>
                                        </p:attrNameLst>
                                      </p:cBhvr>
                                      <p:tavLst>
                                        <p:tav tm="0">
                                          <p:val>
                                            <p:strVal val="#ppt_w*0.70"/>
                                          </p:val>
                                        </p:tav>
                                        <p:tav tm="100000">
                                          <p:val>
                                            <p:strVal val="#ppt_w"/>
                                          </p:val>
                                        </p:tav>
                                      </p:tavLst>
                                    </p:anim>
                                    <p:anim calcmode="lin" valueType="num">
                                      <p:cBhvr>
                                        <p:cTn id="91" dur="1000" fill="hold"/>
                                        <p:tgtEl>
                                          <p:spTgt spid="22"/>
                                        </p:tgtEl>
                                        <p:attrNameLst>
                                          <p:attrName>ppt_h</p:attrName>
                                        </p:attrNameLst>
                                      </p:cBhvr>
                                      <p:tavLst>
                                        <p:tav tm="0">
                                          <p:val>
                                            <p:strVal val="#ppt_h"/>
                                          </p:val>
                                        </p:tav>
                                        <p:tav tm="100000">
                                          <p:val>
                                            <p:strVal val="#ppt_h"/>
                                          </p:val>
                                        </p:tav>
                                      </p:tavLst>
                                    </p:anim>
                                    <p:animEffect transition="in" filter="fade">
                                      <p:cBhvr>
                                        <p:cTn id="92" dur="1000"/>
                                        <p:tgtEl>
                                          <p:spTgt spid="22"/>
                                        </p:tgtEl>
                                      </p:cBhvr>
                                    </p:animEffect>
                                  </p:childTnLst>
                                </p:cTn>
                              </p:par>
                              <p:par>
                                <p:cTn id="93" presetID="55" presetClass="entr"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 calcmode="lin" valueType="num">
                                      <p:cBhvr>
                                        <p:cTn id="95" dur="1000" fill="hold"/>
                                        <p:tgtEl>
                                          <p:spTgt spid="23"/>
                                        </p:tgtEl>
                                        <p:attrNameLst>
                                          <p:attrName>ppt_w</p:attrName>
                                        </p:attrNameLst>
                                      </p:cBhvr>
                                      <p:tavLst>
                                        <p:tav tm="0">
                                          <p:val>
                                            <p:strVal val="#ppt_w*0.70"/>
                                          </p:val>
                                        </p:tav>
                                        <p:tav tm="100000">
                                          <p:val>
                                            <p:strVal val="#ppt_w"/>
                                          </p:val>
                                        </p:tav>
                                      </p:tavLst>
                                    </p:anim>
                                    <p:anim calcmode="lin" valueType="num">
                                      <p:cBhvr>
                                        <p:cTn id="96" dur="1000" fill="hold"/>
                                        <p:tgtEl>
                                          <p:spTgt spid="23"/>
                                        </p:tgtEl>
                                        <p:attrNameLst>
                                          <p:attrName>ppt_h</p:attrName>
                                        </p:attrNameLst>
                                      </p:cBhvr>
                                      <p:tavLst>
                                        <p:tav tm="0">
                                          <p:val>
                                            <p:strVal val="#ppt_h"/>
                                          </p:val>
                                        </p:tav>
                                        <p:tav tm="100000">
                                          <p:val>
                                            <p:strVal val="#ppt_h"/>
                                          </p:val>
                                        </p:tav>
                                      </p:tavLst>
                                    </p:anim>
                                    <p:animEffect transition="in" filter="fade">
                                      <p:cBhvr>
                                        <p:cTn id="97" dur="1000"/>
                                        <p:tgtEl>
                                          <p:spTgt spid="23"/>
                                        </p:tgtEl>
                                      </p:cBhvr>
                                    </p:animEffect>
                                  </p:childTnLst>
                                </p:cTn>
                              </p:par>
                              <p:par>
                                <p:cTn id="98" presetID="55" presetClass="entr" presetSubtype="0" fill="hold" grpId="0" nodeType="withEffect">
                                  <p:stCondLst>
                                    <p:cond delay="0"/>
                                  </p:stCondLst>
                                  <p:childTnLst>
                                    <p:set>
                                      <p:cBhvr>
                                        <p:cTn id="99" dur="1" fill="hold">
                                          <p:stCondLst>
                                            <p:cond delay="0"/>
                                          </p:stCondLst>
                                        </p:cTn>
                                        <p:tgtEl>
                                          <p:spTgt spid="24"/>
                                        </p:tgtEl>
                                        <p:attrNameLst>
                                          <p:attrName>style.visibility</p:attrName>
                                        </p:attrNameLst>
                                      </p:cBhvr>
                                      <p:to>
                                        <p:strVal val="visible"/>
                                      </p:to>
                                    </p:set>
                                    <p:anim calcmode="lin" valueType="num">
                                      <p:cBhvr>
                                        <p:cTn id="100" dur="1000" fill="hold"/>
                                        <p:tgtEl>
                                          <p:spTgt spid="24"/>
                                        </p:tgtEl>
                                        <p:attrNameLst>
                                          <p:attrName>ppt_w</p:attrName>
                                        </p:attrNameLst>
                                      </p:cBhvr>
                                      <p:tavLst>
                                        <p:tav tm="0">
                                          <p:val>
                                            <p:strVal val="#ppt_w*0.70"/>
                                          </p:val>
                                        </p:tav>
                                        <p:tav tm="100000">
                                          <p:val>
                                            <p:strVal val="#ppt_w"/>
                                          </p:val>
                                        </p:tav>
                                      </p:tavLst>
                                    </p:anim>
                                    <p:anim calcmode="lin" valueType="num">
                                      <p:cBhvr>
                                        <p:cTn id="101" dur="1000" fill="hold"/>
                                        <p:tgtEl>
                                          <p:spTgt spid="24"/>
                                        </p:tgtEl>
                                        <p:attrNameLst>
                                          <p:attrName>ppt_h</p:attrName>
                                        </p:attrNameLst>
                                      </p:cBhvr>
                                      <p:tavLst>
                                        <p:tav tm="0">
                                          <p:val>
                                            <p:strVal val="#ppt_h"/>
                                          </p:val>
                                        </p:tav>
                                        <p:tav tm="100000">
                                          <p:val>
                                            <p:strVal val="#ppt_h"/>
                                          </p:val>
                                        </p:tav>
                                      </p:tavLst>
                                    </p:anim>
                                    <p:animEffect transition="in" filter="fade">
                                      <p:cBhvr>
                                        <p:cTn id="10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5" grpId="0" animBg="1"/>
      <p:bldP spid="256006" grpId="0" animBg="1"/>
      <p:bldP spid="256007" grpId="0" animBg="1"/>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608" y="-31955"/>
            <a:ext cx="9186607" cy="6889955"/>
          </a:xfrm>
          <a:prstGeom prst="rect">
            <a:avLst/>
          </a:prstGeom>
        </p:spPr>
      </p:pic>
      <p:sp>
        <p:nvSpPr>
          <p:cNvPr id="2" name="Title 1"/>
          <p:cNvSpPr>
            <a:spLocks noGrp="1"/>
          </p:cNvSpPr>
          <p:nvPr>
            <p:ph type="title"/>
          </p:nvPr>
        </p:nvSpPr>
        <p:spPr>
          <a:xfrm>
            <a:off x="0" y="15300"/>
            <a:ext cx="9144000" cy="1613499"/>
          </a:xfrm>
        </p:spPr>
        <p:txBody>
          <a:bodyPr/>
          <a:lstStyle/>
          <a:p>
            <a:r>
              <a:rPr lang="en-US" b="1" dirty="0">
                <a:effectLst>
                  <a:glow rad="165100">
                    <a:schemeClr val="tx1"/>
                  </a:glow>
                </a:effectLst>
              </a:rPr>
              <a:t>Since Jesus is king, then believers will </a:t>
            </a:r>
            <a:r>
              <a:rPr lang="en-US" b="1" dirty="0">
                <a:solidFill>
                  <a:srgbClr val="FFFF00"/>
                </a:solidFill>
                <a:effectLst>
                  <a:glow rad="165100">
                    <a:schemeClr val="tx1"/>
                  </a:glow>
                </a:effectLst>
              </a:rPr>
              <a:t>rule</a:t>
            </a:r>
            <a:r>
              <a:rPr lang="en-US" b="1" dirty="0">
                <a:effectLst>
                  <a:glow rad="165100">
                    <a:schemeClr val="tx1"/>
                  </a:glow>
                </a:effectLst>
              </a:rPr>
              <a:t> with him!</a:t>
            </a:r>
          </a:p>
        </p:txBody>
      </p:sp>
    </p:spTree>
    <p:extLst>
      <p:ext uri="{BB962C8B-B14F-4D97-AF65-F5344CB8AC3E}">
        <p14:creationId xmlns:p14="http://schemas.microsoft.com/office/powerpoint/2010/main" val="1365541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rrowheads="1"/>
          </p:cNvSpPr>
          <p:nvPr>
            <p:ph type="title"/>
          </p:nvPr>
        </p:nvSpPr>
        <p:spPr>
          <a:xfrm>
            <a:off x="457200" y="274638"/>
            <a:ext cx="3505200" cy="4373562"/>
          </a:xfrm>
        </p:spPr>
        <p:txBody>
          <a:bodyPr/>
          <a:lstStyle/>
          <a:p>
            <a:pPr eaLnBrk="1" hangingPunct="1">
              <a:defRPr/>
            </a:pPr>
            <a:r>
              <a:rPr lang="en-US" dirty="0">
                <a:latin typeface="Arial" panose="020B0604020202020204" pitchFamily="34" charset="0"/>
                <a:cs typeface="Arial" panose="020B0604020202020204" pitchFamily="34" charset="0"/>
              </a:rPr>
              <a:t>A Dome to Outshine the Dome</a:t>
            </a:r>
          </a:p>
        </p:txBody>
      </p:sp>
      <p:pic>
        <p:nvPicPr>
          <p:cNvPr id="241666" name="Picture 3" descr="Jerusale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56150" y="0"/>
            <a:ext cx="43878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2493" y="1008656"/>
            <a:ext cx="6942943" cy="4665323"/>
          </a:xfrm>
          <a:prstGeom prst="rect">
            <a:avLst/>
          </a:prstGeom>
        </p:spPr>
      </p:pic>
      <p:pic>
        <p:nvPicPr>
          <p:cNvPr id="4" name="Picture 3"/>
          <p:cNvPicPr>
            <a:picLocks noChangeAspect="1"/>
          </p:cNvPicPr>
          <p:nvPr/>
        </p:nvPicPr>
        <p:blipFill>
          <a:blip r:embed="rId4"/>
          <a:stretch>
            <a:fillRect/>
          </a:stretch>
        </p:blipFill>
        <p:spPr>
          <a:xfrm>
            <a:off x="489388" y="2022953"/>
            <a:ext cx="4173320" cy="3357626"/>
          </a:xfrm>
          <a:prstGeom prst="rect">
            <a:avLst/>
          </a:prstGeom>
        </p:spPr>
      </p:pic>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en-US" b="1" dirty="0">
                <a:effectLst>
                  <a:glow rad="165100">
                    <a:schemeClr val="tx1"/>
                  </a:glow>
                </a:effectLst>
                <a:ea typeface="ＭＳ Ｐゴシック" charset="0"/>
              </a:rPr>
              <a:t>Believers will rule the earth </a:t>
            </a:r>
            <a:br>
              <a:rPr lang="en-US" b="1" dirty="0">
                <a:effectLst>
                  <a:glow rad="165100">
                    <a:schemeClr val="tx1"/>
                  </a:glow>
                </a:effectLst>
                <a:ea typeface="ＭＳ Ｐゴシック" charset="0"/>
              </a:rPr>
            </a:br>
            <a:r>
              <a:rPr lang="en-US" b="1" dirty="0">
                <a:effectLst>
                  <a:glow rad="165100">
                    <a:schemeClr val="tx1"/>
                  </a:glow>
                </a:effectLst>
                <a:ea typeface="ＭＳ Ｐゴシック" charset="0"/>
              </a:rPr>
              <a:t>(Rev. 5:10 </a:t>
            </a:r>
            <a:r>
              <a:rPr lang="en-US" sz="4000" b="1" dirty="0">
                <a:effectLst>
                  <a:glow rad="165100">
                    <a:schemeClr val="tx1"/>
                  </a:glow>
                </a:effectLst>
                <a:ea typeface="ＭＳ Ｐゴシック" charset="0"/>
              </a:rPr>
              <a:t>NLT</a:t>
            </a:r>
            <a:r>
              <a:rPr lang="en-US" b="1" dirty="0">
                <a:effectLst>
                  <a:glow rad="165100">
                    <a:schemeClr val="tx1"/>
                  </a:glow>
                </a:effectLst>
                <a:ea typeface="ＭＳ Ｐゴシック" charset="0"/>
              </a:rPr>
              <a:t>). </a:t>
            </a:r>
          </a:p>
        </p:txBody>
      </p:sp>
      <p:sp>
        <p:nvSpPr>
          <p:cNvPr id="7" name="Rectangle 2"/>
          <p:cNvSpPr txBox="1">
            <a:spLocks noChangeArrowheads="1"/>
          </p:cNvSpPr>
          <p:nvPr/>
        </p:nvSpPr>
        <p:spPr>
          <a:xfrm>
            <a:off x="0" y="5242897"/>
            <a:ext cx="9144000" cy="161510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mr-IN"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rPr>
              <a:t>"</a:t>
            </a:r>
            <a:r>
              <a:rPr kumimoji="0" lang="en-US"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And you have caused them to become a Kingdom of priests for our God. </a:t>
            </a:r>
            <a:br>
              <a:rPr kumimoji="0" lang="en-US"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And they will reign on the earth.</a:t>
            </a:r>
            <a:r>
              <a:rPr kumimoji="0" lang="mr-IN"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rPr>
              <a:t>"</a:t>
            </a:r>
            <a:endParaRPr kumimoji="0" lang="en-US"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102909383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377" name="Picture 11" descr="Rev 20 Slid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5378"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125379"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en-US" sz="4000" dirty="0">
                <a:solidFill>
                  <a:srgbClr val="FFFFFF"/>
                </a:solidFill>
                <a:latin typeface="PerryGothic Regular" charset="0"/>
                <a:ea typeface="ＭＳ Ｐゴシック" charset="0"/>
                <a:cs typeface="ＭＳ Ｐゴシック" charset="0"/>
              </a:rPr>
              <a:t>Revelation 20:4-6 Diagrammed</a:t>
            </a:r>
            <a:endParaRPr lang="en-US" sz="2400" dirty="0">
              <a:solidFill>
                <a:srgbClr val="FFFFFF"/>
              </a:solidFill>
              <a:latin typeface="PerryGothic Regular" charset="0"/>
              <a:ea typeface="ＭＳ Ｐゴシック" charset="0"/>
              <a:cs typeface="ＭＳ Ｐゴシック"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en-US" sz="2000" b="1" i="0" u="none" strike="noStrike" kern="1200" cap="none" spc="0" normalizeH="0" baseline="30000" noProof="0">
                <a:ln>
                  <a:noFill/>
                </a:ln>
                <a:solidFill>
                  <a:srgbClr val="000000"/>
                </a:solidFill>
                <a:effectLst/>
                <a:uLnTx/>
                <a:uFillTx/>
                <a:latin typeface="Arial" charset="0"/>
                <a:ea typeface="ＭＳ Ｐゴシック" charset="0"/>
              </a:rPr>
              <a:t>5b</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This is the </a:t>
            </a:r>
            <a:r>
              <a:rPr kumimoji="0" lang="en-US" sz="2000" b="1" i="0" u="none" strike="noStrike" kern="1200" cap="none" spc="0" normalizeH="0" baseline="0" noProof="0">
                <a:ln>
                  <a:noFill/>
                </a:ln>
                <a:solidFill>
                  <a:srgbClr val="FF0000"/>
                </a:solidFill>
                <a:effectLst/>
                <a:uLnTx/>
                <a:uFillTx/>
                <a:latin typeface="Arial" charset="0"/>
                <a:ea typeface="ＭＳ Ｐゴシック" charset="0"/>
              </a:rPr>
              <a:t>first resurrection</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 </a:t>
            </a:r>
            <a:r>
              <a:rPr kumimoji="0" lang="en-US" sz="2000" b="1" i="0" u="none" strike="noStrike" kern="1200" cap="none" spc="0" normalizeH="0" baseline="30000" noProof="0">
                <a:ln>
                  <a:noFill/>
                </a:ln>
                <a:solidFill>
                  <a:srgbClr val="000000"/>
                </a:solidFill>
                <a:effectLst/>
                <a:uLnTx/>
                <a:uFillTx/>
                <a:latin typeface="Arial" charset="0"/>
                <a:ea typeface="ＭＳ Ｐゴシック" charset="0"/>
              </a:rPr>
              <a:t>6a</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Blessed and holy is the one who has a part in the first resurrection; over these the second death has no power…</a:t>
            </a: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en-US" sz="2000" b="1" i="0" u="none" strike="noStrike" kern="1200" cap="none" spc="0" normalizeH="0" baseline="30000" noProof="0">
                <a:ln>
                  <a:noFill/>
                </a:ln>
                <a:solidFill>
                  <a:srgbClr val="000000"/>
                </a:solidFill>
                <a:effectLst/>
                <a:uLnTx/>
                <a:uFillTx/>
                <a:latin typeface="Arial" charset="0"/>
                <a:ea typeface="ＭＳ Ｐゴシック" charset="0"/>
              </a:rPr>
              <a:t>5a</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The rest of the dead did not </a:t>
            </a:r>
            <a:r>
              <a:rPr kumimoji="0" lang="en-US" sz="2000" b="1" i="1" u="sng" strike="noStrike" kern="1200" cap="none" spc="0" normalizeH="0" baseline="0" noProof="0">
                <a:ln>
                  <a:noFill/>
                </a:ln>
                <a:solidFill>
                  <a:srgbClr val="800000"/>
                </a:solidFill>
                <a:effectLst/>
                <a:uLnTx/>
                <a:uFillTx/>
                <a:latin typeface="Arial" charset="0"/>
                <a:ea typeface="ＭＳ Ｐゴシック" charset="0"/>
              </a:rPr>
              <a:t>come to life</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 until the </a:t>
            </a:r>
            <a:r>
              <a:rPr kumimoji="0" lang="en-US" sz="2000" b="1" i="0" u="none" strike="noStrike" kern="1200" cap="none" spc="0" normalizeH="0" baseline="0" noProof="0">
                <a:ln>
                  <a:noFill/>
                </a:ln>
                <a:solidFill>
                  <a:srgbClr val="000066"/>
                </a:solidFill>
                <a:effectLst/>
                <a:uLnTx/>
                <a:uFillTx/>
                <a:latin typeface="Arial" charset="0"/>
                <a:ea typeface="ＭＳ Ｐゴシック" charset="0"/>
              </a:rPr>
              <a:t>thousand years</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 were completed.</a:t>
            </a: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en-US" sz="2000" b="1" i="0" u="none" strike="noStrike" kern="1200" cap="none" spc="0" normalizeH="0" baseline="30000" noProof="0">
                <a:ln>
                  <a:noFill/>
                </a:ln>
                <a:solidFill>
                  <a:srgbClr val="000000"/>
                </a:solidFill>
                <a:effectLst/>
                <a:uLnTx/>
                <a:uFillTx/>
                <a:latin typeface="Arial" charset="0"/>
                <a:ea typeface="ＭＳ Ｐゴシック" charset="0"/>
              </a:rPr>
              <a:t>6b</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but they will be priests of God and of Christ and will reign with Him for a </a:t>
            </a:r>
            <a:r>
              <a:rPr kumimoji="0" lang="en-US" sz="2000" b="1" i="0" u="none" strike="noStrike" kern="1200" cap="none" spc="0" normalizeH="0" baseline="0" noProof="0">
                <a:ln>
                  <a:noFill/>
                </a:ln>
                <a:solidFill>
                  <a:srgbClr val="000066"/>
                </a:solidFill>
                <a:effectLst/>
                <a:uLnTx/>
                <a:uFillTx/>
                <a:latin typeface="Arial" charset="0"/>
                <a:ea typeface="ＭＳ Ｐゴシック" charset="0"/>
              </a:rPr>
              <a:t>thousand years</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a:t>
            </a: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en-US" sz="2000" b="1" i="0" u="none" strike="noStrike" kern="1200" cap="none" spc="0" normalizeH="0" baseline="30000" noProof="0">
                <a:ln>
                  <a:noFill/>
                </a:ln>
                <a:solidFill>
                  <a:srgbClr val="000000"/>
                </a:solidFill>
                <a:effectLst/>
                <a:uLnTx/>
                <a:uFillTx/>
                <a:latin typeface="Arial" charset="0"/>
                <a:ea typeface="ＭＳ Ｐゴシック" charset="0"/>
              </a:rPr>
              <a:t>4a</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Then I saw thrones, and they sat on them, and judgment was given to them. And I saw the souls of those who had been beheaded because of their testimony of Jesus and because of the word of God, and those who had not worshiped the beast or his image, and had not received the mark on their forehead and on their hand…</a:t>
            </a: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en-US" sz="2000" b="1" i="0" u="none" strike="noStrike" kern="1200" cap="none" spc="0" normalizeH="0" baseline="30000" noProof="0">
                <a:ln>
                  <a:noFill/>
                </a:ln>
                <a:solidFill>
                  <a:srgbClr val="000000"/>
                </a:solidFill>
                <a:effectLst/>
                <a:uLnTx/>
                <a:uFillTx/>
                <a:latin typeface="Arial" charset="0"/>
                <a:ea typeface="ＭＳ Ｐゴシック" charset="0"/>
              </a:rPr>
              <a:t>4b</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and they </a:t>
            </a:r>
            <a:r>
              <a:rPr kumimoji="0" lang="en-US" sz="2000" b="1" i="1" u="sng" strike="noStrike" kern="1200" cap="none" spc="0" normalizeH="0" baseline="0" noProof="0">
                <a:ln>
                  <a:noFill/>
                </a:ln>
                <a:solidFill>
                  <a:srgbClr val="800000"/>
                </a:solidFill>
                <a:effectLst/>
                <a:uLnTx/>
                <a:uFillTx/>
                <a:latin typeface="Arial" charset="0"/>
                <a:ea typeface="ＭＳ Ｐゴシック" charset="0"/>
              </a:rPr>
              <a:t>came to life</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 and reigned with Christ for a </a:t>
            </a:r>
            <a:r>
              <a:rPr kumimoji="0" lang="en-US" sz="2000" b="1" i="0" u="none" strike="noStrike" kern="1200" cap="none" spc="0" normalizeH="0" baseline="0" noProof="0">
                <a:ln>
                  <a:noFill/>
                </a:ln>
                <a:solidFill>
                  <a:srgbClr val="000066"/>
                </a:solidFill>
                <a:effectLst/>
                <a:uLnTx/>
                <a:uFillTx/>
                <a:latin typeface="Arial" charset="0"/>
                <a:ea typeface="ＭＳ Ｐゴシック" charset="0"/>
              </a:rPr>
              <a:t>thousand years</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a:t>
            </a: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5387"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charset="0"/>
                <a:ea typeface="ＭＳ Ｐゴシック" charset="0"/>
              </a:rPr>
              <a:t>1000 years</a:t>
            </a:r>
          </a:p>
        </p:txBody>
      </p:sp>
      <p:sp>
        <p:nvSpPr>
          <p:cNvPr id="13" name="Text Box 37"/>
          <p:cNvSpPr txBox="1">
            <a:spLocks noChangeArrowheads="1"/>
          </p:cNvSpPr>
          <p:nvPr/>
        </p:nvSpPr>
        <p:spPr bwMode="auto">
          <a:xfrm>
            <a:off x="8413782" y="64606"/>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424</a:t>
            </a:r>
          </a:p>
        </p:txBody>
      </p:sp>
    </p:spTree>
    <p:extLst>
      <p:ext uri="{BB962C8B-B14F-4D97-AF65-F5344CB8AC3E}">
        <p14:creationId xmlns:p14="http://schemas.microsoft.com/office/powerpoint/2010/main" val="1171110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1367" y="0"/>
            <a:ext cx="9144000" cy="2636912"/>
          </a:xfrm>
          <a:effectLst/>
        </p:spPr>
        <p:txBody>
          <a:bodyPr/>
          <a:lstStyle/>
          <a:p>
            <a:pPr eaLnBrk="1" hangingPunct="1">
              <a:defRPr/>
            </a:pPr>
            <a:r>
              <a:rPr lang="en-US" sz="4800" b="1" dirty="0">
                <a:solidFill>
                  <a:schemeClr val="bg1"/>
                </a:solidFill>
                <a:effectLst>
                  <a:glow rad="228600">
                    <a:schemeClr val="tx1"/>
                  </a:glow>
                </a:effectLst>
                <a:latin typeface="Arial" charset="0"/>
                <a:ea typeface="ＭＳ Ｐゴシック" charset="0"/>
                <a:cs typeface="ＭＳ Ｐゴシック" charset="0"/>
              </a:rPr>
              <a:t>Since Jesus fulfilled all the requirements to be Israel</a:t>
            </a:r>
            <a:r>
              <a:rPr lang="mr-IN" sz="4800" b="1" dirty="0">
                <a:solidFill>
                  <a:schemeClr val="bg1"/>
                </a:solidFill>
                <a:effectLst>
                  <a:glow rad="228600">
                    <a:schemeClr val="tx1"/>
                  </a:glow>
                </a:effectLst>
                <a:latin typeface="Arial" charset="0"/>
                <a:ea typeface="ＭＳ Ｐゴシック" charset="0"/>
                <a:cs typeface="ＭＳ Ｐゴシック" charset="0"/>
              </a:rPr>
              <a:t>'</a:t>
            </a:r>
            <a:r>
              <a:rPr lang="en-US" sz="4800" b="1" dirty="0">
                <a:solidFill>
                  <a:schemeClr val="bg1"/>
                </a:solidFill>
                <a:effectLst>
                  <a:glow rad="228600">
                    <a:schemeClr val="tx1"/>
                  </a:glow>
                </a:effectLst>
                <a:latin typeface="Arial" charset="0"/>
                <a:ea typeface="ＭＳ Ｐゴシック" charset="0"/>
                <a:cs typeface="ＭＳ Ｐゴシック" charset="0"/>
              </a:rPr>
              <a:t>s king, we will </a:t>
            </a:r>
            <a:r>
              <a:rPr lang="en-US" sz="4800" b="1" dirty="0">
                <a:solidFill>
                  <a:srgbClr val="FFFF00"/>
                </a:solidFill>
                <a:effectLst>
                  <a:glow rad="228600">
                    <a:schemeClr val="tx1"/>
                  </a:glow>
                </a:effectLst>
                <a:latin typeface="Arial" charset="0"/>
                <a:ea typeface="ＭＳ Ｐゴシック" charset="0"/>
                <a:cs typeface="ＭＳ Ｐゴシック" charset="0"/>
              </a:rPr>
              <a:t>rule</a:t>
            </a:r>
            <a:r>
              <a:rPr lang="en-US" sz="4800" b="1" dirty="0">
                <a:solidFill>
                  <a:schemeClr val="bg1"/>
                </a:solidFill>
                <a:effectLst>
                  <a:glow rad="228600">
                    <a:schemeClr val="tx1"/>
                  </a:glow>
                </a:effectLst>
                <a:latin typeface="Arial" charset="0"/>
                <a:ea typeface="ＭＳ Ｐゴシック" charset="0"/>
                <a:cs typeface="ＭＳ Ｐゴシック" charset="0"/>
              </a:rPr>
              <a:t> with him!</a:t>
            </a:r>
            <a:endParaRPr lang="en-US" sz="3200" b="1" dirty="0">
              <a:solidFill>
                <a:schemeClr val="bg1"/>
              </a:solidFill>
              <a:effectLst>
                <a:glow rad="2286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9206" y="5661248"/>
            <a:ext cx="9144000" cy="118299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rPr>
              <a:t>Main Idea</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39137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en-US" b="1" dirty="0">
                <a:effectLst>
                  <a:glow rad="165100">
                    <a:schemeClr val="tx1"/>
                  </a:glow>
                </a:effectLst>
              </a:rPr>
              <a:t>Do you trust the King right now?</a:t>
            </a:r>
          </a:p>
        </p:txBody>
      </p:sp>
      <p:pic>
        <p:nvPicPr>
          <p:cNvPr id="3" name="Picture 2"/>
          <p:cNvPicPr>
            <a:picLocks noChangeAspect="1"/>
          </p:cNvPicPr>
          <p:nvPr/>
        </p:nvPicPr>
        <p:blipFill>
          <a:blip r:embed="rId3"/>
          <a:stretch>
            <a:fillRect/>
          </a:stretch>
        </p:blipFill>
        <p:spPr>
          <a:xfrm>
            <a:off x="0" y="1270000"/>
            <a:ext cx="9144000" cy="4303059"/>
          </a:xfrm>
          <a:prstGeom prst="rect">
            <a:avLst/>
          </a:prstGeom>
        </p:spPr>
      </p:pic>
      <p:pic>
        <p:nvPicPr>
          <p:cNvPr id="4" name="Picture 3"/>
          <p:cNvPicPr>
            <a:picLocks noChangeAspect="1"/>
          </p:cNvPicPr>
          <p:nvPr/>
        </p:nvPicPr>
        <p:blipFill>
          <a:blip r:embed="rId4"/>
          <a:stretch>
            <a:fillRect/>
          </a:stretch>
        </p:blipFill>
        <p:spPr>
          <a:xfrm>
            <a:off x="-36512" y="4763574"/>
            <a:ext cx="3179347" cy="2121810"/>
          </a:xfrm>
          <a:prstGeom prst="rect">
            <a:avLst/>
          </a:prstGeom>
        </p:spPr>
      </p:pic>
      <p:sp>
        <p:nvSpPr>
          <p:cNvPr id="5" name="Title 1"/>
          <p:cNvSpPr txBox="1">
            <a:spLocks/>
          </p:cNvSpPr>
          <p:nvPr/>
        </p:nvSpPr>
        <p:spPr bwMode="auto">
          <a:xfrm>
            <a:off x="179512" y="1844824"/>
            <a:ext cx="8748464" cy="2259632"/>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Before we can pray, </a:t>
            </a:r>
            <a:r>
              <a:rPr kumimoji="0" lang="mr-IN"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rPr>
              <a:t>"</a:t>
            </a:r>
            <a:r>
              <a:rPr kumimoji="0" lang="en-US"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Lord, Thy kingdom come,</a:t>
            </a:r>
            <a:r>
              <a:rPr kumimoji="0" lang="mr-IN"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rPr>
              <a:t>"</a:t>
            </a:r>
            <a:r>
              <a:rPr kumimoji="0" lang="en-US"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 we must be willing to pray, </a:t>
            </a:r>
            <a:r>
              <a:rPr kumimoji="0" lang="mr-IN"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rPr>
              <a:t>"</a:t>
            </a:r>
            <a:r>
              <a:rPr kumimoji="0" lang="en-US"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My kingdom go.</a:t>
            </a:r>
            <a:r>
              <a:rPr kumimoji="0" lang="mr-IN"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rPr>
              <a:t>"</a:t>
            </a:r>
            <a:endParaRPr kumimoji="0" lang="en-US"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102900525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en-US" b="1" dirty="0">
                <a:effectLst>
                  <a:glow rad="165100">
                    <a:schemeClr val="tx1"/>
                  </a:glow>
                </a:effectLst>
              </a:rPr>
              <a:t>Will you stand?</a:t>
            </a:r>
          </a:p>
        </p:txBody>
      </p:sp>
      <p:pic>
        <p:nvPicPr>
          <p:cNvPr id="5" name="Picture 4"/>
          <p:cNvPicPr>
            <a:picLocks noChangeAspect="1"/>
          </p:cNvPicPr>
          <p:nvPr/>
        </p:nvPicPr>
        <p:blipFill>
          <a:blip r:embed="rId3"/>
          <a:stretch>
            <a:fillRect/>
          </a:stretch>
        </p:blipFill>
        <p:spPr>
          <a:xfrm>
            <a:off x="0" y="1319300"/>
            <a:ext cx="9144000" cy="5004560"/>
          </a:xfrm>
          <a:prstGeom prst="rect">
            <a:avLst/>
          </a:prstGeom>
        </p:spPr>
      </p:pic>
    </p:spTree>
    <p:extLst>
      <p:ext uri="{BB962C8B-B14F-4D97-AF65-F5344CB8AC3E}">
        <p14:creationId xmlns:p14="http://schemas.microsoft.com/office/powerpoint/2010/main" val="344987522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en-US" b="1" dirty="0">
                <a:effectLst>
                  <a:glow rad="165100">
                    <a:schemeClr val="tx1"/>
                  </a:glow>
                </a:effectLst>
              </a:rPr>
              <a:t>Jesus is both Lamb and Lion</a:t>
            </a:r>
          </a:p>
        </p:txBody>
      </p:sp>
      <p:pic>
        <p:nvPicPr>
          <p:cNvPr id="3" name="Picture 2"/>
          <p:cNvPicPr>
            <a:picLocks noChangeAspect="1"/>
          </p:cNvPicPr>
          <p:nvPr/>
        </p:nvPicPr>
        <p:blipFill>
          <a:blip r:embed="rId3"/>
          <a:stretch>
            <a:fillRect/>
          </a:stretch>
        </p:blipFill>
        <p:spPr>
          <a:xfrm>
            <a:off x="0" y="1231736"/>
            <a:ext cx="9144000" cy="4861560"/>
          </a:xfrm>
          <a:prstGeom prst="rect">
            <a:avLst/>
          </a:prstGeom>
        </p:spPr>
      </p:pic>
      <p:sp>
        <p:nvSpPr>
          <p:cNvPr id="4" name="Rectangle 3">
            <a:extLst>
              <a:ext uri="{FF2B5EF4-FFF2-40B4-BE49-F238E27FC236}">
                <a16:creationId xmlns:a16="http://schemas.microsoft.com/office/drawing/2014/main" id="{A5908FA3-3007-61D0-0280-4F4FC08049A3}"/>
              </a:ext>
            </a:extLst>
          </p:cNvPr>
          <p:cNvSpPr/>
          <p:nvPr/>
        </p:nvSpPr>
        <p:spPr>
          <a:xfrm>
            <a:off x="1" y="5454106"/>
            <a:ext cx="2800950" cy="1200329"/>
          </a:xfrm>
          <a:prstGeom prst="rect">
            <a:avLst/>
          </a:prstGeom>
          <a:solidFill>
            <a:schemeClr val="tx1"/>
          </a:solidFill>
        </p:spPr>
        <p:txBody>
          <a:bodyPr wrap="square">
            <a:spAutoFit/>
          </a:bodyPr>
          <a:lstStyle/>
          <a:p>
            <a:pPr algn="ctr"/>
            <a: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t>Jesus Christ</a:t>
            </a:r>
            <a:endParaRPr lang="en-SG" sz="3600" b="1"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A76832E-076C-85FD-50BC-C1A686AE8A65}"/>
              </a:ext>
            </a:extLst>
          </p:cNvPr>
          <p:cNvSpPr/>
          <p:nvPr/>
        </p:nvSpPr>
        <p:spPr>
          <a:xfrm>
            <a:off x="2800951" y="5454105"/>
            <a:ext cx="3025120" cy="1200329"/>
          </a:xfrm>
          <a:prstGeom prst="rect">
            <a:avLst/>
          </a:prstGeom>
          <a:solidFill>
            <a:schemeClr val="tx1"/>
          </a:solidFill>
        </p:spPr>
        <p:txBody>
          <a:bodyPr wrap="square">
            <a:spAutoFit/>
          </a:bodyPr>
          <a:lstStyle/>
          <a:p>
            <a:pPr algn="ctr"/>
            <a: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t>Lamb of </a:t>
            </a:r>
            <a:b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br>
            <a: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t>God</a:t>
            </a:r>
            <a:endParaRPr lang="en-SG" sz="3600" b="1"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BA92CDD-6784-F5FF-86D9-EF1BDA6FF026}"/>
              </a:ext>
            </a:extLst>
          </p:cNvPr>
          <p:cNvSpPr/>
          <p:nvPr/>
        </p:nvSpPr>
        <p:spPr>
          <a:xfrm>
            <a:off x="5759777" y="5454104"/>
            <a:ext cx="3366923" cy="1200329"/>
          </a:xfrm>
          <a:prstGeom prst="rect">
            <a:avLst/>
          </a:prstGeom>
          <a:solidFill>
            <a:schemeClr val="tx1"/>
          </a:solidFill>
        </p:spPr>
        <p:txBody>
          <a:bodyPr wrap="square">
            <a:spAutoFit/>
          </a:bodyPr>
          <a:lstStyle/>
          <a:p>
            <a:pPr algn="ctr"/>
            <a: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t>Lion of </a:t>
            </a:r>
            <a:b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br>
            <a: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t>Judah</a:t>
            </a:r>
            <a:endParaRPr lang="en-SG"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310698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30200"/>
            <a:ext cx="9144000" cy="6191250"/>
          </a:xfrm>
          <a:prstGeom prst="rect">
            <a:avLst/>
          </a:prstGeom>
        </p:spPr>
      </p:pic>
      <p:sp>
        <p:nvSpPr>
          <p:cNvPr id="2" name="Title 1"/>
          <p:cNvSpPr>
            <a:spLocks noGrp="1"/>
          </p:cNvSpPr>
          <p:nvPr>
            <p:ph type="title"/>
          </p:nvPr>
        </p:nvSpPr>
        <p:spPr>
          <a:xfrm>
            <a:off x="0" y="5725838"/>
            <a:ext cx="9144000" cy="1132162"/>
          </a:xfrm>
        </p:spPr>
        <p:txBody>
          <a:bodyPr/>
          <a:lstStyle/>
          <a:p>
            <a:r>
              <a:rPr lang="mr-IN" b="1" dirty="0">
                <a:effectLst>
                  <a:glow rad="165100">
                    <a:schemeClr val="tx1"/>
                  </a:glow>
                </a:effectLst>
              </a:rPr>
              <a:t>"</a:t>
            </a:r>
            <a:r>
              <a:rPr lang="en-US" b="1" dirty="0">
                <a:effectLst>
                  <a:glow rad="165100">
                    <a:schemeClr val="tx1"/>
                  </a:glow>
                </a:effectLst>
              </a:rPr>
              <a:t>I trust in your death for me.</a:t>
            </a:r>
            <a:r>
              <a:rPr lang="mr-IN" b="1" dirty="0">
                <a:effectLst>
                  <a:glow rad="165100">
                    <a:schemeClr val="tx1"/>
                  </a:glow>
                </a:effectLst>
              </a:rPr>
              <a:t>"</a:t>
            </a:r>
            <a:endParaRPr lang="en-US" b="1" dirty="0">
              <a:effectLst>
                <a:glow rad="165100">
                  <a:schemeClr val="tx1"/>
                </a:glow>
              </a:effectLst>
            </a:endParaRPr>
          </a:p>
        </p:txBody>
      </p:sp>
    </p:spTree>
    <p:extLst>
      <p:ext uri="{BB962C8B-B14F-4D97-AF65-F5344CB8AC3E}">
        <p14:creationId xmlns:p14="http://schemas.microsoft.com/office/powerpoint/2010/main" val="353909321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08000" y="381000"/>
            <a:ext cx="8128000" cy="6096000"/>
          </a:xfrm>
          <a:prstGeom prst="rect">
            <a:avLst/>
          </a:prstGeom>
        </p:spPr>
      </p:pic>
      <p:sp>
        <p:nvSpPr>
          <p:cNvPr id="2" name="Title 1"/>
          <p:cNvSpPr>
            <a:spLocks noGrp="1"/>
          </p:cNvSpPr>
          <p:nvPr>
            <p:ph type="title"/>
          </p:nvPr>
        </p:nvSpPr>
        <p:spPr>
          <a:xfrm>
            <a:off x="0" y="624889"/>
            <a:ext cx="9144000" cy="1132162"/>
          </a:xfrm>
        </p:spPr>
        <p:txBody>
          <a:bodyPr/>
          <a:lstStyle/>
          <a:p>
            <a:r>
              <a:rPr lang="en-US" sz="5400" b="1" dirty="0">
                <a:effectLst>
                  <a:glow rad="165100">
                    <a:schemeClr val="tx1"/>
                  </a:glow>
                </a:effectLst>
              </a:rPr>
              <a:t>Are you ready to rule?</a:t>
            </a:r>
          </a:p>
        </p:txBody>
      </p:sp>
    </p:spTree>
    <p:extLst>
      <p:ext uri="{BB962C8B-B14F-4D97-AF65-F5344CB8AC3E}">
        <p14:creationId xmlns:p14="http://schemas.microsoft.com/office/powerpoint/2010/main" val="188084237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0" y="15301"/>
            <a:ext cx="9144000" cy="1132162"/>
          </a:xfrm>
        </p:spPr>
        <p:txBody>
          <a:bodyPr/>
          <a:lstStyle/>
          <a:p>
            <a:r>
              <a:rPr lang="en-US" b="1" dirty="0">
                <a:effectLst>
                  <a:glow rad="165100">
                    <a:schemeClr val="tx1"/>
                  </a:glow>
                </a:effectLst>
              </a:rPr>
              <a:t>Be faithful NOW</a:t>
            </a:r>
          </a:p>
        </p:txBody>
      </p:sp>
    </p:spTree>
    <p:extLst>
      <p:ext uri="{BB962C8B-B14F-4D97-AF65-F5344CB8AC3E}">
        <p14:creationId xmlns:p14="http://schemas.microsoft.com/office/powerpoint/2010/main" val="164362895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4"/>
          <p:cNvSpPr>
            <a:spLocks noChangeArrowheads="1"/>
          </p:cNvSpPr>
          <p:nvPr/>
        </p:nvSpPr>
        <p:spPr bwMode="auto">
          <a:xfrm>
            <a:off x="1933576" y="2333663"/>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Arial" charset="0"/>
              <a:ea typeface="ＭＳ Ｐゴシック" charset="0"/>
              <a:cs typeface="Arial" charset="0"/>
            </a:endParaRPr>
          </a:p>
        </p:txBody>
      </p:sp>
      <p:pic>
        <p:nvPicPr>
          <p:cNvPr id="384002"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38" y="533400"/>
            <a:ext cx="5451475"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3" name="Text Box 8"/>
          <p:cNvSpPr txBox="1">
            <a:spLocks noChangeArrowheads="1"/>
          </p:cNvSpPr>
          <p:nvPr/>
        </p:nvSpPr>
        <p:spPr bwMode="auto">
          <a:xfrm>
            <a:off x="8115349" y="762015"/>
            <a:ext cx="971479"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90-92</a:t>
            </a:r>
          </a:p>
        </p:txBody>
      </p:sp>
      <p:sp>
        <p:nvSpPr>
          <p:cNvPr id="384004" name="Text Box 9"/>
          <p:cNvSpPr txBox="1">
            <a:spLocks noChangeArrowheads="1"/>
          </p:cNvSpPr>
          <p:nvPr/>
        </p:nvSpPr>
        <p:spPr bwMode="auto">
          <a:xfrm>
            <a:off x="8337764" y="381016"/>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88</a:t>
            </a:r>
          </a:p>
        </p:txBody>
      </p:sp>
      <p:sp>
        <p:nvSpPr>
          <p:cNvPr id="384005" name="Text Box 7"/>
          <p:cNvSpPr txBox="1">
            <a:spLocks noChangeArrowheads="1"/>
          </p:cNvSpPr>
          <p:nvPr/>
        </p:nvSpPr>
        <p:spPr bwMode="auto">
          <a:xfrm>
            <a:off x="827089" y="411165"/>
            <a:ext cx="6665912" cy="183468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3200" b="0" i="0" u="none" strike="noStrike" kern="1200" cap="none" spc="0" normalizeH="0" baseline="0" noProof="0">
              <a:ln>
                <a:noFill/>
              </a:ln>
              <a:solidFill>
                <a:srgbClr val="FEFED6"/>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EFED6"/>
                </a:solidFill>
                <a:effectLst/>
                <a:uLnTx/>
                <a:uFillTx/>
                <a:latin typeface="Arial" charset="0"/>
                <a:ea typeface="ＭＳ Ｐゴシック" charset="0"/>
                <a:cs typeface="Arial" charset="0"/>
              </a:rPr>
              <a:t>One of the most difficult textual problems in the NT </a:t>
            </a:r>
          </a:p>
        </p:txBody>
      </p:sp>
      <p:sp>
        <p:nvSpPr>
          <p:cNvPr id="3" name="Title 2"/>
          <p:cNvSpPr>
            <a:spLocks noGrp="1"/>
          </p:cNvSpPr>
          <p:nvPr>
            <p:ph type="title" idx="4294967295"/>
          </p:nvPr>
        </p:nvSpPr>
        <p:spPr>
          <a:xfrm>
            <a:off x="2198688" y="630276"/>
            <a:ext cx="3886200" cy="566737"/>
          </a:xfrm>
          <a:solidFill>
            <a:schemeClr val="accent5"/>
          </a:solidFill>
        </p:spPr>
        <p:txBody>
          <a:bodyPr/>
          <a:lstStyle/>
          <a:p>
            <a:pPr>
              <a:defRPr/>
            </a:pPr>
            <a:r>
              <a:rPr lang="en-US" sz="3200" dirty="0">
                <a:solidFill>
                  <a:srgbClr val="000000"/>
                </a:solidFill>
              </a:rPr>
              <a:t>Mark 16:9-20</a:t>
            </a:r>
          </a:p>
        </p:txBody>
      </p:sp>
    </p:spTree>
    <p:extLst>
      <p:ext uri="{BB962C8B-B14F-4D97-AF65-F5344CB8AC3E}">
        <p14:creationId xmlns:p14="http://schemas.microsoft.com/office/powerpoint/2010/main" val="336281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1DAFD-97FD-319D-FF1B-E5F2502C13D4}"/>
            </a:ext>
          </a:extLst>
        </p:cNvPr>
        <p:cNvGrpSpPr/>
        <p:nvPr/>
      </p:nvGrpSpPr>
      <p:grpSpPr>
        <a:xfrm>
          <a:off x="0" y="0"/>
          <a:ext cx="0" cy="0"/>
          <a:chOff x="0" y="0"/>
          <a:chExt cx="0" cy="0"/>
        </a:xfrm>
      </p:grpSpPr>
      <p:sp>
        <p:nvSpPr>
          <p:cNvPr id="53249" name="Title 1">
            <a:extLst>
              <a:ext uri="{FF2B5EF4-FFF2-40B4-BE49-F238E27FC236}">
                <a16:creationId xmlns:a16="http://schemas.microsoft.com/office/drawing/2014/main" id="{D625A132-3931-B4A6-B73F-12E74A1C65D5}"/>
              </a:ext>
            </a:extLst>
          </p:cNvPr>
          <p:cNvSpPr>
            <a:spLocks noGrp="1"/>
          </p:cNvSpPr>
          <p:nvPr>
            <p:ph type="title"/>
          </p:nvPr>
        </p:nvSpPr>
        <p:spPr/>
        <p:txBody>
          <a:bodyPr/>
          <a:lstStyle/>
          <a:p>
            <a:r>
              <a:rPr lang="en-US">
                <a:latin typeface="Arial" charset="0"/>
                <a:ea typeface="ヒラギノ角ゴ Pro W3" charset="0"/>
                <a:cs typeface="ヒラギノ角ゴ Pro W3" charset="0"/>
              </a:rPr>
              <a:t>He is not here – for he is risen</a:t>
            </a:r>
          </a:p>
        </p:txBody>
      </p:sp>
      <p:pic>
        <p:nvPicPr>
          <p:cNvPr id="53250" name="Content Placeholder 3" descr="Garden Tomb Door.jpg">
            <a:extLst>
              <a:ext uri="{FF2B5EF4-FFF2-40B4-BE49-F238E27FC236}">
                <a16:creationId xmlns:a16="http://schemas.microsoft.com/office/drawing/2014/main" id="{C694819D-0193-F6B7-7D24-7428ADB3BEEA}"/>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r="-608"/>
          <a:stretch>
            <a:fillRect/>
          </a:stretch>
        </p:blipFill>
        <p:spPr>
          <a:xfrm>
            <a:off x="0" y="0"/>
            <a:ext cx="9220200" cy="6858000"/>
          </a:xfrm>
        </p:spPr>
      </p:pic>
      <p:sp>
        <p:nvSpPr>
          <p:cNvPr id="5" name="Title 1">
            <a:extLst>
              <a:ext uri="{FF2B5EF4-FFF2-40B4-BE49-F238E27FC236}">
                <a16:creationId xmlns:a16="http://schemas.microsoft.com/office/drawing/2014/main" id="{7E60CFAA-BF3B-E4C2-25A9-09EEA5CCD281}"/>
              </a:ext>
            </a:extLst>
          </p:cNvPr>
          <p:cNvSpPr txBox="1">
            <a:spLocks/>
          </p:cNvSpPr>
          <p:nvPr/>
        </p:nvSpPr>
        <p:spPr bwMode="auto">
          <a:xfrm>
            <a:off x="457200" y="5410200"/>
            <a:ext cx="8229600" cy="1447800"/>
          </a:xfrm>
          <a:prstGeom prst="rect">
            <a:avLst/>
          </a:prstGeom>
          <a:solidFill>
            <a:schemeClr val="tx1"/>
          </a:solid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ヒラギノ角ゴ Pro W3" charset="0"/>
              </a:rPr>
              <a:t>What</a:t>
            </a:r>
            <a:r>
              <a:rPr kumimoji="0" lang="fr-FR" altLang="ja-JP"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ヒラギノ角ゴ Pro W3" charset="0"/>
              </a:rPr>
              <a:t>'</a:t>
            </a:r>
            <a:r>
              <a:rPr kumimoji="0" 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ヒラギノ角ゴ Pro W3" charset="0"/>
              </a:rPr>
              <a:t>s so important about Christ</a:t>
            </a:r>
            <a:r>
              <a:rPr kumimoji="0" lang="fr-FR" altLang="ja-JP"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ヒラギノ角ゴ Pro W3" charset="0"/>
              </a:rPr>
              <a:t>'</a:t>
            </a:r>
            <a:r>
              <a:rPr kumimoji="0" 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ヒラギノ角ゴ Pro W3" charset="0"/>
              </a:rPr>
              <a:t>s resurrection?</a:t>
            </a:r>
          </a:p>
        </p:txBody>
      </p:sp>
    </p:spTree>
    <p:extLst>
      <p:ext uri="{BB962C8B-B14F-4D97-AF65-F5344CB8AC3E}">
        <p14:creationId xmlns:p14="http://schemas.microsoft.com/office/powerpoint/2010/main" val="138530678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EE8568-BC9A-4AE5-8F05-BD404DBF5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A. The Preparation by the Women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de-DE"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184</a:t>
            </a:r>
          </a:p>
          <a:p>
            <a:pPr algn="ctr" defTabSz="914400" fontAlgn="base">
              <a:spcBef>
                <a:spcPct val="20000"/>
              </a:spcBef>
              <a:buClr>
                <a:srgbClr val="FFCC00"/>
              </a:buClr>
              <a:buSzPct val="70000"/>
            </a:pPr>
            <a:r>
              <a:rPr lang="de-DE"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Matthew 28:1; Mark 16:1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After the Sabbath, early Sunday morning Mary Magdalene, Mary the mother of James, and Salome go to the tomb to anoint Jesus' body</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215444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B22F6B8-D36F-1BD9-F0FE-FF9E7A3F6870}"/>
              </a:ext>
            </a:extLst>
          </p:cNvPr>
          <p:cNvGrpSpPr/>
          <p:nvPr/>
        </p:nvGrpSpPr>
        <p:grpSpPr>
          <a:xfrm>
            <a:off x="0" y="-14288"/>
            <a:ext cx="9145588" cy="6872288"/>
            <a:chOff x="0" y="-14288"/>
            <a:chExt cx="9145588" cy="6872288"/>
          </a:xfrm>
        </p:grpSpPr>
        <p:pic>
          <p:nvPicPr>
            <p:cNvPr id="38604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86050" name="Rectangle 3"/>
            <p:cNvSpPr>
              <a:spLocks noChangeArrowheads="1"/>
            </p:cNvSpPr>
            <p:nvPr/>
          </p:nvSpPr>
          <p:spPr bwMode="auto">
            <a:xfrm>
              <a:off x="609638" y="2895638"/>
              <a:ext cx="263525" cy="322263"/>
            </a:xfrm>
            <a:prstGeom prst="rect">
              <a:avLst/>
            </a:prstGeom>
            <a:solidFill>
              <a:srgbClr val="376FC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charset="0"/>
                <a:ea typeface="ＭＳ Ｐゴシック" charset="0"/>
              </a:endParaRPr>
            </a:p>
          </p:txBody>
        </p:sp>
      </p:grpSp>
      <p:grpSp>
        <p:nvGrpSpPr>
          <p:cNvPr id="4" name="Group 3"/>
          <p:cNvGrpSpPr>
            <a:grpSpLocks/>
          </p:cNvGrpSpPr>
          <p:nvPr/>
        </p:nvGrpSpPr>
        <p:grpSpPr bwMode="auto">
          <a:xfrm>
            <a:off x="5715000" y="4800561"/>
            <a:ext cx="2889250" cy="492443"/>
            <a:chOff x="5715000" y="4800600"/>
            <a:chExt cx="2889448" cy="492443"/>
          </a:xfrm>
        </p:grpSpPr>
        <p:sp>
          <p:nvSpPr>
            <p:cNvPr id="70689" name="Oval 33"/>
            <p:cNvSpPr>
              <a:spLocks noChangeArrowheads="1"/>
            </p:cNvSpPr>
            <p:nvPr/>
          </p:nvSpPr>
          <p:spPr bwMode="auto">
            <a:xfrm>
              <a:off x="5715000" y="5029200"/>
              <a:ext cx="236365" cy="23177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149546" name="Text Box 34"/>
            <p:cNvSpPr txBox="1">
              <a:spLocks noChangeArrowheads="1"/>
            </p:cNvSpPr>
            <p:nvPr/>
          </p:nvSpPr>
          <p:spPr bwMode="auto">
            <a:xfrm>
              <a:off x="5784855" y="4800600"/>
              <a:ext cx="2819593" cy="49244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Black" charset="0"/>
                  <a:ea typeface="ＭＳ Ｐゴシック" charset="0"/>
                </a:rPr>
                <a:t>Alexandrian</a:t>
              </a: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alpha val="43137"/>
                    </a:srgbClr>
                  </a:outerShdw>
                </a:effectLst>
                <a:uLnTx/>
                <a:uFillTx/>
                <a:latin typeface="Times New Roman" pitchFamily="-108" charset="0"/>
                <a:ea typeface="ＭＳ Ｐゴシック" charset="0"/>
                <a:cs typeface="+mn-cs"/>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Black" pitchFamily="-108" charset="0"/>
                  <a:ea typeface="ＭＳ Ｐゴシック" charset="0"/>
                  <a:cs typeface="+mn-cs"/>
                </a:rPr>
                <a:t>Western</a:t>
              </a:r>
            </a:p>
          </p:txBody>
        </p:sp>
      </p:grpSp>
      <p:grpSp>
        <p:nvGrpSpPr>
          <p:cNvPr id="3"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149542" name="Text Box 46"/>
            <p:cNvSpPr txBox="1">
              <a:spLocks noChangeArrowheads="1"/>
            </p:cNvSpPr>
            <p:nvPr/>
          </p:nvSpPr>
          <p:spPr bwMode="auto">
            <a:xfrm>
              <a:off x="4800600" y="381000"/>
              <a:ext cx="2292350" cy="392415"/>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Black" charset="0"/>
                  <a:ea typeface="ＭＳ Ｐゴシック" charset="0"/>
                </a:rPr>
                <a:t>Byzantine</a:t>
              </a:r>
            </a:p>
          </p:txBody>
        </p:sp>
      </p:grpSp>
      <p:sp>
        <p:nvSpPr>
          <p:cNvPr id="386054" name="Text Box 3"/>
          <p:cNvSpPr txBox="1">
            <a:spLocks noChangeArrowheads="1"/>
          </p:cNvSpPr>
          <p:nvPr/>
        </p:nvSpPr>
        <p:spPr bwMode="auto">
          <a:xfrm>
            <a:off x="8524875" y="25400"/>
            <a:ext cx="584200" cy="5222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EFEE8"/>
                </a:solidFill>
                <a:effectLst/>
                <a:uLnTx/>
                <a:uFillTx/>
                <a:latin typeface="Arial" charset="0"/>
                <a:ea typeface="ＭＳ Ｐゴシック" charset="0"/>
                <a:cs typeface="Arial" charset="0"/>
              </a:rPr>
              <a:t>90</a:t>
            </a:r>
            <a:endParaRPr kumimoji="0" lang="en-US" sz="2800" b="0" i="0" u="none" strike="noStrike" kern="1200" cap="none" spc="0" normalizeH="0" baseline="0" noProof="0">
              <a:ln>
                <a:noFill/>
              </a:ln>
              <a:solidFill>
                <a:srgbClr val="FEFEE8"/>
              </a:solidFill>
              <a:effectLst/>
              <a:uLnTx/>
              <a:uFillTx/>
              <a:latin typeface="Arial" charset="0"/>
              <a:ea typeface="ＭＳ Ｐゴシック" charset="0"/>
              <a:cs typeface="Arial" charset="0"/>
            </a:endParaRPr>
          </a:p>
        </p:txBody>
      </p:sp>
      <p:sp>
        <p:nvSpPr>
          <p:cNvPr id="5" name="Title 4"/>
          <p:cNvSpPr>
            <a:spLocks noGrp="1"/>
          </p:cNvSpPr>
          <p:nvPr>
            <p:ph type="title" idx="4294967295"/>
          </p:nvPr>
        </p:nvSpPr>
        <p:spPr>
          <a:xfrm>
            <a:off x="0" y="2852738"/>
            <a:ext cx="9144000" cy="1143000"/>
          </a:xfrm>
          <a:noFill/>
        </p:spPr>
        <p:txBody>
          <a:bodyPr/>
          <a:lstStyle/>
          <a:p>
            <a:pPr eaLnBrk="1" hangingPunct="1">
              <a:defRPr/>
            </a:pPr>
            <a:r>
              <a:rPr lang="en-GB" sz="4800" kern="1200" dirty="0">
                <a:solidFill>
                  <a:srgbClr val="FFFF00"/>
                </a:solidFill>
                <a:effectLst>
                  <a:outerShdw blurRad="38100" dist="38100" dir="2700000" algn="tl" rotWithShape="0">
                    <a:srgbClr val="000000"/>
                  </a:outerShdw>
                </a:effectLst>
                <a:latin typeface="Comic Sans MS"/>
                <a:ea typeface="ＭＳ Ｐゴシック"/>
                <a:cs typeface="ＭＳ Ｐゴシック"/>
              </a:rPr>
              <a:t>3 Manuscript Text Types</a:t>
            </a:r>
            <a:endParaRPr lang="en-US" dirty="0"/>
          </a:p>
        </p:txBody>
      </p:sp>
    </p:spTree>
    <p:extLst>
      <p:ext uri="{BB962C8B-B14F-4D97-AF65-F5344CB8AC3E}">
        <p14:creationId xmlns:p14="http://schemas.microsoft.com/office/powerpoint/2010/main" val="7262656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780AB56-3448-6B2C-6B75-614FB3559AF7}"/>
              </a:ext>
            </a:extLst>
          </p:cNvPr>
          <p:cNvGrpSpPr/>
          <p:nvPr/>
        </p:nvGrpSpPr>
        <p:grpSpPr>
          <a:xfrm>
            <a:off x="0" y="-14288"/>
            <a:ext cx="9145588" cy="6872288"/>
            <a:chOff x="0" y="-14288"/>
            <a:chExt cx="9145588" cy="6872288"/>
          </a:xfrm>
        </p:grpSpPr>
        <p:pic>
          <p:nvPicPr>
            <p:cNvPr id="7" name="Picture 2">
              <a:extLst>
                <a:ext uri="{FF2B5EF4-FFF2-40B4-BE49-F238E27FC236}">
                  <a16:creationId xmlns:a16="http://schemas.microsoft.com/office/drawing/2014/main" id="{43D1C3B6-C80B-9390-119F-65C80666BBD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 name="Rectangle 3">
              <a:extLst>
                <a:ext uri="{FF2B5EF4-FFF2-40B4-BE49-F238E27FC236}">
                  <a16:creationId xmlns:a16="http://schemas.microsoft.com/office/drawing/2014/main" id="{FABE781C-940C-6979-3920-7314A3CD36D5}"/>
                </a:ext>
              </a:extLst>
            </p:cNvPr>
            <p:cNvSpPr>
              <a:spLocks noChangeArrowheads="1"/>
            </p:cNvSpPr>
            <p:nvPr/>
          </p:nvSpPr>
          <p:spPr bwMode="auto">
            <a:xfrm>
              <a:off x="609638" y="2895638"/>
              <a:ext cx="263525" cy="322263"/>
            </a:xfrm>
            <a:prstGeom prst="rect">
              <a:avLst/>
            </a:prstGeom>
            <a:solidFill>
              <a:srgbClr val="376FC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charset="0"/>
                <a:ea typeface="ＭＳ Ｐゴシック" charset="0"/>
              </a:endParaRPr>
            </a:p>
          </p:txBody>
        </p:sp>
      </p:grpSp>
      <p:grpSp>
        <p:nvGrpSpPr>
          <p:cNvPr id="388099" name="Group 3"/>
          <p:cNvGrpSpPr>
            <a:grpSpLocks/>
          </p:cNvGrpSpPr>
          <p:nvPr/>
        </p:nvGrpSpPr>
        <p:grpSpPr bwMode="auto">
          <a:xfrm>
            <a:off x="5715000" y="4800561"/>
            <a:ext cx="2889250" cy="492443"/>
            <a:chOff x="5715000" y="4800600"/>
            <a:chExt cx="2889448" cy="492443"/>
          </a:xfrm>
        </p:grpSpPr>
        <p:sp>
          <p:nvSpPr>
            <p:cNvPr id="70689" name="Oval 33"/>
            <p:cNvSpPr>
              <a:spLocks noChangeArrowheads="1"/>
            </p:cNvSpPr>
            <p:nvPr/>
          </p:nvSpPr>
          <p:spPr bwMode="auto">
            <a:xfrm>
              <a:off x="5715000" y="5029200"/>
              <a:ext cx="257193" cy="263843"/>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149546" name="Text Box 34"/>
            <p:cNvSpPr txBox="1">
              <a:spLocks noChangeArrowheads="1"/>
            </p:cNvSpPr>
            <p:nvPr/>
          </p:nvSpPr>
          <p:spPr bwMode="auto">
            <a:xfrm>
              <a:off x="5784855" y="4800600"/>
              <a:ext cx="2819593" cy="49244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Black" charset="0"/>
                  <a:ea typeface="ＭＳ Ｐゴシック" charset="0"/>
                </a:rPr>
                <a:t>Alexandrian</a:t>
              </a: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alpha val="43137"/>
                    </a:srgbClr>
                  </a:outerShdw>
                </a:effectLst>
                <a:uLnTx/>
                <a:uFillTx/>
                <a:latin typeface="Times New Roman" pitchFamily="-108" charset="0"/>
                <a:ea typeface="ＭＳ Ｐゴシック" charset="0"/>
                <a:cs typeface="+mn-cs"/>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Black" pitchFamily="-108" charset="0"/>
                  <a:ea typeface="ＭＳ Ｐゴシック" charset="0"/>
                  <a:cs typeface="+mn-cs"/>
                </a:rPr>
                <a:t>Western</a:t>
              </a:r>
            </a:p>
          </p:txBody>
        </p:sp>
      </p:grpSp>
      <p:grpSp>
        <p:nvGrpSpPr>
          <p:cNvPr id="388101"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149542" name="Text Box 46"/>
            <p:cNvSpPr txBox="1">
              <a:spLocks noChangeArrowheads="1"/>
            </p:cNvSpPr>
            <p:nvPr/>
          </p:nvSpPr>
          <p:spPr bwMode="auto">
            <a:xfrm>
              <a:off x="4800600" y="381000"/>
              <a:ext cx="2292350" cy="392415"/>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Black" charset="0"/>
                  <a:ea typeface="ＭＳ Ｐゴシック" charset="0"/>
                </a:rPr>
                <a:t>Byzantine</a:t>
              </a:r>
            </a:p>
          </p:txBody>
        </p:sp>
      </p:grpSp>
      <p:sp>
        <p:nvSpPr>
          <p:cNvPr id="14" name="Text Box 2"/>
          <p:cNvSpPr txBox="1">
            <a:spLocks noChangeArrowheads="1"/>
          </p:cNvSpPr>
          <p:nvPr/>
        </p:nvSpPr>
        <p:spPr bwMode="auto">
          <a:xfrm>
            <a:off x="33338" y="1066800"/>
            <a:ext cx="4322762" cy="158577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All </a:t>
            </a:r>
            <a:r>
              <a:rPr kumimoji="0" lang="en-US" altLang="zh-CN"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Have</a:t>
            </a: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16:9-20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Many Manuscripts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But 5</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-7</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century</a:t>
            </a:r>
          </a:p>
        </p:txBody>
      </p:sp>
      <p:sp>
        <p:nvSpPr>
          <p:cNvPr id="15" name="Text Box 2"/>
          <p:cNvSpPr txBox="1">
            <a:spLocks noChangeArrowheads="1"/>
          </p:cNvSpPr>
          <p:nvPr/>
        </p:nvSpPr>
        <p:spPr bwMode="auto">
          <a:xfrm>
            <a:off x="4814888" y="1066800"/>
            <a:ext cx="4322762" cy="158577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All </a:t>
            </a:r>
            <a:r>
              <a:rPr kumimoji="0" lang="en-US" altLang="zh-CN"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Have</a:t>
            </a: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16:9-20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Many Manuscripts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But 9</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-15</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century</a:t>
            </a:r>
          </a:p>
        </p:txBody>
      </p:sp>
      <p:sp>
        <p:nvSpPr>
          <p:cNvPr id="16" name="Text Box 2"/>
          <p:cNvSpPr txBox="1">
            <a:spLocks noChangeArrowheads="1"/>
          </p:cNvSpPr>
          <p:nvPr/>
        </p:nvSpPr>
        <p:spPr bwMode="auto">
          <a:xfrm>
            <a:off x="320675" y="4508500"/>
            <a:ext cx="5114925" cy="2083587"/>
          </a:xfrm>
          <a:prstGeom prst="rect">
            <a:avLst/>
          </a:prstGeom>
          <a:solidFill>
            <a:srgbClr val="000090"/>
          </a:solidFill>
          <a:ln w="38100">
            <a:solidFill>
              <a:srgbClr val="FFFFFF"/>
            </a:solid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Some </a:t>
            </a:r>
            <a:r>
              <a:rPr kumimoji="0" lang="en-US" altLang="zh-CN"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Omit</a:t>
            </a: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16:9-20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Only </a:t>
            </a:r>
            <a:r>
              <a:rPr kumimoji="0" lang="en-US" altLang="zh-CN"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5 </a:t>
            </a: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Manuscripts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4</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century include it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5</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-9</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century exclude it</a:t>
            </a:r>
          </a:p>
        </p:txBody>
      </p:sp>
      <p:sp>
        <p:nvSpPr>
          <p:cNvPr id="388105" name="Text Box 3"/>
          <p:cNvSpPr txBox="1">
            <a:spLocks noChangeArrowheads="1"/>
          </p:cNvSpPr>
          <p:nvPr/>
        </p:nvSpPr>
        <p:spPr bwMode="auto">
          <a:xfrm>
            <a:off x="8524875" y="25400"/>
            <a:ext cx="584200" cy="5222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EFEE8"/>
                </a:solidFill>
                <a:effectLst/>
                <a:uLnTx/>
                <a:uFillTx/>
                <a:latin typeface="Arial" charset="0"/>
                <a:ea typeface="ＭＳ Ｐゴシック" charset="0"/>
                <a:cs typeface="Arial" charset="0"/>
              </a:rPr>
              <a:t>90</a:t>
            </a:r>
            <a:endParaRPr kumimoji="0" lang="en-US" sz="2800" b="0" i="0" u="none" strike="noStrike" kern="1200" cap="none" spc="0" normalizeH="0" baseline="0" noProof="0">
              <a:ln>
                <a:noFill/>
              </a:ln>
              <a:solidFill>
                <a:srgbClr val="FEFEE8"/>
              </a:solidFill>
              <a:effectLst/>
              <a:uLnTx/>
              <a:uFillTx/>
              <a:latin typeface="Arial" charset="0"/>
              <a:ea typeface="ＭＳ Ｐゴシック" charset="0"/>
              <a:cs typeface="Arial" charset="0"/>
            </a:endParaRPr>
          </a:p>
        </p:txBody>
      </p:sp>
      <p:sp>
        <p:nvSpPr>
          <p:cNvPr id="5" name="Title 4"/>
          <p:cNvSpPr>
            <a:spLocks noGrp="1"/>
          </p:cNvSpPr>
          <p:nvPr>
            <p:ph type="title" idx="4294967295"/>
          </p:nvPr>
        </p:nvSpPr>
        <p:spPr>
          <a:xfrm>
            <a:off x="0" y="3006725"/>
            <a:ext cx="9144000" cy="1143000"/>
          </a:xfrm>
          <a:noFill/>
        </p:spPr>
        <p:txBody>
          <a:bodyPr/>
          <a:lstStyle/>
          <a:p>
            <a:pPr eaLnBrk="1" hangingPunct="1">
              <a:defRPr/>
            </a:pPr>
            <a:r>
              <a:rPr lang="en-GB" sz="4800" kern="1200" dirty="0">
                <a:solidFill>
                  <a:srgbClr val="FFFF00"/>
                </a:solidFill>
                <a:effectLst>
                  <a:outerShdw blurRad="38100" dist="38100" dir="2700000" algn="tl" rotWithShape="0">
                    <a:srgbClr val="000000"/>
                  </a:outerShdw>
                </a:effectLst>
                <a:latin typeface="Comic Sans MS"/>
                <a:ea typeface="ＭＳ Ｐゴシック"/>
                <a:cs typeface="ＭＳ Ｐゴシック"/>
              </a:rPr>
              <a:t>What about Mark 16:9-20?</a:t>
            </a:r>
            <a:endParaRPr lang="en-US" dirty="0"/>
          </a:p>
        </p:txBody>
      </p:sp>
    </p:spTree>
    <p:extLst>
      <p:ext uri="{BB962C8B-B14F-4D97-AF65-F5344CB8AC3E}">
        <p14:creationId xmlns:p14="http://schemas.microsoft.com/office/powerpoint/2010/main" val="21983567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5" grpId="0" animBg="1" autoUpdateAnimBg="0"/>
      <p:bldP spid="16" grpId="0" animBg="1"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876300" y="2339581"/>
            <a:ext cx="7391400" cy="2083587"/>
          </a:xfrm>
          <a:prstGeom prst="rect">
            <a:avLst/>
          </a:prstGeom>
          <a:solidFill>
            <a:schemeClr val="accent6">
              <a:lumMod val="50000"/>
            </a:schemeClr>
          </a:solidFill>
          <a:ln w="9525">
            <a:no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Are you a disciple who willingly suffers after Jesus</a:t>
            </a:r>
            <a:r>
              <a:rPr kumimoji="0" lang="uk-UA"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example?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90146" name="Text Box 3"/>
          <p:cNvSpPr txBox="1">
            <a:spLocks noChangeArrowheads="1"/>
          </p:cNvSpPr>
          <p:nvPr/>
        </p:nvSpPr>
        <p:spPr bwMode="auto">
          <a:xfrm>
            <a:off x="8388350" y="381038"/>
            <a:ext cx="584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82</a:t>
            </a:r>
            <a:endParaRPr kumimoji="0" lang="en-US" sz="2800" b="0" i="0" u="none" strike="noStrike" kern="1200" cap="none" spc="0" normalizeH="0" baseline="0" noProof="0">
              <a:ln>
                <a:noFill/>
              </a:ln>
              <a:solidFill>
                <a:srgbClr val="8383AD"/>
              </a:solidFill>
              <a:effectLst/>
              <a:uLnTx/>
              <a:uFillTx/>
              <a:latin typeface="Arial" charset="0"/>
              <a:ea typeface="ＭＳ Ｐゴシック" charset="0"/>
              <a:cs typeface="Arial" charset="0"/>
            </a:endParaRPr>
          </a:p>
        </p:txBody>
      </p:sp>
      <p:sp>
        <p:nvSpPr>
          <p:cNvPr id="390147" name="Text Box 4"/>
          <p:cNvSpPr txBox="1">
            <a:spLocks noChangeArrowheads="1"/>
          </p:cNvSpPr>
          <p:nvPr/>
        </p:nvSpPr>
        <p:spPr bwMode="auto">
          <a:xfrm>
            <a:off x="3733838" y="482600"/>
            <a:ext cx="1516063" cy="59014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Mark</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39014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0149" name="Title 1"/>
          <p:cNvSpPr>
            <a:spLocks noGrp="1"/>
          </p:cNvSpPr>
          <p:nvPr>
            <p:ph type="title" idx="4294967295"/>
          </p:nvPr>
        </p:nvSpPr>
        <p:spPr>
          <a:xfrm>
            <a:off x="685800" y="1196975"/>
            <a:ext cx="7772400" cy="1143000"/>
          </a:xfrm>
        </p:spPr>
        <p:txBody>
          <a:bodyPr/>
          <a:lstStyle/>
          <a:p>
            <a:r>
              <a:rPr lang="en-US" sz="3600" dirty="0">
                <a:latin typeface="Arial" charset="0"/>
                <a:ea typeface="ＭＳ Ｐゴシック" charset="0"/>
                <a:cs typeface="ＭＳ Ｐゴシック" charset="0"/>
              </a:rPr>
              <a:t>Application</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903706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box(in)">
                                      <p:cBhvr>
                                        <p:cTn id="7"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nimBg="1"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46B46-358E-4DFF-B030-B8CC06EA3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N. The Final Commission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197</a:t>
            </a:r>
          </a:p>
          <a:p>
            <a:pPr algn="ctr" defTabSz="914400" fontAlgn="base">
              <a:spcBef>
                <a:spcPct val="20000"/>
              </a:spcBef>
              <a:buClr>
                <a:srgbClr val="FFCC00"/>
              </a:buClr>
              <a:buSzPct val="70000"/>
            </a:pPr>
            <a:r>
              <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Luke 24:44-49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96268"/>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2800" b="1" kern="0" dirty="0">
                <a:solidFill>
                  <a:srgbClr val="FFFFFF"/>
                </a:solidFill>
                <a:effectLst>
                  <a:glow rad="228600">
                    <a:srgbClr val="220011"/>
                  </a:glow>
                </a:effectLst>
                <a:latin typeface="Arial"/>
                <a:ea typeface="ＭＳ Ｐゴシック" charset="0"/>
                <a:cs typeface="Arial"/>
              </a:rPr>
              <a:t>After time with the apostles in Galilee, Jesus leads them to Jerusalem where He encourages them to stay until the Spirit empowers them for ministry</a:t>
            </a:r>
          </a:p>
        </p:txBody>
      </p:sp>
    </p:spTree>
    <p:extLst>
      <p:ext uri="{BB962C8B-B14F-4D97-AF65-F5344CB8AC3E}">
        <p14:creationId xmlns:p14="http://schemas.microsoft.com/office/powerpoint/2010/main" val="50453600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 Question the Great Commission – Journey of the Word">
            <a:extLst>
              <a:ext uri="{FF2B5EF4-FFF2-40B4-BE49-F238E27FC236}">
                <a16:creationId xmlns:a16="http://schemas.microsoft.com/office/drawing/2014/main" id="{DAD3995E-7737-5CC0-2FAD-E020D5BF36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4163"/>
            <a:ext cx="9144000" cy="46212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BF71C2-9BF7-9385-2A48-850D95901F52}"/>
              </a:ext>
            </a:extLst>
          </p:cNvPr>
          <p:cNvSpPr>
            <a:spLocks noGrp="1"/>
          </p:cNvSpPr>
          <p:nvPr>
            <p:ph type="title"/>
          </p:nvPr>
        </p:nvSpPr>
        <p:spPr>
          <a:xfrm>
            <a:off x="0" y="365127"/>
            <a:ext cx="9144000" cy="793113"/>
          </a:xfrm>
        </p:spPr>
        <p:txBody>
          <a:bodyPr/>
          <a:lstStyle/>
          <a:p>
            <a:pPr algn="ctr"/>
            <a:r>
              <a:rPr lang="en-US" b="1">
                <a:solidFill>
                  <a:schemeClr val="bg1"/>
                </a:solidFill>
                <a:effectLst>
                  <a:glow rad="228600">
                    <a:schemeClr val="tx1">
                      <a:alpha val="77014"/>
                    </a:schemeClr>
                  </a:glow>
                </a:effectLst>
                <a:latin typeface="Arial" panose="020B0604020202020204" pitchFamily="34" charset="0"/>
                <a:cs typeface="Arial" panose="020B0604020202020204" pitchFamily="34" charset="0"/>
              </a:rPr>
              <a:t>Four Great Commissions</a:t>
            </a:r>
          </a:p>
        </p:txBody>
      </p:sp>
      <p:graphicFrame>
        <p:nvGraphicFramePr>
          <p:cNvPr id="3" name="Table 2">
            <a:extLst>
              <a:ext uri="{FF2B5EF4-FFF2-40B4-BE49-F238E27FC236}">
                <a16:creationId xmlns:a16="http://schemas.microsoft.com/office/drawing/2014/main" id="{744A3779-8779-EB08-AAC3-04D7AA71D161}"/>
              </a:ext>
            </a:extLst>
          </p:cNvPr>
          <p:cNvGraphicFramePr>
            <a:graphicFrameLocks noGrp="1"/>
          </p:cNvGraphicFramePr>
          <p:nvPr>
            <p:extLst>
              <p:ext uri="{D42A27DB-BD31-4B8C-83A1-F6EECF244321}">
                <p14:modId xmlns:p14="http://schemas.microsoft.com/office/powerpoint/2010/main" val="4106516741"/>
              </p:ext>
            </p:extLst>
          </p:nvPr>
        </p:nvGraphicFramePr>
        <p:xfrm>
          <a:off x="0" y="1397000"/>
          <a:ext cx="9144000" cy="5250688"/>
        </p:xfrm>
        <a:graphic>
          <a:graphicData uri="http://schemas.openxmlformats.org/drawingml/2006/table">
            <a:tbl>
              <a:tblPr firstRow="1" bandRow="1">
                <a:tableStyleId>{2D5ABB26-0587-4C30-8999-92F81FD0307C}</a:tableStyleId>
              </a:tblPr>
              <a:tblGrid>
                <a:gridCol w="2804984">
                  <a:extLst>
                    <a:ext uri="{9D8B030D-6E8A-4147-A177-3AD203B41FA5}">
                      <a16:colId xmlns:a16="http://schemas.microsoft.com/office/drawing/2014/main" val="3122445367"/>
                    </a:ext>
                  </a:extLst>
                </a:gridCol>
                <a:gridCol w="2001794">
                  <a:extLst>
                    <a:ext uri="{9D8B030D-6E8A-4147-A177-3AD203B41FA5}">
                      <a16:colId xmlns:a16="http://schemas.microsoft.com/office/drawing/2014/main" val="649847021"/>
                    </a:ext>
                  </a:extLst>
                </a:gridCol>
                <a:gridCol w="2409568">
                  <a:extLst>
                    <a:ext uri="{9D8B030D-6E8A-4147-A177-3AD203B41FA5}">
                      <a16:colId xmlns:a16="http://schemas.microsoft.com/office/drawing/2014/main" val="1151178017"/>
                    </a:ext>
                  </a:extLst>
                </a:gridCol>
                <a:gridCol w="1927654">
                  <a:extLst>
                    <a:ext uri="{9D8B030D-6E8A-4147-A177-3AD203B41FA5}">
                      <a16:colId xmlns:a16="http://schemas.microsoft.com/office/drawing/2014/main" val="951561749"/>
                    </a:ext>
                  </a:extLst>
                </a:gridCol>
              </a:tblGrid>
              <a:tr h="770128">
                <a:tc>
                  <a:txBody>
                    <a:bodyPr/>
                    <a:lstStyle/>
                    <a:p>
                      <a:pPr algn="ct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Matthew 28:18-20</a:t>
                      </a:r>
                    </a:p>
                  </a:txBody>
                  <a:tcPr anchor="ctr"/>
                </a:tc>
                <a:tc>
                  <a:txBody>
                    <a:bodyPr/>
                    <a:lstStyle/>
                    <a:p>
                      <a:pPr algn="ct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Mark 16:1-2</a:t>
                      </a:r>
                    </a:p>
                  </a:txBody>
                  <a:tcPr anchor="ctr"/>
                </a:tc>
                <a:tc>
                  <a:txBody>
                    <a:bodyPr/>
                    <a:lstStyle/>
                    <a:p>
                      <a:pPr algn="ct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Luke 24:46-47</a:t>
                      </a:r>
                    </a:p>
                  </a:txBody>
                  <a:tcPr anchor="ctr"/>
                </a:tc>
                <a:tc>
                  <a:txBody>
                    <a:bodyPr/>
                    <a:lstStyle/>
                    <a:p>
                      <a:pPr algn="ct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John 20:21</a:t>
                      </a:r>
                    </a:p>
                  </a:txBody>
                  <a:tcPr anchor="ctr"/>
                </a:tc>
                <a:extLst>
                  <a:ext uri="{0D108BD9-81ED-4DB2-BD59-A6C34878D82A}">
                    <a16:rowId xmlns:a16="http://schemas.microsoft.com/office/drawing/2014/main" val="2785037201"/>
                  </a:ext>
                </a:extLst>
              </a:tr>
              <a:tr h="3666202">
                <a:tc>
                  <a:txBody>
                    <a:bodyPr/>
                    <a:lstStyle/>
                    <a:p>
                      <a:pPr algn="ctr"/>
                      <a:r>
                        <a:rPr lang="en-US" sz="2400" b="1" dirty="0">
                          <a:solidFill>
                            <a:srgbClr val="FFFF00"/>
                          </a:solidFill>
                          <a:effectLst>
                            <a:glow rad="228600">
                              <a:schemeClr val="tx1">
                                <a:alpha val="88000"/>
                              </a:schemeClr>
                            </a:glow>
                          </a:effectLst>
                          <a:latin typeface="Arial" panose="020B0604020202020204" pitchFamily="34" charset="0"/>
                          <a:cs typeface="Arial" panose="020B0604020202020204" pitchFamily="34" charset="0"/>
                        </a:rPr>
                        <a:t>Make disciples</a:t>
                      </a:r>
                      <a:r>
                        <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rPr>
                        <a:t> by…</a:t>
                      </a:r>
                      <a:br>
                        <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rPr>
                      </a:br>
                      <a:r>
                        <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rPr>
                        <a:t>going…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rPr>
                        <a:t>baptizing…</a:t>
                      </a:r>
                      <a:br>
                        <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rPr>
                      </a:br>
                      <a:r>
                        <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rPr>
                        <a:t>teaching </a:t>
                      </a:r>
                      <a:br>
                        <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rPr>
                      </a:br>
                      <a:r>
                        <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rPr>
                        <a:t>them to obey all the commands I have given you.</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p>
                      <a:pPr algn="ct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00"/>
                          </a:solidFill>
                          <a:effectLst>
                            <a:glow rad="228600">
                              <a:schemeClr val="tx1">
                                <a:alpha val="88000"/>
                              </a:schemeClr>
                            </a:glow>
                          </a:effectLst>
                          <a:latin typeface="Arial" panose="020B0604020202020204" pitchFamily="34" charset="0"/>
                          <a:cs typeface="Arial" panose="020B0604020202020204" pitchFamily="34" charset="0"/>
                        </a:rPr>
                        <a:t>Go</a:t>
                      </a:r>
                      <a:r>
                        <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rPr>
                        <a:t> into all the world and </a:t>
                      </a:r>
                      <a:r>
                        <a:rPr lang="en-US" sz="2400" b="1" dirty="0">
                          <a:solidFill>
                            <a:srgbClr val="FFFF00"/>
                          </a:solidFill>
                          <a:effectLst>
                            <a:glow rad="228600">
                              <a:schemeClr val="tx1">
                                <a:alpha val="88000"/>
                              </a:schemeClr>
                            </a:glow>
                          </a:effectLst>
                          <a:latin typeface="Arial" panose="020B0604020202020204" pitchFamily="34" charset="0"/>
                          <a:cs typeface="Arial" panose="020B0604020202020204" pitchFamily="34" charset="0"/>
                        </a:rPr>
                        <a:t>preach</a:t>
                      </a:r>
                      <a:r>
                        <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rPr>
                        <a:t> the gospel to all creation.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p>
                      <a:pPr algn="ct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bg1"/>
                          </a:solidFill>
                          <a:effectLst>
                            <a:glow rad="228600">
                              <a:schemeClr val="tx1">
                                <a:alpha val="88000"/>
                              </a:schemeClr>
                            </a:glow>
                          </a:effectLst>
                          <a:latin typeface="Arial" panose="020B0604020202020204" pitchFamily="34" charset="0"/>
                          <a:ea typeface="+mn-ea"/>
                          <a:cs typeface="Arial" panose="020B0604020202020204" pitchFamily="34" charset="0"/>
                        </a:rPr>
                        <a:t>The Messiah would suffer and die and rise from the dead…[and] </a:t>
                      </a:r>
                      <a:r>
                        <a:rPr lang="en-US" sz="2400" b="1" kern="1200" dirty="0">
                          <a:solidFill>
                            <a:srgbClr val="FFFF00"/>
                          </a:solidFill>
                          <a:effectLst>
                            <a:glow rad="228600">
                              <a:schemeClr val="tx1">
                                <a:alpha val="88000"/>
                              </a:schemeClr>
                            </a:glow>
                          </a:effectLst>
                          <a:latin typeface="Arial" panose="020B0604020202020204" pitchFamily="34" charset="0"/>
                          <a:ea typeface="+mn-ea"/>
                          <a:cs typeface="Arial" panose="020B0604020202020204" pitchFamily="34" charset="0"/>
                        </a:rPr>
                        <a:t>proclaimed</a:t>
                      </a:r>
                      <a:r>
                        <a:rPr lang="en-US" sz="2400" b="1" kern="1200" dirty="0">
                          <a:solidFill>
                            <a:schemeClr val="bg1"/>
                          </a:solidFill>
                          <a:effectLst>
                            <a:glow rad="228600">
                              <a:schemeClr val="tx1">
                                <a:alpha val="88000"/>
                              </a:schemeClr>
                            </a:glow>
                          </a:effectLst>
                          <a:latin typeface="Arial" panose="020B0604020202020204" pitchFamily="34" charset="0"/>
                          <a:ea typeface="+mn-ea"/>
                          <a:cs typeface="Arial" panose="020B0604020202020204" pitchFamily="34" charset="0"/>
                        </a:rPr>
                        <a:t> in the authority of his name to all the nations, beginning in Jerusalem.</a:t>
                      </a:r>
                    </a:p>
                    <a:p>
                      <a:pPr algn="ct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bg1"/>
                          </a:solidFill>
                          <a:effectLst>
                            <a:glow rad="228600">
                              <a:schemeClr val="tx1">
                                <a:alpha val="88000"/>
                              </a:schemeClr>
                            </a:glow>
                          </a:effectLst>
                          <a:latin typeface="Arial" panose="020B0604020202020204" pitchFamily="34" charset="0"/>
                          <a:ea typeface="+mn-ea"/>
                          <a:cs typeface="Arial" panose="020B0604020202020204" pitchFamily="34" charset="0"/>
                        </a:rPr>
                        <a:t>Peace be with you. As the Father has sent me, so I am </a:t>
                      </a:r>
                      <a:r>
                        <a:rPr lang="en-US" sz="2400" b="1" kern="1200" dirty="0">
                          <a:solidFill>
                            <a:srgbClr val="FFFF00"/>
                          </a:solidFill>
                          <a:effectLst>
                            <a:glow rad="228600">
                              <a:schemeClr val="tx1">
                                <a:alpha val="88000"/>
                              </a:schemeClr>
                            </a:glow>
                          </a:effectLst>
                          <a:latin typeface="Arial" panose="020B0604020202020204" pitchFamily="34" charset="0"/>
                          <a:ea typeface="+mn-ea"/>
                          <a:cs typeface="Arial" panose="020B0604020202020204" pitchFamily="34" charset="0"/>
                        </a:rPr>
                        <a:t>sending you</a:t>
                      </a:r>
                      <a:r>
                        <a:rPr lang="en-US" sz="2400" b="1" kern="1200" dirty="0">
                          <a:solidFill>
                            <a:schemeClr val="bg1"/>
                          </a:solidFill>
                          <a:effectLst>
                            <a:glow rad="228600">
                              <a:schemeClr val="tx1">
                                <a:alpha val="88000"/>
                              </a:schemeClr>
                            </a:glow>
                          </a:effectLst>
                          <a:latin typeface="Arial" panose="020B0604020202020204" pitchFamily="34" charset="0"/>
                          <a:ea typeface="+mn-ea"/>
                          <a:cs typeface="Arial" panose="020B0604020202020204" pitchFamily="34" charset="0"/>
                        </a:rPr>
                        <a:t>.</a:t>
                      </a:r>
                    </a:p>
                    <a:p>
                      <a:pPr algn="ct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01455491"/>
                  </a:ext>
                </a:extLst>
              </a:tr>
            </a:tbl>
          </a:graphicData>
        </a:graphic>
      </p:graphicFrame>
    </p:spTree>
    <p:extLst>
      <p:ext uri="{BB962C8B-B14F-4D97-AF65-F5344CB8AC3E}">
        <p14:creationId xmlns:p14="http://schemas.microsoft.com/office/powerpoint/2010/main" val="5015976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7B0F7C-54D4-415F-8404-54A050E33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O. The Ascension of Christ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204864"/>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de-DE"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198</a:t>
            </a:r>
          </a:p>
          <a:p>
            <a:pPr algn="ctr" defTabSz="914400" fontAlgn="base">
              <a:spcBef>
                <a:spcPct val="20000"/>
              </a:spcBef>
              <a:buClr>
                <a:srgbClr val="FFCC00"/>
              </a:buClr>
              <a:buSzPct val="70000"/>
            </a:pPr>
            <a:r>
              <a:rPr lang="de-DE"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Mark 16:19-20; Luke 24:50-53; Acts 1:1-11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blesses His disciples on the Mount of Olives and rises to heaven to sit at God's right hand for His present ministry for the saints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60550789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65531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84200" y="29468"/>
            <a:ext cx="5159799" cy="5947261"/>
          </a:xfrm>
          <a:effectLst>
            <a:outerShdw blurRad="63500" dist="35921" dir="2700000" algn="ctr" rotWithShape="0">
              <a:schemeClr val="tx2">
                <a:alpha val="74998"/>
              </a:schemeClr>
            </a:outerShdw>
          </a:effectLst>
        </p:spPr>
        <p:txBody>
          <a:bodyPr anchor="ctr"/>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In my first book I told you, Theophilus, about everything Jesus began to do and teach </a:t>
            </a:r>
            <a:r>
              <a:rPr lang="en-US" sz="3200" b="1" baseline="30000" dirty="0">
                <a:effectLst>
                  <a:glow rad="127000">
                    <a:schemeClr val="tx1"/>
                  </a:glow>
                </a:effectLst>
                <a:latin typeface="Arial" charset="0"/>
                <a:ea typeface="ＭＳ Ｐゴシック" charset="0"/>
                <a:cs typeface="ＭＳ Ｐゴシック" charset="0"/>
              </a:rPr>
              <a:t>2 </a:t>
            </a:r>
            <a:r>
              <a:rPr lang="en-US" sz="3200" b="1" dirty="0">
                <a:effectLst>
                  <a:glow rad="127000">
                    <a:schemeClr val="tx1"/>
                  </a:glow>
                </a:effectLst>
                <a:latin typeface="Arial" charset="0"/>
                <a:ea typeface="ＭＳ Ｐゴシック" charset="0"/>
                <a:cs typeface="ＭＳ Ｐゴシック" charset="0"/>
              </a:rPr>
              <a:t>until the day he was taken up to heaven after giving his chosen apostles further instructions through the Holy Spirit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(Acts 1:1–2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4098" name="Picture 2" descr="ICON">
            <a:extLst>
              <a:ext uri="{FF2B5EF4-FFF2-40B4-BE49-F238E27FC236}">
                <a16:creationId xmlns:a16="http://schemas.microsoft.com/office/drawing/2014/main" id="{3A243D84-ED06-2248-8502-57B1193343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984200" cy="5947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73348"/>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23860847-7948-1548-BB95-023A3F5D6E4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0"/>
            <a:ext cx="4680488" cy="594726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During the forty days after he suffered and died, he appeared to the apostles from time to time, and he proved to them in many ways that he was actually alive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(Acts 1:3a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32169731"/>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40493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818" name="Picture 2" descr="Related image">
            <a:extLst>
              <a:ext uri="{FF2B5EF4-FFF2-40B4-BE49-F238E27FC236}">
                <a16:creationId xmlns:a16="http://schemas.microsoft.com/office/drawing/2014/main" id="{F474E829-12B4-D746-AFB5-9A182D60DD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7075" y="0"/>
            <a:ext cx="5148263" cy="6858000"/>
          </a:xfrm>
          <a:prstGeom prst="rect">
            <a:avLst/>
          </a:prstGeom>
          <a:noFill/>
          <a:extLst>
            <a:ext uri="{909E8E84-426E-40DD-AFC4-6F175D3DCCD1}">
              <a14:hiddenFill xmlns:a14="http://schemas.microsoft.com/office/drawing/2010/main">
                <a:solidFill>
                  <a:srgbClr val="FFFFFF"/>
                </a:solidFill>
              </a14:hiddenFill>
            </a:ext>
          </a:extLst>
        </p:spPr>
      </p:pic>
      <p:sp>
        <p:nvSpPr>
          <p:cNvPr id="751618" name="Rectangle 3"/>
          <p:cNvSpPr>
            <a:spLocks noGrp="1" noChangeArrowheads="1"/>
          </p:cNvSpPr>
          <p:nvPr>
            <p:ph type="title" idx="4294967295"/>
          </p:nvPr>
        </p:nvSpPr>
        <p:spPr>
          <a:xfrm>
            <a:off x="0" y="332656"/>
            <a:ext cx="4067944" cy="1371600"/>
          </a:xfrm>
          <a:noFill/>
          <a:ln>
            <a:noFill/>
          </a:ln>
        </p:spPr>
        <p:txBody>
          <a:bodyPr vert="horz" wrap="square" lIns="91427" tIns="45714" rIns="91427" bIns="45714" numCol="1" anchor="ctr" anchorCtr="0" compatLnSpc="1">
            <a:prstTxWarp prst="textNoShape">
              <a:avLst/>
            </a:prstTxWarp>
          </a:bodyPr>
          <a:lstStyle/>
          <a:p>
            <a:pPr eaLnBrk="1" hangingPunct="1"/>
            <a:r>
              <a:rPr lang="en-US" sz="5400" b="1" dirty="0">
                <a:gradFill>
                  <a:gsLst>
                    <a:gs pos="0">
                      <a:srgbClr val="FF0000"/>
                    </a:gs>
                    <a:gs pos="100000">
                      <a:schemeClr val="tx1"/>
                    </a:gs>
                  </a:gsLst>
                  <a:lin ang="5400000" scaled="1"/>
                </a:gradFill>
                <a:effectLst/>
                <a:latin typeface="Arial" charset="0"/>
                <a:ea typeface="ＭＳ Ｐゴシック" charset="0"/>
              </a:rPr>
              <a:t>Roman Soldier</a:t>
            </a:r>
          </a:p>
        </p:txBody>
      </p:sp>
    </p:spTree>
  </p:cSld>
  <p:clrMapOvr>
    <a:masterClrMapping/>
  </p:clrMapOvr>
  <p:transition>
    <p:diamond/>
  </p:transition>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93586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73453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28357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457053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F1CD7B78-0A81-E347-A130-919A50B657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0"/>
            <a:ext cx="4680488" cy="594726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During the forty days after he suffered and died, he appeared to the apostles from time to time, and he proved to them in many ways that he was actually alive. And he talked to them about the </a:t>
            </a:r>
            <a:r>
              <a:rPr lang="en-US" sz="3200" b="1" dirty="0">
                <a:solidFill>
                  <a:srgbClr val="FFFF00"/>
                </a:solidFill>
                <a:effectLst>
                  <a:glow rad="127000">
                    <a:schemeClr val="tx1"/>
                  </a:glow>
                </a:effectLst>
                <a:latin typeface="Arial" charset="0"/>
                <a:ea typeface="ＭＳ Ｐゴシック" charset="0"/>
                <a:cs typeface="ＭＳ Ｐゴシック" charset="0"/>
              </a:rPr>
              <a:t>Kingdom of God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(Acts 1:3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22275855"/>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C4B958E-79A5-6755-774B-BD7B8DBD9823}"/>
              </a:ext>
            </a:extLst>
          </p:cNvPr>
          <p:cNvGrpSpPr/>
          <p:nvPr/>
        </p:nvGrpSpPr>
        <p:grpSpPr>
          <a:xfrm>
            <a:off x="101224" y="3657600"/>
            <a:ext cx="8791441" cy="3213279"/>
            <a:chOff x="101224" y="3657600"/>
            <a:chExt cx="8791441" cy="3213279"/>
          </a:xfrm>
        </p:grpSpPr>
        <p:sp>
          <p:nvSpPr>
            <p:cNvPr id="4" name="AutoShape 2">
              <a:extLst>
                <a:ext uri="{FF2B5EF4-FFF2-40B4-BE49-F238E27FC236}">
                  <a16:creationId xmlns:a16="http://schemas.microsoft.com/office/drawing/2014/main" id="{6E363924-0436-CB37-B76B-653EC3E1B1C3}"/>
                </a:ext>
              </a:extLst>
            </p:cNvPr>
            <p:cNvSpPr>
              <a:spLocks noChangeArrowheads="1"/>
            </p:cNvSpPr>
            <p:nvPr/>
          </p:nvSpPr>
          <p:spPr bwMode="auto">
            <a:xfrm>
              <a:off x="123315" y="3657600"/>
              <a:ext cx="8769350" cy="3200400"/>
            </a:xfrm>
            <a:prstGeom prst="upArrowCallout">
              <a:avLst>
                <a:gd name="adj1" fmla="val 63690"/>
                <a:gd name="adj2" fmla="val 63690"/>
                <a:gd name="adj3" fmla="val 16667"/>
                <a:gd name="adj4" fmla="val 66667"/>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 name="Text Box 22">
              <a:extLst>
                <a:ext uri="{FF2B5EF4-FFF2-40B4-BE49-F238E27FC236}">
                  <a16:creationId xmlns:a16="http://schemas.microsoft.com/office/drawing/2014/main" id="{1ED133CA-DA1B-1CE3-9359-833154A53C27}"/>
                </a:ext>
              </a:extLst>
            </p:cNvPr>
            <p:cNvSpPr txBox="1">
              <a:spLocks noChangeArrowheads="1"/>
            </p:cNvSpPr>
            <p:nvPr/>
          </p:nvSpPr>
          <p:spPr bwMode="auto">
            <a:xfrm>
              <a:off x="101224" y="5670550"/>
              <a:ext cx="87693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"How awful that day will be!  None will be like it.  It will be a time of Jacob</a:t>
              </a:r>
              <a:r>
                <a:rPr kumimoji="0" lang="fr-FR" altLang="ja-JP"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s trouble, but he will be saved out of it" </a:t>
              </a:r>
              <a:b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(Jer 30:7)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2" name="Group 1"/>
          <p:cNvGrpSpPr>
            <a:grpSpLocks/>
          </p:cNvGrpSpPr>
          <p:nvPr/>
        </p:nvGrpSpPr>
        <p:grpSpPr bwMode="auto">
          <a:xfrm>
            <a:off x="-6350" y="161589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grpSp>
      <p:sp>
        <p:nvSpPr>
          <p:cNvPr id="32772" name="Text Box 4"/>
          <p:cNvSpPr txBox="1">
            <a:spLocks noChangeArrowheads="1"/>
          </p:cNvSpPr>
          <p:nvPr/>
        </p:nvSpPr>
        <p:spPr bwMode="auto">
          <a:xfrm>
            <a:off x="290513" y="3120840"/>
            <a:ext cx="2203450" cy="525463"/>
          </a:xfrm>
          <a:prstGeom prst="rect">
            <a:avLst/>
          </a:prstGeom>
          <a:solidFill>
            <a:srgbClr val="0070C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Church</a:t>
            </a: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Age</a:t>
            </a:r>
          </a:p>
        </p:txBody>
      </p:sp>
      <p:sp>
        <p:nvSpPr>
          <p:cNvPr id="32774" name="Text Box 6"/>
          <p:cNvSpPr txBox="1">
            <a:spLocks noChangeArrowheads="1"/>
          </p:cNvSpPr>
          <p:nvPr/>
        </p:nvSpPr>
        <p:spPr bwMode="auto">
          <a:xfrm>
            <a:off x="2484438" y="312084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Tribulation</a:t>
            </a: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14:1-2)</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5218113" y="3120840"/>
            <a:ext cx="2336800" cy="895350"/>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Millennium</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14:6-21)</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7" name="Text Box 9"/>
          <p:cNvSpPr txBox="1">
            <a:spLocks noChangeArrowheads="1"/>
          </p:cNvSpPr>
          <p:nvPr/>
        </p:nvSpPr>
        <p:spPr bwMode="auto">
          <a:xfrm>
            <a:off x="1043736" y="1146954"/>
            <a:ext cx="2808287" cy="83317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Rapture</a:t>
            </a:r>
            <a:b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 Thess 4:13-18)</a:t>
            </a:r>
          </a:p>
        </p:txBody>
      </p:sp>
      <p:sp>
        <p:nvSpPr>
          <p:cNvPr id="32778" name="Line 10"/>
          <p:cNvSpPr>
            <a:spLocks noChangeShapeType="1"/>
          </p:cNvSpPr>
          <p:nvPr/>
        </p:nvSpPr>
        <p:spPr bwMode="auto">
          <a:xfrm>
            <a:off x="5173663" y="187306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9" name="Text Box 11"/>
          <p:cNvSpPr txBox="1">
            <a:spLocks noChangeArrowheads="1"/>
          </p:cNvSpPr>
          <p:nvPr/>
        </p:nvSpPr>
        <p:spPr bwMode="auto">
          <a:xfrm>
            <a:off x="3922614" y="1146954"/>
            <a:ext cx="2081317" cy="833178"/>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a:t>
            </a:r>
            <a:r>
              <a:rPr kumimoji="0" lang="en-GB" sz="2400" b="1"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nd</a:t>
            </a: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Advent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14:3-5)</a:t>
            </a:r>
          </a:p>
        </p:txBody>
      </p:sp>
      <p:sp>
        <p:nvSpPr>
          <p:cNvPr id="32780" name="Text Box 12"/>
          <p:cNvSpPr txBox="1">
            <a:spLocks noChangeArrowheads="1"/>
          </p:cNvSpPr>
          <p:nvPr/>
        </p:nvSpPr>
        <p:spPr bwMode="auto">
          <a:xfrm>
            <a:off x="2967038" y="4277288"/>
            <a:ext cx="2635250" cy="1325563"/>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&amp;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(Armageddon)</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(Ezek 38–39)</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81" name="Text Box 13"/>
          <p:cNvSpPr txBox="1">
            <a:spLocks noChangeArrowheads="1"/>
          </p:cNvSpPr>
          <p:nvPr/>
        </p:nvSpPr>
        <p:spPr bwMode="auto">
          <a:xfrm>
            <a:off x="6024053" y="4296338"/>
            <a:ext cx="2996632" cy="1325620"/>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and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Revisited</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20:7-10)</a:t>
            </a:r>
          </a:p>
        </p:txBody>
      </p:sp>
      <p:sp>
        <p:nvSpPr>
          <p:cNvPr id="32783" name="Line 15"/>
          <p:cNvSpPr>
            <a:spLocks noChangeShapeType="1"/>
          </p:cNvSpPr>
          <p:nvPr/>
        </p:nvSpPr>
        <p:spPr bwMode="auto">
          <a:xfrm flipV="1">
            <a:off x="5189538" y="3445345"/>
            <a:ext cx="1587"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4" name="Line 16"/>
          <p:cNvSpPr>
            <a:spLocks noChangeShapeType="1"/>
          </p:cNvSpPr>
          <p:nvPr/>
        </p:nvSpPr>
        <p:spPr bwMode="auto">
          <a:xfrm flipV="1">
            <a:off x="7566025" y="3464395"/>
            <a:ext cx="1588"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3" name="Line 5"/>
          <p:cNvSpPr>
            <a:spLocks noChangeShapeType="1"/>
          </p:cNvSpPr>
          <p:nvPr/>
        </p:nvSpPr>
        <p:spPr bwMode="auto">
          <a:xfrm flipV="1">
            <a:off x="0" y="309702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dirty="0">
                <a:solidFill>
                  <a:schemeClr val="bg1"/>
                </a:solidFill>
                <a:latin typeface="Arial" charset="0"/>
                <a:ea typeface="ＭＳ Ｐゴシック" charset="0"/>
              </a:rPr>
              <a:t>A Dispensational Timeline</a:t>
            </a:r>
            <a:endParaRPr lang="en-US" sz="5400" b="1" dirty="0">
              <a:latin typeface="Arial" charset="0"/>
              <a:ea typeface="ＭＳ Ｐゴシック" charset="0"/>
            </a:endParaRPr>
          </a:p>
        </p:txBody>
      </p:sp>
      <p:sp>
        <p:nvSpPr>
          <p:cNvPr id="19" name="Line 10"/>
          <p:cNvSpPr>
            <a:spLocks noChangeShapeType="1"/>
          </p:cNvSpPr>
          <p:nvPr/>
        </p:nvSpPr>
        <p:spPr bwMode="auto">
          <a:xfrm>
            <a:off x="7796213" y="187306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2" name="Text Box 14"/>
          <p:cNvSpPr txBox="1">
            <a:spLocks noChangeArrowheads="1"/>
          </p:cNvSpPr>
          <p:nvPr/>
        </p:nvSpPr>
        <p:spPr bwMode="auto">
          <a:xfrm>
            <a:off x="6003931" y="1097850"/>
            <a:ext cx="3140069" cy="833178"/>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Great White Throne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20:11-14)</a:t>
            </a:r>
          </a:p>
        </p:txBody>
      </p:sp>
      <p:sp>
        <p:nvSpPr>
          <p:cNvPr id="20" name="Line 15"/>
          <p:cNvSpPr>
            <a:spLocks noChangeShapeType="1"/>
          </p:cNvSpPr>
          <p:nvPr/>
        </p:nvSpPr>
        <p:spPr bwMode="auto">
          <a:xfrm flipV="1">
            <a:off x="2484438" y="2066003"/>
            <a:ext cx="7937" cy="108023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9" name="Text Box 4"/>
          <p:cNvSpPr txBox="1">
            <a:spLocks noChangeArrowheads="1"/>
          </p:cNvSpPr>
          <p:nvPr/>
        </p:nvSpPr>
        <p:spPr bwMode="auto">
          <a:xfrm>
            <a:off x="7796213" y="86147"/>
            <a:ext cx="1347787" cy="606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1800" b="1" i="0" u="none" strike="noStrike" kern="1200" cap="none" spc="0" normalizeH="0" baseline="0" noProof="0" dirty="0">
                <a:ln>
                  <a:noFill/>
                </a:ln>
                <a:solidFill>
                  <a:srgbClr val="FFFFFF"/>
                </a:solidFill>
                <a:effectLst/>
                <a:uLnTx/>
                <a:uFillTx/>
                <a:latin typeface="Arial" charset="0"/>
                <a:ea typeface="ＭＳ Ｐゴシック" charset="0"/>
              </a:rPr>
              <a:t>OT Survey page 437</a:t>
            </a:r>
          </a:p>
        </p:txBody>
      </p:sp>
      <p:sp>
        <p:nvSpPr>
          <p:cNvPr id="22" name="Text Box 14"/>
          <p:cNvSpPr txBox="1">
            <a:spLocks noChangeArrowheads="1"/>
          </p:cNvSpPr>
          <p:nvPr/>
        </p:nvSpPr>
        <p:spPr bwMode="auto">
          <a:xfrm>
            <a:off x="2571648" y="2233502"/>
            <a:ext cx="5168703"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Day of the L</a:t>
            </a:r>
            <a:r>
              <a:rPr kumimoji="0" lang="en-GB"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ORD</a:t>
            </a:r>
          </a:p>
        </p:txBody>
      </p:sp>
    </p:spTree>
    <p:extLst>
      <p:ext uri="{BB962C8B-B14F-4D97-AF65-F5344CB8AC3E}">
        <p14:creationId xmlns:p14="http://schemas.microsoft.com/office/powerpoint/2010/main" val="149970873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p:stCondLst>
                              <p:cond delay="8000"/>
                            </p:stCondLst>
                            <p:childTnLst>
                              <p:par>
                                <p:cTn id="24" presetID="47" presetClass="entr" fill="hold" nodeType="afterEffect">
                                  <p:stCondLst>
                                    <p:cond delay="0"/>
                                  </p:stCondLst>
                                  <p:childTnLst>
                                    <p:set>
                                      <p:cBhvr additive="repl">
                                        <p:cTn id="25" dur="1" fill="hold">
                                          <p:stCondLst>
                                            <p:cond delay="0"/>
                                          </p:stCondLst>
                                        </p:cTn>
                                        <p:tgtEl>
                                          <p:spTgt spid="19"/>
                                        </p:tgtEl>
                                        <p:attrNameLst>
                                          <p:attrName>style.visibility</p:attrName>
                                        </p:attrNameLst>
                                      </p:cBhvr>
                                      <p:to>
                                        <p:strVal val="visible"/>
                                      </p:to>
                                    </p:set>
                                    <p:animEffect transition="in" filter="fade">
                                      <p:cBhvr additive="repl">
                                        <p:cTn id="26" dur="2000"/>
                                        <p:tgtEl>
                                          <p:spTgt spid="19"/>
                                        </p:tgtEl>
                                      </p:cBhvr>
                                    </p:animEffect>
                                    <p:anim calcmode="lin" valueType="num">
                                      <p:cBhvr additive="repl">
                                        <p:cTn id="27" dur="2000" fill="hold"/>
                                        <p:tgtEl>
                                          <p:spTgt spid="19"/>
                                        </p:tgtEl>
                                        <p:attrNameLst>
                                          <p:attrName>ppt_x</p:attrName>
                                        </p:attrNameLst>
                                      </p:cBhvr>
                                      <p:tavLst>
                                        <p:tav tm="100000">
                                          <p:val>
                                            <p:strVal val="#ppt_x"/>
                                          </p:val>
                                        </p:tav>
                                        <p:tav>
                                          <p:val>
                                            <p:strVal val="#ppt_x"/>
                                          </p:val>
                                        </p:tav>
                                      </p:tavLst>
                                    </p:anim>
                                    <p:anim calcmode="lin" valueType="num">
                                      <p:cBhvr additive="repl">
                                        <p:cTn id="28" dur="2000" fill="hold"/>
                                        <p:tgtEl>
                                          <p:spTgt spid="19"/>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p:stCondLst>
                              <p:cond delay="12000"/>
                            </p:stCondLst>
                            <p:childTnLst>
                              <p:par>
                                <p:cTn id="34" presetID="22" presetClass="entr" presetSubtype="4"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par>
                          <p:cTn id="37" fill="hold" nodeType="afterGroup">
                            <p:stCondLst>
                              <p:cond delay="12500"/>
                            </p:stCondLst>
                            <p:childTnLst>
                              <p:par>
                                <p:cTn id="38" presetID="9" presetClass="entr" fill="hold" nodeType="afterEffect">
                                  <p:stCondLst>
                                    <p:cond delay="0"/>
                                  </p:stCondLst>
                                  <p:childTnLst>
                                    <p:set>
                                      <p:cBhvr additive="repl">
                                        <p:cTn id="39" dur="1" fill="hold">
                                          <p:stCondLst>
                                            <p:cond delay="0"/>
                                          </p:stCondLst>
                                        </p:cTn>
                                        <p:tgtEl>
                                          <p:spTgt spid="32779"/>
                                        </p:tgtEl>
                                        <p:attrNameLst>
                                          <p:attrName>style.visibility</p:attrName>
                                        </p:attrNameLst>
                                      </p:cBhvr>
                                      <p:to>
                                        <p:strVal val="visible"/>
                                      </p:to>
                                    </p:set>
                                    <p:animEffect transition="in" filter="dissolve">
                                      <p:cBhvr additive="repl">
                                        <p:cTn id="40" dur="2000"/>
                                        <p:tgtEl>
                                          <p:spTgt spid="32779"/>
                                        </p:tgtEl>
                                      </p:cBhvr>
                                    </p:animEffect>
                                  </p:childTnLst>
                                </p:cTn>
                              </p:par>
                            </p:childTnLst>
                          </p:cTn>
                        </p:par>
                        <p:par>
                          <p:cTn id="41" fill="hold" nodeType="afterGroup">
                            <p:stCondLst>
                              <p:cond delay="14500"/>
                            </p:stCondLst>
                            <p:childTnLst>
                              <p:par>
                                <p:cTn id="42" presetID="47" presetClass="entr" fill="hold" nodeType="afterEffect">
                                  <p:stCondLst>
                                    <p:cond delay="0"/>
                                  </p:stCondLst>
                                  <p:childTnLst>
                                    <p:set>
                                      <p:cBhvr additive="repl">
                                        <p:cTn id="43" dur="1" fill="hold">
                                          <p:stCondLst>
                                            <p:cond delay="0"/>
                                          </p:stCondLst>
                                        </p:cTn>
                                        <p:tgtEl>
                                          <p:spTgt spid="32778"/>
                                        </p:tgtEl>
                                        <p:attrNameLst>
                                          <p:attrName>style.visibility</p:attrName>
                                        </p:attrNameLst>
                                      </p:cBhvr>
                                      <p:to>
                                        <p:strVal val="visible"/>
                                      </p:to>
                                    </p:set>
                                    <p:animEffect transition="in" filter="fade">
                                      <p:cBhvr additive="repl">
                                        <p:cTn id="44" dur="2000"/>
                                        <p:tgtEl>
                                          <p:spTgt spid="32778"/>
                                        </p:tgtEl>
                                      </p:cBhvr>
                                    </p:animEffect>
                                    <p:anim calcmode="lin" valueType="num">
                                      <p:cBhvr additive="repl">
                                        <p:cTn id="45" dur="2000" fill="hold"/>
                                        <p:tgtEl>
                                          <p:spTgt spid="32778"/>
                                        </p:tgtEl>
                                        <p:attrNameLst>
                                          <p:attrName>ppt_x</p:attrName>
                                        </p:attrNameLst>
                                      </p:cBhvr>
                                      <p:tavLst>
                                        <p:tav tm="100000">
                                          <p:val>
                                            <p:strVal val="#ppt_x"/>
                                          </p:val>
                                        </p:tav>
                                        <p:tav>
                                          <p:val>
                                            <p:strVal val="#ppt_x"/>
                                          </p:val>
                                        </p:tav>
                                      </p:tavLst>
                                    </p:anim>
                                    <p:anim calcmode="lin" valueType="num">
                                      <p:cBhvr additive="repl">
                                        <p:cTn id="46" dur="2000" fill="hold"/>
                                        <p:tgtEl>
                                          <p:spTgt spid="32778"/>
                                        </p:tgtEl>
                                        <p:attrNameLst>
                                          <p:attrName>ppt_y</p:attrName>
                                        </p:attrNameLst>
                                      </p:cBhvr>
                                      <p:tavLst>
                                        <p:tav tm="100000">
                                          <p:val>
                                            <p:strVal val="#ppt_y-.1"/>
                                          </p:val>
                                        </p:tav>
                                        <p:tav>
                                          <p:val>
                                            <p:strVal val="#ppt_y"/>
                                          </p:val>
                                        </p:tav>
                                      </p:tavLst>
                                    </p:anim>
                                  </p:childTnLst>
                                </p:cTn>
                              </p:par>
                            </p:childTnLst>
                          </p:cTn>
                        </p:par>
                        <p:par>
                          <p:cTn id="47" fill="hold" nodeType="afterGroup">
                            <p:stCondLst>
                              <p:cond delay="16500"/>
                            </p:stCondLst>
                            <p:childTnLst>
                              <p:par>
                                <p:cTn id="48" presetID="9" presetClass="entr" fill="hold" nodeType="afterEffect">
                                  <p:stCondLst>
                                    <p:cond delay="0"/>
                                  </p:stCondLst>
                                  <p:childTnLst>
                                    <p:set>
                                      <p:cBhvr additive="repl">
                                        <p:cTn id="49" dur="1" fill="hold">
                                          <p:stCondLst>
                                            <p:cond delay="0"/>
                                          </p:stCondLst>
                                        </p:cTn>
                                        <p:tgtEl>
                                          <p:spTgt spid="32780"/>
                                        </p:tgtEl>
                                        <p:attrNameLst>
                                          <p:attrName>style.visibility</p:attrName>
                                        </p:attrNameLst>
                                      </p:cBhvr>
                                      <p:to>
                                        <p:strVal val="visible"/>
                                      </p:to>
                                    </p:set>
                                    <p:animEffect transition="in" filter="dissolve">
                                      <p:cBhvr additive="repl">
                                        <p:cTn id="50" dur="2000"/>
                                        <p:tgtEl>
                                          <p:spTgt spid="32780"/>
                                        </p:tgtEl>
                                      </p:cBhvr>
                                    </p:animEffect>
                                  </p:childTnLst>
                                </p:cTn>
                              </p:par>
                            </p:childTnLst>
                          </p:cTn>
                        </p:par>
                        <p:par>
                          <p:cTn id="51" fill="hold" nodeType="afterGroup">
                            <p:stCondLst>
                              <p:cond delay="18500"/>
                            </p:stCondLst>
                            <p:childTnLst>
                              <p:par>
                                <p:cTn id="52" presetID="9" presetClass="entr" fill="hold" nodeType="afterEffect">
                                  <p:stCondLst>
                                    <p:cond delay="0"/>
                                  </p:stCondLst>
                                  <p:iterate type="lt">
                                    <p:tmPct val="0"/>
                                  </p:iterate>
                                  <p:childTnLst>
                                    <p:set>
                                      <p:cBhvr additive="repl">
                                        <p:cTn id="53"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4" dur="2000"/>
                                        <p:tgtEl>
                                          <p:spTgt spid="32780">
                                            <p:txEl>
                                              <p:pRg st="0" end="0"/>
                                            </p:txEl>
                                          </p:spTgt>
                                        </p:tgtEl>
                                      </p:cBhvr>
                                    </p:animEffect>
                                  </p:childTnLst>
                                </p:cTn>
                              </p:par>
                            </p:childTnLst>
                          </p:cTn>
                        </p:par>
                        <p:par>
                          <p:cTn id="55" fill="hold" nodeType="afterGroup">
                            <p:stCondLst>
                              <p:cond delay="20500"/>
                            </p:stCondLst>
                            <p:childTnLst>
                              <p:par>
                                <p:cTn id="56" presetID="42" presetClass="entr" fill="hold" nodeType="afterEffect">
                                  <p:stCondLst>
                                    <p:cond delay="0"/>
                                  </p:stCondLst>
                                  <p:childTnLst>
                                    <p:set>
                                      <p:cBhvr additive="repl">
                                        <p:cTn id="57" dur="1" fill="hold">
                                          <p:stCondLst>
                                            <p:cond delay="0"/>
                                          </p:stCondLst>
                                        </p:cTn>
                                        <p:tgtEl>
                                          <p:spTgt spid="32783"/>
                                        </p:tgtEl>
                                        <p:attrNameLst>
                                          <p:attrName>style.visibility</p:attrName>
                                        </p:attrNameLst>
                                      </p:cBhvr>
                                      <p:to>
                                        <p:strVal val="visible"/>
                                      </p:to>
                                    </p:set>
                                    <p:animEffect transition="in" filter="fade">
                                      <p:cBhvr additive="repl">
                                        <p:cTn id="58" dur="2000"/>
                                        <p:tgtEl>
                                          <p:spTgt spid="32783"/>
                                        </p:tgtEl>
                                      </p:cBhvr>
                                    </p:animEffect>
                                    <p:anim calcmode="lin" valueType="num">
                                      <p:cBhvr additive="repl">
                                        <p:cTn id="59" dur="2000" fill="hold"/>
                                        <p:tgtEl>
                                          <p:spTgt spid="32783"/>
                                        </p:tgtEl>
                                        <p:attrNameLst>
                                          <p:attrName>ppt_x</p:attrName>
                                        </p:attrNameLst>
                                      </p:cBhvr>
                                      <p:tavLst>
                                        <p:tav tm="100000">
                                          <p:val>
                                            <p:strVal val="#ppt_x"/>
                                          </p:val>
                                        </p:tav>
                                        <p:tav>
                                          <p:val>
                                            <p:strVal val="#ppt_x"/>
                                          </p:val>
                                        </p:tav>
                                      </p:tavLst>
                                    </p:anim>
                                    <p:anim calcmode="lin" valueType="num">
                                      <p:cBhvr additive="repl">
                                        <p:cTn id="60" dur="2000" fill="hold"/>
                                        <p:tgtEl>
                                          <p:spTgt spid="32783"/>
                                        </p:tgtEl>
                                        <p:attrNameLst>
                                          <p:attrName>ppt_y</p:attrName>
                                        </p:attrNameLst>
                                      </p:cBhvr>
                                      <p:tavLst>
                                        <p:tav tm="100000">
                                          <p:val>
                                            <p:strVal val="#ppt_y+.1"/>
                                          </p:val>
                                        </p:tav>
                                        <p:tav>
                                          <p:val>
                                            <p:strVal val="#ppt_y"/>
                                          </p:val>
                                        </p:tav>
                                      </p:tavLst>
                                    </p:anim>
                                  </p:childTnLst>
                                </p:cTn>
                              </p:par>
                            </p:childTnLst>
                          </p:cTn>
                        </p:par>
                        <p:par>
                          <p:cTn id="61" fill="hold" nodeType="afterGroup">
                            <p:stCondLst>
                              <p:cond delay="22500"/>
                            </p:stCondLst>
                            <p:childTnLst>
                              <p:par>
                                <p:cTn id="62" presetID="9" presetClass="entr" fill="hold" nodeType="afterEffect">
                                  <p:stCondLst>
                                    <p:cond delay="0"/>
                                  </p:stCondLst>
                                  <p:childTnLst>
                                    <p:set>
                                      <p:cBhvr additive="repl">
                                        <p:cTn id="63" dur="1" fill="hold">
                                          <p:stCondLst>
                                            <p:cond delay="0"/>
                                          </p:stCondLst>
                                        </p:cTn>
                                        <p:tgtEl>
                                          <p:spTgt spid="32775"/>
                                        </p:tgtEl>
                                        <p:attrNameLst>
                                          <p:attrName>style.visibility</p:attrName>
                                        </p:attrNameLst>
                                      </p:cBhvr>
                                      <p:to>
                                        <p:strVal val="visible"/>
                                      </p:to>
                                    </p:set>
                                    <p:animEffect transition="in" filter="dissolve">
                                      <p:cBhvr additive="repl">
                                        <p:cTn id="64" dur="2000"/>
                                        <p:tgtEl>
                                          <p:spTgt spid="32775"/>
                                        </p:tgtEl>
                                      </p:cBhvr>
                                    </p:animEffect>
                                  </p:childTnLst>
                                </p:cTn>
                              </p:par>
                            </p:childTnLst>
                          </p:cTn>
                        </p:par>
                        <p:par>
                          <p:cTn id="65" fill="hold" nodeType="afterGroup">
                            <p:stCondLst>
                              <p:cond delay="24500"/>
                            </p:stCondLst>
                            <p:childTnLst>
                              <p:par>
                                <p:cTn id="66" presetID="9" presetClass="entr" fill="hold" nodeType="afterEffect">
                                  <p:stCondLst>
                                    <p:cond delay="0"/>
                                  </p:stCondLst>
                                  <p:childTnLst>
                                    <p:set>
                                      <p:cBhvr additive="repl">
                                        <p:cTn id="67" dur="1" fill="hold">
                                          <p:stCondLst>
                                            <p:cond delay="0"/>
                                          </p:stCondLst>
                                        </p:cTn>
                                        <p:tgtEl>
                                          <p:spTgt spid="32781"/>
                                        </p:tgtEl>
                                        <p:attrNameLst>
                                          <p:attrName>style.visibility</p:attrName>
                                        </p:attrNameLst>
                                      </p:cBhvr>
                                      <p:to>
                                        <p:strVal val="visible"/>
                                      </p:to>
                                    </p:set>
                                    <p:animEffect transition="in" filter="dissolve">
                                      <p:cBhvr additive="repl">
                                        <p:cTn id="68" dur="2000"/>
                                        <p:tgtEl>
                                          <p:spTgt spid="32781"/>
                                        </p:tgtEl>
                                      </p:cBhvr>
                                    </p:animEffect>
                                  </p:childTnLst>
                                </p:cTn>
                              </p:par>
                            </p:childTnLst>
                          </p:cTn>
                        </p:par>
                        <p:par>
                          <p:cTn id="69" fill="hold" nodeType="afterGroup">
                            <p:stCondLst>
                              <p:cond delay="265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72" dur="2000"/>
                                        <p:tgtEl>
                                          <p:spTgt spid="32781">
                                            <p:txEl>
                                              <p:pRg st="0" end="0"/>
                                            </p:txEl>
                                          </p:spTgt>
                                        </p:tgtEl>
                                      </p:cBhvr>
                                    </p:animEffect>
                                  </p:childTnLst>
                                </p:cTn>
                              </p:par>
                            </p:childTnLst>
                          </p:cTn>
                        </p:par>
                        <p:par>
                          <p:cTn id="73" fill="hold" nodeType="afterGroup">
                            <p:stCondLst>
                              <p:cond delay="285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6" dur="2000"/>
                                        <p:tgtEl>
                                          <p:spTgt spid="32781">
                                            <p:txEl>
                                              <p:pRg st="1" end="1"/>
                                            </p:txEl>
                                          </p:spTgt>
                                        </p:tgtEl>
                                      </p:cBhvr>
                                    </p:animEffect>
                                  </p:childTnLst>
                                </p:cTn>
                              </p:par>
                            </p:childTnLst>
                          </p:cTn>
                        </p:par>
                        <p:par>
                          <p:cTn id="77" fill="hold" nodeType="afterGroup">
                            <p:stCondLst>
                              <p:cond delay="305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5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403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5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700"/>
                            </p:stCondLst>
                            <p:childTnLst>
                              <p:par>
                                <p:cTn id="99" presetID="42" presetClass="entr" fill="hold" nodeType="afterEffect">
                                  <p:stCondLst>
                                    <p:cond delay="0"/>
                                  </p:stCondLst>
                                  <p:childTnLst>
                                    <p:set>
                                      <p:cBhvr additive="repl">
                                        <p:cTn id="100" dur="1" fill="hold">
                                          <p:stCondLst>
                                            <p:cond delay="0"/>
                                          </p:stCondLst>
                                        </p:cTn>
                                        <p:tgtEl>
                                          <p:spTgt spid="20"/>
                                        </p:tgtEl>
                                        <p:attrNameLst>
                                          <p:attrName>style.visibility</p:attrName>
                                        </p:attrNameLst>
                                      </p:cBhvr>
                                      <p:to>
                                        <p:strVal val="visible"/>
                                      </p:to>
                                    </p:set>
                                    <p:animEffect transition="in" filter="fade">
                                      <p:cBhvr additive="repl">
                                        <p:cTn id="101" dur="2000"/>
                                        <p:tgtEl>
                                          <p:spTgt spid="20"/>
                                        </p:tgtEl>
                                      </p:cBhvr>
                                    </p:animEffect>
                                    <p:anim calcmode="lin" valueType="num">
                                      <p:cBhvr additive="repl">
                                        <p:cTn id="102" dur="2000" fill="hold"/>
                                        <p:tgtEl>
                                          <p:spTgt spid="20"/>
                                        </p:tgtEl>
                                        <p:attrNameLst>
                                          <p:attrName>ppt_x</p:attrName>
                                        </p:attrNameLst>
                                      </p:cBhvr>
                                      <p:tavLst>
                                        <p:tav tm="100000">
                                          <p:val>
                                            <p:strVal val="#ppt_x"/>
                                          </p:val>
                                        </p:tav>
                                        <p:tav>
                                          <p:val>
                                            <p:strVal val="#ppt_x"/>
                                          </p:val>
                                        </p:tav>
                                      </p:tavLst>
                                    </p:anim>
                                    <p:anim calcmode="lin" valueType="num">
                                      <p:cBhvr additive="repl">
                                        <p:cTn id="103" dur="2000" fill="hold"/>
                                        <p:tgtEl>
                                          <p:spTgt spid="20"/>
                                        </p:tgtEl>
                                        <p:attrNameLst>
                                          <p:attrName>ppt_y</p:attrName>
                                        </p:attrNameLst>
                                      </p:cBhvr>
                                      <p:tavLst>
                                        <p:tav tm="100000">
                                          <p:val>
                                            <p:strVal val="#ppt_y+.1"/>
                                          </p:val>
                                        </p:tav>
                                        <p:tav>
                                          <p:val>
                                            <p:strVal val="#ppt_y"/>
                                          </p:val>
                                        </p:tav>
                                      </p:tavLst>
                                    </p:anim>
                                  </p:childTnLst>
                                </p:cTn>
                              </p:par>
                            </p:childTnLst>
                          </p:cTn>
                        </p:par>
                        <p:par>
                          <p:cTn id="104" fill="hold">
                            <p:stCondLst>
                              <p:cond delay="54700"/>
                            </p:stCondLst>
                            <p:childTnLst>
                              <p:par>
                                <p:cTn id="105" presetID="9" presetClass="entr" fill="hold" nodeType="afterEffect">
                                  <p:stCondLst>
                                    <p:cond delay="0"/>
                                  </p:stCondLst>
                                  <p:childTnLst>
                                    <p:set>
                                      <p:cBhvr additive="repl">
                                        <p:cTn id="106" dur="1" fill="hold">
                                          <p:stCondLst>
                                            <p:cond delay="0"/>
                                          </p:stCondLst>
                                        </p:cTn>
                                        <p:tgtEl>
                                          <p:spTgt spid="32782"/>
                                        </p:tgtEl>
                                        <p:attrNameLst>
                                          <p:attrName>style.visibility</p:attrName>
                                        </p:attrNameLst>
                                      </p:cBhvr>
                                      <p:to>
                                        <p:strVal val="visible"/>
                                      </p:to>
                                    </p:set>
                                    <p:animEffect transition="in" filter="dissolve">
                                      <p:cBhvr additive="repl">
                                        <p:cTn id="107" dur="2000"/>
                                        <p:tgtEl>
                                          <p:spTgt spid="32782"/>
                                        </p:tgtEl>
                                      </p:cBhvr>
                                    </p:animEffect>
                                  </p:childTnLst>
                                </p:cTn>
                              </p:par>
                            </p:childTnLst>
                          </p:cTn>
                        </p:par>
                        <p:par>
                          <p:cTn id="108" fill="hold">
                            <p:stCondLst>
                              <p:cond delay="56700"/>
                            </p:stCondLst>
                            <p:childTnLst>
                              <p:par>
                                <p:cTn id="109" presetID="9" presetClass="entr" fill="hold" nodeType="afterEffect">
                                  <p:stCondLst>
                                    <p:cond delay="0"/>
                                  </p:stCondLst>
                                  <p:childTnLst>
                                    <p:set>
                                      <p:cBhvr additive="repl">
                                        <p:cTn id="110" dur="1" fill="hold">
                                          <p:stCondLst>
                                            <p:cond delay="0"/>
                                          </p:stCondLst>
                                        </p:cTn>
                                        <p:tgtEl>
                                          <p:spTgt spid="22"/>
                                        </p:tgtEl>
                                        <p:attrNameLst>
                                          <p:attrName>style.visibility</p:attrName>
                                        </p:attrNameLst>
                                      </p:cBhvr>
                                      <p:to>
                                        <p:strVal val="visible"/>
                                      </p:to>
                                    </p:set>
                                    <p:animEffect transition="in" filter="dissolve">
                                      <p:cBhvr additive="repl">
                                        <p:cTn id="111" dur="2000"/>
                                        <p:tgtEl>
                                          <p:spTgt spid="22"/>
                                        </p:tgtEl>
                                      </p:cBhvr>
                                    </p:animEffect>
                                  </p:childTnLst>
                                </p:cTn>
                              </p:par>
                            </p:childTnLst>
                          </p:cTn>
                        </p:par>
                        <p:par>
                          <p:cTn id="112" fill="hold">
                            <p:stCondLst>
                              <p:cond delay="58700"/>
                            </p:stCondLst>
                            <p:childTnLst>
                              <p:par>
                                <p:cTn id="113" presetID="22" presetClass="entr" presetSubtype="8" fill="hold" grpId="0" nodeType="afterEffect">
                                  <p:stCondLst>
                                    <p:cond delay="0"/>
                                  </p:stCondLst>
                                  <p:childTnLst>
                                    <p:set>
                                      <p:cBhvr>
                                        <p:cTn id="114" dur="1" fill="hold">
                                          <p:stCondLst>
                                            <p:cond delay="0"/>
                                          </p:stCondLst>
                                        </p:cTn>
                                        <p:tgtEl>
                                          <p:spTgt spid="22"/>
                                        </p:tgtEl>
                                        <p:attrNameLst>
                                          <p:attrName>style.visibility</p:attrName>
                                        </p:attrNameLst>
                                      </p:cBhvr>
                                      <p:to>
                                        <p:strVal val="visible"/>
                                      </p:to>
                                    </p:set>
                                    <p:animEffect transition="in" filter="wipe(left)">
                                      <p:cBhvr>
                                        <p:cTn id="1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title"/>
          </p:nvPr>
        </p:nvSpPr>
        <p:spPr>
          <a:xfrm>
            <a:off x="4140200" y="20638"/>
            <a:ext cx="3816350" cy="1895475"/>
          </a:xfrm>
        </p:spPr>
        <p:txBody>
          <a:bodyPr/>
          <a:lstStyle/>
          <a:p>
            <a:pPr algn="l" eaLnBrk="1" hangingPunct="1">
              <a:defRPr/>
            </a:pPr>
            <a:r>
              <a:rPr lang="en-US" b="1" dirty="0">
                <a:effectLst>
                  <a:outerShdw blurRad="38100" dist="38100" dir="2700000" algn="tl">
                    <a:srgbClr val="FFFFFF"/>
                  </a:outerShdw>
                </a:effectLst>
                <a:cs typeface="+mj-cs"/>
              </a:rPr>
              <a:t>A Literal, Political Kingdom</a:t>
            </a:r>
            <a:endParaRPr lang="en-US" sz="2800" b="1" dirty="0">
              <a:effectLst>
                <a:outerShdw blurRad="38100" dist="38100" dir="2700000" algn="tl">
                  <a:srgbClr val="FFFFFF"/>
                </a:outerShdw>
              </a:effectLst>
              <a:cs typeface="+mj-cs"/>
            </a:endParaRPr>
          </a:p>
        </p:txBody>
      </p:sp>
      <p:sp>
        <p:nvSpPr>
          <p:cNvPr id="24580" name="Rectangle 4"/>
          <p:cNvSpPr>
            <a:spLocks noGrp="1" noChangeArrowheads="1"/>
          </p:cNvSpPr>
          <p:nvPr>
            <p:ph type="body" idx="1"/>
          </p:nvPr>
        </p:nvSpPr>
        <p:spPr>
          <a:xfrm>
            <a:off x="22225" y="0"/>
            <a:ext cx="3973513" cy="6858000"/>
          </a:xfrm>
        </p:spPr>
        <p:txBody>
          <a:bodyPr anchor="ctr"/>
          <a:lstStyle/>
          <a:p>
            <a:pPr marL="14288" indent="-14288" algn="ctr" eaLnBrk="1" hangingPunct="1">
              <a:buFontTx/>
              <a:buNone/>
              <a:defRPr/>
            </a:pP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"Jesus replied, 'I assure you that when the world is made new and the Son of Man sits upon his glorious throne, you who have been my followers will also sit on twelve thrones, judging the twelve tribes of Israel'" </a:t>
            </a:r>
            <a:b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b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(Matt. 19:28 </a:t>
            </a:r>
            <a:r>
              <a:rPr lang="en-US" sz="2400" b="1" i="1" dirty="0">
                <a:solidFill>
                  <a:srgbClr val="FFFFFF"/>
                </a:solidFill>
                <a:effectLst>
                  <a:glow rad="101600">
                    <a:schemeClr val="tx1">
                      <a:alpha val="75000"/>
                    </a:schemeClr>
                  </a:glow>
                  <a:outerShdw blurRad="50800" dist="88900" dir="2700000" algn="tl" rotWithShape="0">
                    <a:srgbClr val="000000"/>
                  </a:outerShdw>
                </a:effectLst>
                <a:cs typeface="+mn-cs"/>
              </a:rPr>
              <a:t>NLT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a:t>
            </a:r>
          </a:p>
        </p:txBody>
      </p:sp>
    </p:spTree>
    <p:extLst>
      <p:ext uri="{BB962C8B-B14F-4D97-AF65-F5344CB8AC3E}">
        <p14:creationId xmlns:p14="http://schemas.microsoft.com/office/powerpoint/2010/main" val="3416271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effectLst>
                  <a:glow rad="228600">
                    <a:schemeClr val="tx1"/>
                  </a:glow>
                  <a:outerShdw blurRad="38100" dist="38100" dir="2700000" algn="tl">
                    <a:srgbClr val="000000">
                      <a:alpha val="43137"/>
                    </a:srgbClr>
                  </a:outerShdw>
                </a:effectLst>
              </a:rPr>
              <a:t>United Nations Building, New York</a:t>
            </a:r>
          </a:p>
        </p:txBody>
      </p:sp>
      <p:pic>
        <p:nvPicPr>
          <p:cNvPr id="2406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0"/>
            <a:ext cx="9144000" cy="568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84663" y="4552950"/>
            <a:ext cx="3289300" cy="247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6001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Rectangle 2"/>
          <p:cNvSpPr>
            <a:spLocks noChangeArrowheads="1"/>
          </p:cNvSpPr>
          <p:nvPr/>
        </p:nvSpPr>
        <p:spPr bwMode="auto">
          <a:xfrm>
            <a:off x="3340100" y="1790700"/>
            <a:ext cx="56515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ctr" defTabSz="449263" rtl="0" eaLnBrk="1" fontAlgn="base" latinLnBrk="0" hangingPunct="1">
              <a:lnSpc>
                <a:spcPct val="100000"/>
              </a:lnSpc>
              <a:spcBef>
                <a:spcPts val="800"/>
              </a:spcBef>
              <a:spcAft>
                <a:spcPct val="0"/>
              </a:spcAft>
              <a:buClr>
                <a:srgbClr val="000000"/>
              </a:buClr>
              <a:buSzPct val="100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NIV Isaiah 65:20 </a:t>
            </a:r>
            <a:r>
              <a:rPr kumimoji="0" lang="en-GB" altLang="ja-JP"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"Never again will there be in [Jerusalem] an infant who lives but a few days, or an old man who does not live out his years; he who dies at a hundred will be thought a mere youth; he who fails to reach a hundred will be considered accursed."</a:t>
            </a:r>
            <a:endParaRPr kumimoji="0" lang="en-GB"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Title 1"/>
          <p:cNvSpPr>
            <a:spLocks noGrp="1"/>
          </p:cNvSpPr>
          <p:nvPr>
            <p:ph type="title" idx="4294967295"/>
          </p:nvPr>
        </p:nvSpPr>
        <p:spPr>
          <a:xfrm>
            <a:off x="2700338" y="379413"/>
            <a:ext cx="6246812" cy="720725"/>
          </a:xfrm>
        </p:spPr>
        <p:txBody>
          <a:bodyPr/>
          <a:lstStyle/>
          <a:p>
            <a:pPr eaLnBrk="1" hangingPunct="1">
              <a:defRPr/>
            </a:pPr>
            <a:r>
              <a:rPr lang="en-GB" sz="4000" kern="1200" dirty="0">
                <a:latin typeface="Arial"/>
                <a:ea typeface="ＭＳ Ｐゴシック"/>
                <a:cs typeface="Arial"/>
              </a:rPr>
              <a:t>Incredibly Long Life (</a:t>
            </a:r>
            <a:r>
              <a:rPr lang="en-GB" sz="3600" kern="1200" dirty="0">
                <a:latin typeface="Arial"/>
                <a:ea typeface="ＭＳ Ｐゴシック"/>
                <a:cs typeface="Arial"/>
              </a:rPr>
              <a:t>NIV</a:t>
            </a:r>
            <a:r>
              <a:rPr lang="en-GB" sz="4000" kern="1200" dirty="0">
                <a:latin typeface="Arial"/>
                <a:ea typeface="ＭＳ Ｐゴシック"/>
                <a:cs typeface="Arial"/>
              </a:rPr>
              <a:t>)!</a:t>
            </a:r>
            <a:endParaRPr lang="en-US" sz="3600" dirty="0"/>
          </a:p>
        </p:txBody>
      </p:sp>
      <p:sp>
        <p:nvSpPr>
          <p:cNvPr id="638979" name="Text Box 37"/>
          <p:cNvSpPr txBox="1">
            <a:spLocks noChangeArrowheads="1"/>
          </p:cNvSpPr>
          <p:nvPr/>
        </p:nvSpPr>
        <p:spPr bwMode="auto">
          <a:xfrm>
            <a:off x="9251950" y="0"/>
            <a:ext cx="1397000" cy="46355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NTS 424</a:t>
            </a:r>
          </a:p>
        </p:txBody>
      </p:sp>
    </p:spTree>
    <p:extLst>
      <p:ext uri="{BB962C8B-B14F-4D97-AF65-F5344CB8AC3E}">
        <p14:creationId xmlns:p14="http://schemas.microsoft.com/office/powerpoint/2010/main" val="31396400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 Great Question (Acts 1:6)</a:t>
            </a: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So when they met together, they asked him, “Lord, are you at this time going to restore the kingdom to Israel?” </a:t>
            </a:r>
          </a:p>
        </p:txBody>
      </p:sp>
    </p:spTree>
    <p:extLst>
      <p:ext uri="{BB962C8B-B14F-4D97-AF65-F5344CB8AC3E}">
        <p14:creationId xmlns:p14="http://schemas.microsoft.com/office/powerpoint/2010/main" val="963506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The Roman seal prevented tampering</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4098" name="Picture 2" descr="Picture background">
            <a:extLst>
              <a:ext uri="{FF2B5EF4-FFF2-40B4-BE49-F238E27FC236}">
                <a16:creationId xmlns:a16="http://schemas.microsoft.com/office/drawing/2014/main" id="{870144C2-44CC-977B-061F-487B01502A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0772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0401"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2"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8" name="Text Box 4"/>
          <p:cNvSpPr txBox="1">
            <a:spLocks noChangeArrowheads="1"/>
          </p:cNvSpPr>
          <p:nvPr/>
        </p:nvSpPr>
        <p:spPr bwMode="auto">
          <a:xfrm>
            <a:off x="35501" y="2893011"/>
            <a:ext cx="4032448" cy="3046881"/>
          </a:xfrm>
          <a:prstGeom prst="rect">
            <a:avLst/>
          </a:prstGeom>
          <a:solidFill>
            <a:srgbClr val="99FFCC"/>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dirty="0">
                <a:ln>
                  <a:noFill/>
                </a:ln>
                <a:solidFill>
                  <a:srgbClr val="000000"/>
                </a:solidFill>
                <a:effectLst/>
                <a:uLnTx/>
                <a:uFillTx/>
                <a:latin typeface="Arail" charset="0"/>
                <a:ea typeface="ＭＳ Ｐゴシック" charset="0"/>
                <a:cs typeface="Arail" charset="0"/>
              </a:rPr>
              <a:t>Start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So when the apostles were with Jesus, they kept asking him, </a:t>
            </a:r>
            <a:r>
              <a:rPr kumimoji="0" lang="ru-RU"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Lord, has the time come for you to free Israel and </a:t>
            </a:r>
            <a:r>
              <a:rPr kumimoji="0" lang="en-US" altLang="zh-CN" sz="2400" b="1" i="0" u="none" strike="noStrike" kern="1200" cap="none" spc="0" normalizeH="0" baseline="0" noProof="0" dirty="0">
                <a:ln>
                  <a:noFill/>
                </a:ln>
                <a:solidFill>
                  <a:srgbClr val="800000"/>
                </a:solidFill>
                <a:effectLst/>
                <a:uLnTx/>
                <a:uFillTx/>
                <a:latin typeface="Arail" charset="0"/>
                <a:ea typeface="ＭＳ Ｐゴシック" charset="0"/>
                <a:cs typeface="Arail" charset="0"/>
              </a:rPr>
              <a:t>restore our kingdom</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r>
              <a:rPr kumimoji="0" lang="ru-RU"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 </a:t>
            </a:r>
            <a:b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b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(Acts 1:6 </a:t>
            </a:r>
            <a:r>
              <a:rPr kumimoji="0" lang="en-US" altLang="zh-CN" sz="20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NLT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p:txBody>
      </p:sp>
      <p:sp>
        <p:nvSpPr>
          <p:cNvPr id="9" name="Text Box 5"/>
          <p:cNvSpPr txBox="1">
            <a:spLocks noChangeArrowheads="1"/>
          </p:cNvSpPr>
          <p:nvPr/>
        </p:nvSpPr>
        <p:spPr bwMode="auto">
          <a:xfrm>
            <a:off x="4067945" y="2893010"/>
            <a:ext cx="5031904" cy="3785545"/>
          </a:xfrm>
          <a:prstGeom prst="rect">
            <a:avLst/>
          </a:prstGeom>
          <a:solidFill>
            <a:srgbClr val="CDF4FF"/>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 </a:t>
            </a:r>
            <a:r>
              <a:rPr kumimoji="0" lang="en-US" altLang="zh-CN" sz="2400" b="1" i="0" u="sng" strike="noStrike" kern="1200" cap="none" spc="0" normalizeH="0" baseline="0" noProof="0" dirty="0">
                <a:ln>
                  <a:noFill/>
                </a:ln>
                <a:solidFill>
                  <a:srgbClr val="000000"/>
                </a:solidFill>
                <a:effectLst/>
                <a:uLnTx/>
                <a:uFillTx/>
                <a:latin typeface="Arail" charset="0"/>
                <a:ea typeface="ＭＳ Ｐゴシック" charset="0"/>
                <a:cs typeface="Arail" charset="0"/>
              </a:rPr>
              <a:t>End</a:t>
            </a:r>
            <a:endPar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For the next two years, Paul lived in Rome at his own expense. He welcomed all who visited him,  </a:t>
            </a:r>
            <a:r>
              <a:rPr kumimoji="0" lang="en-US" altLang="zh-CN" sz="2400" b="1" i="0" u="none" strike="noStrike" kern="1200" cap="none" spc="0" normalizeH="0" baseline="30000" noProof="0" dirty="0">
                <a:ln>
                  <a:noFill/>
                </a:ln>
                <a:solidFill>
                  <a:srgbClr val="000000"/>
                </a:solidFill>
                <a:effectLst/>
                <a:uLnTx/>
                <a:uFillTx/>
                <a:latin typeface="Arail" charset="0"/>
                <a:ea typeface="ＭＳ Ｐゴシック" charset="0"/>
                <a:cs typeface="Arail" charset="0"/>
              </a:rPr>
              <a:t>31</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boldly </a:t>
            </a:r>
            <a:r>
              <a:rPr kumimoji="0" lang="en-US" altLang="zh-CN" sz="2400" b="1" i="0" u="none" strike="noStrike" kern="1200" cap="none" spc="0" normalizeH="0" baseline="0" noProof="0" dirty="0">
                <a:ln>
                  <a:noFill/>
                </a:ln>
                <a:solidFill>
                  <a:srgbClr val="800000"/>
                </a:solidFill>
                <a:effectLst/>
                <a:uLnTx/>
                <a:uFillTx/>
                <a:latin typeface="Arail" charset="0"/>
                <a:ea typeface="ＭＳ Ｐゴシック" charset="0"/>
                <a:cs typeface="Arail" charset="0"/>
              </a:rPr>
              <a:t>proclaiming the Kingdom of God</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 and teaching about the Lord Jesus Christ. And no one tried to stop him</a:t>
            </a:r>
            <a:r>
              <a:rPr kumimoji="0" lang="ru-RU"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 (Acts 28:30-31 </a:t>
            </a:r>
            <a:r>
              <a:rPr kumimoji="0" lang="en-US" altLang="zh-CN" sz="20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NLT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p:txBody>
      </p:sp>
      <p:sp>
        <p:nvSpPr>
          <p:cNvPr id="54276" name="Text Box 4"/>
          <p:cNvSpPr txBox="1">
            <a:spLocks noChangeArrowheads="1"/>
          </p:cNvSpPr>
          <p:nvPr/>
        </p:nvSpPr>
        <p:spPr bwMode="auto">
          <a:xfrm>
            <a:off x="457201" y="1022350"/>
            <a:ext cx="8939336" cy="894482"/>
          </a:xfrm>
          <a:prstGeom prst="rect">
            <a:avLst/>
          </a:prstGeom>
          <a:noFill/>
          <a:ln w="28575" cap="sq">
            <a:noFill/>
            <a:miter lim="800000"/>
            <a:headEnd type="none" w="sm" len="sm"/>
            <a:tailEnd type="none" w="sm" len="sm"/>
          </a:ln>
          <a:effectLst/>
        </p:spPr>
        <p:txBody>
          <a:bodyPr lIns="91334" tIns="45667" rIns="91334" bIns="45667" numCol="2"/>
          <a:lstStyle/>
          <a:p>
            <a:pPr marL="621596" marR="0" lvl="1" indent="-621596"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altLang="zh-CN" sz="3200" b="1" i="0" u="none" strike="noStrike" kern="1200" cap="none" spc="0" normalizeH="0" baseline="0" noProof="0" dirty="0">
                <a:ln>
                  <a:noFill/>
                </a:ln>
                <a:solidFill>
                  <a:srgbClr val="000000"/>
                </a:solidFill>
                <a:effectLst/>
                <a:uLnTx/>
                <a:uFillTx/>
                <a:latin typeface="Arial" charset="0"/>
                <a:ea typeface="SimSun" pitchFamily="2" charset="-122"/>
                <a:cs typeface="Times New Roman"/>
              </a:rPr>
              <a:t>Kingdom</a:t>
            </a:r>
          </a:p>
        </p:txBody>
      </p:sp>
      <p:sp>
        <p:nvSpPr>
          <p:cNvPr id="230404" name="TextBox 5"/>
          <p:cNvSpPr txBox="1">
            <a:spLocks noChangeArrowheads="1"/>
          </p:cNvSpPr>
          <p:nvPr/>
        </p:nvSpPr>
        <p:spPr bwMode="auto">
          <a:xfrm>
            <a:off x="8293379" y="71445"/>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122</a:t>
            </a:r>
          </a:p>
        </p:txBody>
      </p:sp>
      <p:sp>
        <p:nvSpPr>
          <p:cNvPr id="230405" name="Title 6"/>
          <p:cNvSpPr>
            <a:spLocks noGrp="1"/>
          </p:cNvSpPr>
          <p:nvPr>
            <p:ph type="title" idx="4294967295"/>
          </p:nvPr>
        </p:nvSpPr>
        <p:spPr>
          <a:xfrm>
            <a:off x="685800" y="152414"/>
            <a:ext cx="7772400" cy="708025"/>
          </a:xfrm>
          <a:effectLst>
            <a:outerShdw dist="35921" dir="2700000" algn="ctr" rotWithShape="0">
              <a:schemeClr val="bg1"/>
            </a:outerShdw>
          </a:effectLst>
        </p:spPr>
        <p:txBody>
          <a:bodyPr>
            <a:spAutoFit/>
          </a:bodyPr>
          <a:lstStyle/>
          <a:p>
            <a:pPr>
              <a:spcBef>
                <a:spcPct val="50000"/>
              </a:spcBef>
            </a:pPr>
            <a:r>
              <a:rPr lang="en-US" sz="4000" b="1" u="sng">
                <a:solidFill>
                  <a:srgbClr val="663300"/>
                </a:solidFill>
                <a:latin typeface="Arial" charset="0"/>
                <a:cs typeface="Times New Roman" charset="0"/>
              </a:rPr>
              <a:t>Key Characteristics of Acts</a:t>
            </a:r>
          </a:p>
        </p:txBody>
      </p:sp>
      <p:pic>
        <p:nvPicPr>
          <p:cNvPr id="230406" name="Picture 80" descr="j023305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514" y="1484784"/>
            <a:ext cx="1556553"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80" descr="j023305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08305" y="1628801"/>
            <a:ext cx="1556553"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76558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6">
                                            <p:txEl>
                                              <p:pRg st="0" end="0"/>
                                            </p:txEl>
                                          </p:spTgt>
                                        </p:tgtEl>
                                        <p:attrNameLst>
                                          <p:attrName>style.visibility</p:attrName>
                                        </p:attrNameLst>
                                      </p:cBhvr>
                                      <p:to>
                                        <p:strVal val="visible"/>
                                      </p:to>
                                    </p:set>
                                    <p:anim calcmode="lin" valueType="num">
                                      <p:cBhvr additive="base">
                                        <p:cTn id="7" dur="500" fill="hold"/>
                                        <p:tgtEl>
                                          <p:spTgt spid="5427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230406"/>
                                        </p:tgtEl>
                                        <p:attrNameLst>
                                          <p:attrName>style.visibility</p:attrName>
                                        </p:attrNameLst>
                                      </p:cBhvr>
                                      <p:to>
                                        <p:strVal val="visible"/>
                                      </p:to>
                                    </p:set>
                                    <p:anim calcmode="lin" valueType="num">
                                      <p:cBhvr additive="base">
                                        <p:cTn id="17" dur="500" fill="hold"/>
                                        <p:tgtEl>
                                          <p:spTgt spid="230406"/>
                                        </p:tgtEl>
                                        <p:attrNameLst>
                                          <p:attrName>ppt_x</p:attrName>
                                        </p:attrNameLst>
                                      </p:cBhvr>
                                      <p:tavLst>
                                        <p:tav tm="0">
                                          <p:val>
                                            <p:strVal val="#ppt_x"/>
                                          </p:val>
                                        </p:tav>
                                        <p:tav tm="100000">
                                          <p:val>
                                            <p:strVal val="#ppt_x"/>
                                          </p:val>
                                        </p:tav>
                                      </p:tavLst>
                                    </p:anim>
                                    <p:anim calcmode="lin" valueType="num">
                                      <p:cBhvr additive="base">
                                        <p:cTn id="18" dur="500" fill="hold"/>
                                        <p:tgtEl>
                                          <p:spTgt spid="230406"/>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P spid="54276" grpId="0" build="p" bldLvl="2"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1F161A56-4C8D-1EC3-3CF6-176A5FF5BCEC}"/>
              </a:ext>
            </a:extLst>
          </p:cNvPr>
          <p:cNvSpPr/>
          <p:nvPr/>
        </p:nvSpPr>
        <p:spPr bwMode="auto">
          <a:xfrm>
            <a:off x="395536" y="1340768"/>
            <a:ext cx="8568952" cy="3168352"/>
          </a:xfrm>
          <a:prstGeom prst="wedgeRoundRectCallout">
            <a:avLst>
              <a:gd name="adj1" fmla="val 40986"/>
              <a:gd name="adj2" fmla="val 110269"/>
              <a:gd name="adj3" fmla="val 16667"/>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96752"/>
            <a:ext cx="9144000" cy="3312368"/>
          </a:xfrm>
          <a:effectLst/>
        </p:spPr>
        <p:txBody>
          <a:bodyPr anchor="ctr"/>
          <a:lstStyle/>
          <a:p>
            <a:pPr>
              <a:defRPr/>
            </a:pPr>
            <a:r>
              <a:rPr lang="en-US" sz="4800" b="1" dirty="0">
                <a:solidFill>
                  <a:srgbClr val="000099"/>
                </a:solidFill>
                <a:effectLst/>
                <a:latin typeface="Arial" charset="0"/>
                <a:ea typeface="ＭＳ Ｐゴシック" charset="0"/>
                <a:cs typeface="ＭＳ Ｐゴシック" charset="0"/>
              </a:rPr>
              <a:t>Will you at this time restore the kingdom to yourself?</a:t>
            </a:r>
          </a:p>
        </p:txBody>
      </p:sp>
      <p:sp>
        <p:nvSpPr>
          <p:cNvPr id="3" name="Rectangle 2">
            <a:extLst>
              <a:ext uri="{FF2B5EF4-FFF2-40B4-BE49-F238E27FC236}">
                <a16:creationId xmlns:a16="http://schemas.microsoft.com/office/drawing/2014/main" id="{51F934D5-9722-5983-7770-FDEEF707BCB3}"/>
              </a:ext>
            </a:extLst>
          </p:cNvPr>
          <p:cNvSpPr txBox="1">
            <a:spLocks noChangeArrowheads="1"/>
          </p:cNvSpPr>
          <p:nvPr/>
        </p:nvSpPr>
        <p:spPr bwMode="auto">
          <a:xfrm>
            <a:off x="-63063" y="5661248"/>
            <a:ext cx="4776953" cy="119693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Acts 1:6</a:t>
            </a:r>
            <a:endParaRPr kumimoji="0" lang="ar-SA"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4220320376"/>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DCC09675-643D-0B44-AE77-378E335525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 Great Answer (Acts 1:7)</a:t>
            </a: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He said to them: “It is not for you to know the times or dates the Father has set by his own authority.”</a:t>
            </a:r>
          </a:p>
        </p:txBody>
      </p:sp>
    </p:spTree>
    <p:extLst>
      <p:ext uri="{BB962C8B-B14F-4D97-AF65-F5344CB8AC3E}">
        <p14:creationId xmlns:p14="http://schemas.microsoft.com/office/powerpoint/2010/main" val="131716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“…you shall be my witnesses”</a:t>
            </a:r>
          </a:p>
        </p:txBody>
      </p:sp>
      <p:pic>
        <p:nvPicPr>
          <p:cNvPr id="12292" name="Picture 4" descr="Image">
            <a:extLst>
              <a:ext uri="{FF2B5EF4-FFF2-40B4-BE49-F238E27FC236}">
                <a16:creationId xmlns:a16="http://schemas.microsoft.com/office/drawing/2014/main" id="{B3BD6CD7-2FD5-954C-835D-D2C11870BD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36384"/>
            <a:ext cx="9144000" cy="474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6819"/>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Witness Stand</a:t>
            </a:r>
          </a:p>
        </p:txBody>
      </p:sp>
      <p:pic>
        <p:nvPicPr>
          <p:cNvPr id="14338" name="Picture 2" descr="What Can You Argue to a Jury About a Witness' Credibility? North Carolina  Supreme Court Provides Some Guidance | North Carolina Appellate Practice  Blog">
            <a:extLst>
              <a:ext uri="{FF2B5EF4-FFF2-40B4-BE49-F238E27FC236}">
                <a16:creationId xmlns:a16="http://schemas.microsoft.com/office/drawing/2014/main" id="{8CD8FE63-69BB-8842-9A3D-9114E65645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58641"/>
            <a:ext cx="9217200" cy="4323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98606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152399" y="304800"/>
            <a:ext cx="4648200" cy="990600"/>
          </a:xfrm>
          <a:effectLst>
            <a:outerShdw blurRad="63500" dist="35921" dir="2700000" algn="ctr" rotWithShape="0">
              <a:schemeClr val="tx2">
                <a:alpha val="74998"/>
              </a:schemeClr>
            </a:outerShdw>
          </a:effectLst>
        </p:spPr>
        <p:txBody>
          <a:bodyPr/>
          <a:lstStyle/>
          <a:p>
            <a:pPr eaLnBrk="1" hangingPunct="1">
              <a:defRPr/>
            </a:pPr>
            <a:r>
              <a:rPr lang="en-US" b="1" dirty="0">
                <a:latin typeface="Arial" charset="0"/>
                <a:ea typeface="ＭＳ Ｐゴシック" charset="0"/>
                <a:cs typeface="ＭＳ Ｐゴシック" charset="0"/>
              </a:rPr>
              <a:t>Acts 1:8 </a:t>
            </a:r>
            <a:r>
              <a:rPr lang="en-US" sz="3200" b="1" dirty="0">
                <a:latin typeface="Arial" charset="0"/>
                <a:ea typeface="ＭＳ Ｐゴシック" charset="0"/>
                <a:cs typeface="ＭＳ Ｐゴシック" charset="0"/>
              </a:rPr>
              <a:t>NAU</a:t>
            </a:r>
            <a:endParaRPr lang="en-US" sz="1800" b="1" dirty="0">
              <a:latin typeface="Arial" charset="0"/>
              <a:ea typeface="ＭＳ Ｐゴシック" charset="0"/>
              <a:cs typeface="ＭＳ Ｐゴシック" charset="0"/>
            </a:endParaRPr>
          </a:p>
        </p:txBody>
      </p:sp>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8" name="Text Box 4"/>
          <p:cNvSpPr txBox="1">
            <a:spLocks noChangeArrowheads="1"/>
          </p:cNvSpPr>
          <p:nvPr/>
        </p:nvSpPr>
        <p:spPr bwMode="auto">
          <a:xfrm>
            <a:off x="179388" y="1524015"/>
            <a:ext cx="4648200" cy="507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But you shall receive power when the Holy Spirit has come upon you; and you shall be My witnesses both in </a:t>
            </a:r>
            <a:r>
              <a:rPr kumimoji="0" lang="en-US" altLang="ja-JP" sz="3200" b="1" i="0" u="none" strike="noStrike" kern="1200" cap="none" spc="0" normalizeH="0" baseline="0" noProof="0" dirty="0">
                <a:ln>
                  <a:noFill/>
                </a:ln>
                <a:solidFill>
                  <a:srgbClr val="FF8000"/>
                </a:solidFill>
                <a:effectLst/>
                <a:uLnTx/>
                <a:uFillTx/>
                <a:latin typeface="Arial" charset="0"/>
                <a:ea typeface="ＭＳ Ｐゴシック" charset="0"/>
              </a:rPr>
              <a:t>Jerusalem</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and in all </a:t>
            </a:r>
            <a:r>
              <a:rPr kumimoji="0" lang="en-US" altLang="ja-JP" sz="3200" b="1" i="0" u="none" strike="noStrike" kern="1200" cap="none" spc="0" normalizeH="0" baseline="0" noProof="0" dirty="0">
                <a:ln>
                  <a:noFill/>
                </a:ln>
                <a:solidFill>
                  <a:srgbClr val="333399">
                    <a:lumMod val="40000"/>
                    <a:lumOff val="60000"/>
                  </a:srgbClr>
                </a:solidFill>
                <a:effectLst/>
                <a:uLnTx/>
                <a:uFillTx/>
                <a:latin typeface="Arial" charset="0"/>
                <a:ea typeface="ＭＳ Ｐゴシック" charset="0"/>
              </a:rPr>
              <a:t>Judea and Samaria</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and even to the </a:t>
            </a:r>
            <a:r>
              <a:rPr kumimoji="0" lang="en-US" altLang="ja-JP" sz="3200" b="1" i="0" u="none" strike="noStrike" kern="1200" cap="none" spc="0" normalizeH="0" baseline="0" noProof="0" dirty="0">
                <a:ln>
                  <a:noFill/>
                </a:ln>
                <a:solidFill>
                  <a:srgbClr val="FFFF00"/>
                </a:solidFill>
                <a:effectLst/>
                <a:uLnTx/>
                <a:uFillTx/>
                <a:latin typeface="Arial" charset="0"/>
                <a:ea typeface="ＭＳ Ｐゴシック" charset="0"/>
              </a:rPr>
              <a:t>remotest part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of the earth.</a:t>
            </a: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81957" name="Freeform 5"/>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1958" name="Text Box 6"/>
          <p:cNvSpPr txBox="1">
            <a:spLocks noChangeArrowheads="1"/>
          </p:cNvSpPr>
          <p:nvPr/>
        </p:nvSpPr>
        <p:spPr bwMode="auto">
          <a:xfrm>
            <a:off x="6858000" y="3276600"/>
            <a:ext cx="16764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itchFamily="-112" charset="0"/>
                <a:ea typeface="ＭＳ Ｐゴシック"/>
                <a:cs typeface="+mn-cs"/>
              </a:rPr>
              <a:t>Judea</a:t>
            </a:r>
          </a:p>
        </p:txBody>
      </p:sp>
      <p:sp>
        <p:nvSpPr>
          <p:cNvPr id="381959" name="Text Box 7"/>
          <p:cNvSpPr txBox="1">
            <a:spLocks noChangeArrowheads="1"/>
          </p:cNvSpPr>
          <p:nvPr/>
        </p:nvSpPr>
        <p:spPr bwMode="auto">
          <a:xfrm>
            <a:off x="4800600" y="228610"/>
            <a:ext cx="2286000" cy="1087905"/>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remotest part</a:t>
            </a: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381960" name="Freeform 8"/>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1961" name="Freeform 9"/>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1962" name="Text Box 10"/>
          <p:cNvSpPr txBox="1">
            <a:spLocks noChangeArrowheads="1"/>
          </p:cNvSpPr>
          <p:nvPr/>
        </p:nvSpPr>
        <p:spPr bwMode="auto">
          <a:xfrm>
            <a:off x="6629400" y="1981200"/>
            <a:ext cx="18288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itchFamily="-112" charset="0"/>
                <a:ea typeface="ＭＳ Ｐゴシック"/>
                <a:cs typeface="+mn-cs"/>
              </a:rPr>
              <a:t>Samaria</a:t>
            </a:r>
          </a:p>
        </p:txBody>
      </p:sp>
      <p:sp>
        <p:nvSpPr>
          <p:cNvPr id="381963" name="Text Box 11"/>
          <p:cNvSpPr txBox="1">
            <a:spLocks noChangeArrowheads="1"/>
          </p:cNvSpPr>
          <p:nvPr/>
        </p:nvSpPr>
        <p:spPr bwMode="auto">
          <a:xfrm>
            <a:off x="5715000" y="2628900"/>
            <a:ext cx="26670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itchFamily="-112" charset="0"/>
                <a:ea typeface="ＭＳ Ｐゴシック"/>
                <a:cs typeface="+mn-cs"/>
              </a:rPr>
              <a:t>Jerusalem</a:t>
            </a: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277304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3825"/>
            <a:ext cx="9263300" cy="6734175"/>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263300" cy="582211"/>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Black" charset="0"/>
                <a:ea typeface="ＭＳ Ｐゴシック" charset="0"/>
                <a:cs typeface="+mn-cs"/>
              </a:rPr>
              <a:t>The Roman Empire</a:t>
            </a: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  https://</a:t>
            </a:r>
            <a:r>
              <a:rPr kumimoji="0" lang="en-US" sz="1100" b="0" i="0" u="none" strike="noStrike" kern="1200" cap="none" spc="0" normalizeH="0" baseline="0" noProof="0" dirty="0" err="1">
                <a:ln>
                  <a:noFill/>
                </a:ln>
                <a:solidFill>
                  <a:srgbClr val="000000"/>
                </a:solidFill>
                <a:effectLst/>
                <a:uLnTx/>
                <a:uFillTx/>
                <a:latin typeface="Arial Narrow" charset="0"/>
                <a:ea typeface="ＭＳ Ｐゴシック" charset="0"/>
                <a:cs typeface="+mn-cs"/>
              </a:rPr>
              <a:t>www.deviantart.com</a:t>
            </a: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00" b="0" u="none" dirty="0">
                <a:solidFill>
                  <a:srgbClr val="000066"/>
                </a:solidFill>
                <a:effectLst/>
                <a:latin typeface="Arial Narrow" charset="0"/>
              </a:rPr>
              <a:t>Bible Lands Blank Map</a:t>
            </a:r>
            <a:endParaRPr lang="en-US" sz="100" dirty="0">
              <a:solidFill>
                <a:srgbClr val="000066"/>
              </a:solidFill>
            </a:endParaRPr>
          </a:p>
        </p:txBody>
      </p:sp>
      <p:sp>
        <p:nvSpPr>
          <p:cNvPr id="13" name="Text Box 4">
            <a:extLst>
              <a:ext uri="{FF2B5EF4-FFF2-40B4-BE49-F238E27FC236}">
                <a16:creationId xmlns:a16="http://schemas.microsoft.com/office/drawing/2014/main" id="{548677E2-AC75-8244-8BCA-E558A684474A}"/>
              </a:ext>
            </a:extLst>
          </p:cNvPr>
          <p:cNvSpPr txBox="1">
            <a:spLocks noChangeArrowheads="1"/>
          </p:cNvSpPr>
          <p:nvPr/>
        </p:nvSpPr>
        <p:spPr bwMode="auto">
          <a:xfrm>
            <a:off x="1913175" y="586350"/>
            <a:ext cx="7350125" cy="1323332"/>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0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But you shall receive power when the Holy Spirit has come upon you; and you shall be My witnesses both in </a:t>
            </a:r>
            <a:r>
              <a:rPr kumimoji="0" lang="en-US" altLang="ja-JP" sz="2000" b="1" i="0" u="none" strike="noStrike" kern="1200" cap="none" spc="0" normalizeH="0" baseline="0" noProof="0" dirty="0">
                <a:ln>
                  <a:noFill/>
                </a:ln>
                <a:solidFill>
                  <a:srgbClr val="FF8000"/>
                </a:solidFill>
                <a:effectLst/>
                <a:uLnTx/>
                <a:uFillTx/>
                <a:latin typeface="Arial" charset="0"/>
                <a:ea typeface="ＭＳ Ｐゴシック" charset="0"/>
              </a:rPr>
              <a:t>Jerusalem</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 and in all </a:t>
            </a:r>
            <a:r>
              <a:rPr kumimoji="0" lang="en-US" altLang="ja-JP" sz="2000" b="1" i="0" u="none" strike="noStrike" kern="1200" cap="none" spc="0" normalizeH="0" baseline="0" noProof="0" dirty="0">
                <a:ln>
                  <a:noFill/>
                </a:ln>
                <a:solidFill>
                  <a:srgbClr val="AAE2CA"/>
                </a:solidFill>
                <a:effectLst/>
                <a:uLnTx/>
                <a:uFillTx/>
                <a:latin typeface="Arial" charset="0"/>
                <a:ea typeface="ＭＳ Ｐゴシック" charset="0"/>
              </a:rPr>
              <a:t>Judea and Samaria</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altLang="ja-JP" sz="2000" b="1" i="1" u="none" strike="noStrike" kern="1200" cap="none" spc="0" normalizeH="0" baseline="0" noProof="0" dirty="0">
                <a:ln>
                  <a:noFill/>
                </a:ln>
                <a:solidFill>
                  <a:srgbClr val="FFFF00"/>
                </a:solidFill>
                <a:effectLst/>
                <a:uLnTx/>
                <a:uFillTx/>
                <a:latin typeface="Arial" charset="0"/>
                <a:ea typeface="ＭＳ Ｐゴシック" charset="0"/>
              </a:rPr>
              <a:t>even to the remotest part of the earth</a:t>
            </a:r>
            <a:r>
              <a:rPr kumimoji="0" lang="ru-RU" altLang="ja-JP" sz="20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 (Acts 1:8 </a:t>
            </a:r>
            <a:r>
              <a:rPr kumimoji="0" lang="en-US" altLang="ja-JP" sz="1800" b="1" i="0" u="none" strike="noStrike" kern="1200" cap="none" spc="0" normalizeH="0" baseline="0" noProof="0" dirty="0">
                <a:ln>
                  <a:noFill/>
                </a:ln>
                <a:solidFill>
                  <a:srgbClr val="FFFFFF"/>
                </a:solidFill>
                <a:effectLst/>
                <a:uLnTx/>
                <a:uFillTx/>
                <a:latin typeface="Arial" charset="0"/>
                <a:ea typeface="ＭＳ Ｐゴシック" charset="0"/>
              </a:rPr>
              <a:t>NAU</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4" name="Text Box 6">
            <a:extLst>
              <a:ext uri="{FF2B5EF4-FFF2-40B4-BE49-F238E27FC236}">
                <a16:creationId xmlns:a16="http://schemas.microsoft.com/office/drawing/2014/main" id="{13DF1BAD-E5CE-5444-9E73-862BCD0F8186}"/>
              </a:ext>
            </a:extLst>
          </p:cNvPr>
          <p:cNvSpPr txBox="1">
            <a:spLocks noChangeArrowheads="1"/>
          </p:cNvSpPr>
          <p:nvPr/>
        </p:nvSpPr>
        <p:spPr bwMode="auto">
          <a:xfrm>
            <a:off x="6591300" y="5363893"/>
            <a:ext cx="16764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AAE2CA"/>
                </a:solidFill>
                <a:effectLst>
                  <a:glow rad="101600">
                    <a:srgbClr val="000000">
                      <a:alpha val="75000"/>
                    </a:srgbClr>
                  </a:glow>
                </a:effectLst>
                <a:uLnTx/>
                <a:uFillTx/>
                <a:latin typeface="Arial" pitchFamily="-112" charset="0"/>
                <a:ea typeface="ＭＳ Ｐゴシック"/>
                <a:cs typeface="+mn-cs"/>
              </a:rPr>
              <a:t>Judea</a:t>
            </a:r>
          </a:p>
        </p:txBody>
      </p:sp>
      <p:sp>
        <p:nvSpPr>
          <p:cNvPr id="15" name="Text Box 7">
            <a:extLst>
              <a:ext uri="{FF2B5EF4-FFF2-40B4-BE49-F238E27FC236}">
                <a16:creationId xmlns:a16="http://schemas.microsoft.com/office/drawing/2014/main" id="{A6E7F6B4-DE62-DB46-8E6A-0B598EC249F7}"/>
              </a:ext>
            </a:extLst>
          </p:cNvPr>
          <p:cNvSpPr txBox="1">
            <a:spLocks noChangeArrowheads="1"/>
          </p:cNvSpPr>
          <p:nvPr/>
        </p:nvSpPr>
        <p:spPr bwMode="auto">
          <a:xfrm>
            <a:off x="804862" y="2009698"/>
            <a:ext cx="2286000" cy="1087905"/>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remotest part</a:t>
            </a: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6" name="Text Box 10">
            <a:extLst>
              <a:ext uri="{FF2B5EF4-FFF2-40B4-BE49-F238E27FC236}">
                <a16:creationId xmlns:a16="http://schemas.microsoft.com/office/drawing/2014/main" id="{2370EB0D-EFFD-A145-A27E-A2E78132CB86}"/>
              </a:ext>
            </a:extLst>
          </p:cNvPr>
          <p:cNvSpPr txBox="1">
            <a:spLocks noChangeArrowheads="1"/>
          </p:cNvSpPr>
          <p:nvPr/>
        </p:nvSpPr>
        <p:spPr bwMode="auto">
          <a:xfrm>
            <a:off x="6591300" y="4525704"/>
            <a:ext cx="18288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AAE2CA"/>
                </a:solidFill>
                <a:effectLst>
                  <a:glow rad="101600">
                    <a:srgbClr val="000000">
                      <a:alpha val="75000"/>
                    </a:srgbClr>
                  </a:glow>
                </a:effectLst>
                <a:uLnTx/>
                <a:uFillTx/>
                <a:latin typeface="Arial" pitchFamily="-112" charset="0"/>
                <a:ea typeface="ＭＳ Ｐゴシック"/>
                <a:cs typeface="+mn-cs"/>
              </a:rPr>
              <a:t>Samaria</a:t>
            </a:r>
          </a:p>
        </p:txBody>
      </p:sp>
      <p:sp>
        <p:nvSpPr>
          <p:cNvPr id="17" name="Text Box 11">
            <a:extLst>
              <a:ext uri="{FF2B5EF4-FFF2-40B4-BE49-F238E27FC236}">
                <a16:creationId xmlns:a16="http://schemas.microsoft.com/office/drawing/2014/main" id="{EB052782-75C9-F141-A263-47207B4B195A}"/>
              </a:ext>
            </a:extLst>
          </p:cNvPr>
          <p:cNvSpPr txBox="1">
            <a:spLocks noChangeArrowheads="1"/>
          </p:cNvSpPr>
          <p:nvPr/>
        </p:nvSpPr>
        <p:spPr bwMode="auto">
          <a:xfrm>
            <a:off x="5810250" y="4968831"/>
            <a:ext cx="26670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itchFamily="-112" charset="0"/>
                <a:ea typeface="ＭＳ Ｐゴシック"/>
                <a:cs typeface="+mn-cs"/>
              </a:rPr>
              <a:t>Jerusalem</a:t>
            </a:r>
          </a:p>
        </p:txBody>
      </p:sp>
      <p:sp>
        <p:nvSpPr>
          <p:cNvPr id="2" name="Oval 1">
            <a:extLst>
              <a:ext uri="{FF2B5EF4-FFF2-40B4-BE49-F238E27FC236}">
                <a16:creationId xmlns:a16="http://schemas.microsoft.com/office/drawing/2014/main" id="{306BFEBD-0FC1-104C-86CF-F3A1CE0C74F6}"/>
              </a:ext>
            </a:extLst>
          </p:cNvPr>
          <p:cNvSpPr/>
          <p:nvPr/>
        </p:nvSpPr>
        <p:spPr bwMode="auto">
          <a:xfrm rot="1036643">
            <a:off x="3429594" y="2705476"/>
            <a:ext cx="5499767" cy="3146146"/>
          </a:xfrm>
          <a:prstGeom prst="ellipse">
            <a:avLst/>
          </a:prstGeom>
          <a:noFill/>
          <a:ln w="92075" cap="flat" cmpd="sng" algn="ctr">
            <a:gradFill>
              <a:gsLst>
                <a:gs pos="0">
                  <a:srgbClr val="FFFF00"/>
                </a:gs>
                <a:gs pos="100000">
                  <a:schemeClr val="accent1">
                    <a:lumMod val="30000"/>
                    <a:lumOff val="70000"/>
                  </a:schemeClr>
                </a:gs>
              </a:gsLst>
              <a:lin ang="5400000" scaled="1"/>
            </a:gra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3089617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
                                            <p:txEl>
                                              <p:pRg st="0" end="0"/>
                                            </p:txEl>
                                          </p:spTgt>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6">
                                            <p:txEl>
                                              <p:pRg st="0" end="0"/>
                                            </p:txEl>
                                          </p:spTgt>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utoUpdateAnimBg="0"/>
      <p:bldP spid="15" grpId="0" build="allAtOnce"/>
      <p:bldP spid="16" grpId="0" build="p" autoUpdateAnimBg="0"/>
      <p:bldP spid="17" grpId="0" build="p" autoUpdateAnimBg="0"/>
    </p:bld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481033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54181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50605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The Roman seal prevented tampering</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050" name="Picture 2" descr="Picture background">
            <a:extLst>
              <a:ext uri="{FF2B5EF4-FFF2-40B4-BE49-F238E27FC236}">
                <a16:creationId xmlns:a16="http://schemas.microsoft.com/office/drawing/2014/main" id="{35D548FE-C78A-700C-0A35-72DECD6B77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1354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6555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71548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97647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498163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ctrTitle"/>
          </p:nvPr>
        </p:nvSpPr>
        <p:spPr>
          <a:xfrm>
            <a:off x="0" y="-65068"/>
            <a:ext cx="9144000" cy="623823"/>
          </a:xfrm>
          <a:no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43" tIns="32883" rIns="63243" bIns="32883" numCol="1" anchor="ctr" anchorCtr="0" compatLnSpc="1">
            <a:prstTxWarp prst="textNoShape">
              <a:avLst/>
            </a:prstTxWarp>
          </a:bodyPr>
          <a:lstStyle/>
          <a:p>
            <a:pPr defTabSz="321263"/>
            <a:r>
              <a:rPr lang="en-US" sz="3200" b="1">
                <a:ea typeface="ＭＳ Ｐゴシック"/>
                <a:cs typeface="DejaVu Sans"/>
              </a:rPr>
              <a:t>Used with permission</a:t>
            </a:r>
          </a:p>
        </p:txBody>
      </p:sp>
    </p:spTree>
    <p:extLst>
      <p:ext uri="{BB962C8B-B14F-4D97-AF65-F5344CB8AC3E}">
        <p14:creationId xmlns:p14="http://schemas.microsoft.com/office/powerpoint/2010/main" val="296586236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162820" name="Text Box 5"/>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000066"/>
              </a:solidFill>
              <a:effectLst/>
              <a:uLnTx/>
              <a:uFillTx/>
              <a:latin typeface="Arial" charset="0"/>
              <a:ea typeface="ＭＳ Ｐゴシック" charset="0"/>
              <a:cs typeface="Arial"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grpSp>
        <p:nvGrpSpPr>
          <p:cNvPr id="3" name="Group 18"/>
          <p:cNvGrpSpPr>
            <a:grpSpLocks/>
          </p:cNvGrpSpPr>
          <p:nvPr/>
        </p:nvGrpSpPr>
        <p:grpSpPr bwMode="auto">
          <a:xfrm>
            <a:off x="76200" y="4038600"/>
            <a:ext cx="4846638" cy="838200"/>
            <a:chOff x="48" y="2544"/>
            <a:chExt cx="3053"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62845" name="Text Box 20"/>
            <p:cNvSpPr txBox="1">
              <a:spLocks noChangeArrowheads="1"/>
            </p:cNvSpPr>
            <p:nvPr/>
          </p:nvSpPr>
          <p:spPr bwMode="auto">
            <a:xfrm>
              <a:off x="576" y="2693"/>
              <a:ext cx="2525"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Ezek. 8:4; 9:3; 10:4; 10:18-19; 11:23</a:t>
              </a:r>
            </a:p>
          </p:txBody>
        </p:sp>
      </p:grpSp>
      <p:grpSp>
        <p:nvGrpSpPr>
          <p:cNvPr id="4" name="Group 21"/>
          <p:cNvGrpSpPr>
            <a:grpSpLocks/>
          </p:cNvGrpSpPr>
          <p:nvPr/>
        </p:nvGrpSpPr>
        <p:grpSpPr bwMode="auto">
          <a:xfrm>
            <a:off x="76200" y="4953000"/>
            <a:ext cx="4084638" cy="838200"/>
            <a:chOff x="48" y="3120"/>
            <a:chExt cx="2573"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62843" name="Text Box 23"/>
            <p:cNvSpPr txBox="1">
              <a:spLocks noChangeArrowheads="1"/>
            </p:cNvSpPr>
            <p:nvPr/>
          </p:nvSpPr>
          <p:spPr bwMode="auto">
            <a:xfrm>
              <a:off x="576" y="3268"/>
              <a:ext cx="2045"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Luke 19:37; 24:50; Acts 1:10</a:t>
              </a:r>
            </a:p>
          </p:txBody>
        </p:sp>
      </p:grpSp>
      <p:grpSp>
        <p:nvGrpSpPr>
          <p:cNvPr id="5" name="Group 24"/>
          <p:cNvGrpSpPr>
            <a:grpSpLocks/>
          </p:cNvGrpSpPr>
          <p:nvPr/>
        </p:nvGrpSpPr>
        <p:grpSpPr bwMode="auto">
          <a:xfrm>
            <a:off x="76200" y="5867400"/>
            <a:ext cx="4745038" cy="838200"/>
            <a:chOff x="48" y="3696"/>
            <a:chExt cx="2989"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62841" name="Text Box 26"/>
            <p:cNvSpPr txBox="1">
              <a:spLocks noChangeArrowheads="1"/>
            </p:cNvSpPr>
            <p:nvPr/>
          </p:nvSpPr>
          <p:spPr bwMode="auto">
            <a:xfrm>
              <a:off x="576" y="3844"/>
              <a:ext cx="2461"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Acts 1:11; Zech. 14:4; Ezek. 43:1-5</a:t>
              </a: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en-US" sz="2400" dirty="0">
                <a:solidFill>
                  <a:srgbClr val="FFFFFF"/>
                </a:solidFill>
                <a:latin typeface="Arial" charset="0"/>
                <a:ea typeface="ＭＳ Ｐゴシック" charset="0"/>
                <a:cs typeface="ＭＳ Ｐゴシック" charset="0"/>
              </a:rPr>
              <a:t>The Spirit Leaves &amp; Returns</a:t>
            </a:r>
          </a:p>
        </p:txBody>
      </p:sp>
      <p:sp>
        <p:nvSpPr>
          <p:cNvPr id="33" name="Rectangle 1056">
            <a:extLst>
              <a:ext uri="{FF2B5EF4-FFF2-40B4-BE49-F238E27FC236}">
                <a16:creationId xmlns:a16="http://schemas.microsoft.com/office/drawing/2014/main" id="{18DF763D-2D51-E794-45EC-33C87C2B5D25}"/>
              </a:ext>
            </a:extLst>
          </p:cNvPr>
          <p:cNvSpPr txBox="1">
            <a:spLocks noChangeArrowheads="1"/>
          </p:cNvSpPr>
          <p:nvPr/>
        </p:nvSpPr>
        <p:spPr>
          <a:xfrm>
            <a:off x="72009" y="116632"/>
            <a:ext cx="2267744"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3370" rtl="0" eaLnBrk="1" fontAlgn="auto" latinLnBrk="0" hangingPunct="1">
              <a:lnSpc>
                <a:spcPct val="100000"/>
              </a:lnSpc>
              <a:spcBef>
                <a:spcPct val="0"/>
              </a:spcBef>
              <a:spcAft>
                <a:spcPts val="0"/>
              </a:spcAft>
              <a:buClrTx/>
              <a:buSzTx/>
              <a:buFontTx/>
              <a:buNone/>
              <a:tabLst/>
              <a:defRPr/>
            </a:pPr>
            <a: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t>Mt. of Olives</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5736" y="152400"/>
            <a:ext cx="1355725"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91395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Ascension"/>
          <p:cNvPicPr>
            <a:picLocks noChangeAspect="1" noChangeArrowheads="1"/>
          </p:cNvPicPr>
          <p:nvPr/>
        </p:nvPicPr>
        <p:blipFill>
          <a:blip r:embed="rId3">
            <a:extLst>
              <a:ext uri="{28A0092B-C50C-407E-A947-70E740481C1C}">
                <a14:useLocalDpi xmlns:a14="http://schemas.microsoft.com/office/drawing/2010/main" val="0"/>
              </a:ext>
            </a:extLst>
          </a:blip>
          <a:srcRect t="40099" b="432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1" name="Rectangle 3"/>
          <p:cNvSpPr>
            <a:spLocks noGrp="1" noChangeArrowheads="1"/>
          </p:cNvSpPr>
          <p:nvPr>
            <p:ph type="title"/>
          </p:nvPr>
        </p:nvSpPr>
        <p:spPr/>
        <p:txBody>
          <a:bodyPr/>
          <a:lstStyle/>
          <a:p>
            <a:pPr eaLnBrk="1" hangingPunct="1"/>
            <a:r>
              <a:rPr lang="en-US" sz="4800" dirty="0">
                <a:solidFill>
                  <a:srgbClr val="000099"/>
                </a:solidFill>
                <a:latin typeface="Tahoma" charset="0"/>
                <a:ea typeface="ＭＳ Ｐゴシック" charset="0"/>
              </a:rPr>
              <a:t>Jesus ascended to the Father</a:t>
            </a:r>
            <a:endParaRPr lang="en-US" sz="4800" dirty="0">
              <a:latin typeface="Tahoma" charset="0"/>
              <a:ea typeface="ＭＳ Ｐゴシック" charset="0"/>
            </a:endParaRPr>
          </a:p>
        </p:txBody>
      </p:sp>
      <p:sp>
        <p:nvSpPr>
          <p:cNvPr id="155652" name="Rectangle 4"/>
          <p:cNvSpPr>
            <a:spLocks noGrp="1" noChangeArrowheads="1"/>
          </p:cNvSpPr>
          <p:nvPr>
            <p:ph type="body" idx="1"/>
          </p:nvPr>
        </p:nvSpPr>
        <p:spPr>
          <a:xfrm>
            <a:off x="457200" y="1600200"/>
            <a:ext cx="8229600" cy="838200"/>
          </a:xfrm>
          <a:solidFill>
            <a:srgbClr val="000099"/>
          </a:solidFill>
        </p:spPr>
        <p:txBody>
          <a:bodyPr/>
          <a:lstStyle/>
          <a:p>
            <a:pPr algn="ctr" eaLnBrk="1" hangingPunct="1"/>
            <a:r>
              <a:rPr lang="en-US" sz="4000" dirty="0">
                <a:latin typeface="Tahoma" charset="0"/>
                <a:ea typeface="ＭＳ Ｐゴシック" charset="0"/>
              </a:rPr>
              <a:t>This means he is alive now!</a:t>
            </a:r>
          </a:p>
        </p:txBody>
      </p:sp>
    </p:spTree>
    <p:extLst>
      <p:ext uri="{BB962C8B-B14F-4D97-AF65-F5344CB8AC3E}">
        <p14:creationId xmlns:p14="http://schemas.microsoft.com/office/powerpoint/2010/main" val="3264247478"/>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F0B6A3-43EB-445C-AD78-A9B002741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P. The Parables of Christ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Tree>
    <p:extLst>
      <p:ext uri="{BB962C8B-B14F-4D97-AF65-F5344CB8AC3E}">
        <p14:creationId xmlns:p14="http://schemas.microsoft.com/office/powerpoint/2010/main" val="121500924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5845" name="Picture 5" descr="NTMSO001">
            <a:extLst>
              <a:ext uri="{FF2B5EF4-FFF2-40B4-BE49-F238E27FC236}">
                <a16:creationId xmlns:a16="http://schemas.microsoft.com/office/drawing/2014/main" id="{E527B402-CE62-4BF6-9252-F5B7FCDE0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00200"/>
            <a:ext cx="5638800" cy="3962400"/>
          </a:xfrm>
          <a:prstGeom prst="rect">
            <a:avLst/>
          </a:prstGeom>
          <a:noFill/>
          <a:extLst>
            <a:ext uri="{909E8E84-426E-40DD-AFC4-6F175D3DCCD1}">
              <a14:hiddenFill xmlns:a14="http://schemas.microsoft.com/office/drawing/2010/main">
                <a:solidFill>
                  <a:srgbClr val="FFFFFF"/>
                </a:solidFill>
              </a14:hiddenFill>
            </a:ext>
          </a:extLst>
        </p:spPr>
      </p:pic>
      <p:sp>
        <p:nvSpPr>
          <p:cNvPr id="35846" name="Rectangle 6">
            <a:extLst>
              <a:ext uri="{FF2B5EF4-FFF2-40B4-BE49-F238E27FC236}">
                <a16:creationId xmlns:a16="http://schemas.microsoft.com/office/drawing/2014/main" id="{4FABF199-A82E-4C19-B124-21DA12F4A5ED}"/>
              </a:ext>
            </a:extLst>
          </p:cNvPr>
          <p:cNvSpPr>
            <a:spLocks noGrp="1" noChangeArrowheads="1"/>
          </p:cNvSpPr>
          <p:nvPr>
            <p:ph type="title"/>
          </p:nvPr>
        </p:nvSpPr>
        <p:spPr>
          <a:xfrm>
            <a:off x="685800" y="838200"/>
            <a:ext cx="7772400" cy="762000"/>
          </a:xfrm>
        </p:spPr>
        <p:txBody>
          <a:bodyPr/>
          <a:lstStyle/>
          <a:p>
            <a:r>
              <a:rPr lang="en-US" altLang="en-US" b="1">
                <a:solidFill>
                  <a:srgbClr val="FF0000"/>
                </a:solidFill>
                <a:latin typeface="Bodoni MT Black" panose="02070A03080606020203" pitchFamily="18" charset="0"/>
              </a:rPr>
              <a:t>GALILEAN MINISTRY</a:t>
            </a:r>
          </a:p>
        </p:txBody>
      </p:sp>
      <p:sp>
        <p:nvSpPr>
          <p:cNvPr id="35847" name="WordArt 7">
            <a:extLst>
              <a:ext uri="{FF2B5EF4-FFF2-40B4-BE49-F238E27FC236}">
                <a16:creationId xmlns:a16="http://schemas.microsoft.com/office/drawing/2014/main" id="{D9E732F1-36B2-40FC-9788-F20D9D2845C7}"/>
              </a:ext>
            </a:extLst>
          </p:cNvPr>
          <p:cNvSpPr>
            <a:spLocks noChangeArrowheads="1" noChangeShapeType="1" noTextEdit="1"/>
          </p:cNvSpPr>
          <p:nvPr/>
        </p:nvSpPr>
        <p:spPr bwMode="auto">
          <a:xfrm>
            <a:off x="2667000" y="152400"/>
            <a:ext cx="36576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JESUS'</a:t>
            </a:r>
          </a:p>
        </p:txBody>
      </p:sp>
      <p:sp>
        <p:nvSpPr>
          <p:cNvPr id="35848" name="WordArt 8">
            <a:extLst>
              <a:ext uri="{FF2B5EF4-FFF2-40B4-BE49-F238E27FC236}">
                <a16:creationId xmlns:a16="http://schemas.microsoft.com/office/drawing/2014/main" id="{CAEB4156-2E21-40CB-BF84-AFFEB43B944A}"/>
              </a:ext>
            </a:extLst>
          </p:cNvPr>
          <p:cNvSpPr>
            <a:spLocks noChangeArrowheads="1" noChangeShapeType="1" noTextEdit="1"/>
          </p:cNvSpPr>
          <p:nvPr/>
        </p:nvSpPr>
        <p:spPr bwMode="auto">
          <a:xfrm>
            <a:off x="1600200" y="5638800"/>
            <a:ext cx="6172200" cy="952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a:noFill/>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uLnTx/>
                <a:uFillTx/>
                <a:latin typeface="Impact" panose="020B0806030902050204" pitchFamily="34" charset="0"/>
                <a:ea typeface="+mn-ea"/>
                <a:cs typeface="+mn-cs"/>
              </a:rPr>
              <a:t>LATER STAGES</a:t>
            </a:r>
          </a:p>
        </p:txBody>
      </p:sp>
    </p:spTree>
    <p:extLst>
      <p:ext uri="{BB962C8B-B14F-4D97-AF65-F5344CB8AC3E}">
        <p14:creationId xmlns:p14="http://schemas.microsoft.com/office/powerpoint/2010/main" val="2219675884"/>
      </p:ext>
    </p:extLst>
  </p:cSld>
  <p:clrMapOvr>
    <a:masterClrMapping/>
  </p:clrMapOvr>
  <p:transition spd="med">
    <p:pull dir="d"/>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B5018265-BA88-4078-BC40-6B3FCE832532}"/>
              </a:ext>
            </a:extLst>
          </p:cNvPr>
          <p:cNvSpPr>
            <a:spLocks noChangeArrowheads="1"/>
          </p:cNvSpPr>
          <p:nvPr/>
        </p:nvSpPr>
        <p:spPr bwMode="auto">
          <a:xfrm>
            <a:off x="2171700" y="-638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5540" name="Rectangle 4">
            <a:extLst>
              <a:ext uri="{FF2B5EF4-FFF2-40B4-BE49-F238E27FC236}">
                <a16:creationId xmlns:a16="http://schemas.microsoft.com/office/drawing/2014/main" id="{6AB427A1-801A-467B-8D79-217D5A5C5E8D}"/>
              </a:ext>
            </a:extLst>
          </p:cNvPr>
          <p:cNvSpPr>
            <a:spLocks noChangeArrowheads="1"/>
          </p:cNvSpPr>
          <p:nvPr/>
        </p:nvSpPr>
        <p:spPr bwMode="auto">
          <a:xfrm>
            <a:off x="2000250" y="1343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5542" name="Text Box 6">
            <a:extLst>
              <a:ext uri="{FF2B5EF4-FFF2-40B4-BE49-F238E27FC236}">
                <a16:creationId xmlns:a16="http://schemas.microsoft.com/office/drawing/2014/main" id="{CE618733-F5D7-4E4F-9936-933686E58DE5}"/>
              </a:ext>
            </a:extLst>
          </p:cNvPr>
          <p:cNvSpPr txBox="1">
            <a:spLocks noChangeArrowheads="1"/>
          </p:cNvSpPr>
          <p:nvPr/>
        </p:nvSpPr>
        <p:spPr bwMode="auto">
          <a:xfrm>
            <a:off x="990600" y="381000"/>
            <a:ext cx="6945313" cy="579438"/>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Jesus’ Galilean Ministry- Later Stages</a:t>
            </a:r>
            <a:r>
              <a:rPr kumimoji="0" lang="en-US" altLang="zh-CN" sz="32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 </a:t>
            </a:r>
            <a:endPar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pic>
        <p:nvPicPr>
          <p:cNvPr id="65543" name="Picture 7" descr="galilee1">
            <a:extLst>
              <a:ext uri="{FF2B5EF4-FFF2-40B4-BE49-F238E27FC236}">
                <a16:creationId xmlns:a16="http://schemas.microsoft.com/office/drawing/2014/main" id="{C71D04AA-5FA5-4AF1-9CCD-575568EE28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00"/>
            <a:ext cx="5181600" cy="4130675"/>
          </a:xfrm>
          <a:prstGeom prst="rect">
            <a:avLst/>
          </a:prstGeom>
          <a:noFill/>
          <a:extLst>
            <a:ext uri="{909E8E84-426E-40DD-AFC4-6F175D3DCCD1}">
              <a14:hiddenFill xmlns:a14="http://schemas.microsoft.com/office/drawing/2010/main">
                <a:solidFill>
                  <a:srgbClr val="FFFFFF"/>
                </a:solidFill>
              </a14:hiddenFill>
            </a:ext>
          </a:extLst>
        </p:spPr>
      </p:pic>
      <p:sp>
        <p:nvSpPr>
          <p:cNvPr id="65544" name="Text Box 8">
            <a:extLst>
              <a:ext uri="{FF2B5EF4-FFF2-40B4-BE49-F238E27FC236}">
                <a16:creationId xmlns:a16="http://schemas.microsoft.com/office/drawing/2014/main" id="{C7DF2267-3E4E-4866-83B8-27839EFF962D}"/>
              </a:ext>
            </a:extLst>
          </p:cNvPr>
          <p:cNvSpPr txBox="1">
            <a:spLocks noChangeArrowheads="1"/>
          </p:cNvSpPr>
          <p:nvPr/>
        </p:nvSpPr>
        <p:spPr bwMode="auto">
          <a:xfrm>
            <a:off x="5834063" y="3138488"/>
            <a:ext cx="2547937" cy="547687"/>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Miracles</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65547" name="Text Box 11">
            <a:extLst>
              <a:ext uri="{FF2B5EF4-FFF2-40B4-BE49-F238E27FC236}">
                <a16:creationId xmlns:a16="http://schemas.microsoft.com/office/drawing/2014/main" id="{A5C897AE-E7EE-4AD9-9DE7-208840F149AE}"/>
              </a:ext>
            </a:extLst>
          </p:cNvPr>
          <p:cNvSpPr txBox="1">
            <a:spLocks noChangeArrowheads="1"/>
          </p:cNvSpPr>
          <p:nvPr/>
        </p:nvSpPr>
        <p:spPr bwMode="auto">
          <a:xfrm>
            <a:off x="5834063" y="2057400"/>
            <a:ext cx="2547937" cy="547688"/>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Parables</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65548" name="Text Box 12">
            <a:extLst>
              <a:ext uri="{FF2B5EF4-FFF2-40B4-BE49-F238E27FC236}">
                <a16:creationId xmlns:a16="http://schemas.microsoft.com/office/drawing/2014/main" id="{CB364B50-0CC2-462E-A7CA-404E7455C4B6}"/>
              </a:ext>
            </a:extLst>
          </p:cNvPr>
          <p:cNvSpPr txBox="1">
            <a:spLocks noChangeArrowheads="1"/>
          </p:cNvSpPr>
          <p:nvPr/>
        </p:nvSpPr>
        <p:spPr bwMode="auto">
          <a:xfrm>
            <a:off x="5834063" y="4205288"/>
            <a:ext cx="2547937" cy="547687"/>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Withdrawal</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65551" name="Rectangle 15">
            <a:extLst>
              <a:ext uri="{FF2B5EF4-FFF2-40B4-BE49-F238E27FC236}">
                <a16:creationId xmlns:a16="http://schemas.microsoft.com/office/drawing/2014/main" id="{5CE4F175-DEE1-40C9-8896-E43F54D9379B}"/>
              </a:ext>
            </a:extLst>
          </p:cNvPr>
          <p:cNvSpPr>
            <a:spLocks noGrp="1" noChangeArrowheads="1"/>
          </p:cNvSpPr>
          <p:nvPr>
            <p:ph type="title" idx="4294967295"/>
          </p:nvPr>
        </p:nvSpPr>
        <p:spPr>
          <a:xfrm>
            <a:off x="7315200" y="6297613"/>
            <a:ext cx="2057400" cy="560387"/>
          </a:xfrm>
        </p:spPr>
        <p:txBody>
          <a:bodyPr/>
          <a:lstStyle/>
          <a:p>
            <a:pPr algn="r"/>
            <a:r>
              <a:rPr lang="en-US" altLang="en-US" sz="2000" b="1" dirty="0">
                <a:solidFill>
                  <a:srgbClr val="FFFF00"/>
                </a:solidFill>
                <a:effectLst/>
                <a:latin typeface="Times New Roman" panose="02020603050405020304" pitchFamily="18" charset="0"/>
              </a:rPr>
              <a:t>Introduction</a:t>
            </a:r>
          </a:p>
        </p:txBody>
      </p:sp>
    </p:spTree>
    <p:extLst>
      <p:ext uri="{BB962C8B-B14F-4D97-AF65-F5344CB8AC3E}">
        <p14:creationId xmlns:p14="http://schemas.microsoft.com/office/powerpoint/2010/main" val="3323090107"/>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47"/>
                                        </p:tgtEl>
                                        <p:attrNameLst>
                                          <p:attrName>style.visibility</p:attrName>
                                        </p:attrNameLst>
                                      </p:cBhvr>
                                      <p:to>
                                        <p:strVal val="visible"/>
                                      </p:to>
                                    </p:set>
                                    <p:anim calcmode="lin" valueType="num">
                                      <p:cBhvr additive="base">
                                        <p:cTn id="7" dur="500" fill="hold"/>
                                        <p:tgtEl>
                                          <p:spTgt spid="65547"/>
                                        </p:tgtEl>
                                        <p:attrNameLst>
                                          <p:attrName>ppt_x</p:attrName>
                                        </p:attrNameLst>
                                      </p:cBhvr>
                                      <p:tavLst>
                                        <p:tav tm="0">
                                          <p:val>
                                            <p:strVal val="0-#ppt_w/2"/>
                                          </p:val>
                                        </p:tav>
                                        <p:tav tm="100000">
                                          <p:val>
                                            <p:strVal val="#ppt_x"/>
                                          </p:val>
                                        </p:tav>
                                      </p:tavLst>
                                    </p:anim>
                                    <p:anim calcmode="lin" valueType="num">
                                      <p:cBhvr additive="base">
                                        <p:cTn id="8" dur="500" fill="hold"/>
                                        <p:tgtEl>
                                          <p:spTgt spid="6554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5544"/>
                                        </p:tgtEl>
                                        <p:attrNameLst>
                                          <p:attrName>style.visibility</p:attrName>
                                        </p:attrNameLst>
                                      </p:cBhvr>
                                      <p:to>
                                        <p:strVal val="visible"/>
                                      </p:to>
                                    </p:set>
                                    <p:anim calcmode="lin" valueType="num">
                                      <p:cBhvr additive="base">
                                        <p:cTn id="12" dur="500" fill="hold"/>
                                        <p:tgtEl>
                                          <p:spTgt spid="65544"/>
                                        </p:tgtEl>
                                        <p:attrNameLst>
                                          <p:attrName>ppt_x</p:attrName>
                                        </p:attrNameLst>
                                      </p:cBhvr>
                                      <p:tavLst>
                                        <p:tav tm="0">
                                          <p:val>
                                            <p:strVal val="0-#ppt_w/2"/>
                                          </p:val>
                                        </p:tav>
                                        <p:tav tm="100000">
                                          <p:val>
                                            <p:strVal val="#ppt_x"/>
                                          </p:val>
                                        </p:tav>
                                      </p:tavLst>
                                    </p:anim>
                                    <p:anim calcmode="lin" valueType="num">
                                      <p:cBhvr additive="base">
                                        <p:cTn id="13" dur="500" fill="hold"/>
                                        <p:tgtEl>
                                          <p:spTgt spid="6554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65548"/>
                                        </p:tgtEl>
                                        <p:attrNameLst>
                                          <p:attrName>style.visibility</p:attrName>
                                        </p:attrNameLst>
                                      </p:cBhvr>
                                      <p:to>
                                        <p:strVal val="visible"/>
                                      </p:to>
                                    </p:set>
                                    <p:anim calcmode="lin" valueType="num">
                                      <p:cBhvr additive="base">
                                        <p:cTn id="17" dur="500" fill="hold"/>
                                        <p:tgtEl>
                                          <p:spTgt spid="65548"/>
                                        </p:tgtEl>
                                        <p:attrNameLst>
                                          <p:attrName>ppt_x</p:attrName>
                                        </p:attrNameLst>
                                      </p:cBhvr>
                                      <p:tavLst>
                                        <p:tav tm="0">
                                          <p:val>
                                            <p:strVal val="0-#ppt_w/2"/>
                                          </p:val>
                                        </p:tav>
                                        <p:tav tm="100000">
                                          <p:val>
                                            <p:strVal val="#ppt_x"/>
                                          </p:val>
                                        </p:tav>
                                      </p:tavLst>
                                    </p:anim>
                                    <p:anim calcmode="lin" valueType="num">
                                      <p:cBhvr additive="base">
                                        <p:cTn id="18" dur="500" fill="hold"/>
                                        <p:tgtEl>
                                          <p:spTgt spid="655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4" grpId="0" animBg="1" autoUpdateAnimBg="0"/>
      <p:bldP spid="65547" grpId="0" animBg="1" autoUpdateAnimBg="0"/>
      <p:bldP spid="65548"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10948" name="Picture 1028" descr="Israel---Garden-Tomb"/>
          <p:cNvPicPr>
            <a:picLocks noChangeAspect="1" noChangeArrowheads="1"/>
          </p:cNvPicPr>
          <p:nvPr/>
        </p:nvPicPr>
        <p:blipFill>
          <a:blip r:embed="rId3">
            <a:extLst>
              <a:ext uri="{28A0092B-C50C-407E-A947-70E740481C1C}">
                <a14:useLocalDpi xmlns:a14="http://schemas.microsoft.com/office/drawing/2010/main" val="0"/>
              </a:ext>
            </a:extLst>
          </a:blip>
          <a:srcRect b="-322"/>
          <a:stretch>
            <a:fillRect/>
          </a:stretch>
        </p:blipFill>
        <p:spPr bwMode="auto">
          <a:xfrm>
            <a:off x="2514600" y="1295400"/>
            <a:ext cx="48768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485" name="Picture 1029" descr="roman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295400"/>
            <a:ext cx="389413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The Roman seal prevented tampering</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969834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76485"/>
                                        </p:tgtEl>
                                        <p:attrNameLst>
                                          <p:attrName>style.visibility</p:attrName>
                                        </p:attrNameLst>
                                      </p:cBhvr>
                                      <p:to>
                                        <p:strVal val="visible"/>
                                      </p:to>
                                    </p:set>
                                  </p:childTnLst>
                                </p:cTn>
                              </p:par>
                            </p:childTnLst>
                          </p:cTn>
                        </p:par>
                        <p:par>
                          <p:cTn id="7" fill="hold" nodeType="afterGroup">
                            <p:stCondLst>
                              <p:cond delay="500"/>
                            </p:stCondLst>
                            <p:childTnLst>
                              <p:par>
                                <p:cTn id="8" presetID="4"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7599" name="Text Box 15">
            <a:extLst>
              <a:ext uri="{FF2B5EF4-FFF2-40B4-BE49-F238E27FC236}">
                <a16:creationId xmlns:a16="http://schemas.microsoft.com/office/drawing/2014/main" id="{1A1A065E-8906-4BC0-A762-D36A878175BC}"/>
              </a:ext>
            </a:extLst>
          </p:cNvPr>
          <p:cNvSpPr txBox="1">
            <a:spLocks noChangeArrowheads="1"/>
          </p:cNvSpPr>
          <p:nvPr/>
        </p:nvSpPr>
        <p:spPr bwMode="auto">
          <a:xfrm>
            <a:off x="6477000" y="152400"/>
            <a:ext cx="2547938" cy="547688"/>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Parables</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67601" name="Rectangle 17">
            <a:extLst>
              <a:ext uri="{FF2B5EF4-FFF2-40B4-BE49-F238E27FC236}">
                <a16:creationId xmlns:a16="http://schemas.microsoft.com/office/drawing/2014/main" id="{24BFB63A-E63E-4B37-9A9F-CD527595D3BE}"/>
              </a:ext>
            </a:extLst>
          </p:cNvPr>
          <p:cNvSpPr>
            <a:spLocks noChangeArrowheads="1"/>
          </p:cNvSpPr>
          <p:nvPr/>
        </p:nvSpPr>
        <p:spPr bwMode="auto">
          <a:xfrm>
            <a:off x="228600" y="904875"/>
            <a:ext cx="8534400" cy="1460500"/>
          </a:xfrm>
          <a:prstGeom prst="rect">
            <a:avLst/>
          </a:prstGeom>
          <a:solidFill>
            <a:schemeClr val="accent1">
              <a:alpha val="67999"/>
            </a:scheme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Parable is:</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 brief metaphorical narrative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 narrative of imagined events used to illustrate a  </a:t>
            </a:r>
            <a:b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moral or spiritual lesson (Oxford Dictionary)</a:t>
            </a:r>
          </a:p>
        </p:txBody>
      </p:sp>
      <p:sp>
        <p:nvSpPr>
          <p:cNvPr id="67603" name="Rectangle 19">
            <a:extLst>
              <a:ext uri="{FF2B5EF4-FFF2-40B4-BE49-F238E27FC236}">
                <a16:creationId xmlns:a16="http://schemas.microsoft.com/office/drawing/2014/main" id="{AAF8DB66-8B1A-432A-85E0-38890AD56AD2}"/>
              </a:ext>
            </a:extLst>
          </p:cNvPr>
          <p:cNvSpPr>
            <a:spLocks noChangeArrowheads="1"/>
          </p:cNvSpPr>
          <p:nvPr/>
        </p:nvSpPr>
        <p:spPr bwMode="auto">
          <a:xfrm>
            <a:off x="3886200" y="2895600"/>
            <a:ext cx="3749675" cy="1720850"/>
          </a:xfrm>
          <a:prstGeom prst="rect">
            <a:avLst/>
          </a:prstGeom>
          <a:solidFill>
            <a:schemeClr val="bg2">
              <a:alpha val="47000"/>
            </a:scheme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00"/>
                </a:solidFill>
                <a:effectLst/>
                <a:uLnTx/>
                <a:uFillTx/>
                <a:latin typeface="Impact" panose="020B0806030902050204" pitchFamily="34" charset="0"/>
                <a:ea typeface="+mn-ea"/>
                <a:cs typeface="+mn-cs"/>
              </a:rPr>
              <a:t>GREEK</a:t>
            </a:r>
            <a:br>
              <a:rPr kumimoji="0" lang="en-US" alt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br>
            <a:r>
              <a:rPr kumimoji="0" lang="en-US" alt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“parabole” comes from two words that mean “to throw along side</a:t>
            </a:r>
            <a:r>
              <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 </a:t>
            </a:r>
          </a:p>
        </p:txBody>
      </p:sp>
      <p:pic>
        <p:nvPicPr>
          <p:cNvPr id="67604" name="Picture 20" descr="NYJCY002">
            <a:extLst>
              <a:ext uri="{FF2B5EF4-FFF2-40B4-BE49-F238E27FC236}">
                <a16:creationId xmlns:a16="http://schemas.microsoft.com/office/drawing/2014/main" id="{B01233D1-AD4C-4C1D-A555-95D3852E82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2338" y="4114800"/>
            <a:ext cx="1338262" cy="2438400"/>
          </a:xfrm>
          <a:prstGeom prst="rect">
            <a:avLst/>
          </a:prstGeom>
          <a:noFill/>
          <a:extLst>
            <a:ext uri="{909E8E84-426E-40DD-AFC4-6F175D3DCCD1}">
              <a14:hiddenFill xmlns:a14="http://schemas.microsoft.com/office/drawing/2010/main">
                <a:solidFill>
                  <a:srgbClr val="FFFFFF"/>
                </a:solidFill>
              </a14:hiddenFill>
            </a:ext>
          </a:extLst>
        </p:spPr>
      </p:pic>
      <p:sp>
        <p:nvSpPr>
          <p:cNvPr id="67608" name="Rectangle 24">
            <a:extLst>
              <a:ext uri="{FF2B5EF4-FFF2-40B4-BE49-F238E27FC236}">
                <a16:creationId xmlns:a16="http://schemas.microsoft.com/office/drawing/2014/main" id="{4AA76B43-A68D-4775-8951-CA727DB39350}"/>
              </a:ext>
            </a:extLst>
          </p:cNvPr>
          <p:cNvSpPr>
            <a:spLocks noGrp="1" noChangeArrowheads="1"/>
          </p:cNvSpPr>
          <p:nvPr>
            <p:ph type="title"/>
          </p:nvPr>
        </p:nvSpPr>
        <p:spPr>
          <a:xfrm>
            <a:off x="6553200" y="6430963"/>
            <a:ext cx="2590800" cy="427037"/>
          </a:xfrm>
        </p:spPr>
        <p:txBody>
          <a:bodyPr/>
          <a:lstStyle/>
          <a:p>
            <a:pPr algn="r"/>
            <a:r>
              <a:rPr lang="en-US" altLang="en-US" sz="2000" b="1" dirty="0">
                <a:solidFill>
                  <a:schemeClr val="bg1"/>
                </a:solidFill>
                <a:latin typeface="Times New Roman" panose="02020603050405020304" pitchFamily="18" charset="0"/>
              </a:rPr>
              <a:t>Intro to Parable</a:t>
            </a:r>
          </a:p>
        </p:txBody>
      </p:sp>
    </p:spTree>
    <p:extLst>
      <p:ext uri="{BB962C8B-B14F-4D97-AF65-F5344CB8AC3E}">
        <p14:creationId xmlns:p14="http://schemas.microsoft.com/office/powerpoint/2010/main" val="3753004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67599"/>
                                        </p:tgtEl>
                                        <p:attrNameLst>
                                          <p:attrName>style.visibility</p:attrName>
                                        </p:attrNameLst>
                                      </p:cBhvr>
                                      <p:to>
                                        <p:strVal val="visible"/>
                                      </p:to>
                                    </p:set>
                                    <p:anim calcmode="lin" valueType="num">
                                      <p:cBhvr additive="base">
                                        <p:cTn id="7" dur="500" fill="hold"/>
                                        <p:tgtEl>
                                          <p:spTgt spid="67599"/>
                                        </p:tgtEl>
                                        <p:attrNameLst>
                                          <p:attrName>ppt_x</p:attrName>
                                        </p:attrNameLst>
                                      </p:cBhvr>
                                      <p:tavLst>
                                        <p:tav tm="0">
                                          <p:val>
                                            <p:strVal val="0-#ppt_w/2"/>
                                          </p:val>
                                        </p:tav>
                                        <p:tav tm="100000">
                                          <p:val>
                                            <p:strVal val="#ppt_x"/>
                                          </p:val>
                                        </p:tav>
                                      </p:tavLst>
                                    </p:anim>
                                    <p:anim calcmode="lin" valueType="num">
                                      <p:cBhvr additive="base">
                                        <p:cTn id="8" dur="500" fill="hold"/>
                                        <p:tgtEl>
                                          <p:spTgt spid="6759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67601"/>
                                        </p:tgtEl>
                                        <p:attrNameLst>
                                          <p:attrName>style.visibility</p:attrName>
                                        </p:attrNameLst>
                                      </p:cBhvr>
                                      <p:to>
                                        <p:strVal val="visible"/>
                                      </p:to>
                                    </p:set>
                                    <p:anim calcmode="lin" valueType="num">
                                      <p:cBhvr>
                                        <p:cTn id="13" dur="1000" fill="hold"/>
                                        <p:tgtEl>
                                          <p:spTgt spid="67601"/>
                                        </p:tgtEl>
                                        <p:attrNameLst>
                                          <p:attrName>ppt_x</p:attrName>
                                        </p:attrNameLst>
                                      </p:cBhvr>
                                      <p:tavLst>
                                        <p:tav tm="0">
                                          <p:val>
                                            <p:strVal val="#ppt_x-.2"/>
                                          </p:val>
                                        </p:tav>
                                        <p:tav tm="100000">
                                          <p:val>
                                            <p:strVal val="#ppt_x"/>
                                          </p:val>
                                        </p:tav>
                                      </p:tavLst>
                                    </p:anim>
                                    <p:anim calcmode="lin" valueType="num">
                                      <p:cBhvr>
                                        <p:cTn id="14" dur="1000" fill="hold"/>
                                        <p:tgtEl>
                                          <p:spTgt spid="67601"/>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60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7603"/>
                                        </p:tgtEl>
                                        <p:attrNameLst>
                                          <p:attrName>style.visibility</p:attrName>
                                        </p:attrNameLst>
                                      </p:cBhvr>
                                      <p:to>
                                        <p:strVal val="visible"/>
                                      </p:to>
                                    </p:set>
                                    <p:animEffect transition="in" filter="fade">
                                      <p:cBhvr>
                                        <p:cTn id="20" dur="2000"/>
                                        <p:tgtEl>
                                          <p:spTgt spid="67603"/>
                                        </p:tgtEl>
                                      </p:cBhvr>
                                    </p:animEffect>
                                  </p:childTnLst>
                                </p:cTn>
                              </p:par>
                              <p:par>
                                <p:cTn id="21" presetID="10" presetClass="entr" presetSubtype="0" fill="hold" nodeType="withEffect">
                                  <p:stCondLst>
                                    <p:cond delay="0"/>
                                  </p:stCondLst>
                                  <p:childTnLst>
                                    <p:set>
                                      <p:cBhvr>
                                        <p:cTn id="22" dur="1" fill="hold">
                                          <p:stCondLst>
                                            <p:cond delay="0"/>
                                          </p:stCondLst>
                                        </p:cTn>
                                        <p:tgtEl>
                                          <p:spTgt spid="67604"/>
                                        </p:tgtEl>
                                        <p:attrNameLst>
                                          <p:attrName>style.visibility</p:attrName>
                                        </p:attrNameLst>
                                      </p:cBhvr>
                                      <p:to>
                                        <p:strVal val="visible"/>
                                      </p:to>
                                    </p:set>
                                    <p:animEffect transition="in" filter="fade">
                                      <p:cBhvr>
                                        <p:cTn id="23" dur="2000"/>
                                        <p:tgtEl>
                                          <p:spTgt spid="67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9" grpId="0" animBg="1" autoUpdateAnimBg="0"/>
      <p:bldP spid="67601" grpId="0" animBg="1"/>
      <p:bldP spid="67603" grpId="0" animBg="1"/>
    </p:bldLst>
  </p:timing>
</p:sld>
</file>

<file path=ppt/slides/slide2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71" name="Rectangle 11">
            <a:extLst>
              <a:ext uri="{FF2B5EF4-FFF2-40B4-BE49-F238E27FC236}">
                <a16:creationId xmlns:a16="http://schemas.microsoft.com/office/drawing/2014/main" id="{7A4E6197-D17E-40A7-A1C7-D845396ACB6B}"/>
              </a:ext>
            </a:extLst>
          </p:cNvPr>
          <p:cNvSpPr>
            <a:spLocks noChangeArrowheads="1"/>
          </p:cNvSpPr>
          <p:nvPr/>
        </p:nvSpPr>
        <p:spPr bwMode="auto">
          <a:xfrm>
            <a:off x="381000" y="955715"/>
            <a:ext cx="8552034"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Each parable makes only one main point and the details within the parables are not to be allegorized.</a:t>
            </a:r>
            <a:r>
              <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br>
              <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altLang="en-US" sz="24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Adolf </a:t>
            </a:r>
            <a:r>
              <a:rPr kumimoji="0" lang="en-US" altLang="en-US" sz="2400" b="0" i="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Julicher</a:t>
            </a:r>
            <a:r>
              <a:rPr kumimoji="0" lang="en-US" altLang="en-US" sz="24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19th Century</a:t>
            </a: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66572" name="Rectangle 12">
            <a:extLst>
              <a:ext uri="{FF2B5EF4-FFF2-40B4-BE49-F238E27FC236}">
                <a16:creationId xmlns:a16="http://schemas.microsoft.com/office/drawing/2014/main" id="{F42B645D-390F-45DC-8A35-BCDE1A430D59}"/>
              </a:ext>
            </a:extLst>
          </p:cNvPr>
          <p:cNvSpPr>
            <a:spLocks noChangeArrowheads="1"/>
          </p:cNvSpPr>
          <p:nvPr/>
        </p:nvSpPr>
        <p:spPr bwMode="auto">
          <a:xfrm>
            <a:off x="401637" y="2216617"/>
            <a:ext cx="861377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 valuable working hypothesis for interpreting the parables may be to look for one main point associated with each main character or group of characters in the parables.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r>
              <a:rPr kumimoji="0" lang="en-US" altLang="en-US" sz="2400" b="0" i="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Craig L. Blomberg</a:t>
            </a: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t>
            </a:r>
          </a:p>
        </p:txBody>
      </p:sp>
      <p:sp>
        <p:nvSpPr>
          <p:cNvPr id="66574" name="Text Box 14">
            <a:extLst>
              <a:ext uri="{FF2B5EF4-FFF2-40B4-BE49-F238E27FC236}">
                <a16:creationId xmlns:a16="http://schemas.microsoft.com/office/drawing/2014/main" id="{CCA3C5F5-2705-4686-81AA-65328E4B0EB3}"/>
              </a:ext>
            </a:extLst>
          </p:cNvPr>
          <p:cNvSpPr txBox="1">
            <a:spLocks noChangeArrowheads="1"/>
          </p:cNvSpPr>
          <p:nvPr/>
        </p:nvSpPr>
        <p:spPr bwMode="auto">
          <a:xfrm>
            <a:off x="857250" y="6172200"/>
            <a:ext cx="7558088" cy="52322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Parables are generally lifelike </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66576" name="Picture 16" descr="PierceBrosnan">
            <a:extLst>
              <a:ext uri="{FF2B5EF4-FFF2-40B4-BE49-F238E27FC236}">
                <a16:creationId xmlns:a16="http://schemas.microsoft.com/office/drawing/2014/main" id="{AA919945-C454-4C63-8E71-9E9E06BCD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733800"/>
            <a:ext cx="2009775" cy="2362200"/>
          </a:xfrm>
          <a:prstGeom prst="rect">
            <a:avLst/>
          </a:prstGeom>
          <a:noFill/>
          <a:extLst>
            <a:ext uri="{909E8E84-426E-40DD-AFC4-6F175D3DCCD1}">
              <a14:hiddenFill xmlns:a14="http://schemas.microsoft.com/office/drawing/2010/main">
                <a:solidFill>
                  <a:srgbClr val="FFFFFF"/>
                </a:solidFill>
              </a14:hiddenFill>
            </a:ext>
          </a:extLst>
        </p:spPr>
      </p:pic>
      <p:sp>
        <p:nvSpPr>
          <p:cNvPr id="66577" name="Rectangle 17">
            <a:extLst>
              <a:ext uri="{FF2B5EF4-FFF2-40B4-BE49-F238E27FC236}">
                <a16:creationId xmlns:a16="http://schemas.microsoft.com/office/drawing/2014/main" id="{C914FE70-87FB-403E-AA0B-8781F32508E3}"/>
              </a:ext>
            </a:extLst>
          </p:cNvPr>
          <p:cNvSpPr>
            <a:spLocks noGrp="1" noChangeArrowheads="1"/>
          </p:cNvSpPr>
          <p:nvPr>
            <p:ph type="title"/>
          </p:nvPr>
        </p:nvSpPr>
        <p:spPr>
          <a:xfrm>
            <a:off x="-76200" y="49213"/>
            <a:ext cx="4800600" cy="788987"/>
          </a:xfrm>
        </p:spPr>
        <p:txBody>
          <a:bodyPr/>
          <a:lstStyle/>
          <a:p>
            <a:pPr algn="l"/>
            <a:r>
              <a:rPr lang="en-US" altLang="en-US" dirty="0">
                <a:solidFill>
                  <a:schemeClr val="tx1"/>
                </a:solidFill>
                <a:latin typeface="Arial" panose="020B0604020202020204" pitchFamily="34" charset="0"/>
                <a:cs typeface="Arial" panose="020B0604020202020204" pitchFamily="34" charset="0"/>
              </a:rPr>
              <a:t>Parables: Views</a:t>
            </a:r>
          </a:p>
        </p:txBody>
      </p:sp>
    </p:spTree>
    <p:extLst>
      <p:ext uri="{BB962C8B-B14F-4D97-AF65-F5344CB8AC3E}">
        <p14:creationId xmlns:p14="http://schemas.microsoft.com/office/powerpoint/2010/main" val="461999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6572"/>
                                        </p:tgtEl>
                                        <p:attrNameLst>
                                          <p:attrName>style.visibility</p:attrName>
                                        </p:attrNameLst>
                                      </p:cBhvr>
                                      <p:to>
                                        <p:strVal val="visible"/>
                                      </p:to>
                                    </p:set>
                                    <p:animEffect transition="in" filter="fade">
                                      <p:cBhvr>
                                        <p:cTn id="7" dur="1000"/>
                                        <p:tgtEl>
                                          <p:spTgt spid="66572"/>
                                        </p:tgtEl>
                                      </p:cBhvr>
                                    </p:animEffect>
                                    <p:anim calcmode="lin" valueType="num">
                                      <p:cBhvr>
                                        <p:cTn id="8" dur="1000" fill="hold"/>
                                        <p:tgtEl>
                                          <p:spTgt spid="66572"/>
                                        </p:tgtEl>
                                        <p:attrNameLst>
                                          <p:attrName>ppt_x</p:attrName>
                                        </p:attrNameLst>
                                      </p:cBhvr>
                                      <p:tavLst>
                                        <p:tav tm="0">
                                          <p:val>
                                            <p:strVal val="#ppt_x"/>
                                          </p:val>
                                        </p:tav>
                                        <p:tav tm="100000">
                                          <p:val>
                                            <p:strVal val="#ppt_x"/>
                                          </p:val>
                                        </p:tav>
                                      </p:tavLst>
                                    </p:anim>
                                    <p:anim calcmode="lin" valueType="num">
                                      <p:cBhvr>
                                        <p:cTn id="9" dur="1000" fill="hold"/>
                                        <p:tgtEl>
                                          <p:spTgt spid="6657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66574"/>
                                        </p:tgtEl>
                                        <p:attrNameLst>
                                          <p:attrName>style.visibility</p:attrName>
                                        </p:attrNameLst>
                                      </p:cBhvr>
                                      <p:to>
                                        <p:strVal val="visible"/>
                                      </p:to>
                                    </p:set>
                                    <p:anim calcmode="lin" valueType="num">
                                      <p:cBhvr>
                                        <p:cTn id="14" dur="500" fill="hold"/>
                                        <p:tgtEl>
                                          <p:spTgt spid="66574"/>
                                        </p:tgtEl>
                                        <p:attrNameLst>
                                          <p:attrName>ppt_w</p:attrName>
                                        </p:attrNameLst>
                                      </p:cBhvr>
                                      <p:tavLst>
                                        <p:tav tm="0">
                                          <p:val>
                                            <p:fltVal val="0"/>
                                          </p:val>
                                        </p:tav>
                                        <p:tav tm="100000">
                                          <p:val>
                                            <p:strVal val="#ppt_w"/>
                                          </p:val>
                                        </p:tav>
                                      </p:tavLst>
                                    </p:anim>
                                    <p:anim calcmode="lin" valueType="num">
                                      <p:cBhvr>
                                        <p:cTn id="15" dur="500" fill="hold"/>
                                        <p:tgtEl>
                                          <p:spTgt spid="66574"/>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66576"/>
                                        </p:tgtEl>
                                        <p:attrNameLst>
                                          <p:attrName>style.visibility</p:attrName>
                                        </p:attrNameLst>
                                      </p:cBhvr>
                                      <p:to>
                                        <p:strVal val="visible"/>
                                      </p:to>
                                    </p:set>
                                    <p:anim calcmode="lin" valueType="num">
                                      <p:cBhvr>
                                        <p:cTn id="18" dur="500" fill="hold"/>
                                        <p:tgtEl>
                                          <p:spTgt spid="66576"/>
                                        </p:tgtEl>
                                        <p:attrNameLst>
                                          <p:attrName>ppt_w</p:attrName>
                                        </p:attrNameLst>
                                      </p:cBhvr>
                                      <p:tavLst>
                                        <p:tav tm="0">
                                          <p:val>
                                            <p:fltVal val="0"/>
                                          </p:val>
                                        </p:tav>
                                        <p:tav tm="100000">
                                          <p:val>
                                            <p:strVal val="#ppt_w"/>
                                          </p:val>
                                        </p:tav>
                                      </p:tavLst>
                                    </p:anim>
                                    <p:anim calcmode="lin" valueType="num">
                                      <p:cBhvr>
                                        <p:cTn id="19" dur="500" fill="hold"/>
                                        <p:tgtEl>
                                          <p:spTgt spid="665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2" grpId="0"/>
      <p:bldP spid="66574"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23" name="Rectangle 3">
            <a:extLst>
              <a:ext uri="{FF2B5EF4-FFF2-40B4-BE49-F238E27FC236}">
                <a16:creationId xmlns:a16="http://schemas.microsoft.com/office/drawing/2014/main" id="{3253FC17-6AB6-472D-A703-0A29547AFADA}"/>
              </a:ext>
            </a:extLst>
          </p:cNvPr>
          <p:cNvSpPr>
            <a:spLocks noGrp="1" noChangeArrowheads="1"/>
          </p:cNvSpPr>
          <p:nvPr>
            <p:ph type="ctrTitle"/>
          </p:nvPr>
        </p:nvSpPr>
        <p:spPr>
          <a:xfrm>
            <a:off x="685800" y="228600"/>
            <a:ext cx="7772400" cy="914400"/>
          </a:xfrm>
        </p:spPr>
        <p:txBody>
          <a:bodyPr anchor="ctr"/>
          <a:lstStyle/>
          <a:p>
            <a:r>
              <a:rPr lang="en-US" altLang="en-US" sz="3200" b="1" dirty="0">
                <a:solidFill>
                  <a:srgbClr val="FFFFFF"/>
                </a:solidFill>
                <a:latin typeface="Rockwell" panose="02060603020205020403" pitchFamily="18" charset="0"/>
              </a:rPr>
              <a:t>COMMON PARABLE STRUCTURES</a:t>
            </a:r>
            <a:br>
              <a:rPr lang="en-US" altLang="en-US" sz="3200" b="1" dirty="0">
                <a:solidFill>
                  <a:srgbClr val="FFFFFF"/>
                </a:solidFill>
                <a:latin typeface="Rockwell" panose="02060603020205020403" pitchFamily="18" charset="0"/>
              </a:rPr>
            </a:br>
            <a:r>
              <a:rPr lang="en-US" altLang="en-US" sz="3200" b="1" dirty="0">
                <a:solidFill>
                  <a:srgbClr val="FFFFFF"/>
                </a:solidFill>
                <a:latin typeface="Rockwell" panose="02060603020205020403" pitchFamily="18" charset="0"/>
              </a:rPr>
              <a:t> </a:t>
            </a:r>
            <a:r>
              <a:rPr lang="en-US" altLang="en-US" sz="2800" b="1" dirty="0">
                <a:solidFill>
                  <a:srgbClr val="FFFFFF"/>
                </a:solidFill>
              </a:rPr>
              <a:t>Triadic Parables</a:t>
            </a:r>
          </a:p>
        </p:txBody>
      </p:sp>
      <p:grpSp>
        <p:nvGrpSpPr>
          <p:cNvPr id="133125" name="Group 5">
            <a:extLst>
              <a:ext uri="{FF2B5EF4-FFF2-40B4-BE49-F238E27FC236}">
                <a16:creationId xmlns:a16="http://schemas.microsoft.com/office/drawing/2014/main" id="{AA64A03A-EFEC-451F-BA29-144E2781FD19}"/>
              </a:ext>
            </a:extLst>
          </p:cNvPr>
          <p:cNvGrpSpPr>
            <a:grpSpLocks/>
          </p:cNvGrpSpPr>
          <p:nvPr/>
        </p:nvGrpSpPr>
        <p:grpSpPr bwMode="auto">
          <a:xfrm>
            <a:off x="152400" y="1447800"/>
            <a:ext cx="3352800" cy="4572000"/>
            <a:chOff x="48" y="912"/>
            <a:chExt cx="2064" cy="2304"/>
          </a:xfrm>
        </p:grpSpPr>
        <p:sp>
          <p:nvSpPr>
            <p:cNvPr id="133126" name="Rectangle 6">
              <a:extLst>
                <a:ext uri="{FF2B5EF4-FFF2-40B4-BE49-F238E27FC236}">
                  <a16:creationId xmlns:a16="http://schemas.microsoft.com/office/drawing/2014/main" id="{F3C4825A-7560-4063-B3F2-727F98E9C1AA}"/>
                </a:ext>
              </a:extLst>
            </p:cNvPr>
            <p:cNvSpPr>
              <a:spLocks noChangeArrowheads="1"/>
            </p:cNvSpPr>
            <p:nvPr/>
          </p:nvSpPr>
          <p:spPr bwMode="auto">
            <a:xfrm>
              <a:off x="48" y="912"/>
              <a:ext cx="2064" cy="2304"/>
            </a:xfrm>
            <a:prstGeom prst="rect">
              <a:avLst/>
            </a:prstGeom>
            <a:solidFill>
              <a:schemeClr val="bg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3127" name="Group 7">
              <a:extLst>
                <a:ext uri="{FF2B5EF4-FFF2-40B4-BE49-F238E27FC236}">
                  <a16:creationId xmlns:a16="http://schemas.microsoft.com/office/drawing/2014/main" id="{5DB85102-C276-4147-8D70-A3443FE1F7F7}"/>
                </a:ext>
              </a:extLst>
            </p:cNvPr>
            <p:cNvGrpSpPr>
              <a:grpSpLocks/>
            </p:cNvGrpSpPr>
            <p:nvPr/>
          </p:nvGrpSpPr>
          <p:grpSpPr bwMode="auto">
            <a:xfrm>
              <a:off x="96" y="1104"/>
              <a:ext cx="1920" cy="672"/>
              <a:chOff x="1584" y="1008"/>
              <a:chExt cx="2688" cy="1056"/>
            </a:xfrm>
          </p:grpSpPr>
          <p:sp>
            <p:nvSpPr>
              <p:cNvPr id="133128" name="Rectangle 8">
                <a:extLst>
                  <a:ext uri="{FF2B5EF4-FFF2-40B4-BE49-F238E27FC236}">
                    <a16:creationId xmlns:a16="http://schemas.microsoft.com/office/drawing/2014/main" id="{03F29787-32C9-4127-A154-A7380C74BFC6}"/>
                  </a:ext>
                </a:extLst>
              </p:cNvPr>
              <p:cNvSpPr>
                <a:spLocks noChangeArrowheads="1"/>
              </p:cNvSpPr>
              <p:nvPr/>
            </p:nvSpPr>
            <p:spPr bwMode="auto">
              <a:xfrm>
                <a:off x="2448" y="1008"/>
                <a:ext cx="912" cy="288"/>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mn-cs"/>
                  </a:rPr>
                  <a:t>Master</a:t>
                </a:r>
              </a:p>
            </p:txBody>
          </p:sp>
          <p:sp>
            <p:nvSpPr>
              <p:cNvPr id="133129" name="Rectangle 9">
                <a:extLst>
                  <a:ext uri="{FF2B5EF4-FFF2-40B4-BE49-F238E27FC236}">
                    <a16:creationId xmlns:a16="http://schemas.microsoft.com/office/drawing/2014/main" id="{683A4479-BBFA-424F-875E-636508068761}"/>
                  </a:ext>
                </a:extLst>
              </p:cNvPr>
              <p:cNvSpPr>
                <a:spLocks noChangeArrowheads="1"/>
              </p:cNvSpPr>
              <p:nvPr/>
            </p:nvSpPr>
            <p:spPr bwMode="auto">
              <a:xfrm>
                <a:off x="1584" y="1584"/>
                <a:ext cx="1200" cy="480"/>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mn-cs"/>
                  </a:rPr>
                  <a:t>Good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mn-cs"/>
                  </a:rPr>
                  <a:t>Subordinate</a:t>
                </a:r>
              </a:p>
            </p:txBody>
          </p:sp>
          <p:sp>
            <p:nvSpPr>
              <p:cNvPr id="133130" name="Rectangle 10">
                <a:extLst>
                  <a:ext uri="{FF2B5EF4-FFF2-40B4-BE49-F238E27FC236}">
                    <a16:creationId xmlns:a16="http://schemas.microsoft.com/office/drawing/2014/main" id="{DB7D74F2-554B-4071-AB09-87C2E581D3BB}"/>
                  </a:ext>
                </a:extLst>
              </p:cNvPr>
              <p:cNvSpPr>
                <a:spLocks noChangeArrowheads="1"/>
              </p:cNvSpPr>
              <p:nvPr/>
            </p:nvSpPr>
            <p:spPr bwMode="auto">
              <a:xfrm>
                <a:off x="3024" y="1584"/>
                <a:ext cx="1248" cy="480"/>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mn-cs"/>
                  </a:rPr>
                  <a:t>Wicked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mn-cs"/>
                  </a:rPr>
                  <a:t>Subordinate</a:t>
                </a:r>
              </a:p>
            </p:txBody>
          </p:sp>
          <p:cxnSp>
            <p:nvCxnSpPr>
              <p:cNvPr id="133131" name="AutoShape 11">
                <a:extLst>
                  <a:ext uri="{FF2B5EF4-FFF2-40B4-BE49-F238E27FC236}">
                    <a16:creationId xmlns:a16="http://schemas.microsoft.com/office/drawing/2014/main" id="{28739334-03A6-4655-9150-3A36DBF277E8}"/>
                  </a:ext>
                </a:extLst>
              </p:cNvPr>
              <p:cNvCxnSpPr>
                <a:cxnSpLocks noChangeShapeType="1"/>
                <a:stCxn id="133128" idx="2"/>
                <a:endCxn id="133129" idx="0"/>
              </p:cNvCxnSpPr>
              <p:nvPr/>
            </p:nvCxnSpPr>
            <p:spPr bwMode="auto">
              <a:xfrm flipH="1">
                <a:off x="2184" y="1296"/>
                <a:ext cx="720" cy="288"/>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32" name="AutoShape 12">
                <a:extLst>
                  <a:ext uri="{FF2B5EF4-FFF2-40B4-BE49-F238E27FC236}">
                    <a16:creationId xmlns:a16="http://schemas.microsoft.com/office/drawing/2014/main" id="{06E89877-34D6-465C-8DFA-141CAC94A7C6}"/>
                  </a:ext>
                </a:extLst>
              </p:cNvPr>
              <p:cNvCxnSpPr>
                <a:cxnSpLocks noChangeShapeType="1"/>
                <a:stCxn id="133128" idx="2"/>
                <a:endCxn id="133130" idx="0"/>
              </p:cNvCxnSpPr>
              <p:nvPr/>
            </p:nvCxnSpPr>
            <p:spPr bwMode="auto">
              <a:xfrm>
                <a:off x="2904" y="1296"/>
                <a:ext cx="744" cy="288"/>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grpSp>
          <p:nvGrpSpPr>
            <p:cNvPr id="133133" name="Group 13">
              <a:extLst>
                <a:ext uri="{FF2B5EF4-FFF2-40B4-BE49-F238E27FC236}">
                  <a16:creationId xmlns:a16="http://schemas.microsoft.com/office/drawing/2014/main" id="{0D503E82-D608-45C4-8ADD-23A9624784EA}"/>
                </a:ext>
              </a:extLst>
            </p:cNvPr>
            <p:cNvGrpSpPr>
              <a:grpSpLocks/>
            </p:cNvGrpSpPr>
            <p:nvPr/>
          </p:nvGrpSpPr>
          <p:grpSpPr bwMode="auto">
            <a:xfrm>
              <a:off x="192" y="2016"/>
              <a:ext cx="1776" cy="672"/>
              <a:chOff x="1824" y="2496"/>
              <a:chExt cx="2256" cy="960"/>
            </a:xfrm>
          </p:grpSpPr>
          <p:sp>
            <p:nvSpPr>
              <p:cNvPr id="133134" name="Rectangle 14">
                <a:extLst>
                  <a:ext uri="{FF2B5EF4-FFF2-40B4-BE49-F238E27FC236}">
                    <a16:creationId xmlns:a16="http://schemas.microsoft.com/office/drawing/2014/main" id="{5FF72E13-7483-4359-ADCD-FAD005E61E8E}"/>
                  </a:ext>
                </a:extLst>
              </p:cNvPr>
              <p:cNvSpPr>
                <a:spLocks noChangeArrowheads="1"/>
              </p:cNvSpPr>
              <p:nvPr/>
            </p:nvSpPr>
            <p:spPr bwMode="auto">
              <a:xfrm>
                <a:off x="2544" y="2496"/>
                <a:ext cx="720" cy="240"/>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Father</a:t>
                </a:r>
              </a:p>
            </p:txBody>
          </p:sp>
          <p:sp>
            <p:nvSpPr>
              <p:cNvPr id="133135" name="Rectangle 15">
                <a:extLst>
                  <a:ext uri="{FF2B5EF4-FFF2-40B4-BE49-F238E27FC236}">
                    <a16:creationId xmlns:a16="http://schemas.microsoft.com/office/drawing/2014/main" id="{E3A90ABE-178A-49B5-9420-374EE5DBB143}"/>
                  </a:ext>
                </a:extLst>
              </p:cNvPr>
              <p:cNvSpPr>
                <a:spLocks noChangeArrowheads="1"/>
              </p:cNvSpPr>
              <p:nvPr/>
            </p:nvSpPr>
            <p:spPr bwMode="auto">
              <a:xfrm>
                <a:off x="1824" y="2976"/>
                <a:ext cx="960" cy="480"/>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Prodigal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Son</a:t>
                </a:r>
              </a:p>
            </p:txBody>
          </p:sp>
          <p:sp>
            <p:nvSpPr>
              <p:cNvPr id="133136" name="Rectangle 16">
                <a:extLst>
                  <a:ext uri="{FF2B5EF4-FFF2-40B4-BE49-F238E27FC236}">
                    <a16:creationId xmlns:a16="http://schemas.microsoft.com/office/drawing/2014/main" id="{22A9C63F-3C29-401B-9B9C-7062B0256C80}"/>
                  </a:ext>
                </a:extLst>
              </p:cNvPr>
              <p:cNvSpPr>
                <a:spLocks noChangeArrowheads="1"/>
              </p:cNvSpPr>
              <p:nvPr/>
            </p:nvSpPr>
            <p:spPr bwMode="auto">
              <a:xfrm>
                <a:off x="3024" y="2976"/>
                <a:ext cx="1056" cy="480"/>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Older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Brother</a:t>
                </a:r>
              </a:p>
            </p:txBody>
          </p:sp>
          <p:cxnSp>
            <p:nvCxnSpPr>
              <p:cNvPr id="133137" name="AutoShape 17">
                <a:extLst>
                  <a:ext uri="{FF2B5EF4-FFF2-40B4-BE49-F238E27FC236}">
                    <a16:creationId xmlns:a16="http://schemas.microsoft.com/office/drawing/2014/main" id="{7FA7D2B5-A9B5-4766-BA1F-A16185C426A9}"/>
                  </a:ext>
                </a:extLst>
              </p:cNvPr>
              <p:cNvCxnSpPr>
                <a:cxnSpLocks noChangeShapeType="1"/>
                <a:stCxn id="133134" idx="2"/>
                <a:endCxn id="133135" idx="0"/>
              </p:cNvCxnSpPr>
              <p:nvPr/>
            </p:nvCxnSpPr>
            <p:spPr bwMode="auto">
              <a:xfrm flipH="1">
                <a:off x="2304" y="2736"/>
                <a:ext cx="600" cy="24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38" name="AutoShape 18">
                <a:extLst>
                  <a:ext uri="{FF2B5EF4-FFF2-40B4-BE49-F238E27FC236}">
                    <a16:creationId xmlns:a16="http://schemas.microsoft.com/office/drawing/2014/main" id="{EF70B5A0-B501-43E4-ABB9-51D17C137559}"/>
                  </a:ext>
                </a:extLst>
              </p:cNvPr>
              <p:cNvCxnSpPr>
                <a:cxnSpLocks noChangeShapeType="1"/>
                <a:stCxn id="133134" idx="2"/>
                <a:endCxn id="133136" idx="0"/>
              </p:cNvCxnSpPr>
              <p:nvPr/>
            </p:nvCxnSpPr>
            <p:spPr bwMode="auto">
              <a:xfrm>
                <a:off x="2904" y="2736"/>
                <a:ext cx="648" cy="24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sp>
          <p:nvSpPr>
            <p:cNvPr id="133139" name="Text Box 19">
              <a:extLst>
                <a:ext uri="{FF2B5EF4-FFF2-40B4-BE49-F238E27FC236}">
                  <a16:creationId xmlns:a16="http://schemas.microsoft.com/office/drawing/2014/main" id="{506D3272-697F-4FF2-83FF-063209643E82}"/>
                </a:ext>
              </a:extLst>
            </p:cNvPr>
            <p:cNvSpPr txBox="1">
              <a:spLocks noChangeArrowheads="1"/>
            </p:cNvSpPr>
            <p:nvPr/>
          </p:nvSpPr>
          <p:spPr bwMode="auto">
            <a:xfrm>
              <a:off x="48" y="2928"/>
              <a:ext cx="2016" cy="27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Elephant" panose="02020904090505020303" pitchFamily="18" charset="0"/>
                  <a:ea typeface="+mn-ea"/>
                  <a:cs typeface="+mn-cs"/>
                </a:rPr>
                <a:t>MONARCHIC</a:t>
              </a:r>
            </a:p>
          </p:txBody>
        </p:sp>
      </p:grpSp>
      <p:grpSp>
        <p:nvGrpSpPr>
          <p:cNvPr id="133164" name="Group 44">
            <a:extLst>
              <a:ext uri="{FF2B5EF4-FFF2-40B4-BE49-F238E27FC236}">
                <a16:creationId xmlns:a16="http://schemas.microsoft.com/office/drawing/2014/main" id="{E4771678-6F61-43D1-A18C-3D95821AAF3F}"/>
              </a:ext>
            </a:extLst>
          </p:cNvPr>
          <p:cNvGrpSpPr>
            <a:grpSpLocks/>
          </p:cNvGrpSpPr>
          <p:nvPr/>
        </p:nvGrpSpPr>
        <p:grpSpPr bwMode="auto">
          <a:xfrm>
            <a:off x="3657600" y="1447800"/>
            <a:ext cx="5257800" cy="4572000"/>
            <a:chOff x="2304" y="912"/>
            <a:chExt cx="3312" cy="2880"/>
          </a:xfrm>
        </p:grpSpPr>
        <p:sp>
          <p:nvSpPr>
            <p:cNvPr id="133122" name="Rectangle 2">
              <a:extLst>
                <a:ext uri="{FF2B5EF4-FFF2-40B4-BE49-F238E27FC236}">
                  <a16:creationId xmlns:a16="http://schemas.microsoft.com/office/drawing/2014/main" id="{E0C34C8A-37B2-4EC7-950A-FF3525AB759C}"/>
                </a:ext>
              </a:extLst>
            </p:cNvPr>
            <p:cNvSpPr>
              <a:spLocks noChangeArrowheads="1"/>
            </p:cNvSpPr>
            <p:nvPr/>
          </p:nvSpPr>
          <p:spPr bwMode="auto">
            <a:xfrm>
              <a:off x="2304" y="912"/>
              <a:ext cx="3312" cy="2880"/>
            </a:xfrm>
            <a:prstGeom prst="rect">
              <a:avLst/>
            </a:prstGeom>
            <a:solidFill>
              <a:srgbClr val="FF0000"/>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3140" name="Group 20">
              <a:extLst>
                <a:ext uri="{FF2B5EF4-FFF2-40B4-BE49-F238E27FC236}">
                  <a16:creationId xmlns:a16="http://schemas.microsoft.com/office/drawing/2014/main" id="{478F55CA-0C42-4C0A-BA24-9479BDE91C82}"/>
                </a:ext>
              </a:extLst>
            </p:cNvPr>
            <p:cNvGrpSpPr>
              <a:grpSpLocks/>
            </p:cNvGrpSpPr>
            <p:nvPr/>
          </p:nvGrpSpPr>
          <p:grpSpPr bwMode="auto">
            <a:xfrm>
              <a:off x="2793" y="1008"/>
              <a:ext cx="2391" cy="912"/>
              <a:chOff x="2793" y="1008"/>
              <a:chExt cx="2391" cy="912"/>
            </a:xfrm>
          </p:grpSpPr>
          <p:sp>
            <p:nvSpPr>
              <p:cNvPr id="133141" name="Rectangle 21">
                <a:extLst>
                  <a:ext uri="{FF2B5EF4-FFF2-40B4-BE49-F238E27FC236}">
                    <a16:creationId xmlns:a16="http://schemas.microsoft.com/office/drawing/2014/main" id="{93F5148B-2F28-41BC-8E0B-B485A2124A9A}"/>
                  </a:ext>
                </a:extLst>
              </p:cNvPr>
              <p:cNvSpPr>
                <a:spLocks noChangeArrowheads="1"/>
              </p:cNvSpPr>
              <p:nvPr/>
            </p:nvSpPr>
            <p:spPr bwMode="auto">
              <a:xfrm>
                <a:off x="3696" y="1056"/>
                <a:ext cx="539" cy="192"/>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Unifier</a:t>
                </a:r>
              </a:p>
            </p:txBody>
          </p:sp>
          <p:sp>
            <p:nvSpPr>
              <p:cNvPr id="133142" name="Rectangle 22">
                <a:extLst>
                  <a:ext uri="{FF2B5EF4-FFF2-40B4-BE49-F238E27FC236}">
                    <a16:creationId xmlns:a16="http://schemas.microsoft.com/office/drawing/2014/main" id="{55B3FEAA-2CB1-4F5D-BEE8-6F5F28FFB3F2}"/>
                  </a:ext>
                </a:extLst>
              </p:cNvPr>
              <p:cNvSpPr>
                <a:spLocks noChangeArrowheads="1"/>
              </p:cNvSpPr>
              <p:nvPr/>
            </p:nvSpPr>
            <p:spPr bwMode="auto">
              <a:xfrm>
                <a:off x="2793" y="1008"/>
                <a:ext cx="567" cy="288"/>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Good</a:t>
                </a:r>
                <a:b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Example</a:t>
                </a:r>
              </a:p>
            </p:txBody>
          </p:sp>
          <p:sp>
            <p:nvSpPr>
              <p:cNvPr id="133143" name="Rectangle 23">
                <a:extLst>
                  <a:ext uri="{FF2B5EF4-FFF2-40B4-BE49-F238E27FC236}">
                    <a16:creationId xmlns:a16="http://schemas.microsoft.com/office/drawing/2014/main" id="{3CC12C11-2389-4437-A7F9-F1E1FB5FF106}"/>
                  </a:ext>
                </a:extLst>
              </p:cNvPr>
              <p:cNvSpPr>
                <a:spLocks noChangeArrowheads="1"/>
              </p:cNvSpPr>
              <p:nvPr/>
            </p:nvSpPr>
            <p:spPr bwMode="auto">
              <a:xfrm>
                <a:off x="4560" y="1008"/>
                <a:ext cx="624" cy="288"/>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Bad</a:t>
                </a:r>
                <a:b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Example</a:t>
                </a:r>
              </a:p>
            </p:txBody>
          </p:sp>
          <p:cxnSp>
            <p:nvCxnSpPr>
              <p:cNvPr id="133144" name="AutoShape 24">
                <a:extLst>
                  <a:ext uri="{FF2B5EF4-FFF2-40B4-BE49-F238E27FC236}">
                    <a16:creationId xmlns:a16="http://schemas.microsoft.com/office/drawing/2014/main" id="{E8C5FD59-5461-4746-A7F4-654527F037F2}"/>
                  </a:ext>
                </a:extLst>
              </p:cNvPr>
              <p:cNvCxnSpPr>
                <a:cxnSpLocks noChangeShapeType="1"/>
                <a:stCxn id="133142" idx="3"/>
                <a:endCxn id="133141" idx="1"/>
              </p:cNvCxnSpPr>
              <p:nvPr/>
            </p:nvCxnSpPr>
            <p:spPr bwMode="auto">
              <a:xfrm>
                <a:off x="3360" y="1152"/>
                <a:ext cx="336"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45" name="AutoShape 25">
                <a:extLst>
                  <a:ext uri="{FF2B5EF4-FFF2-40B4-BE49-F238E27FC236}">
                    <a16:creationId xmlns:a16="http://schemas.microsoft.com/office/drawing/2014/main" id="{86EB2C8C-0EEC-4529-907A-4191F2B99635}"/>
                  </a:ext>
                </a:extLst>
              </p:cNvPr>
              <p:cNvCxnSpPr>
                <a:cxnSpLocks noChangeShapeType="1"/>
                <a:stCxn id="133141" idx="3"/>
                <a:endCxn id="133143" idx="1"/>
              </p:cNvCxnSpPr>
              <p:nvPr/>
            </p:nvCxnSpPr>
            <p:spPr bwMode="auto">
              <a:xfrm>
                <a:off x="4235" y="1152"/>
                <a:ext cx="325"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sp>
            <p:nvSpPr>
              <p:cNvPr id="133146" name="Rectangle 26">
                <a:extLst>
                  <a:ext uri="{FF2B5EF4-FFF2-40B4-BE49-F238E27FC236}">
                    <a16:creationId xmlns:a16="http://schemas.microsoft.com/office/drawing/2014/main" id="{F3C797EE-8D7F-468A-858E-7FAD0D96ECA8}"/>
                  </a:ext>
                </a:extLst>
              </p:cNvPr>
              <p:cNvSpPr>
                <a:spLocks noChangeArrowheads="1"/>
              </p:cNvSpPr>
              <p:nvPr/>
            </p:nvSpPr>
            <p:spPr bwMode="auto">
              <a:xfrm>
                <a:off x="3696" y="1536"/>
                <a:ext cx="539" cy="38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Man in</a:t>
                </a:r>
                <a:b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ditch</a:t>
                </a:r>
              </a:p>
            </p:txBody>
          </p:sp>
          <p:sp>
            <p:nvSpPr>
              <p:cNvPr id="133147" name="Rectangle 27">
                <a:extLst>
                  <a:ext uri="{FF2B5EF4-FFF2-40B4-BE49-F238E27FC236}">
                    <a16:creationId xmlns:a16="http://schemas.microsoft.com/office/drawing/2014/main" id="{D3D979F1-E18C-4CCE-91A8-EFB0B96CDCFF}"/>
                  </a:ext>
                </a:extLst>
              </p:cNvPr>
              <p:cNvSpPr>
                <a:spLocks noChangeArrowheads="1"/>
              </p:cNvSpPr>
              <p:nvPr/>
            </p:nvSpPr>
            <p:spPr bwMode="auto">
              <a:xfrm>
                <a:off x="2793" y="1584"/>
                <a:ext cx="567" cy="288"/>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Samaritan</a:t>
                </a:r>
              </a:p>
            </p:txBody>
          </p:sp>
          <p:sp>
            <p:nvSpPr>
              <p:cNvPr id="133148" name="Rectangle 28">
                <a:extLst>
                  <a:ext uri="{FF2B5EF4-FFF2-40B4-BE49-F238E27FC236}">
                    <a16:creationId xmlns:a16="http://schemas.microsoft.com/office/drawing/2014/main" id="{C94F98F0-3400-4A3C-8910-28AF6D0E7CC5}"/>
                  </a:ext>
                </a:extLst>
              </p:cNvPr>
              <p:cNvSpPr>
                <a:spLocks noChangeArrowheads="1"/>
              </p:cNvSpPr>
              <p:nvPr/>
            </p:nvSpPr>
            <p:spPr bwMode="auto">
              <a:xfrm>
                <a:off x="4560" y="1584"/>
                <a:ext cx="624" cy="288"/>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Priest/</a:t>
                </a:r>
                <a:b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Levite</a:t>
                </a:r>
              </a:p>
            </p:txBody>
          </p:sp>
          <p:cxnSp>
            <p:nvCxnSpPr>
              <p:cNvPr id="133149" name="AutoShape 29">
                <a:extLst>
                  <a:ext uri="{FF2B5EF4-FFF2-40B4-BE49-F238E27FC236}">
                    <a16:creationId xmlns:a16="http://schemas.microsoft.com/office/drawing/2014/main" id="{6CADEBF4-C3FC-40BF-9EF3-8B6F1E3DFF43}"/>
                  </a:ext>
                </a:extLst>
              </p:cNvPr>
              <p:cNvCxnSpPr>
                <a:cxnSpLocks noChangeShapeType="1"/>
                <a:stCxn id="133147" idx="3"/>
                <a:endCxn id="133146" idx="1"/>
              </p:cNvCxnSpPr>
              <p:nvPr/>
            </p:nvCxnSpPr>
            <p:spPr bwMode="auto">
              <a:xfrm>
                <a:off x="3360" y="1728"/>
                <a:ext cx="336"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50" name="AutoShape 30">
                <a:extLst>
                  <a:ext uri="{FF2B5EF4-FFF2-40B4-BE49-F238E27FC236}">
                    <a16:creationId xmlns:a16="http://schemas.microsoft.com/office/drawing/2014/main" id="{2B58F75D-8F89-40F5-8EEA-8D547C6BFEA1}"/>
                  </a:ext>
                </a:extLst>
              </p:cNvPr>
              <p:cNvCxnSpPr>
                <a:cxnSpLocks noChangeShapeType="1"/>
                <a:stCxn id="133146" idx="3"/>
                <a:endCxn id="133148" idx="1"/>
              </p:cNvCxnSpPr>
              <p:nvPr/>
            </p:nvCxnSpPr>
            <p:spPr bwMode="auto">
              <a:xfrm>
                <a:off x="4235" y="1728"/>
                <a:ext cx="325"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grpSp>
          <p:nvGrpSpPr>
            <p:cNvPr id="133151" name="Group 31">
              <a:extLst>
                <a:ext uri="{FF2B5EF4-FFF2-40B4-BE49-F238E27FC236}">
                  <a16:creationId xmlns:a16="http://schemas.microsoft.com/office/drawing/2014/main" id="{72F7CB04-59DE-4EB2-978B-F8B93D2A3A0A}"/>
                </a:ext>
              </a:extLst>
            </p:cNvPr>
            <p:cNvGrpSpPr>
              <a:grpSpLocks/>
            </p:cNvGrpSpPr>
            <p:nvPr/>
          </p:nvGrpSpPr>
          <p:grpSpPr bwMode="auto">
            <a:xfrm>
              <a:off x="3696" y="2352"/>
              <a:ext cx="1872" cy="720"/>
              <a:chOff x="2928" y="1536"/>
              <a:chExt cx="1872" cy="720"/>
            </a:xfrm>
          </p:grpSpPr>
          <p:sp>
            <p:nvSpPr>
              <p:cNvPr id="133152" name="Rectangle 32">
                <a:extLst>
                  <a:ext uri="{FF2B5EF4-FFF2-40B4-BE49-F238E27FC236}">
                    <a16:creationId xmlns:a16="http://schemas.microsoft.com/office/drawing/2014/main" id="{02A35852-B2D0-4867-8FE4-1626DBA32B19}"/>
                  </a:ext>
                </a:extLst>
              </p:cNvPr>
              <p:cNvSpPr>
                <a:spLocks noChangeArrowheads="1"/>
              </p:cNvSpPr>
              <p:nvPr/>
            </p:nvSpPr>
            <p:spPr bwMode="auto">
              <a:xfrm>
                <a:off x="3312" y="1536"/>
                <a:ext cx="1091" cy="14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King</a:t>
                </a:r>
              </a:p>
            </p:txBody>
          </p:sp>
          <p:sp>
            <p:nvSpPr>
              <p:cNvPr id="133153" name="Rectangle 33">
                <a:extLst>
                  <a:ext uri="{FF2B5EF4-FFF2-40B4-BE49-F238E27FC236}">
                    <a16:creationId xmlns:a16="http://schemas.microsoft.com/office/drawing/2014/main" id="{89FD5945-6682-4C92-8A1A-435B6307DFA5}"/>
                  </a:ext>
                </a:extLst>
              </p:cNvPr>
              <p:cNvSpPr>
                <a:spLocks noChangeArrowheads="1"/>
              </p:cNvSpPr>
              <p:nvPr/>
            </p:nvSpPr>
            <p:spPr bwMode="auto">
              <a:xfrm>
                <a:off x="2928" y="1824"/>
                <a:ext cx="1872" cy="14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Servant forgiven large debt</a:t>
                </a:r>
              </a:p>
            </p:txBody>
          </p:sp>
          <p:sp>
            <p:nvSpPr>
              <p:cNvPr id="133154" name="Rectangle 34">
                <a:extLst>
                  <a:ext uri="{FF2B5EF4-FFF2-40B4-BE49-F238E27FC236}">
                    <a16:creationId xmlns:a16="http://schemas.microsoft.com/office/drawing/2014/main" id="{CE092129-AF6E-424A-9539-5837BEB0EDF9}"/>
                  </a:ext>
                </a:extLst>
              </p:cNvPr>
              <p:cNvSpPr>
                <a:spLocks noChangeArrowheads="1"/>
              </p:cNvSpPr>
              <p:nvPr/>
            </p:nvSpPr>
            <p:spPr bwMode="auto">
              <a:xfrm>
                <a:off x="2928" y="2112"/>
                <a:ext cx="1872" cy="14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Servant owing small debt</a:t>
                </a:r>
              </a:p>
            </p:txBody>
          </p:sp>
          <p:cxnSp>
            <p:nvCxnSpPr>
              <p:cNvPr id="133155" name="AutoShape 35">
                <a:extLst>
                  <a:ext uri="{FF2B5EF4-FFF2-40B4-BE49-F238E27FC236}">
                    <a16:creationId xmlns:a16="http://schemas.microsoft.com/office/drawing/2014/main" id="{3E85BD04-6A9B-4C99-AC4E-02EE377318B8}"/>
                  </a:ext>
                </a:extLst>
              </p:cNvPr>
              <p:cNvCxnSpPr>
                <a:cxnSpLocks noChangeShapeType="1"/>
                <a:stCxn id="133152" idx="2"/>
                <a:endCxn id="133153" idx="0"/>
              </p:cNvCxnSpPr>
              <p:nvPr/>
            </p:nvCxnSpPr>
            <p:spPr bwMode="auto">
              <a:xfrm>
                <a:off x="3858" y="1680"/>
                <a:ext cx="6"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56" name="AutoShape 36">
                <a:extLst>
                  <a:ext uri="{FF2B5EF4-FFF2-40B4-BE49-F238E27FC236}">
                    <a16:creationId xmlns:a16="http://schemas.microsoft.com/office/drawing/2014/main" id="{E3EA68D8-EA75-4BBE-AE26-7542FB69E753}"/>
                  </a:ext>
                </a:extLst>
              </p:cNvPr>
              <p:cNvCxnSpPr>
                <a:cxnSpLocks noChangeShapeType="1"/>
                <a:stCxn id="133153" idx="2"/>
                <a:endCxn id="133154" idx="0"/>
              </p:cNvCxnSpPr>
              <p:nvPr/>
            </p:nvCxnSpPr>
            <p:spPr bwMode="auto">
              <a:xfrm>
                <a:off x="3864" y="1968"/>
                <a:ext cx="0"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grpSp>
          <p:nvGrpSpPr>
            <p:cNvPr id="133157" name="Group 37">
              <a:extLst>
                <a:ext uri="{FF2B5EF4-FFF2-40B4-BE49-F238E27FC236}">
                  <a16:creationId xmlns:a16="http://schemas.microsoft.com/office/drawing/2014/main" id="{0EA166DA-6012-409E-9473-70B35EB0784F}"/>
                </a:ext>
              </a:extLst>
            </p:cNvPr>
            <p:cNvGrpSpPr>
              <a:grpSpLocks/>
            </p:cNvGrpSpPr>
            <p:nvPr/>
          </p:nvGrpSpPr>
          <p:grpSpPr bwMode="auto">
            <a:xfrm>
              <a:off x="2400" y="2352"/>
              <a:ext cx="1104" cy="720"/>
              <a:chOff x="1632" y="1536"/>
              <a:chExt cx="1104" cy="720"/>
            </a:xfrm>
          </p:grpSpPr>
          <p:sp>
            <p:nvSpPr>
              <p:cNvPr id="133158" name="Rectangle 38">
                <a:extLst>
                  <a:ext uri="{FF2B5EF4-FFF2-40B4-BE49-F238E27FC236}">
                    <a16:creationId xmlns:a16="http://schemas.microsoft.com/office/drawing/2014/main" id="{0D8DDFD4-34C2-40ED-896D-4E3D2DD7AF8E}"/>
                  </a:ext>
                </a:extLst>
              </p:cNvPr>
              <p:cNvSpPr>
                <a:spLocks noChangeArrowheads="1"/>
              </p:cNvSpPr>
              <p:nvPr/>
            </p:nvSpPr>
            <p:spPr bwMode="auto">
              <a:xfrm>
                <a:off x="1872" y="1536"/>
                <a:ext cx="615" cy="144"/>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Master</a:t>
                </a:r>
              </a:p>
            </p:txBody>
          </p:sp>
          <p:sp>
            <p:nvSpPr>
              <p:cNvPr id="133159" name="Rectangle 39">
                <a:extLst>
                  <a:ext uri="{FF2B5EF4-FFF2-40B4-BE49-F238E27FC236}">
                    <a16:creationId xmlns:a16="http://schemas.microsoft.com/office/drawing/2014/main" id="{DD37A66B-16C0-4359-82C9-583A5719C8F7}"/>
                  </a:ext>
                </a:extLst>
              </p:cNvPr>
              <p:cNvSpPr>
                <a:spLocks noChangeArrowheads="1"/>
              </p:cNvSpPr>
              <p:nvPr/>
            </p:nvSpPr>
            <p:spPr bwMode="auto">
              <a:xfrm>
                <a:off x="1632" y="1824"/>
                <a:ext cx="1104" cy="144"/>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Subordinate</a:t>
                </a:r>
              </a:p>
            </p:txBody>
          </p:sp>
          <p:sp>
            <p:nvSpPr>
              <p:cNvPr id="133160" name="Rectangle 40">
                <a:extLst>
                  <a:ext uri="{FF2B5EF4-FFF2-40B4-BE49-F238E27FC236}">
                    <a16:creationId xmlns:a16="http://schemas.microsoft.com/office/drawing/2014/main" id="{41CB62E9-59E8-4215-86B7-7AE89FDBF13C}"/>
                  </a:ext>
                </a:extLst>
              </p:cNvPr>
              <p:cNvSpPr>
                <a:spLocks noChangeArrowheads="1"/>
              </p:cNvSpPr>
              <p:nvPr/>
            </p:nvSpPr>
            <p:spPr bwMode="auto">
              <a:xfrm>
                <a:off x="1632" y="2112"/>
                <a:ext cx="1104" cy="144"/>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Sub-Subordinate</a:t>
                </a:r>
              </a:p>
            </p:txBody>
          </p:sp>
          <p:cxnSp>
            <p:nvCxnSpPr>
              <p:cNvPr id="133161" name="AutoShape 41">
                <a:extLst>
                  <a:ext uri="{FF2B5EF4-FFF2-40B4-BE49-F238E27FC236}">
                    <a16:creationId xmlns:a16="http://schemas.microsoft.com/office/drawing/2014/main" id="{9BF82405-EBC4-4445-AB43-8B6566E99508}"/>
                  </a:ext>
                </a:extLst>
              </p:cNvPr>
              <p:cNvCxnSpPr>
                <a:cxnSpLocks noChangeShapeType="1"/>
                <a:stCxn id="133158" idx="2"/>
                <a:endCxn id="133159" idx="0"/>
              </p:cNvCxnSpPr>
              <p:nvPr/>
            </p:nvCxnSpPr>
            <p:spPr bwMode="auto">
              <a:xfrm>
                <a:off x="2180" y="1680"/>
                <a:ext cx="4"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62" name="AutoShape 42">
                <a:extLst>
                  <a:ext uri="{FF2B5EF4-FFF2-40B4-BE49-F238E27FC236}">
                    <a16:creationId xmlns:a16="http://schemas.microsoft.com/office/drawing/2014/main" id="{B4BA0265-7704-46FB-9DCF-953FF791FEFC}"/>
                  </a:ext>
                </a:extLst>
              </p:cNvPr>
              <p:cNvCxnSpPr>
                <a:cxnSpLocks noChangeShapeType="1"/>
                <a:stCxn id="133159" idx="2"/>
                <a:endCxn id="133160" idx="0"/>
              </p:cNvCxnSpPr>
              <p:nvPr/>
            </p:nvCxnSpPr>
            <p:spPr bwMode="auto">
              <a:xfrm>
                <a:off x="2184" y="1968"/>
                <a:ext cx="0"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sp>
          <p:nvSpPr>
            <p:cNvPr id="133163" name="Text Box 43">
              <a:extLst>
                <a:ext uri="{FF2B5EF4-FFF2-40B4-BE49-F238E27FC236}">
                  <a16:creationId xmlns:a16="http://schemas.microsoft.com/office/drawing/2014/main" id="{870EB28A-E70F-45FD-8758-4B363BB5FECC}"/>
                </a:ext>
              </a:extLst>
            </p:cNvPr>
            <p:cNvSpPr txBox="1">
              <a:spLocks noChangeArrowheads="1"/>
            </p:cNvSpPr>
            <p:nvPr/>
          </p:nvSpPr>
          <p:spPr bwMode="auto">
            <a:xfrm>
              <a:off x="2304" y="3408"/>
              <a:ext cx="3312" cy="338"/>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Elephant" panose="02020904090505020303" pitchFamily="18" charset="0"/>
                  <a:ea typeface="+mn-ea"/>
                  <a:cs typeface="+mn-cs"/>
                </a:rPr>
                <a:t>NON MONARCHIC</a:t>
              </a:r>
              <a:endParaRPr kumimoji="0" lang="en-US" altLang="en-US" sz="2400" b="1" i="0" u="none" strike="noStrike" kern="1200" cap="none" spc="0" normalizeH="0" baseline="0" noProof="0" dirty="0">
                <a:ln>
                  <a:noFill/>
                </a:ln>
                <a:solidFill>
                  <a:srgbClr val="FFFF00"/>
                </a:solidFill>
                <a:effectLst/>
                <a:uLnTx/>
                <a:uFillTx/>
                <a:latin typeface="Elephant" panose="02020904090505020303" pitchFamily="18" charset="0"/>
                <a:ea typeface="+mn-ea"/>
                <a:cs typeface="+mn-cs"/>
              </a:endParaRPr>
            </a:p>
          </p:txBody>
        </p:sp>
      </p:grpSp>
      <p:sp>
        <p:nvSpPr>
          <p:cNvPr id="133165" name="Text Box 45">
            <a:extLst>
              <a:ext uri="{FF2B5EF4-FFF2-40B4-BE49-F238E27FC236}">
                <a16:creationId xmlns:a16="http://schemas.microsoft.com/office/drawing/2014/main" id="{607E6271-67C1-4FDD-B9F3-4208DDB3D9BF}"/>
              </a:ext>
            </a:extLst>
          </p:cNvPr>
          <p:cNvSpPr txBox="1">
            <a:spLocks noChangeArrowheads="1"/>
          </p:cNvSpPr>
          <p:nvPr/>
        </p:nvSpPr>
        <p:spPr bwMode="auto">
          <a:xfrm>
            <a:off x="4495800" y="6400800"/>
            <a:ext cx="4332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BBE0E3"/>
                </a:solidFill>
                <a:effectLst/>
                <a:uLnTx/>
                <a:uFillTx/>
                <a:latin typeface="Times New Roman" panose="02020603050405020304" pitchFamily="18" charset="0"/>
                <a:ea typeface="+mn-ea"/>
                <a:cs typeface="+mn-cs"/>
              </a:rPr>
              <a:t>Blomberg, </a:t>
            </a:r>
            <a:r>
              <a:rPr kumimoji="0" lang="en-US" altLang="en-US" sz="2400" b="0" i="1" u="none" strike="noStrike" kern="1200" cap="none" spc="0" normalizeH="0" baseline="0" noProof="0">
                <a:ln>
                  <a:noFill/>
                </a:ln>
                <a:solidFill>
                  <a:srgbClr val="BBE0E3"/>
                </a:solidFill>
                <a:effectLst/>
                <a:uLnTx/>
                <a:uFillTx/>
                <a:latin typeface="Times New Roman" panose="02020603050405020304" pitchFamily="18" charset="0"/>
                <a:ea typeface="+mn-ea"/>
                <a:cs typeface="+mn-cs"/>
              </a:rPr>
              <a:t>Jesus and the Gospels</a:t>
            </a:r>
            <a:r>
              <a:rPr kumimoji="0" lang="en-US" altLang="en-US" sz="2400" b="0" i="0" u="none" strike="noStrike" kern="1200" cap="none" spc="0" normalizeH="0" baseline="0" noProof="0">
                <a:ln>
                  <a:noFill/>
                </a:ln>
                <a:solidFill>
                  <a:srgbClr val="BBE0E3"/>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22224112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33125"/>
                                        </p:tgtEl>
                                        <p:attrNameLst>
                                          <p:attrName>style.visibility</p:attrName>
                                        </p:attrNameLst>
                                      </p:cBhvr>
                                      <p:to>
                                        <p:strVal val="visible"/>
                                      </p:to>
                                    </p:set>
                                    <p:anim calcmode="lin" valueType="num">
                                      <p:cBhvr>
                                        <p:cTn id="7" dur="1000" fill="hold"/>
                                        <p:tgtEl>
                                          <p:spTgt spid="133125"/>
                                        </p:tgtEl>
                                        <p:attrNameLst>
                                          <p:attrName>ppt_x</p:attrName>
                                        </p:attrNameLst>
                                      </p:cBhvr>
                                      <p:tavLst>
                                        <p:tav tm="0">
                                          <p:val>
                                            <p:strVal val="#ppt_x-.2"/>
                                          </p:val>
                                        </p:tav>
                                        <p:tav tm="100000">
                                          <p:val>
                                            <p:strVal val="#ppt_x"/>
                                          </p:val>
                                        </p:tav>
                                      </p:tavLst>
                                    </p:anim>
                                    <p:anim calcmode="lin" valueType="num">
                                      <p:cBhvr>
                                        <p:cTn id="8" dur="1000" fill="hold"/>
                                        <p:tgtEl>
                                          <p:spTgt spid="13312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312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7" presetClass="entr" presetSubtype="0" fill="hold" nodeType="clickEffect">
                                  <p:stCondLst>
                                    <p:cond delay="0"/>
                                  </p:stCondLst>
                                  <p:childTnLst>
                                    <p:set>
                                      <p:cBhvr>
                                        <p:cTn id="13" dur="1" fill="hold">
                                          <p:stCondLst>
                                            <p:cond delay="0"/>
                                          </p:stCondLst>
                                        </p:cTn>
                                        <p:tgtEl>
                                          <p:spTgt spid="133164"/>
                                        </p:tgtEl>
                                        <p:attrNameLst>
                                          <p:attrName>style.visibility</p:attrName>
                                        </p:attrNameLst>
                                      </p:cBhvr>
                                      <p:to>
                                        <p:strVal val="visible"/>
                                      </p:to>
                                    </p:set>
                                    <p:animEffect transition="in" filter="fade">
                                      <p:cBhvr>
                                        <p:cTn id="14" dur="1000"/>
                                        <p:tgtEl>
                                          <p:spTgt spid="133164"/>
                                        </p:tgtEl>
                                      </p:cBhvr>
                                    </p:animEffect>
                                    <p:anim calcmode="lin" valueType="num">
                                      <p:cBhvr>
                                        <p:cTn id="15" dur="1000" fill="hold"/>
                                        <p:tgtEl>
                                          <p:spTgt spid="133164"/>
                                        </p:tgtEl>
                                        <p:attrNameLst>
                                          <p:attrName>ppt_x</p:attrName>
                                        </p:attrNameLst>
                                      </p:cBhvr>
                                      <p:tavLst>
                                        <p:tav tm="0">
                                          <p:val>
                                            <p:strVal val="#ppt_x"/>
                                          </p:val>
                                        </p:tav>
                                        <p:tav tm="100000">
                                          <p:val>
                                            <p:strVal val="#ppt_x"/>
                                          </p:val>
                                        </p:tav>
                                      </p:tavLst>
                                    </p:anim>
                                    <p:anim calcmode="lin" valueType="num">
                                      <p:cBhvr>
                                        <p:cTn id="16" dur="900" decel="100000" fill="hold"/>
                                        <p:tgtEl>
                                          <p:spTgt spid="13316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3316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44CABF10-4210-445F-828D-97F4059EF07D}"/>
              </a:ext>
            </a:extLst>
          </p:cNvPr>
          <p:cNvSpPr>
            <a:spLocks noGrp="1" noChangeArrowheads="1"/>
          </p:cNvSpPr>
          <p:nvPr>
            <p:ph type="ctrTitle"/>
          </p:nvPr>
        </p:nvSpPr>
        <p:spPr>
          <a:xfrm>
            <a:off x="685800" y="381000"/>
            <a:ext cx="7772400" cy="609600"/>
          </a:xfrm>
        </p:spPr>
        <p:txBody>
          <a:bodyPr anchor="ctr"/>
          <a:lstStyle/>
          <a:p>
            <a:r>
              <a:rPr lang="en-US" altLang="en-US" sz="3200" b="1" dirty="0">
                <a:solidFill>
                  <a:srgbClr val="FFFFFF"/>
                </a:solidFill>
                <a:latin typeface="Rockwell" panose="02060603020205020403" pitchFamily="18" charset="0"/>
              </a:rPr>
              <a:t>COMMON PARABLE STRUCTURES</a:t>
            </a:r>
            <a:br>
              <a:rPr lang="en-US" altLang="en-US" sz="3200" b="1" dirty="0">
                <a:solidFill>
                  <a:srgbClr val="FFFFFF"/>
                </a:solidFill>
                <a:latin typeface="Rockwell" panose="02060603020205020403" pitchFamily="18" charset="0"/>
              </a:rPr>
            </a:br>
            <a:r>
              <a:rPr lang="en-US" altLang="en-US" sz="3200" b="1" dirty="0">
                <a:solidFill>
                  <a:srgbClr val="FFFFFF"/>
                </a:solidFill>
                <a:latin typeface="Rockwell" panose="02060603020205020403" pitchFamily="18" charset="0"/>
              </a:rPr>
              <a:t> </a:t>
            </a:r>
            <a:r>
              <a:rPr lang="en-US" altLang="en-US" sz="2800" b="1" dirty="0">
                <a:solidFill>
                  <a:srgbClr val="FFFFFF"/>
                </a:solidFill>
              </a:rPr>
              <a:t>Dyadic Parables</a:t>
            </a:r>
          </a:p>
        </p:txBody>
      </p:sp>
      <p:grpSp>
        <p:nvGrpSpPr>
          <p:cNvPr id="134167" name="Group 23">
            <a:extLst>
              <a:ext uri="{FF2B5EF4-FFF2-40B4-BE49-F238E27FC236}">
                <a16:creationId xmlns:a16="http://schemas.microsoft.com/office/drawing/2014/main" id="{C7F163CE-79C9-4932-9A68-C4CC8E4DC91A}"/>
              </a:ext>
            </a:extLst>
          </p:cNvPr>
          <p:cNvGrpSpPr>
            <a:grpSpLocks/>
          </p:cNvGrpSpPr>
          <p:nvPr/>
        </p:nvGrpSpPr>
        <p:grpSpPr bwMode="auto">
          <a:xfrm>
            <a:off x="1143000" y="1447800"/>
            <a:ext cx="7010400" cy="1676400"/>
            <a:chOff x="720" y="912"/>
            <a:chExt cx="4416" cy="1056"/>
          </a:xfrm>
        </p:grpSpPr>
        <p:sp>
          <p:nvSpPr>
            <p:cNvPr id="134165" name="Rectangle 21">
              <a:extLst>
                <a:ext uri="{FF2B5EF4-FFF2-40B4-BE49-F238E27FC236}">
                  <a16:creationId xmlns:a16="http://schemas.microsoft.com/office/drawing/2014/main" id="{D54C007F-DC44-4019-A08F-9B1ED9CF987F}"/>
                </a:ext>
              </a:extLst>
            </p:cNvPr>
            <p:cNvSpPr>
              <a:spLocks noChangeArrowheads="1"/>
            </p:cNvSpPr>
            <p:nvPr/>
          </p:nvSpPr>
          <p:spPr bwMode="auto">
            <a:xfrm>
              <a:off x="720" y="912"/>
              <a:ext cx="4416" cy="1056"/>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4148" name="Group 4">
              <a:extLst>
                <a:ext uri="{FF2B5EF4-FFF2-40B4-BE49-F238E27FC236}">
                  <a16:creationId xmlns:a16="http://schemas.microsoft.com/office/drawing/2014/main" id="{E3FF770A-4C2A-4509-BEAF-2578412F02D0}"/>
                </a:ext>
              </a:extLst>
            </p:cNvPr>
            <p:cNvGrpSpPr>
              <a:grpSpLocks/>
            </p:cNvGrpSpPr>
            <p:nvPr/>
          </p:nvGrpSpPr>
          <p:grpSpPr bwMode="auto">
            <a:xfrm>
              <a:off x="912" y="1104"/>
              <a:ext cx="3661" cy="672"/>
              <a:chOff x="912" y="1104"/>
              <a:chExt cx="3661" cy="672"/>
            </a:xfrm>
          </p:grpSpPr>
          <p:sp>
            <p:nvSpPr>
              <p:cNvPr id="134149" name="Rectangle 5">
                <a:extLst>
                  <a:ext uri="{FF2B5EF4-FFF2-40B4-BE49-F238E27FC236}">
                    <a16:creationId xmlns:a16="http://schemas.microsoft.com/office/drawing/2014/main" id="{AACA88CB-C8D3-4DE6-9301-D21423E2B1EF}"/>
                  </a:ext>
                </a:extLst>
              </p:cNvPr>
              <p:cNvSpPr>
                <a:spLocks noChangeArrowheads="1"/>
              </p:cNvSpPr>
              <p:nvPr/>
            </p:nvSpPr>
            <p:spPr bwMode="auto">
              <a:xfrm>
                <a:off x="4034" y="1104"/>
                <a:ext cx="539" cy="288"/>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Bad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Example</a:t>
                </a:r>
              </a:p>
            </p:txBody>
          </p:sp>
          <p:sp>
            <p:nvSpPr>
              <p:cNvPr id="134150" name="Rectangle 6">
                <a:extLst>
                  <a:ext uri="{FF2B5EF4-FFF2-40B4-BE49-F238E27FC236}">
                    <a16:creationId xmlns:a16="http://schemas.microsoft.com/office/drawing/2014/main" id="{F4AFCA9F-025A-437B-AA37-110D443A570C}"/>
                  </a:ext>
                </a:extLst>
              </p:cNvPr>
              <p:cNvSpPr>
                <a:spLocks noChangeArrowheads="1"/>
              </p:cNvSpPr>
              <p:nvPr/>
            </p:nvSpPr>
            <p:spPr bwMode="auto">
              <a:xfrm>
                <a:off x="3120" y="1104"/>
                <a:ext cx="567" cy="288"/>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Good</a:t>
                </a:r>
                <a:b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Example</a:t>
                </a:r>
              </a:p>
            </p:txBody>
          </p:sp>
          <p:cxnSp>
            <p:nvCxnSpPr>
              <p:cNvPr id="134151" name="AutoShape 7">
                <a:extLst>
                  <a:ext uri="{FF2B5EF4-FFF2-40B4-BE49-F238E27FC236}">
                    <a16:creationId xmlns:a16="http://schemas.microsoft.com/office/drawing/2014/main" id="{BAD30B84-0A37-4FF9-B590-C53DA75B8028}"/>
                  </a:ext>
                </a:extLst>
              </p:cNvPr>
              <p:cNvCxnSpPr>
                <a:cxnSpLocks noChangeShapeType="1"/>
                <a:stCxn id="134150" idx="3"/>
                <a:endCxn id="134149" idx="1"/>
              </p:cNvCxnSpPr>
              <p:nvPr/>
            </p:nvCxnSpPr>
            <p:spPr bwMode="auto">
              <a:xfrm>
                <a:off x="3687" y="1248"/>
                <a:ext cx="347" cy="0"/>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152" name="Rectangle 8">
                <a:extLst>
                  <a:ext uri="{FF2B5EF4-FFF2-40B4-BE49-F238E27FC236}">
                    <a16:creationId xmlns:a16="http://schemas.microsoft.com/office/drawing/2014/main" id="{48453978-700C-411C-8AB9-0279A480CF34}"/>
                  </a:ext>
                </a:extLst>
              </p:cNvPr>
              <p:cNvSpPr>
                <a:spLocks noChangeArrowheads="1"/>
              </p:cNvSpPr>
              <p:nvPr/>
            </p:nvSpPr>
            <p:spPr bwMode="auto">
              <a:xfrm>
                <a:off x="912" y="1104"/>
                <a:ext cx="624" cy="192"/>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Master</a:t>
                </a:r>
              </a:p>
            </p:txBody>
          </p:sp>
          <p:sp>
            <p:nvSpPr>
              <p:cNvPr id="134153" name="Rectangle 9">
                <a:extLst>
                  <a:ext uri="{FF2B5EF4-FFF2-40B4-BE49-F238E27FC236}">
                    <a16:creationId xmlns:a16="http://schemas.microsoft.com/office/drawing/2014/main" id="{578E1B18-DA6F-4DB0-B882-E21277A37343}"/>
                  </a:ext>
                </a:extLst>
              </p:cNvPr>
              <p:cNvSpPr>
                <a:spLocks noChangeArrowheads="1"/>
              </p:cNvSpPr>
              <p:nvPr/>
            </p:nvSpPr>
            <p:spPr bwMode="auto">
              <a:xfrm>
                <a:off x="912" y="1440"/>
                <a:ext cx="624" cy="240"/>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Servant</a:t>
                </a:r>
              </a:p>
            </p:txBody>
          </p:sp>
          <p:cxnSp>
            <p:nvCxnSpPr>
              <p:cNvPr id="134154" name="AutoShape 10">
                <a:extLst>
                  <a:ext uri="{FF2B5EF4-FFF2-40B4-BE49-F238E27FC236}">
                    <a16:creationId xmlns:a16="http://schemas.microsoft.com/office/drawing/2014/main" id="{3AFC20BC-D314-4E2A-A0E8-D9BD1013AFC3}"/>
                  </a:ext>
                </a:extLst>
              </p:cNvPr>
              <p:cNvCxnSpPr>
                <a:cxnSpLocks noChangeShapeType="1"/>
                <a:stCxn id="134152" idx="2"/>
                <a:endCxn id="134153" idx="0"/>
              </p:cNvCxnSpPr>
              <p:nvPr/>
            </p:nvCxnSpPr>
            <p:spPr bwMode="auto">
              <a:xfrm>
                <a:off x="1224" y="1296"/>
                <a:ext cx="0" cy="144"/>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155" name="Rectangle 11">
                <a:extLst>
                  <a:ext uri="{FF2B5EF4-FFF2-40B4-BE49-F238E27FC236}">
                    <a16:creationId xmlns:a16="http://schemas.microsoft.com/office/drawing/2014/main" id="{31280DD8-07B1-41B6-B728-5849A5E8B5E5}"/>
                  </a:ext>
                </a:extLst>
              </p:cNvPr>
              <p:cNvSpPr>
                <a:spLocks noChangeArrowheads="1"/>
              </p:cNvSpPr>
              <p:nvPr/>
            </p:nvSpPr>
            <p:spPr bwMode="auto">
              <a:xfrm>
                <a:off x="4025" y="1536"/>
                <a:ext cx="539" cy="192"/>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Pharisee</a:t>
                </a:r>
              </a:p>
            </p:txBody>
          </p:sp>
          <p:sp>
            <p:nvSpPr>
              <p:cNvPr id="134156" name="Rectangle 12">
                <a:extLst>
                  <a:ext uri="{FF2B5EF4-FFF2-40B4-BE49-F238E27FC236}">
                    <a16:creationId xmlns:a16="http://schemas.microsoft.com/office/drawing/2014/main" id="{4537C66D-BCA6-4AED-910B-DF0B61FEAAE6}"/>
                  </a:ext>
                </a:extLst>
              </p:cNvPr>
              <p:cNvSpPr>
                <a:spLocks noChangeArrowheads="1"/>
              </p:cNvSpPr>
              <p:nvPr/>
            </p:nvSpPr>
            <p:spPr bwMode="auto">
              <a:xfrm>
                <a:off x="3122" y="1488"/>
                <a:ext cx="567" cy="288"/>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Tax</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Collector</a:t>
                </a:r>
              </a:p>
            </p:txBody>
          </p:sp>
          <p:cxnSp>
            <p:nvCxnSpPr>
              <p:cNvPr id="134157" name="AutoShape 13">
                <a:extLst>
                  <a:ext uri="{FF2B5EF4-FFF2-40B4-BE49-F238E27FC236}">
                    <a16:creationId xmlns:a16="http://schemas.microsoft.com/office/drawing/2014/main" id="{B351809F-9998-4CE5-9412-6D7318EC70E6}"/>
                  </a:ext>
                </a:extLst>
              </p:cNvPr>
              <p:cNvCxnSpPr>
                <a:cxnSpLocks noChangeShapeType="1"/>
                <a:stCxn id="134156" idx="3"/>
                <a:endCxn id="134155" idx="1"/>
              </p:cNvCxnSpPr>
              <p:nvPr/>
            </p:nvCxnSpPr>
            <p:spPr bwMode="auto">
              <a:xfrm>
                <a:off x="3689" y="1632"/>
                <a:ext cx="336" cy="0"/>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158" name="Rectangle 14">
                <a:extLst>
                  <a:ext uri="{FF2B5EF4-FFF2-40B4-BE49-F238E27FC236}">
                    <a16:creationId xmlns:a16="http://schemas.microsoft.com/office/drawing/2014/main" id="{12E19D3F-892D-4C00-957B-E21848EA2E85}"/>
                  </a:ext>
                </a:extLst>
              </p:cNvPr>
              <p:cNvSpPr>
                <a:spLocks noChangeArrowheads="1"/>
              </p:cNvSpPr>
              <p:nvPr/>
            </p:nvSpPr>
            <p:spPr bwMode="auto">
              <a:xfrm>
                <a:off x="1824" y="1104"/>
                <a:ext cx="672" cy="192"/>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Farmer</a:t>
                </a:r>
              </a:p>
            </p:txBody>
          </p:sp>
          <p:sp>
            <p:nvSpPr>
              <p:cNvPr id="134159" name="Rectangle 15">
                <a:extLst>
                  <a:ext uri="{FF2B5EF4-FFF2-40B4-BE49-F238E27FC236}">
                    <a16:creationId xmlns:a16="http://schemas.microsoft.com/office/drawing/2014/main" id="{6132BB47-8C6D-4AF5-97E7-D007FCC98895}"/>
                  </a:ext>
                </a:extLst>
              </p:cNvPr>
              <p:cNvSpPr>
                <a:spLocks noChangeArrowheads="1"/>
              </p:cNvSpPr>
              <p:nvPr/>
            </p:nvSpPr>
            <p:spPr bwMode="auto">
              <a:xfrm>
                <a:off x="1728" y="1440"/>
                <a:ext cx="864" cy="336"/>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Seed Growing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Secretly</a:t>
                </a:r>
              </a:p>
            </p:txBody>
          </p:sp>
          <p:cxnSp>
            <p:nvCxnSpPr>
              <p:cNvPr id="134160" name="AutoShape 16">
                <a:extLst>
                  <a:ext uri="{FF2B5EF4-FFF2-40B4-BE49-F238E27FC236}">
                    <a16:creationId xmlns:a16="http://schemas.microsoft.com/office/drawing/2014/main" id="{B3355FC7-D238-4E77-B031-5A93B13EB309}"/>
                  </a:ext>
                </a:extLst>
              </p:cNvPr>
              <p:cNvCxnSpPr>
                <a:cxnSpLocks noChangeShapeType="1"/>
                <a:stCxn id="134158" idx="2"/>
                <a:endCxn id="134159" idx="0"/>
              </p:cNvCxnSpPr>
              <p:nvPr/>
            </p:nvCxnSpPr>
            <p:spPr bwMode="auto">
              <a:xfrm>
                <a:off x="2160" y="1296"/>
                <a:ext cx="0" cy="144"/>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34161" name="Rectangle 17">
            <a:extLst>
              <a:ext uri="{FF2B5EF4-FFF2-40B4-BE49-F238E27FC236}">
                <a16:creationId xmlns:a16="http://schemas.microsoft.com/office/drawing/2014/main" id="{60E0D67F-AA1A-4D05-8B3C-D2C044C4CF2A}"/>
              </a:ext>
            </a:extLst>
          </p:cNvPr>
          <p:cNvSpPr>
            <a:spLocks noChangeArrowheads="1"/>
          </p:cNvSpPr>
          <p:nvPr/>
        </p:nvSpPr>
        <p:spPr bwMode="auto">
          <a:xfrm>
            <a:off x="685800" y="33528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mn-cs"/>
              </a:rPr>
              <a:t>Monadic Parables</a:t>
            </a:r>
          </a:p>
        </p:txBody>
      </p:sp>
      <p:grpSp>
        <p:nvGrpSpPr>
          <p:cNvPr id="134168" name="Group 24">
            <a:extLst>
              <a:ext uri="{FF2B5EF4-FFF2-40B4-BE49-F238E27FC236}">
                <a16:creationId xmlns:a16="http://schemas.microsoft.com/office/drawing/2014/main" id="{5A2EBE80-1F9B-476E-8C9B-3526E9A7E22C}"/>
              </a:ext>
            </a:extLst>
          </p:cNvPr>
          <p:cNvGrpSpPr>
            <a:grpSpLocks/>
          </p:cNvGrpSpPr>
          <p:nvPr/>
        </p:nvGrpSpPr>
        <p:grpSpPr bwMode="auto">
          <a:xfrm>
            <a:off x="3429000" y="4038600"/>
            <a:ext cx="2286000" cy="2438400"/>
            <a:chOff x="2160" y="2544"/>
            <a:chExt cx="1440" cy="1536"/>
          </a:xfrm>
        </p:grpSpPr>
        <p:sp>
          <p:nvSpPr>
            <p:cNvPr id="134166" name="Rectangle 22">
              <a:extLst>
                <a:ext uri="{FF2B5EF4-FFF2-40B4-BE49-F238E27FC236}">
                  <a16:creationId xmlns:a16="http://schemas.microsoft.com/office/drawing/2014/main" id="{CE51F128-FBBC-483A-A3FF-E2B1149D5EA6}"/>
                </a:ext>
              </a:extLst>
            </p:cNvPr>
            <p:cNvSpPr>
              <a:spLocks noChangeArrowheads="1"/>
            </p:cNvSpPr>
            <p:nvPr/>
          </p:nvSpPr>
          <p:spPr bwMode="auto">
            <a:xfrm>
              <a:off x="2160" y="2544"/>
              <a:ext cx="1440" cy="1536"/>
            </a:xfrm>
            <a:prstGeom prst="rect">
              <a:avLst/>
            </a:prstGeom>
            <a:solidFill>
              <a:srgbClr val="C60D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4162" name="Group 18">
              <a:extLst>
                <a:ext uri="{FF2B5EF4-FFF2-40B4-BE49-F238E27FC236}">
                  <a16:creationId xmlns:a16="http://schemas.microsoft.com/office/drawing/2014/main" id="{15292FA6-5275-445F-88CF-FFC12DC1F0A4}"/>
                </a:ext>
              </a:extLst>
            </p:cNvPr>
            <p:cNvGrpSpPr>
              <a:grpSpLocks/>
            </p:cNvGrpSpPr>
            <p:nvPr/>
          </p:nvGrpSpPr>
          <p:grpSpPr bwMode="auto">
            <a:xfrm>
              <a:off x="2352" y="2640"/>
              <a:ext cx="1056" cy="1344"/>
              <a:chOff x="2496" y="2640"/>
              <a:chExt cx="768" cy="960"/>
            </a:xfrm>
          </p:grpSpPr>
          <p:sp>
            <p:nvSpPr>
              <p:cNvPr id="134163" name="Rectangle 19">
                <a:extLst>
                  <a:ext uri="{FF2B5EF4-FFF2-40B4-BE49-F238E27FC236}">
                    <a16:creationId xmlns:a16="http://schemas.microsoft.com/office/drawing/2014/main" id="{34811528-98D0-46DA-8D9E-DBAEF70FEEB2}"/>
                  </a:ext>
                </a:extLst>
              </p:cNvPr>
              <p:cNvSpPr>
                <a:spLocks noChangeArrowheads="1"/>
              </p:cNvSpPr>
              <p:nvPr/>
            </p:nvSpPr>
            <p:spPr bwMode="auto">
              <a:xfrm>
                <a:off x="2496" y="2640"/>
                <a:ext cx="768" cy="432"/>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mn-cs"/>
                  </a:rPr>
                  <a:t>One </a:t>
                </a:r>
                <a:b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mn-cs"/>
                  </a:rPr>
                  <a:t>Main </a:t>
                </a:r>
                <a:b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mn-cs"/>
                  </a:rPr>
                  <a:t>Character</a:t>
                </a:r>
              </a:p>
            </p:txBody>
          </p:sp>
          <p:sp>
            <p:nvSpPr>
              <p:cNvPr id="134164" name="Rectangle 20">
                <a:extLst>
                  <a:ext uri="{FF2B5EF4-FFF2-40B4-BE49-F238E27FC236}">
                    <a16:creationId xmlns:a16="http://schemas.microsoft.com/office/drawing/2014/main" id="{584DC96F-9F79-4066-B8E0-257E069532BF}"/>
                  </a:ext>
                </a:extLst>
              </p:cNvPr>
              <p:cNvSpPr>
                <a:spLocks noChangeArrowheads="1"/>
              </p:cNvSpPr>
              <p:nvPr/>
            </p:nvSpPr>
            <p:spPr bwMode="auto">
              <a:xfrm>
                <a:off x="2592" y="3312"/>
                <a:ext cx="567" cy="2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Treasure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Hunter</a:t>
                </a:r>
              </a:p>
            </p:txBody>
          </p:sp>
        </p:grpSp>
      </p:grpSp>
      <p:sp>
        <p:nvSpPr>
          <p:cNvPr id="134169" name="Text Box 25">
            <a:extLst>
              <a:ext uri="{FF2B5EF4-FFF2-40B4-BE49-F238E27FC236}">
                <a16:creationId xmlns:a16="http://schemas.microsoft.com/office/drawing/2014/main" id="{36A735BD-691A-4941-B214-3C1E370A6E91}"/>
              </a:ext>
            </a:extLst>
          </p:cNvPr>
          <p:cNvSpPr txBox="1">
            <a:spLocks noChangeArrowheads="1"/>
          </p:cNvSpPr>
          <p:nvPr/>
        </p:nvSpPr>
        <p:spPr bwMode="auto">
          <a:xfrm>
            <a:off x="4495800" y="6400800"/>
            <a:ext cx="4332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BBE0E3"/>
                </a:solidFill>
                <a:effectLst/>
                <a:uLnTx/>
                <a:uFillTx/>
                <a:latin typeface="Times New Roman" panose="02020603050405020304" pitchFamily="18" charset="0"/>
                <a:ea typeface="+mn-ea"/>
                <a:cs typeface="+mn-cs"/>
              </a:rPr>
              <a:t>Blomberg, </a:t>
            </a:r>
            <a:r>
              <a:rPr kumimoji="0" lang="en-US" altLang="en-US" sz="2400" b="0" i="1" u="none" strike="noStrike" kern="1200" cap="none" spc="0" normalizeH="0" baseline="0" noProof="0">
                <a:ln>
                  <a:noFill/>
                </a:ln>
                <a:solidFill>
                  <a:srgbClr val="BBE0E3"/>
                </a:solidFill>
                <a:effectLst/>
                <a:uLnTx/>
                <a:uFillTx/>
                <a:latin typeface="Times New Roman" panose="02020603050405020304" pitchFamily="18" charset="0"/>
                <a:ea typeface="+mn-ea"/>
                <a:cs typeface="+mn-cs"/>
              </a:rPr>
              <a:t>Jesus and the Gospels</a:t>
            </a:r>
            <a:r>
              <a:rPr kumimoji="0" lang="en-US" altLang="en-US" sz="2400" b="0" i="0" u="none" strike="noStrike" kern="1200" cap="none" spc="0" normalizeH="0" baseline="0" noProof="0">
                <a:ln>
                  <a:noFill/>
                </a:ln>
                <a:solidFill>
                  <a:srgbClr val="BBE0E3"/>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3236317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34167"/>
                                        </p:tgtEl>
                                        <p:attrNameLst>
                                          <p:attrName>style.visibility</p:attrName>
                                        </p:attrNameLst>
                                      </p:cBhvr>
                                      <p:to>
                                        <p:strVal val="visible"/>
                                      </p:to>
                                    </p:set>
                                    <p:anim calcmode="lin" valueType="num">
                                      <p:cBhvr>
                                        <p:cTn id="7" dur="1000" fill="hold"/>
                                        <p:tgtEl>
                                          <p:spTgt spid="134167"/>
                                        </p:tgtEl>
                                        <p:attrNameLst>
                                          <p:attrName>ppt_x</p:attrName>
                                        </p:attrNameLst>
                                      </p:cBhvr>
                                      <p:tavLst>
                                        <p:tav tm="0">
                                          <p:val>
                                            <p:strVal val="#ppt_x-.2"/>
                                          </p:val>
                                        </p:tav>
                                        <p:tav tm="100000">
                                          <p:val>
                                            <p:strVal val="#ppt_x"/>
                                          </p:val>
                                        </p:tav>
                                      </p:tavLst>
                                    </p:anim>
                                    <p:anim calcmode="lin" valueType="num">
                                      <p:cBhvr>
                                        <p:cTn id="8" dur="1000" fill="hold"/>
                                        <p:tgtEl>
                                          <p:spTgt spid="13416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416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4161"/>
                                        </p:tgtEl>
                                        <p:attrNameLst>
                                          <p:attrName>style.visibility</p:attrName>
                                        </p:attrNameLst>
                                      </p:cBhvr>
                                      <p:to>
                                        <p:strVal val="visible"/>
                                      </p:to>
                                    </p:set>
                                    <p:animEffect transition="in" filter="fade">
                                      <p:cBhvr>
                                        <p:cTn id="14" dur="2000"/>
                                        <p:tgtEl>
                                          <p:spTgt spid="134161"/>
                                        </p:tgtEl>
                                      </p:cBhvr>
                                    </p:animEffect>
                                  </p:childTnLst>
                                </p:cTn>
                              </p:par>
                            </p:childTnLst>
                          </p:cTn>
                        </p:par>
                        <p:par>
                          <p:cTn id="15" fill="hold" nodeType="afterGroup">
                            <p:stCondLst>
                              <p:cond delay="2000"/>
                            </p:stCondLst>
                            <p:childTnLst>
                              <p:par>
                                <p:cTn id="16" presetID="3" presetClass="entr" presetSubtype="10" fill="hold" nodeType="afterEffect">
                                  <p:stCondLst>
                                    <p:cond delay="0"/>
                                  </p:stCondLst>
                                  <p:childTnLst>
                                    <p:set>
                                      <p:cBhvr>
                                        <p:cTn id="17" dur="1" fill="hold">
                                          <p:stCondLst>
                                            <p:cond delay="0"/>
                                          </p:stCondLst>
                                        </p:cTn>
                                        <p:tgtEl>
                                          <p:spTgt spid="134168"/>
                                        </p:tgtEl>
                                        <p:attrNameLst>
                                          <p:attrName>style.visibility</p:attrName>
                                        </p:attrNameLst>
                                      </p:cBhvr>
                                      <p:to>
                                        <p:strVal val="visible"/>
                                      </p:to>
                                    </p:set>
                                    <p:animEffect transition="in" filter="blinds(horizontal)">
                                      <p:cBhvr>
                                        <p:cTn id="18" dur="500"/>
                                        <p:tgtEl>
                                          <p:spTgt spid="134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61" grpId="0"/>
    </p:bldLst>
  </p:timing>
</p:sld>
</file>

<file path=ppt/slides/slide24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9026" name="Text Box 2">
            <a:extLst>
              <a:ext uri="{FF2B5EF4-FFF2-40B4-BE49-F238E27FC236}">
                <a16:creationId xmlns:a16="http://schemas.microsoft.com/office/drawing/2014/main" id="{7DFE28EC-9692-4F30-A602-74980C85E926}"/>
              </a:ext>
            </a:extLst>
          </p:cNvPr>
          <p:cNvSpPr txBox="1">
            <a:spLocks noChangeArrowheads="1"/>
          </p:cNvSpPr>
          <p:nvPr/>
        </p:nvSpPr>
        <p:spPr bwMode="auto">
          <a:xfrm>
            <a:off x="6400800" y="6096000"/>
            <a:ext cx="2547938" cy="547688"/>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Parables</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29029" name="Rectangle 5">
            <a:extLst>
              <a:ext uri="{FF2B5EF4-FFF2-40B4-BE49-F238E27FC236}">
                <a16:creationId xmlns:a16="http://schemas.microsoft.com/office/drawing/2014/main" id="{AA195AD7-62F3-4390-BE8B-6BE1DA009354}"/>
              </a:ext>
            </a:extLst>
          </p:cNvPr>
          <p:cNvSpPr>
            <a:spLocks noChangeArrowheads="1"/>
          </p:cNvSpPr>
          <p:nvPr/>
        </p:nvSpPr>
        <p:spPr bwMode="auto">
          <a:xfrm>
            <a:off x="381000" y="1382713"/>
            <a:ext cx="7391400" cy="14605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Times New Roman" panose="02020603050405020304" pitchFamily="18" charset="0"/>
              </a:rPr>
              <a:t>Jesus compared the woman with the forgiven debtor and declared her sins forgiven.  The final word of the passage overall is a declaration of the woman’s salvation. </a:t>
            </a:r>
          </a:p>
        </p:txBody>
      </p:sp>
      <p:sp>
        <p:nvSpPr>
          <p:cNvPr id="129030" name="Rectangle 6">
            <a:extLst>
              <a:ext uri="{FF2B5EF4-FFF2-40B4-BE49-F238E27FC236}">
                <a16:creationId xmlns:a16="http://schemas.microsoft.com/office/drawing/2014/main" id="{0167C5C8-58E1-4EFB-99B4-B5907CBCF99A}"/>
              </a:ext>
            </a:extLst>
          </p:cNvPr>
          <p:cNvSpPr>
            <a:spLocks noChangeArrowheads="1"/>
          </p:cNvSpPr>
          <p:nvPr/>
        </p:nvSpPr>
        <p:spPr bwMode="auto">
          <a:xfrm>
            <a:off x="381000" y="3933825"/>
            <a:ext cx="5638800" cy="10953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Times New Roman" panose="02020603050405020304" pitchFamily="18" charset="0"/>
              </a:rPr>
              <a:t>“for she loved much,” was later used by traditional Catholic thought to justify works-righteousness.</a:t>
            </a:r>
            <a:r>
              <a:rPr kumimoji="0" lang="en-US" altLang="en-US" sz="2400" b="1" i="0" u="none" strike="noStrike" kern="1200" cap="none" spc="0" normalizeH="0" baseline="0" noProof="0">
                <a:ln>
                  <a:noFill/>
                </a:ln>
                <a:solidFill>
                  <a:srgbClr val="996633"/>
                </a:solidFill>
                <a:effectLst/>
                <a:uLnTx/>
                <a:uFillTx/>
                <a:latin typeface="Arial" panose="020B0604020202020204" pitchFamily="34" charset="0"/>
                <a:ea typeface="+mn-ea"/>
                <a:cs typeface="Times New Roman" panose="02020603050405020304" pitchFamily="18" charset="0"/>
              </a:rPr>
              <a:t> </a:t>
            </a:r>
          </a:p>
        </p:txBody>
      </p:sp>
      <p:pic>
        <p:nvPicPr>
          <p:cNvPr id="129031" name="Picture 7" descr="woman">
            <a:extLst>
              <a:ext uri="{FF2B5EF4-FFF2-40B4-BE49-F238E27FC236}">
                <a16:creationId xmlns:a16="http://schemas.microsoft.com/office/drawing/2014/main" id="{857AD28D-4109-405E-A0BD-F59FC69A56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4100" y="3429000"/>
            <a:ext cx="2933700" cy="2200275"/>
          </a:xfrm>
          <a:prstGeom prst="rect">
            <a:avLst/>
          </a:prstGeom>
          <a:noFill/>
          <a:extLst>
            <a:ext uri="{909E8E84-426E-40DD-AFC4-6F175D3DCCD1}">
              <a14:hiddenFill xmlns:a14="http://schemas.microsoft.com/office/drawing/2010/main">
                <a:solidFill>
                  <a:srgbClr val="FFFFFF"/>
                </a:solidFill>
              </a14:hiddenFill>
            </a:ext>
          </a:extLst>
        </p:spPr>
      </p:pic>
      <p:sp>
        <p:nvSpPr>
          <p:cNvPr id="129032" name="Rectangle 8">
            <a:extLst>
              <a:ext uri="{FF2B5EF4-FFF2-40B4-BE49-F238E27FC236}">
                <a16:creationId xmlns:a16="http://schemas.microsoft.com/office/drawing/2014/main" id="{263C2DED-E2B6-446D-B87D-15ABD6052201}"/>
              </a:ext>
            </a:extLst>
          </p:cNvPr>
          <p:cNvSpPr>
            <a:spLocks noGrp="1" noChangeArrowheads="1"/>
          </p:cNvSpPr>
          <p:nvPr>
            <p:ph type="title"/>
          </p:nvPr>
        </p:nvSpPr>
        <p:spPr>
          <a:xfrm>
            <a:off x="762000" y="152400"/>
            <a:ext cx="7467600" cy="762000"/>
          </a:xfrm>
          <a:solidFill>
            <a:srgbClr val="FFFF00"/>
          </a:solidFill>
        </p:spPr>
        <p:txBody>
          <a:bodyPr/>
          <a:lstStyle/>
          <a:p>
            <a:r>
              <a:rPr lang="en-US" altLang="en-US" sz="2800" b="1" dirty="0">
                <a:solidFill>
                  <a:srgbClr val="000000"/>
                </a:solidFill>
                <a:latin typeface="Rockwell" panose="02060603020205020403" pitchFamily="18" charset="0"/>
              </a:rPr>
              <a:t>MINISTRY OF VARIOUS WOMEN  </a:t>
            </a:r>
            <a:br>
              <a:rPr lang="en-US" altLang="en-US" sz="2800" b="1" dirty="0">
                <a:solidFill>
                  <a:srgbClr val="000000"/>
                </a:solidFill>
                <a:latin typeface="Rockwell" panose="02060603020205020403" pitchFamily="18" charset="0"/>
              </a:rPr>
            </a:br>
            <a:r>
              <a:rPr lang="en-US" altLang="en-US" sz="2800" b="1" dirty="0">
                <a:solidFill>
                  <a:srgbClr val="000000"/>
                </a:solidFill>
                <a:latin typeface="Rockwell" panose="02060603020205020403" pitchFamily="18" charset="0"/>
              </a:rPr>
              <a:t>(Luke 7:36-8:3)</a:t>
            </a:r>
          </a:p>
        </p:txBody>
      </p:sp>
    </p:spTree>
    <p:extLst>
      <p:ext uri="{BB962C8B-B14F-4D97-AF65-F5344CB8AC3E}">
        <p14:creationId xmlns:p14="http://schemas.microsoft.com/office/powerpoint/2010/main" val="134092970"/>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9026"/>
                                        </p:tgtEl>
                                        <p:attrNameLst>
                                          <p:attrName>style.visibility</p:attrName>
                                        </p:attrNameLst>
                                      </p:cBhvr>
                                      <p:to>
                                        <p:strVal val="visible"/>
                                      </p:to>
                                    </p:set>
                                    <p:anim calcmode="lin" valueType="num">
                                      <p:cBhvr additive="base">
                                        <p:cTn id="7" dur="500" fill="hold"/>
                                        <p:tgtEl>
                                          <p:spTgt spid="129026"/>
                                        </p:tgtEl>
                                        <p:attrNameLst>
                                          <p:attrName>ppt_x</p:attrName>
                                        </p:attrNameLst>
                                      </p:cBhvr>
                                      <p:tavLst>
                                        <p:tav tm="0">
                                          <p:val>
                                            <p:strVal val="0-#ppt_w/2"/>
                                          </p:val>
                                        </p:tav>
                                        <p:tav tm="100000">
                                          <p:val>
                                            <p:strVal val="#ppt_x"/>
                                          </p:val>
                                        </p:tav>
                                      </p:tavLst>
                                    </p:anim>
                                    <p:anim calcmode="lin" valueType="num">
                                      <p:cBhvr additive="base">
                                        <p:cTn id="8" dur="500" fill="hold"/>
                                        <p:tgtEl>
                                          <p:spTgt spid="1290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8" presetClass="entr" presetSubtype="0" accel="100000" fill="hold" grpId="0" nodeType="clickEffect">
                                  <p:stCondLst>
                                    <p:cond delay="0"/>
                                  </p:stCondLst>
                                  <p:childTnLst>
                                    <p:set>
                                      <p:cBhvr>
                                        <p:cTn id="12" dur="1" fill="hold">
                                          <p:stCondLst>
                                            <p:cond delay="0"/>
                                          </p:stCondLst>
                                        </p:cTn>
                                        <p:tgtEl>
                                          <p:spTgt spid="129030"/>
                                        </p:tgtEl>
                                        <p:attrNameLst>
                                          <p:attrName>style.visibility</p:attrName>
                                        </p:attrNameLst>
                                      </p:cBhvr>
                                      <p:to>
                                        <p:strVal val="visible"/>
                                      </p:to>
                                    </p:set>
                                    <p:anim calcmode="lin" valueType="num">
                                      <p:cBhvr>
                                        <p:cTn id="13" dur="500" fill="hold"/>
                                        <p:tgtEl>
                                          <p:spTgt spid="129030"/>
                                        </p:tgtEl>
                                        <p:attrNameLst>
                                          <p:attrName>ppt_w</p:attrName>
                                        </p:attrNameLst>
                                      </p:cBhvr>
                                      <p:tavLst>
                                        <p:tav tm="0">
                                          <p:val>
                                            <p:strVal val="#ppt_w*2.5"/>
                                          </p:val>
                                        </p:tav>
                                        <p:tav tm="100000">
                                          <p:val>
                                            <p:strVal val="#ppt_w"/>
                                          </p:val>
                                        </p:tav>
                                      </p:tavLst>
                                    </p:anim>
                                    <p:anim calcmode="lin" valueType="num">
                                      <p:cBhvr>
                                        <p:cTn id="14" dur="500" fill="hold"/>
                                        <p:tgtEl>
                                          <p:spTgt spid="129030"/>
                                        </p:tgtEl>
                                        <p:attrNameLst>
                                          <p:attrName>ppt_h</p:attrName>
                                        </p:attrNameLst>
                                      </p:cBhvr>
                                      <p:tavLst>
                                        <p:tav tm="0">
                                          <p:val>
                                            <p:strVal val="#ppt_h*0.01"/>
                                          </p:val>
                                        </p:tav>
                                        <p:tav tm="100000">
                                          <p:val>
                                            <p:strVal val="#ppt_h"/>
                                          </p:val>
                                        </p:tav>
                                      </p:tavLst>
                                    </p:anim>
                                    <p:anim calcmode="lin" valueType="num">
                                      <p:cBhvr>
                                        <p:cTn id="15" dur="500" fill="hold"/>
                                        <p:tgtEl>
                                          <p:spTgt spid="129030"/>
                                        </p:tgtEl>
                                        <p:attrNameLst>
                                          <p:attrName>ppt_x</p:attrName>
                                        </p:attrNameLst>
                                      </p:cBhvr>
                                      <p:tavLst>
                                        <p:tav tm="0">
                                          <p:val>
                                            <p:strVal val="#ppt_x"/>
                                          </p:val>
                                        </p:tav>
                                        <p:tav tm="100000">
                                          <p:val>
                                            <p:strVal val="#ppt_x"/>
                                          </p:val>
                                        </p:tav>
                                      </p:tavLst>
                                    </p:anim>
                                    <p:anim calcmode="lin" valueType="num">
                                      <p:cBhvr>
                                        <p:cTn id="16" dur="500" fill="hold"/>
                                        <p:tgtEl>
                                          <p:spTgt spid="129030"/>
                                        </p:tgtEl>
                                        <p:attrNameLst>
                                          <p:attrName>ppt_y</p:attrName>
                                        </p:attrNameLst>
                                      </p:cBhvr>
                                      <p:tavLst>
                                        <p:tav tm="0">
                                          <p:val>
                                            <p:strVal val="#ppt_h+1"/>
                                          </p:val>
                                        </p:tav>
                                        <p:tav tm="100000">
                                          <p:val>
                                            <p:strVal val="#ppt_y"/>
                                          </p:val>
                                        </p:tav>
                                      </p:tavLst>
                                    </p:anim>
                                    <p:animEffect transition="in" filter="fade">
                                      <p:cBhvr>
                                        <p:cTn id="17" dur="500"/>
                                        <p:tgtEl>
                                          <p:spTgt spid="129030"/>
                                        </p:tgtEl>
                                      </p:cBhvr>
                                    </p:animEffect>
                                  </p:childTnLst>
                                </p:cTn>
                              </p:par>
                            </p:childTnLst>
                          </p:cTn>
                        </p:par>
                        <p:par>
                          <p:cTn id="18" fill="hold" nodeType="afterGroup">
                            <p:stCondLst>
                              <p:cond delay="500"/>
                            </p:stCondLst>
                            <p:childTnLst>
                              <p:par>
                                <p:cTn id="19" presetID="29" presetClass="entr" presetSubtype="0" fill="hold" nodeType="afterEffect">
                                  <p:stCondLst>
                                    <p:cond delay="0"/>
                                  </p:stCondLst>
                                  <p:childTnLst>
                                    <p:set>
                                      <p:cBhvr>
                                        <p:cTn id="20" dur="1" fill="hold">
                                          <p:stCondLst>
                                            <p:cond delay="0"/>
                                          </p:stCondLst>
                                        </p:cTn>
                                        <p:tgtEl>
                                          <p:spTgt spid="129031"/>
                                        </p:tgtEl>
                                        <p:attrNameLst>
                                          <p:attrName>style.visibility</p:attrName>
                                        </p:attrNameLst>
                                      </p:cBhvr>
                                      <p:to>
                                        <p:strVal val="visible"/>
                                      </p:to>
                                    </p:set>
                                    <p:anim calcmode="lin" valueType="num">
                                      <p:cBhvr>
                                        <p:cTn id="21" dur="1000" fill="hold"/>
                                        <p:tgtEl>
                                          <p:spTgt spid="129031"/>
                                        </p:tgtEl>
                                        <p:attrNameLst>
                                          <p:attrName>ppt_x</p:attrName>
                                        </p:attrNameLst>
                                      </p:cBhvr>
                                      <p:tavLst>
                                        <p:tav tm="0">
                                          <p:val>
                                            <p:strVal val="#ppt_x-.2"/>
                                          </p:val>
                                        </p:tav>
                                        <p:tav tm="100000">
                                          <p:val>
                                            <p:strVal val="#ppt_x"/>
                                          </p:val>
                                        </p:tav>
                                      </p:tavLst>
                                    </p:anim>
                                    <p:anim calcmode="lin" valueType="num">
                                      <p:cBhvr>
                                        <p:cTn id="22" dur="1000" fill="hold"/>
                                        <p:tgtEl>
                                          <p:spTgt spid="129031"/>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29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animBg="1" autoUpdateAnimBg="0"/>
      <p:bldP spid="129030"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82" name="Rectangle 54">
            <a:extLst>
              <a:ext uri="{FF2B5EF4-FFF2-40B4-BE49-F238E27FC236}">
                <a16:creationId xmlns:a16="http://schemas.microsoft.com/office/drawing/2014/main" id="{CAC03CCE-4F83-474D-A5F5-A291DED5E63D}"/>
              </a:ext>
            </a:extLst>
          </p:cNvPr>
          <p:cNvSpPr>
            <a:spLocks noGrp="1" noChangeArrowheads="1"/>
          </p:cNvSpPr>
          <p:nvPr>
            <p:ph type="title" idx="4294967295"/>
          </p:nvPr>
        </p:nvSpPr>
        <p:spPr>
          <a:xfrm>
            <a:off x="457200" y="3175"/>
            <a:ext cx="8458200" cy="1139825"/>
          </a:xfrm>
        </p:spPr>
        <p:txBody>
          <a:bodyPr/>
          <a:lstStyle/>
          <a:p>
            <a:r>
              <a:rPr lang="en-US" altLang="en-US" sz="5400" dirty="0">
                <a:solidFill>
                  <a:srgbClr val="FFFF00"/>
                </a:solidFill>
                <a:latin typeface="Forte" panose="03060902040502070203" pitchFamily="66" charset="0"/>
              </a:rPr>
              <a:t>Historicity</a:t>
            </a:r>
          </a:p>
        </p:txBody>
      </p:sp>
      <p:sp>
        <p:nvSpPr>
          <p:cNvPr id="73783" name="Text Box 55">
            <a:extLst>
              <a:ext uri="{FF2B5EF4-FFF2-40B4-BE49-F238E27FC236}">
                <a16:creationId xmlns:a16="http://schemas.microsoft.com/office/drawing/2014/main" id="{17488239-A93A-4DD2-BF13-D22299AEFA62}"/>
              </a:ext>
            </a:extLst>
          </p:cNvPr>
          <p:cNvSpPr txBox="1">
            <a:spLocks noChangeArrowheads="1"/>
          </p:cNvSpPr>
          <p:nvPr/>
        </p:nvSpPr>
        <p:spPr bwMode="auto">
          <a:xfrm>
            <a:off x="119063" y="3352800"/>
            <a:ext cx="2014537" cy="547688"/>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Parables</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73785" name="AutoShape 57">
            <a:extLst>
              <a:ext uri="{FF2B5EF4-FFF2-40B4-BE49-F238E27FC236}">
                <a16:creationId xmlns:a16="http://schemas.microsoft.com/office/drawing/2014/main" id="{5158FF06-7169-4A63-8182-52BA4B29FBEB}"/>
              </a:ext>
            </a:extLst>
          </p:cNvPr>
          <p:cNvSpPr>
            <a:spLocks noChangeArrowheads="1"/>
          </p:cNvSpPr>
          <p:nvPr/>
        </p:nvSpPr>
        <p:spPr bwMode="auto">
          <a:xfrm>
            <a:off x="1576388" y="1295400"/>
            <a:ext cx="4862512" cy="1955800"/>
          </a:xfrm>
          <a:prstGeom prst="cloudCallout">
            <a:avLst>
              <a:gd name="adj1" fmla="val -59597"/>
              <a:gd name="adj2" fmla="val 46347"/>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form the very</a:t>
            </a:r>
            <a:b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b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core of the </a:t>
            </a:r>
            <a:b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b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teaching of Jesus</a:t>
            </a:r>
          </a:p>
        </p:txBody>
      </p:sp>
      <p:sp>
        <p:nvSpPr>
          <p:cNvPr id="73786" name="AutoShape 58">
            <a:extLst>
              <a:ext uri="{FF2B5EF4-FFF2-40B4-BE49-F238E27FC236}">
                <a16:creationId xmlns:a16="http://schemas.microsoft.com/office/drawing/2014/main" id="{4E523394-10CF-43F3-A028-2793B6E7EA2D}"/>
              </a:ext>
            </a:extLst>
          </p:cNvPr>
          <p:cNvSpPr>
            <a:spLocks noChangeArrowheads="1"/>
          </p:cNvSpPr>
          <p:nvPr/>
        </p:nvSpPr>
        <p:spPr bwMode="auto">
          <a:xfrm>
            <a:off x="1676400" y="4800600"/>
            <a:ext cx="4572000" cy="1600200"/>
          </a:xfrm>
          <a:prstGeom prst="cloudCallout">
            <a:avLst>
              <a:gd name="adj1" fmla="val -63093"/>
              <a:gd name="adj2" fmla="val -89088"/>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illustrate the kingdom of God </a:t>
            </a:r>
          </a:p>
        </p:txBody>
      </p:sp>
      <p:pic>
        <p:nvPicPr>
          <p:cNvPr id="73787" name="Picture 59" descr="NTMSO004">
            <a:extLst>
              <a:ext uri="{FF2B5EF4-FFF2-40B4-BE49-F238E27FC236}">
                <a16:creationId xmlns:a16="http://schemas.microsoft.com/office/drawing/2014/main" id="{957D6AE6-4585-4506-8505-97B137A7D0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295400"/>
            <a:ext cx="2925763" cy="2117725"/>
          </a:xfrm>
          <a:prstGeom prst="rect">
            <a:avLst/>
          </a:prstGeom>
          <a:noFill/>
          <a:extLst>
            <a:ext uri="{909E8E84-426E-40DD-AFC4-6F175D3DCCD1}">
              <a14:hiddenFill xmlns:a14="http://schemas.microsoft.com/office/drawing/2010/main">
                <a:solidFill>
                  <a:srgbClr val="FFFFFF"/>
                </a:solidFill>
              </a14:hiddenFill>
            </a:ext>
          </a:extLst>
        </p:spPr>
      </p:pic>
      <p:pic>
        <p:nvPicPr>
          <p:cNvPr id="73788" name="Picture 60" descr="07 Kingdom">
            <a:extLst>
              <a:ext uri="{FF2B5EF4-FFF2-40B4-BE49-F238E27FC236}">
                <a16:creationId xmlns:a16="http://schemas.microsoft.com/office/drawing/2014/main" id="{E9FDF93F-4E97-4F88-B716-D93E160B9C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267200"/>
            <a:ext cx="2971800"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413454"/>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3783"/>
                                        </p:tgtEl>
                                        <p:attrNameLst>
                                          <p:attrName>style.visibility</p:attrName>
                                        </p:attrNameLst>
                                      </p:cBhvr>
                                      <p:to>
                                        <p:strVal val="visible"/>
                                      </p:to>
                                    </p:set>
                                    <p:anim calcmode="lin" valueType="num">
                                      <p:cBhvr additive="base">
                                        <p:cTn id="7" dur="500" fill="hold"/>
                                        <p:tgtEl>
                                          <p:spTgt spid="73783"/>
                                        </p:tgtEl>
                                        <p:attrNameLst>
                                          <p:attrName>ppt_x</p:attrName>
                                        </p:attrNameLst>
                                      </p:cBhvr>
                                      <p:tavLst>
                                        <p:tav tm="0">
                                          <p:val>
                                            <p:strVal val="0-#ppt_w/2"/>
                                          </p:val>
                                        </p:tav>
                                        <p:tav tm="100000">
                                          <p:val>
                                            <p:strVal val="#ppt_x"/>
                                          </p:val>
                                        </p:tav>
                                      </p:tavLst>
                                    </p:anim>
                                    <p:anim calcmode="lin" valueType="num">
                                      <p:cBhvr additive="base">
                                        <p:cTn id="8" dur="500" fill="hold"/>
                                        <p:tgtEl>
                                          <p:spTgt spid="737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3785"/>
                                        </p:tgtEl>
                                        <p:attrNameLst>
                                          <p:attrName>style.visibility</p:attrName>
                                        </p:attrNameLst>
                                      </p:cBhvr>
                                      <p:to>
                                        <p:strVal val="visible"/>
                                      </p:to>
                                    </p:set>
                                    <p:animEffect transition="in" filter="fade">
                                      <p:cBhvr>
                                        <p:cTn id="13" dur="2000"/>
                                        <p:tgtEl>
                                          <p:spTgt spid="73785"/>
                                        </p:tgtEl>
                                      </p:cBhvr>
                                    </p:animEffect>
                                  </p:childTnLst>
                                </p:cTn>
                              </p:par>
                            </p:childTnLst>
                          </p:cTn>
                        </p:par>
                        <p:par>
                          <p:cTn id="14" fill="hold" nodeType="afterGroup">
                            <p:stCondLst>
                              <p:cond delay="2000"/>
                            </p:stCondLst>
                            <p:childTnLst>
                              <p:par>
                                <p:cTn id="15" presetID="29" presetClass="entr" presetSubtype="0" fill="hold" nodeType="afterEffect">
                                  <p:stCondLst>
                                    <p:cond delay="0"/>
                                  </p:stCondLst>
                                  <p:childTnLst>
                                    <p:set>
                                      <p:cBhvr>
                                        <p:cTn id="16" dur="1" fill="hold">
                                          <p:stCondLst>
                                            <p:cond delay="0"/>
                                          </p:stCondLst>
                                        </p:cTn>
                                        <p:tgtEl>
                                          <p:spTgt spid="73787"/>
                                        </p:tgtEl>
                                        <p:attrNameLst>
                                          <p:attrName>style.visibility</p:attrName>
                                        </p:attrNameLst>
                                      </p:cBhvr>
                                      <p:to>
                                        <p:strVal val="visible"/>
                                      </p:to>
                                    </p:set>
                                    <p:anim calcmode="lin" valueType="num">
                                      <p:cBhvr>
                                        <p:cTn id="17" dur="1000" fill="hold"/>
                                        <p:tgtEl>
                                          <p:spTgt spid="73787"/>
                                        </p:tgtEl>
                                        <p:attrNameLst>
                                          <p:attrName>ppt_x</p:attrName>
                                        </p:attrNameLst>
                                      </p:cBhvr>
                                      <p:tavLst>
                                        <p:tav tm="0">
                                          <p:val>
                                            <p:strVal val="#ppt_x-.2"/>
                                          </p:val>
                                        </p:tav>
                                        <p:tav tm="100000">
                                          <p:val>
                                            <p:strVal val="#ppt_x"/>
                                          </p:val>
                                        </p:tav>
                                      </p:tavLst>
                                    </p:anim>
                                    <p:anim calcmode="lin" valueType="num">
                                      <p:cBhvr>
                                        <p:cTn id="18" dur="1000" fill="hold"/>
                                        <p:tgtEl>
                                          <p:spTgt spid="7378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7378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3786"/>
                                        </p:tgtEl>
                                        <p:attrNameLst>
                                          <p:attrName>style.visibility</p:attrName>
                                        </p:attrNameLst>
                                      </p:cBhvr>
                                      <p:to>
                                        <p:strVal val="visible"/>
                                      </p:to>
                                    </p:set>
                                    <p:animEffect transition="in" filter="fade">
                                      <p:cBhvr>
                                        <p:cTn id="24" dur="2000"/>
                                        <p:tgtEl>
                                          <p:spTgt spid="73786"/>
                                        </p:tgtEl>
                                      </p:cBhvr>
                                    </p:animEffect>
                                  </p:childTnLst>
                                </p:cTn>
                              </p:par>
                            </p:childTnLst>
                          </p:cTn>
                        </p:par>
                        <p:par>
                          <p:cTn id="25" fill="hold" nodeType="afterGroup">
                            <p:stCondLst>
                              <p:cond delay="2000"/>
                            </p:stCondLst>
                            <p:childTnLst>
                              <p:par>
                                <p:cTn id="26" presetID="29" presetClass="entr" presetSubtype="0" fill="hold" nodeType="afterEffect">
                                  <p:stCondLst>
                                    <p:cond delay="0"/>
                                  </p:stCondLst>
                                  <p:childTnLst>
                                    <p:set>
                                      <p:cBhvr>
                                        <p:cTn id="27" dur="1" fill="hold">
                                          <p:stCondLst>
                                            <p:cond delay="0"/>
                                          </p:stCondLst>
                                        </p:cTn>
                                        <p:tgtEl>
                                          <p:spTgt spid="73788"/>
                                        </p:tgtEl>
                                        <p:attrNameLst>
                                          <p:attrName>style.visibility</p:attrName>
                                        </p:attrNameLst>
                                      </p:cBhvr>
                                      <p:to>
                                        <p:strVal val="visible"/>
                                      </p:to>
                                    </p:set>
                                    <p:anim calcmode="lin" valueType="num">
                                      <p:cBhvr>
                                        <p:cTn id="28" dur="1000" fill="hold"/>
                                        <p:tgtEl>
                                          <p:spTgt spid="73788"/>
                                        </p:tgtEl>
                                        <p:attrNameLst>
                                          <p:attrName>ppt_x</p:attrName>
                                        </p:attrNameLst>
                                      </p:cBhvr>
                                      <p:tavLst>
                                        <p:tav tm="0">
                                          <p:val>
                                            <p:strVal val="#ppt_x-.2"/>
                                          </p:val>
                                        </p:tav>
                                        <p:tav tm="100000">
                                          <p:val>
                                            <p:strVal val="#ppt_x"/>
                                          </p:val>
                                        </p:tav>
                                      </p:tavLst>
                                    </p:anim>
                                    <p:anim calcmode="lin" valueType="num">
                                      <p:cBhvr>
                                        <p:cTn id="29" dur="1000" fill="hold"/>
                                        <p:tgtEl>
                                          <p:spTgt spid="73788"/>
                                        </p:tgtEl>
                                        <p:attrNameLst>
                                          <p:attrName>ppt_y</p:attrName>
                                        </p:attrNameLst>
                                      </p:cBhvr>
                                      <p:tavLst>
                                        <p:tav tm="0">
                                          <p:val>
                                            <p:strVal val="#ppt_y"/>
                                          </p:val>
                                        </p:tav>
                                        <p:tav tm="100000">
                                          <p:val>
                                            <p:strVal val="#ppt_y"/>
                                          </p:val>
                                        </p:tav>
                                      </p:tavLst>
                                    </p:anim>
                                    <p:animEffect transition="in" filter="wipe(right)" prLst="gradientSize: 0.1">
                                      <p:cBhvr>
                                        <p:cTn id="30" dur="1000"/>
                                        <p:tgtEl>
                                          <p:spTgt spid="73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83" grpId="0" animBg="1" autoUpdateAnimBg="0"/>
      <p:bldP spid="73785" grpId="0" animBg="1"/>
      <p:bldP spid="73786"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BAEF0BF2-A044-413D-806F-767940194609}"/>
              </a:ext>
            </a:extLst>
          </p:cNvPr>
          <p:cNvSpPr>
            <a:spLocks noGrp="1" noChangeArrowheads="1"/>
          </p:cNvSpPr>
          <p:nvPr>
            <p:ph type="title" idx="4294967295"/>
          </p:nvPr>
        </p:nvSpPr>
        <p:spPr>
          <a:xfrm>
            <a:off x="457200" y="79375"/>
            <a:ext cx="8458200" cy="1139825"/>
          </a:xfrm>
        </p:spPr>
        <p:txBody>
          <a:bodyPr/>
          <a:lstStyle/>
          <a:p>
            <a:r>
              <a:rPr lang="en-US" altLang="en-US" b="1" dirty="0">
                <a:solidFill>
                  <a:schemeClr val="tx1"/>
                </a:solidFill>
                <a:effectLst>
                  <a:outerShdw blurRad="38100" dist="38100" dir="2700000" algn="tl">
                    <a:srgbClr val="010199"/>
                  </a:outerShdw>
                </a:effectLst>
                <a:latin typeface="Georgia" panose="02040502050405020303" pitchFamily="18" charset="0"/>
              </a:rPr>
              <a:t>Theological Distinctives</a:t>
            </a:r>
          </a:p>
        </p:txBody>
      </p:sp>
      <p:sp>
        <p:nvSpPr>
          <p:cNvPr id="142344" name="Text Box 8">
            <a:extLst>
              <a:ext uri="{FF2B5EF4-FFF2-40B4-BE49-F238E27FC236}">
                <a16:creationId xmlns:a16="http://schemas.microsoft.com/office/drawing/2014/main" id="{D7D4349C-7999-4E11-A562-E5C1AD47494E}"/>
              </a:ext>
            </a:extLst>
          </p:cNvPr>
          <p:cNvSpPr txBox="1">
            <a:spLocks noChangeArrowheads="1"/>
          </p:cNvSpPr>
          <p:nvPr/>
        </p:nvSpPr>
        <p:spPr bwMode="auto">
          <a:xfrm>
            <a:off x="338138" y="1600200"/>
            <a:ext cx="2514600"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Mark</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2345" name="Text Box 9">
            <a:extLst>
              <a:ext uri="{FF2B5EF4-FFF2-40B4-BE49-F238E27FC236}">
                <a16:creationId xmlns:a16="http://schemas.microsoft.com/office/drawing/2014/main" id="{E379B1AD-A312-4661-AE7C-4619727836CE}"/>
              </a:ext>
            </a:extLst>
          </p:cNvPr>
          <p:cNvSpPr txBox="1">
            <a:spLocks noChangeArrowheads="1"/>
          </p:cNvSpPr>
          <p:nvPr/>
        </p:nvSpPr>
        <p:spPr bwMode="auto">
          <a:xfrm>
            <a:off x="3276600" y="1600200"/>
            <a:ext cx="2514600"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Matthew</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2346" name="Text Box 10">
            <a:extLst>
              <a:ext uri="{FF2B5EF4-FFF2-40B4-BE49-F238E27FC236}">
                <a16:creationId xmlns:a16="http://schemas.microsoft.com/office/drawing/2014/main" id="{8B256B89-E94B-445C-B0D7-D2100BBCB2A4}"/>
              </a:ext>
            </a:extLst>
          </p:cNvPr>
          <p:cNvSpPr txBox="1">
            <a:spLocks noChangeArrowheads="1"/>
          </p:cNvSpPr>
          <p:nvPr/>
        </p:nvSpPr>
        <p:spPr bwMode="auto">
          <a:xfrm>
            <a:off x="6248400" y="1600200"/>
            <a:ext cx="2514600"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Luke </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2347" name="Text Box 11">
            <a:extLst>
              <a:ext uri="{FF2B5EF4-FFF2-40B4-BE49-F238E27FC236}">
                <a16:creationId xmlns:a16="http://schemas.microsoft.com/office/drawing/2014/main" id="{B64B03AB-BA56-4AEC-9456-AB1DFB62509C}"/>
              </a:ext>
            </a:extLst>
          </p:cNvPr>
          <p:cNvSpPr txBox="1">
            <a:spLocks noChangeArrowheads="1"/>
          </p:cNvSpPr>
          <p:nvPr/>
        </p:nvSpPr>
        <p:spPr bwMode="auto">
          <a:xfrm>
            <a:off x="338138" y="2209800"/>
            <a:ext cx="2514600" cy="268287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Understanding the parable is the key to discern the gospel’s meaning</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42348" name="Text Box 12">
            <a:extLst>
              <a:ext uri="{FF2B5EF4-FFF2-40B4-BE49-F238E27FC236}">
                <a16:creationId xmlns:a16="http://schemas.microsoft.com/office/drawing/2014/main" id="{21CE7277-E5BD-46B0-9646-CEF07F8B628D}"/>
              </a:ext>
            </a:extLst>
          </p:cNvPr>
          <p:cNvSpPr txBox="1">
            <a:spLocks noChangeArrowheads="1"/>
          </p:cNvSpPr>
          <p:nvPr/>
        </p:nvSpPr>
        <p:spPr bwMode="auto">
          <a:xfrm>
            <a:off x="3276600" y="2209800"/>
            <a:ext cx="2514600" cy="182880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Transition from Jesus’ self-disclosure to Israel</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42349" name="Text Box 13">
            <a:extLst>
              <a:ext uri="{FF2B5EF4-FFF2-40B4-BE49-F238E27FC236}">
                <a16:creationId xmlns:a16="http://schemas.microsoft.com/office/drawing/2014/main" id="{A0200645-52B4-4E8E-975B-09C3ABF85F62}"/>
              </a:ext>
            </a:extLst>
          </p:cNvPr>
          <p:cNvSpPr txBox="1">
            <a:spLocks noChangeArrowheads="1"/>
          </p:cNvSpPr>
          <p:nvPr/>
        </p:nvSpPr>
        <p:spPr bwMode="auto">
          <a:xfrm>
            <a:off x="6248400" y="2209800"/>
            <a:ext cx="2514600" cy="1401763"/>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How to hear and obey the Word of God</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pic>
        <p:nvPicPr>
          <p:cNvPr id="142351" name="Picture 15" descr="ISCAA008">
            <a:extLst>
              <a:ext uri="{FF2B5EF4-FFF2-40B4-BE49-F238E27FC236}">
                <a16:creationId xmlns:a16="http://schemas.microsoft.com/office/drawing/2014/main" id="{B4036B7A-9590-47FA-A4FA-81A04E97F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038600"/>
            <a:ext cx="4267200"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40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2347"/>
                                        </p:tgtEl>
                                        <p:attrNameLst>
                                          <p:attrName>style.visibility</p:attrName>
                                        </p:attrNameLst>
                                      </p:cBhvr>
                                      <p:to>
                                        <p:strVal val="visible"/>
                                      </p:to>
                                    </p:set>
                                    <p:animEffect transition="in" filter="fade">
                                      <p:cBhvr>
                                        <p:cTn id="7" dur="1000"/>
                                        <p:tgtEl>
                                          <p:spTgt spid="142347"/>
                                        </p:tgtEl>
                                      </p:cBhvr>
                                    </p:animEffect>
                                    <p:anim calcmode="lin" valueType="num">
                                      <p:cBhvr>
                                        <p:cTn id="8" dur="1000" fill="hold"/>
                                        <p:tgtEl>
                                          <p:spTgt spid="142347"/>
                                        </p:tgtEl>
                                        <p:attrNameLst>
                                          <p:attrName>ppt_x</p:attrName>
                                        </p:attrNameLst>
                                      </p:cBhvr>
                                      <p:tavLst>
                                        <p:tav tm="0">
                                          <p:val>
                                            <p:strVal val="#ppt_x"/>
                                          </p:val>
                                        </p:tav>
                                        <p:tav tm="100000">
                                          <p:val>
                                            <p:strVal val="#ppt_x"/>
                                          </p:val>
                                        </p:tav>
                                      </p:tavLst>
                                    </p:anim>
                                    <p:anim calcmode="lin" valueType="num">
                                      <p:cBhvr>
                                        <p:cTn id="9" dur="1000" fill="hold"/>
                                        <p:tgtEl>
                                          <p:spTgt spid="14234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2344"/>
                                        </p:tgtEl>
                                        <p:attrNameLst>
                                          <p:attrName>style.visibility</p:attrName>
                                        </p:attrNameLst>
                                      </p:cBhvr>
                                      <p:to>
                                        <p:strVal val="visible"/>
                                      </p:to>
                                    </p:set>
                                    <p:animEffect transition="in" filter="fade">
                                      <p:cBhvr>
                                        <p:cTn id="12" dur="1000"/>
                                        <p:tgtEl>
                                          <p:spTgt spid="142344"/>
                                        </p:tgtEl>
                                      </p:cBhvr>
                                    </p:animEffect>
                                    <p:anim calcmode="lin" valueType="num">
                                      <p:cBhvr>
                                        <p:cTn id="13" dur="1000" fill="hold"/>
                                        <p:tgtEl>
                                          <p:spTgt spid="142344"/>
                                        </p:tgtEl>
                                        <p:attrNameLst>
                                          <p:attrName>ppt_x</p:attrName>
                                        </p:attrNameLst>
                                      </p:cBhvr>
                                      <p:tavLst>
                                        <p:tav tm="0">
                                          <p:val>
                                            <p:strVal val="#ppt_x"/>
                                          </p:val>
                                        </p:tav>
                                        <p:tav tm="100000">
                                          <p:val>
                                            <p:strVal val="#ppt_x"/>
                                          </p:val>
                                        </p:tav>
                                      </p:tavLst>
                                    </p:anim>
                                    <p:anim calcmode="lin" valueType="num">
                                      <p:cBhvr>
                                        <p:cTn id="14" dur="1000" fill="hold"/>
                                        <p:tgtEl>
                                          <p:spTgt spid="14234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42345"/>
                                        </p:tgtEl>
                                        <p:attrNameLst>
                                          <p:attrName>style.visibility</p:attrName>
                                        </p:attrNameLst>
                                      </p:cBhvr>
                                      <p:to>
                                        <p:strVal val="visible"/>
                                      </p:to>
                                    </p:set>
                                    <p:anim calcmode="lin" valueType="num">
                                      <p:cBhvr>
                                        <p:cTn id="19" dur="1000" fill="hold"/>
                                        <p:tgtEl>
                                          <p:spTgt spid="142345"/>
                                        </p:tgtEl>
                                        <p:attrNameLst>
                                          <p:attrName>ppt_x</p:attrName>
                                        </p:attrNameLst>
                                      </p:cBhvr>
                                      <p:tavLst>
                                        <p:tav tm="0">
                                          <p:val>
                                            <p:strVal val="#ppt_x-.2"/>
                                          </p:val>
                                        </p:tav>
                                        <p:tav tm="100000">
                                          <p:val>
                                            <p:strVal val="#ppt_x"/>
                                          </p:val>
                                        </p:tav>
                                      </p:tavLst>
                                    </p:anim>
                                    <p:anim calcmode="lin" valueType="num">
                                      <p:cBhvr>
                                        <p:cTn id="20" dur="1000" fill="hold"/>
                                        <p:tgtEl>
                                          <p:spTgt spid="142345"/>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42345"/>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42348"/>
                                        </p:tgtEl>
                                        <p:attrNameLst>
                                          <p:attrName>style.visibility</p:attrName>
                                        </p:attrNameLst>
                                      </p:cBhvr>
                                      <p:to>
                                        <p:strVal val="visible"/>
                                      </p:to>
                                    </p:set>
                                    <p:anim calcmode="lin" valueType="num">
                                      <p:cBhvr>
                                        <p:cTn id="24" dur="1000" fill="hold"/>
                                        <p:tgtEl>
                                          <p:spTgt spid="142348"/>
                                        </p:tgtEl>
                                        <p:attrNameLst>
                                          <p:attrName>ppt_x</p:attrName>
                                        </p:attrNameLst>
                                      </p:cBhvr>
                                      <p:tavLst>
                                        <p:tav tm="0">
                                          <p:val>
                                            <p:strVal val="#ppt_x-.2"/>
                                          </p:val>
                                        </p:tav>
                                        <p:tav tm="100000">
                                          <p:val>
                                            <p:strVal val="#ppt_x"/>
                                          </p:val>
                                        </p:tav>
                                      </p:tavLst>
                                    </p:anim>
                                    <p:anim calcmode="lin" valueType="num">
                                      <p:cBhvr>
                                        <p:cTn id="25" dur="1000" fill="hold"/>
                                        <p:tgtEl>
                                          <p:spTgt spid="142348"/>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4234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42346"/>
                                        </p:tgtEl>
                                        <p:attrNameLst>
                                          <p:attrName>style.visibility</p:attrName>
                                        </p:attrNameLst>
                                      </p:cBhvr>
                                      <p:to>
                                        <p:strVal val="visible"/>
                                      </p:to>
                                    </p:set>
                                    <p:animEffect transition="in" filter="fade">
                                      <p:cBhvr>
                                        <p:cTn id="31" dur="1000"/>
                                        <p:tgtEl>
                                          <p:spTgt spid="142346"/>
                                        </p:tgtEl>
                                      </p:cBhvr>
                                    </p:animEffect>
                                    <p:anim calcmode="lin" valueType="num">
                                      <p:cBhvr>
                                        <p:cTn id="32" dur="1000" fill="hold"/>
                                        <p:tgtEl>
                                          <p:spTgt spid="142346"/>
                                        </p:tgtEl>
                                        <p:attrNameLst>
                                          <p:attrName>ppt_x</p:attrName>
                                        </p:attrNameLst>
                                      </p:cBhvr>
                                      <p:tavLst>
                                        <p:tav tm="0">
                                          <p:val>
                                            <p:strVal val="#ppt_x"/>
                                          </p:val>
                                        </p:tav>
                                        <p:tav tm="100000">
                                          <p:val>
                                            <p:strVal val="#ppt_x"/>
                                          </p:val>
                                        </p:tav>
                                      </p:tavLst>
                                    </p:anim>
                                    <p:anim calcmode="lin" valueType="num">
                                      <p:cBhvr>
                                        <p:cTn id="33" dur="1000" fill="hold"/>
                                        <p:tgtEl>
                                          <p:spTgt spid="14234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42349"/>
                                        </p:tgtEl>
                                        <p:attrNameLst>
                                          <p:attrName>style.visibility</p:attrName>
                                        </p:attrNameLst>
                                      </p:cBhvr>
                                      <p:to>
                                        <p:strVal val="visible"/>
                                      </p:to>
                                    </p:set>
                                    <p:animEffect transition="in" filter="fade">
                                      <p:cBhvr>
                                        <p:cTn id="36" dur="1000"/>
                                        <p:tgtEl>
                                          <p:spTgt spid="142349"/>
                                        </p:tgtEl>
                                      </p:cBhvr>
                                    </p:animEffect>
                                    <p:anim calcmode="lin" valueType="num">
                                      <p:cBhvr>
                                        <p:cTn id="37" dur="1000" fill="hold"/>
                                        <p:tgtEl>
                                          <p:spTgt spid="142349"/>
                                        </p:tgtEl>
                                        <p:attrNameLst>
                                          <p:attrName>ppt_x</p:attrName>
                                        </p:attrNameLst>
                                      </p:cBhvr>
                                      <p:tavLst>
                                        <p:tav tm="0">
                                          <p:val>
                                            <p:strVal val="#ppt_x"/>
                                          </p:val>
                                        </p:tav>
                                        <p:tav tm="100000">
                                          <p:val>
                                            <p:strVal val="#ppt_x"/>
                                          </p:val>
                                        </p:tav>
                                      </p:tavLst>
                                    </p:anim>
                                    <p:anim calcmode="lin" valueType="num">
                                      <p:cBhvr>
                                        <p:cTn id="38" dur="1000" fill="hold"/>
                                        <p:tgtEl>
                                          <p:spTgt spid="1423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4" grpId="0" animBg="1"/>
      <p:bldP spid="142345" grpId="0" animBg="1"/>
      <p:bldP spid="142346" grpId="0" animBg="1"/>
      <p:bldP spid="142347" grpId="0" animBg="1"/>
      <p:bldP spid="142348" grpId="0" animBg="1"/>
      <p:bldP spid="142349"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3EFF16-3678-4D0C-A760-FA68449FA7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Q. The Miracles of Christ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Tree>
    <p:extLst>
      <p:ext uri="{BB962C8B-B14F-4D97-AF65-F5344CB8AC3E}">
        <p14:creationId xmlns:p14="http://schemas.microsoft.com/office/powerpoint/2010/main" val="168000043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1" descr="John 20 27 caravaggio-thoma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7013"/>
            <a:ext cx="9144000" cy="663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8" name="Rectangle 4"/>
          <p:cNvSpPr>
            <a:spLocks noGrp="1" noChangeArrowheads="1"/>
          </p:cNvSpPr>
          <p:nvPr>
            <p:ph type="title"/>
          </p:nvPr>
        </p:nvSpPr>
        <p:spPr>
          <a:xfrm>
            <a:off x="15875" y="6089650"/>
            <a:ext cx="9128125" cy="749300"/>
          </a:xfrm>
          <a:solidFill>
            <a:schemeClr val="tx1"/>
          </a:solidFill>
          <a:effectLst>
            <a:outerShdw blurRad="63500" dist="53882" dir="2700000" algn="ctr" rotWithShape="0">
              <a:srgbClr val="000000">
                <a:alpha val="74998"/>
              </a:srgbClr>
            </a:outerShdw>
          </a:effectLst>
        </p:spPr>
        <p:txBody>
          <a:bodyPr/>
          <a:lstStyle/>
          <a:p>
            <a:pPr eaLnBrk="1" hangingPunct="1"/>
            <a:r>
              <a:rPr lang="en-US" sz="3200" b="1">
                <a:solidFill>
                  <a:schemeClr val="bg1"/>
                </a:solidFill>
                <a:effectLst>
                  <a:outerShdw blurRad="38100" dist="38100" dir="2700000" algn="tl">
                    <a:srgbClr val="DDDDDD"/>
                  </a:outerShdw>
                </a:effectLst>
                <a:latin typeface="Tahoma" charset="0"/>
                <a:ea typeface="ＭＳ Ｐゴシック" charset="0"/>
              </a:rPr>
              <a:t>Why did John write about Jesus</a:t>
            </a:r>
            <a:r>
              <a:rPr lang="fr-FR" altLang="ja-JP" sz="3200" b="1">
                <a:solidFill>
                  <a:schemeClr val="bg1"/>
                </a:solidFill>
                <a:effectLst>
                  <a:outerShdw blurRad="38100" dist="38100" dir="2700000" algn="tl">
                    <a:srgbClr val="DDDDDD"/>
                  </a:outerShdw>
                </a:effectLst>
                <a:latin typeface="Tahoma" charset="0"/>
                <a:ea typeface="ＭＳ Ｐゴシック" charset="0"/>
              </a:rPr>
              <a:t>'</a:t>
            </a:r>
            <a:r>
              <a:rPr lang="en-US" sz="3200" b="1">
                <a:solidFill>
                  <a:schemeClr val="bg1"/>
                </a:solidFill>
                <a:effectLst>
                  <a:outerShdw blurRad="38100" dist="38100" dir="2700000" algn="tl">
                    <a:srgbClr val="DDDDDD"/>
                  </a:outerShdw>
                </a:effectLst>
                <a:latin typeface="Tahoma" charset="0"/>
                <a:ea typeface="ＭＳ Ｐゴシック" charset="0"/>
              </a:rPr>
              <a:t> miracles?</a:t>
            </a:r>
            <a:endParaRPr lang="en-US" sz="3200">
              <a:solidFill>
                <a:schemeClr val="bg1"/>
              </a:solidFill>
              <a:effectLst>
                <a:outerShdw blurRad="38100" dist="38100" dir="2700000" algn="tl">
                  <a:srgbClr val="DDDDDD"/>
                </a:outerShdw>
              </a:effectLst>
              <a:latin typeface="Tahoma" charset="0"/>
              <a:ea typeface="ＭＳ Ｐゴシック" charset="0"/>
            </a:endParaRPr>
          </a:p>
        </p:txBody>
      </p:sp>
      <p:sp>
        <p:nvSpPr>
          <p:cNvPr id="149509" name="Rectangle 5"/>
          <p:cNvSpPr>
            <a:spLocks noChangeArrowheads="1"/>
          </p:cNvSpPr>
          <p:nvPr/>
        </p:nvSpPr>
        <p:spPr bwMode="auto">
          <a:xfrm>
            <a:off x="3641725" y="3575050"/>
            <a:ext cx="5486400" cy="2514600"/>
          </a:xfrm>
          <a:prstGeom prst="rect">
            <a:avLst/>
          </a:prstGeom>
          <a:gradFill rotWithShape="1">
            <a:gsLst>
              <a:gs pos="0">
                <a:srgbClr val="000099"/>
              </a:gs>
              <a:gs pos="100000">
                <a:srgbClr val="000099">
                  <a:gamma/>
                  <a:shade val="46275"/>
                  <a:invGamma/>
                </a:srgbClr>
              </a:gs>
            </a:gsLst>
            <a:lin ang="5400000" scaled="1"/>
          </a:gradFill>
          <a:ln>
            <a:noFill/>
          </a:ln>
          <a:effectLst>
            <a:outerShdw blurRad="63500" dist="53882"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T</a:t>
            </a:r>
            <a:r>
              <a:rPr kumimoji="0" lang="en-US" sz="2800" b="0" i="0" u="none" strike="noStrike" kern="1200" cap="none" spc="0" normalizeH="0" baseline="0" noProof="0" dirty="0">
                <a:ln>
                  <a:noFill/>
                </a:ln>
                <a:solidFill>
                  <a:srgbClr val="FFFFFF"/>
                </a:solidFill>
                <a:effectLst/>
                <a:uLnTx/>
                <a:uFillTx/>
                <a:latin typeface="Tahoma" charset="0"/>
                <a:ea typeface="ＭＳ Ｐゴシック" charset="0"/>
              </a:rPr>
              <a:t>hese [signs] are written so that you may believe that Jesus is the Christ, the Son of God, and that by believing you may have life in his name (John 20:31).</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p:txBody>
      </p:sp>
      <p:sp>
        <p:nvSpPr>
          <p:cNvPr id="149506" name="Rectangle 2"/>
          <p:cNvSpPr>
            <a:spLocks noGrp="1" noChangeArrowheads="1"/>
          </p:cNvSpPr>
          <p:nvPr>
            <p:ph type="body" idx="1"/>
          </p:nvPr>
        </p:nvSpPr>
        <p:spPr>
          <a:xfrm>
            <a:off x="0" y="0"/>
            <a:ext cx="9144000" cy="1268413"/>
          </a:xfrm>
          <a:solidFill>
            <a:srgbClr val="000000"/>
          </a:solidFill>
          <a:effectLst>
            <a:outerShdw blurRad="63500" dist="53882" dir="2700000" algn="ctr" rotWithShape="0">
              <a:srgbClr val="000000">
                <a:alpha val="74998"/>
              </a:srgbClr>
            </a:outerShdw>
          </a:effectLst>
        </p:spPr>
        <p:txBody>
          <a:bodyPr/>
          <a:lstStyle/>
          <a:p>
            <a:pPr marL="990600" indent="-990600" eaLnBrk="1" hangingPunct="1">
              <a:buFont typeface="Wingdings" charset="0"/>
              <a:buNone/>
              <a:defRPr/>
            </a:pPr>
            <a:r>
              <a:rPr lang="en-US" sz="3600" b="1" dirty="0">
                <a:effectLst/>
                <a:cs typeface="+mn-cs"/>
              </a:rPr>
              <a:t>III. All of Christ</a:t>
            </a:r>
            <a:r>
              <a:rPr lang="fr-FR" altLang="ja-JP" sz="3600" b="1" dirty="0">
                <a:effectLst/>
                <a:cs typeface="+mn-cs"/>
              </a:rPr>
              <a:t>'</a:t>
            </a:r>
            <a:r>
              <a:rPr lang="en-US" sz="3600" b="1" dirty="0">
                <a:effectLst/>
                <a:cs typeface="+mn-cs"/>
              </a:rPr>
              <a:t>s miracles are to bring us to </a:t>
            </a:r>
            <a:r>
              <a:rPr lang="en-US" sz="3600" b="1" dirty="0">
                <a:solidFill>
                  <a:srgbClr val="FFFF00"/>
                </a:solidFill>
                <a:effectLst/>
                <a:cs typeface="+mn-cs"/>
              </a:rPr>
              <a:t>faith</a:t>
            </a:r>
            <a:r>
              <a:rPr lang="en-US" sz="3600" b="1" dirty="0">
                <a:effectLst/>
                <a:cs typeface="+mn-cs"/>
              </a:rPr>
              <a:t> in Him (20:30-31)  </a:t>
            </a:r>
          </a:p>
        </p:txBody>
      </p:sp>
    </p:spTree>
    <p:extLst>
      <p:ext uri="{BB962C8B-B14F-4D97-AF65-F5344CB8AC3E}">
        <p14:creationId xmlns:p14="http://schemas.microsoft.com/office/powerpoint/2010/main" val="10205441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9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9" grpId="0" animBg="1" autoUpdateAnimBg="0"/>
      <p:bldP spid="149506" grpId="0" build="p" autoUpdateAnimBg="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0" name="Rectangle 8">
            <a:extLst>
              <a:ext uri="{FF2B5EF4-FFF2-40B4-BE49-F238E27FC236}">
                <a16:creationId xmlns:a16="http://schemas.microsoft.com/office/drawing/2014/main" id="{FA3324E1-445C-4E48-81F1-2CE67122A5BA}"/>
              </a:ext>
            </a:extLst>
          </p:cNvPr>
          <p:cNvSpPr>
            <a:spLocks noGrp="1" noChangeArrowheads="1"/>
          </p:cNvSpPr>
          <p:nvPr>
            <p:ph type="title" idx="4294967295"/>
          </p:nvPr>
        </p:nvSpPr>
        <p:spPr/>
        <p:txBody>
          <a:bodyPr/>
          <a:lstStyle/>
          <a:p>
            <a:r>
              <a:rPr lang="en-US" altLang="en-US" sz="4000" b="1" dirty="0">
                <a:latin typeface="Arial Black" panose="020B0A04020102020204" pitchFamily="34" charset="0"/>
              </a:rPr>
              <a:t>MIRACLES</a:t>
            </a:r>
            <a:br>
              <a:rPr lang="en-US" altLang="en-US" sz="4000" b="1" dirty="0">
                <a:latin typeface="Arial Black" panose="020B0A04020102020204" pitchFamily="34" charset="0"/>
              </a:rPr>
            </a:br>
            <a:r>
              <a:rPr lang="en-US" altLang="en-US" sz="4000" dirty="0"/>
              <a:t>Background Considerations</a:t>
            </a:r>
          </a:p>
        </p:txBody>
      </p:sp>
      <p:pic>
        <p:nvPicPr>
          <p:cNvPr id="54282" name="Picture 10" descr="PMDMP001">
            <a:extLst>
              <a:ext uri="{FF2B5EF4-FFF2-40B4-BE49-F238E27FC236}">
                <a16:creationId xmlns:a16="http://schemas.microsoft.com/office/drawing/2014/main" id="{360E647B-0145-439E-8929-AE412F66E6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133600"/>
            <a:ext cx="2794000" cy="4000500"/>
          </a:xfrm>
          <a:prstGeom prst="rect">
            <a:avLst/>
          </a:prstGeom>
          <a:noFill/>
          <a:extLst>
            <a:ext uri="{909E8E84-426E-40DD-AFC4-6F175D3DCCD1}">
              <a14:hiddenFill xmlns:a14="http://schemas.microsoft.com/office/drawing/2010/main">
                <a:solidFill>
                  <a:srgbClr val="FFFFFF"/>
                </a:solidFill>
              </a14:hiddenFill>
            </a:ext>
          </a:extLst>
        </p:spPr>
      </p:pic>
      <p:grpSp>
        <p:nvGrpSpPr>
          <p:cNvPr id="54286" name="Group 14">
            <a:extLst>
              <a:ext uri="{FF2B5EF4-FFF2-40B4-BE49-F238E27FC236}">
                <a16:creationId xmlns:a16="http://schemas.microsoft.com/office/drawing/2014/main" id="{F06772D0-D39E-42BF-93C3-23DB96963547}"/>
              </a:ext>
            </a:extLst>
          </p:cNvPr>
          <p:cNvGrpSpPr>
            <a:grpSpLocks/>
          </p:cNvGrpSpPr>
          <p:nvPr/>
        </p:nvGrpSpPr>
        <p:grpSpPr bwMode="auto">
          <a:xfrm>
            <a:off x="304800" y="1600200"/>
            <a:ext cx="4038600" cy="4876800"/>
            <a:chOff x="192" y="1008"/>
            <a:chExt cx="2544" cy="3072"/>
          </a:xfrm>
        </p:grpSpPr>
        <p:pic>
          <p:nvPicPr>
            <p:cNvPr id="54281" name="Picture 9" descr="j0335112">
              <a:extLst>
                <a:ext uri="{FF2B5EF4-FFF2-40B4-BE49-F238E27FC236}">
                  <a16:creationId xmlns:a16="http://schemas.microsoft.com/office/drawing/2014/main" id="{B1F684D3-A858-41FE-AE63-FF4E6156A4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 y="1968"/>
              <a:ext cx="2112" cy="2112"/>
            </a:xfrm>
            <a:prstGeom prst="rect">
              <a:avLst/>
            </a:prstGeom>
            <a:noFill/>
            <a:extLst>
              <a:ext uri="{909E8E84-426E-40DD-AFC4-6F175D3DCCD1}">
                <a14:hiddenFill xmlns:a14="http://schemas.microsoft.com/office/drawing/2010/main">
                  <a:solidFill>
                    <a:srgbClr val="FFFFFF"/>
                  </a:solidFill>
                </a14:hiddenFill>
              </a:ext>
            </a:extLst>
          </p:spPr>
        </p:pic>
        <p:pic>
          <p:nvPicPr>
            <p:cNvPr id="54284" name="Picture 12" descr="IS1CR198">
              <a:extLst>
                <a:ext uri="{FF2B5EF4-FFF2-40B4-BE49-F238E27FC236}">
                  <a16:creationId xmlns:a16="http://schemas.microsoft.com/office/drawing/2014/main" id="{D440BE6B-1004-4D66-B74E-965F614070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 y="1008"/>
              <a:ext cx="1376" cy="18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4285" name="Object 13">
              <a:extLst>
                <a:ext uri="{FF2B5EF4-FFF2-40B4-BE49-F238E27FC236}">
                  <a16:creationId xmlns:a16="http://schemas.microsoft.com/office/drawing/2014/main" id="{9CFE345F-3CAB-4739-9E3B-071907D64239}"/>
                </a:ext>
              </a:extLst>
            </p:cNvPr>
            <p:cNvGraphicFramePr>
              <a:graphicFrameLocks/>
            </p:cNvGraphicFramePr>
            <p:nvPr/>
          </p:nvGraphicFramePr>
          <p:xfrm>
            <a:off x="864" y="2208"/>
            <a:ext cx="1584" cy="1632"/>
          </p:xfrm>
          <a:graphic>
            <a:graphicData uri="http://schemas.openxmlformats.org/presentationml/2006/ole">
              <mc:AlternateContent xmlns:mc="http://schemas.openxmlformats.org/markup-compatibility/2006">
                <mc:Choice xmlns:v="urn:schemas-microsoft-com:vml" Requires="v">
                  <p:oleObj name="Microsoft ClipArt Gallery" r:id="rId6" imgW="2111040" imgH="2095200" progId="MS_ClipArt_Gallery">
                    <p:embed/>
                  </p:oleObj>
                </mc:Choice>
                <mc:Fallback>
                  <p:oleObj name="Microsoft ClipArt Gallery" r:id="rId6" imgW="2111040" imgH="2095200" progId="MS_ClipArt_Gallery">
                    <p:embed/>
                    <p:pic>
                      <p:nvPicPr>
                        <p:cNvPr id="54285" name="Object 13">
                          <a:extLst>
                            <a:ext uri="{FF2B5EF4-FFF2-40B4-BE49-F238E27FC236}">
                              <a16:creationId xmlns:a16="http://schemas.microsoft.com/office/drawing/2014/main" id="{9CFE345F-3CAB-4739-9E3B-071907D64239}"/>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4" y="2208"/>
                          <a:ext cx="1584" cy="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1359833958"/>
      </p:ext>
    </p:extLst>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4286"/>
                                        </p:tgtEl>
                                        <p:attrNameLst>
                                          <p:attrName>style.visibility</p:attrName>
                                        </p:attrNameLst>
                                      </p:cBhvr>
                                      <p:to>
                                        <p:strVal val="visible"/>
                                      </p:to>
                                    </p:set>
                                    <p:anim calcmode="lin" valueType="num">
                                      <p:cBhvr>
                                        <p:cTn id="7" dur="1000" fill="hold"/>
                                        <p:tgtEl>
                                          <p:spTgt spid="54286"/>
                                        </p:tgtEl>
                                        <p:attrNameLst>
                                          <p:attrName>ppt_w</p:attrName>
                                        </p:attrNameLst>
                                      </p:cBhvr>
                                      <p:tavLst>
                                        <p:tav tm="0">
                                          <p:val>
                                            <p:fltVal val="0"/>
                                          </p:val>
                                        </p:tav>
                                        <p:tav tm="100000">
                                          <p:val>
                                            <p:strVal val="#ppt_w"/>
                                          </p:val>
                                        </p:tav>
                                      </p:tavLst>
                                    </p:anim>
                                    <p:anim calcmode="lin" valueType="num">
                                      <p:cBhvr>
                                        <p:cTn id="8" dur="1000" fill="hold"/>
                                        <p:tgtEl>
                                          <p:spTgt spid="54286"/>
                                        </p:tgtEl>
                                        <p:attrNameLst>
                                          <p:attrName>ppt_h</p:attrName>
                                        </p:attrNameLst>
                                      </p:cBhvr>
                                      <p:tavLst>
                                        <p:tav tm="0">
                                          <p:val>
                                            <p:fltVal val="0"/>
                                          </p:val>
                                        </p:tav>
                                        <p:tav tm="100000">
                                          <p:val>
                                            <p:strVal val="#ppt_h"/>
                                          </p:val>
                                        </p:tav>
                                      </p:tavLst>
                                    </p:anim>
                                    <p:animEffect transition="in" filter="fade">
                                      <p:cBhvr>
                                        <p:cTn id="9" dur="1000"/>
                                        <p:tgtEl>
                                          <p:spTgt spid="5428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54282"/>
                                        </p:tgtEl>
                                        <p:attrNameLst>
                                          <p:attrName>style.visibility</p:attrName>
                                        </p:attrNameLst>
                                      </p:cBhvr>
                                      <p:to>
                                        <p:strVal val="visible"/>
                                      </p:to>
                                    </p:set>
                                    <p:animEffect transition="in" filter="fade">
                                      <p:cBhvr>
                                        <p:cTn id="14" dur="2000"/>
                                        <p:tgtEl>
                                          <p:spTgt spid="54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The Roman seal prevented tampering</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6146" name="Picture 2" descr="Picture background">
            <a:extLst>
              <a:ext uri="{FF2B5EF4-FFF2-40B4-BE49-F238E27FC236}">
                <a16:creationId xmlns:a16="http://schemas.microsoft.com/office/drawing/2014/main" id="{72BADF23-0D26-0D14-1488-BBFE3B25D3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0725"/>
            <a:ext cx="9144000" cy="476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8455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2DADEB5B-9DB9-4057-AA09-2C0940C7887A}"/>
              </a:ext>
            </a:extLst>
          </p:cNvPr>
          <p:cNvSpPr>
            <a:spLocks noGrp="1" noChangeArrowheads="1"/>
          </p:cNvSpPr>
          <p:nvPr>
            <p:ph type="title" idx="4294967295"/>
          </p:nvPr>
        </p:nvSpPr>
        <p:spPr/>
        <p:txBody>
          <a:bodyPr/>
          <a:lstStyle/>
          <a:p>
            <a:r>
              <a:rPr lang="en-US" altLang="en-US" sz="4000" b="1" dirty="0">
                <a:latin typeface="Arial Black" panose="020B0A04020102020204" pitchFamily="34" charset="0"/>
              </a:rPr>
              <a:t>MIRACLES</a:t>
            </a:r>
            <a:br>
              <a:rPr lang="en-US" altLang="en-US" sz="4000" b="1" dirty="0">
                <a:latin typeface="Arial Black" panose="020B0A04020102020204" pitchFamily="34" charset="0"/>
              </a:rPr>
            </a:br>
            <a:r>
              <a:rPr lang="en-US" altLang="en-US" sz="4000" dirty="0"/>
              <a:t>Background Considerations</a:t>
            </a:r>
          </a:p>
        </p:txBody>
      </p:sp>
      <p:sp>
        <p:nvSpPr>
          <p:cNvPr id="143367" name="WordArt 7">
            <a:extLst>
              <a:ext uri="{FF2B5EF4-FFF2-40B4-BE49-F238E27FC236}">
                <a16:creationId xmlns:a16="http://schemas.microsoft.com/office/drawing/2014/main" id="{9F320E7A-625A-409E-A1DB-162FFB7C304F}"/>
              </a:ext>
            </a:extLst>
          </p:cNvPr>
          <p:cNvSpPr>
            <a:spLocks noChangeArrowheads="1" noChangeShapeType="1" noTextEdit="1"/>
          </p:cNvSpPr>
          <p:nvPr/>
        </p:nvSpPr>
        <p:spPr bwMode="auto">
          <a:xfrm>
            <a:off x="1981200" y="5791200"/>
            <a:ext cx="5334000" cy="7239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KINGDOM OF GOD</a:t>
            </a:r>
          </a:p>
        </p:txBody>
      </p:sp>
      <p:pic>
        <p:nvPicPr>
          <p:cNvPr id="143368" name="Picture 8" descr="NCHSO006">
            <a:extLst>
              <a:ext uri="{FF2B5EF4-FFF2-40B4-BE49-F238E27FC236}">
                <a16:creationId xmlns:a16="http://schemas.microsoft.com/office/drawing/2014/main" id="{C5D4A580-19F7-41AD-9512-2F758E64CF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925638"/>
            <a:ext cx="4800600" cy="3484562"/>
          </a:xfrm>
          <a:prstGeom prst="rect">
            <a:avLst/>
          </a:prstGeom>
          <a:noFill/>
          <a:extLst>
            <a:ext uri="{909E8E84-426E-40DD-AFC4-6F175D3DCCD1}">
              <a14:hiddenFill xmlns:a14="http://schemas.microsoft.com/office/drawing/2010/main">
                <a:solidFill>
                  <a:srgbClr val="FFFFFF"/>
                </a:solidFill>
              </a14:hiddenFill>
            </a:ext>
          </a:extLst>
        </p:spPr>
      </p:pic>
      <p:pic>
        <p:nvPicPr>
          <p:cNvPr id="143366" name="Picture 6" descr="The New Jerusalem">
            <a:extLst>
              <a:ext uri="{FF2B5EF4-FFF2-40B4-BE49-F238E27FC236}">
                <a16:creationId xmlns:a16="http://schemas.microsoft.com/office/drawing/2014/main" id="{717B46E9-AFE5-4504-BA36-C37C928A10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828800"/>
            <a:ext cx="5029200" cy="3733800"/>
          </a:xfrm>
          <a:prstGeom prst="rect">
            <a:avLst/>
          </a:prstGeom>
          <a:noFill/>
          <a:ln w="76200" cmpd="tri">
            <a:solidFill>
              <a:srgbClr val="FF0000"/>
            </a:solidFill>
            <a:miter lim="800000"/>
            <a:headEnd/>
            <a:tailEnd/>
          </a:ln>
          <a:extLst>
            <a:ext uri="{909E8E84-426E-40DD-AFC4-6F175D3DCCD1}">
              <a14:hiddenFill xmlns:a14="http://schemas.microsoft.com/office/drawing/2010/main">
                <a:solidFill>
                  <a:schemeClr val="hlink">
                    <a:alpha val="50000"/>
                  </a:schemeClr>
                </a:solidFill>
              </a14:hiddenFill>
            </a:ext>
          </a:extLst>
        </p:spPr>
      </p:pic>
    </p:spTree>
    <p:extLst>
      <p:ext uri="{BB962C8B-B14F-4D97-AF65-F5344CB8AC3E}">
        <p14:creationId xmlns:p14="http://schemas.microsoft.com/office/powerpoint/2010/main" val="3204553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43366"/>
                                        </p:tgtEl>
                                        <p:attrNameLst>
                                          <p:attrName>style.visibility</p:attrName>
                                        </p:attrNameLst>
                                      </p:cBhvr>
                                      <p:to>
                                        <p:strVal val="visible"/>
                                      </p:to>
                                    </p:set>
                                    <p:animEffect transition="in" filter="box(out)">
                                      <p:cBhvr>
                                        <p:cTn id="7" dur="2000"/>
                                        <p:tgtEl>
                                          <p:spTgt spid="143366"/>
                                        </p:tgtEl>
                                      </p:cBhvr>
                                    </p:animEffect>
                                  </p:childTnLst>
                                </p:cTn>
                              </p:par>
                              <p:par>
                                <p:cTn id="8" presetID="10" presetClass="entr" presetSubtype="0" fill="hold" nodeType="withEffect">
                                  <p:stCondLst>
                                    <p:cond delay="0"/>
                                  </p:stCondLst>
                                  <p:childTnLst>
                                    <p:set>
                                      <p:cBhvr>
                                        <p:cTn id="9" dur="1" fill="hold">
                                          <p:stCondLst>
                                            <p:cond delay="0"/>
                                          </p:stCondLst>
                                        </p:cTn>
                                        <p:tgtEl>
                                          <p:spTgt spid="143367"/>
                                        </p:tgtEl>
                                        <p:attrNameLst>
                                          <p:attrName>style.visibility</p:attrName>
                                        </p:attrNameLst>
                                      </p:cBhvr>
                                      <p:to>
                                        <p:strVal val="visible"/>
                                      </p:to>
                                    </p:set>
                                    <p:animEffect transition="in" filter="fade">
                                      <p:cBhvr>
                                        <p:cTn id="10" dur="2000"/>
                                        <p:tgtEl>
                                          <p:spTgt spid="143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0051" name="Rectangle 3">
            <a:extLst>
              <a:ext uri="{FF2B5EF4-FFF2-40B4-BE49-F238E27FC236}">
                <a16:creationId xmlns:a16="http://schemas.microsoft.com/office/drawing/2014/main" id="{D34772AC-8086-45B1-9E9C-EE5A7AE18DDB}"/>
              </a:ext>
            </a:extLst>
          </p:cNvPr>
          <p:cNvSpPr>
            <a:spLocks noGrp="1" noChangeArrowheads="1"/>
          </p:cNvSpPr>
          <p:nvPr>
            <p:ph type="title"/>
          </p:nvPr>
        </p:nvSpPr>
        <p:spPr>
          <a:xfrm>
            <a:off x="1905000" y="304800"/>
            <a:ext cx="5257800" cy="1143000"/>
          </a:xfrm>
          <a:solidFill>
            <a:srgbClr val="FFFF00"/>
          </a:solidFill>
        </p:spPr>
        <p:txBody>
          <a:bodyPr/>
          <a:lstStyle/>
          <a:p>
            <a:r>
              <a:rPr lang="en-US" altLang="en-US" sz="6000" dirty="0">
                <a:solidFill>
                  <a:srgbClr val="FF0000"/>
                </a:solidFill>
                <a:latin typeface="Alan Den" charset="0"/>
              </a:rPr>
              <a:t>Historicity</a:t>
            </a:r>
            <a:endParaRPr lang="en-US" altLang="en-US" sz="6000" dirty="0">
              <a:solidFill>
                <a:srgbClr val="FF0000"/>
              </a:solidFill>
              <a:latin typeface="BATAVIA" pitchFamily="2" charset="2"/>
            </a:endParaRPr>
          </a:p>
        </p:txBody>
      </p:sp>
      <p:sp>
        <p:nvSpPr>
          <p:cNvPr id="130053" name="WordArt 5">
            <a:extLst>
              <a:ext uri="{FF2B5EF4-FFF2-40B4-BE49-F238E27FC236}">
                <a16:creationId xmlns:a16="http://schemas.microsoft.com/office/drawing/2014/main" id="{1E39B9F3-FBD5-42EB-9857-A16BD25DBAFA}"/>
              </a:ext>
            </a:extLst>
          </p:cNvPr>
          <p:cNvSpPr>
            <a:spLocks noChangeArrowheads="1" noChangeShapeType="1" noTextEdit="1"/>
          </p:cNvSpPr>
          <p:nvPr/>
        </p:nvSpPr>
        <p:spPr bwMode="auto">
          <a:xfrm>
            <a:off x="1981200" y="5791200"/>
            <a:ext cx="5334000" cy="7239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KINGDOM OF GOD</a:t>
            </a:r>
          </a:p>
        </p:txBody>
      </p:sp>
      <p:pic>
        <p:nvPicPr>
          <p:cNvPr id="130054" name="Picture 6" descr="The New Jerusalem">
            <a:extLst>
              <a:ext uri="{FF2B5EF4-FFF2-40B4-BE49-F238E27FC236}">
                <a16:creationId xmlns:a16="http://schemas.microsoft.com/office/drawing/2014/main" id="{DE906AA1-75A1-4EF8-BC20-D59D85FD3F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828800"/>
            <a:ext cx="5029200" cy="3733800"/>
          </a:xfrm>
          <a:prstGeom prst="rect">
            <a:avLst/>
          </a:prstGeom>
          <a:noFill/>
          <a:ln w="76200" cmpd="tri">
            <a:solidFill>
              <a:srgbClr val="FF0000"/>
            </a:solidFill>
            <a:miter lim="800000"/>
            <a:headEnd/>
            <a:tailEnd/>
          </a:ln>
          <a:extLst>
            <a:ext uri="{909E8E84-426E-40DD-AFC4-6F175D3DCCD1}">
              <a14:hiddenFill xmlns:a14="http://schemas.microsoft.com/office/drawing/2010/main">
                <a:solidFill>
                  <a:schemeClr val="hlink">
                    <a:alpha val="50000"/>
                  </a:schemeClr>
                </a:solidFill>
              </a14:hiddenFill>
            </a:ext>
          </a:extLst>
        </p:spPr>
      </p:pic>
      <p:pic>
        <p:nvPicPr>
          <p:cNvPr id="130055" name="Picture 7" descr="PHFJS019">
            <a:extLst>
              <a:ext uri="{FF2B5EF4-FFF2-40B4-BE49-F238E27FC236}">
                <a16:creationId xmlns:a16="http://schemas.microsoft.com/office/drawing/2014/main" id="{2CA9E6ED-5939-4A55-8256-E056C44E60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362200"/>
            <a:ext cx="2259013"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46958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30054"/>
                                        </p:tgtEl>
                                        <p:attrNameLst>
                                          <p:attrName>style.visibility</p:attrName>
                                        </p:attrNameLst>
                                      </p:cBhvr>
                                      <p:to>
                                        <p:strVal val="visible"/>
                                      </p:to>
                                    </p:set>
                                    <p:animEffect transition="in" filter="box(out)">
                                      <p:cBhvr>
                                        <p:cTn id="7" dur="2000"/>
                                        <p:tgtEl>
                                          <p:spTgt spid="130054"/>
                                        </p:tgtEl>
                                      </p:cBhvr>
                                    </p:animEffect>
                                  </p:childTnLst>
                                </p:cTn>
                              </p:par>
                              <p:par>
                                <p:cTn id="8" presetID="10" presetClass="entr" presetSubtype="0" fill="hold" nodeType="withEffect">
                                  <p:stCondLst>
                                    <p:cond delay="0"/>
                                  </p:stCondLst>
                                  <p:childTnLst>
                                    <p:set>
                                      <p:cBhvr>
                                        <p:cTn id="9" dur="1" fill="hold">
                                          <p:stCondLst>
                                            <p:cond delay="0"/>
                                          </p:stCondLst>
                                        </p:cTn>
                                        <p:tgtEl>
                                          <p:spTgt spid="130053"/>
                                        </p:tgtEl>
                                        <p:attrNameLst>
                                          <p:attrName>style.visibility</p:attrName>
                                        </p:attrNameLst>
                                      </p:cBhvr>
                                      <p:to>
                                        <p:strVal val="visible"/>
                                      </p:to>
                                    </p:set>
                                    <p:animEffect transition="in" filter="fade">
                                      <p:cBhvr>
                                        <p:cTn id="10" dur="2000"/>
                                        <p:tgtEl>
                                          <p:spTgt spid="13005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30055"/>
                                        </p:tgtEl>
                                        <p:attrNameLst>
                                          <p:attrName>style.visibility</p:attrName>
                                        </p:attrNameLst>
                                      </p:cBhvr>
                                      <p:to>
                                        <p:strVal val="visible"/>
                                      </p:to>
                                    </p:set>
                                    <p:animEffect transition="in" filter="fade">
                                      <p:cBhvr>
                                        <p:cTn id="15" dur="2000"/>
                                        <p:tgtEl>
                                          <p:spTgt spid="130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25FCB3F0-2E7B-4833-B581-D3D13DFE6229}"/>
              </a:ext>
            </a:extLst>
          </p:cNvPr>
          <p:cNvSpPr>
            <a:spLocks noGrp="1" noChangeArrowheads="1"/>
          </p:cNvSpPr>
          <p:nvPr>
            <p:ph type="title"/>
          </p:nvPr>
        </p:nvSpPr>
        <p:spPr>
          <a:xfrm>
            <a:off x="381000" y="228600"/>
            <a:ext cx="8458200" cy="1447800"/>
          </a:xfrm>
          <a:solidFill>
            <a:srgbClr val="FFFF00"/>
          </a:solidFill>
        </p:spPr>
        <p:txBody>
          <a:bodyPr/>
          <a:lstStyle/>
          <a:p>
            <a:r>
              <a:rPr lang="en-US" altLang="en-US" b="1" dirty="0">
                <a:solidFill>
                  <a:schemeClr val="tx1"/>
                </a:solidFill>
                <a:latin typeface="Alan Den" charset="0"/>
              </a:rPr>
              <a:t>Each Gospel Has a Theological Distinctive</a:t>
            </a:r>
            <a:endParaRPr lang="en-US" altLang="en-US" b="1" dirty="0">
              <a:solidFill>
                <a:schemeClr val="tx1"/>
              </a:solidFill>
              <a:latin typeface="BATAVIA" pitchFamily="2" charset="2"/>
            </a:endParaRPr>
          </a:p>
        </p:txBody>
      </p:sp>
      <p:sp>
        <p:nvSpPr>
          <p:cNvPr id="144390" name="Text Box 6">
            <a:extLst>
              <a:ext uri="{FF2B5EF4-FFF2-40B4-BE49-F238E27FC236}">
                <a16:creationId xmlns:a16="http://schemas.microsoft.com/office/drawing/2014/main" id="{F337CCD5-E2A1-448D-9B3F-DB06A7E88552}"/>
              </a:ext>
            </a:extLst>
          </p:cNvPr>
          <p:cNvSpPr txBox="1">
            <a:spLocks noChangeArrowheads="1"/>
          </p:cNvSpPr>
          <p:nvPr/>
        </p:nvSpPr>
        <p:spPr bwMode="auto">
          <a:xfrm>
            <a:off x="914400" y="1828800"/>
            <a:ext cx="2014538"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Matthew</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4391" name="Text Box 7">
            <a:extLst>
              <a:ext uri="{FF2B5EF4-FFF2-40B4-BE49-F238E27FC236}">
                <a16:creationId xmlns:a16="http://schemas.microsoft.com/office/drawing/2014/main" id="{AFE9FF75-12C4-472C-815C-98ED7FC2F73D}"/>
              </a:ext>
            </a:extLst>
          </p:cNvPr>
          <p:cNvSpPr txBox="1">
            <a:spLocks noChangeArrowheads="1"/>
          </p:cNvSpPr>
          <p:nvPr/>
        </p:nvSpPr>
        <p:spPr bwMode="auto">
          <a:xfrm>
            <a:off x="914400" y="3962400"/>
            <a:ext cx="2014538"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Mark</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4392" name="Text Box 8">
            <a:extLst>
              <a:ext uri="{FF2B5EF4-FFF2-40B4-BE49-F238E27FC236}">
                <a16:creationId xmlns:a16="http://schemas.microsoft.com/office/drawing/2014/main" id="{98BCB272-3B4A-4C14-A46B-B86914C0DB03}"/>
              </a:ext>
            </a:extLst>
          </p:cNvPr>
          <p:cNvSpPr txBox="1">
            <a:spLocks noChangeArrowheads="1"/>
          </p:cNvSpPr>
          <p:nvPr/>
        </p:nvSpPr>
        <p:spPr bwMode="auto">
          <a:xfrm>
            <a:off x="3733800" y="2239963"/>
            <a:ext cx="2014538" cy="547687"/>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Luke </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4393" name="Text Box 9">
            <a:extLst>
              <a:ext uri="{FF2B5EF4-FFF2-40B4-BE49-F238E27FC236}">
                <a16:creationId xmlns:a16="http://schemas.microsoft.com/office/drawing/2014/main" id="{AB65CCE5-F3D6-49EE-A5A6-2B21F88C38D5}"/>
              </a:ext>
            </a:extLst>
          </p:cNvPr>
          <p:cNvSpPr txBox="1">
            <a:spLocks noChangeArrowheads="1"/>
          </p:cNvSpPr>
          <p:nvPr/>
        </p:nvSpPr>
        <p:spPr bwMode="auto">
          <a:xfrm>
            <a:off x="914400" y="2438400"/>
            <a:ext cx="2014538" cy="89852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3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Christological</a:t>
            </a: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 Issues</a:t>
            </a:r>
            <a:endParaRPr kumimoji="0" lang="en-US" altLang="en-US"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endParaRPr>
          </a:p>
        </p:txBody>
      </p:sp>
      <p:sp>
        <p:nvSpPr>
          <p:cNvPr id="144394" name="Text Box 10">
            <a:extLst>
              <a:ext uri="{FF2B5EF4-FFF2-40B4-BE49-F238E27FC236}">
                <a16:creationId xmlns:a16="http://schemas.microsoft.com/office/drawing/2014/main" id="{67F1822A-91D0-43DD-895B-9FAFE9CE877F}"/>
              </a:ext>
            </a:extLst>
          </p:cNvPr>
          <p:cNvSpPr txBox="1">
            <a:spLocks noChangeArrowheads="1"/>
          </p:cNvSpPr>
          <p:nvPr/>
        </p:nvSpPr>
        <p:spPr bwMode="auto">
          <a:xfrm>
            <a:off x="914400" y="4572000"/>
            <a:ext cx="2014538" cy="97472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Suffering Messiah</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44395" name="Text Box 11">
            <a:extLst>
              <a:ext uri="{FF2B5EF4-FFF2-40B4-BE49-F238E27FC236}">
                <a16:creationId xmlns:a16="http://schemas.microsoft.com/office/drawing/2014/main" id="{B8A41297-C98A-4A39-83CF-F3B14D358719}"/>
              </a:ext>
            </a:extLst>
          </p:cNvPr>
          <p:cNvSpPr txBox="1">
            <a:spLocks noChangeArrowheads="1"/>
          </p:cNvSpPr>
          <p:nvPr/>
        </p:nvSpPr>
        <p:spPr bwMode="auto">
          <a:xfrm>
            <a:off x="3733800" y="2849563"/>
            <a:ext cx="2014538" cy="2255837"/>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Magical View &amp; Stress on Satan’s Power</a:t>
            </a:r>
            <a:endParaRPr kumimoji="0" lang="en-US" altLang="en-US" sz="2800" b="0" i="0" u="none" strike="noStrike" kern="1200" cap="none" spc="0" normalizeH="0" baseline="0" noProof="0" dirty="0">
              <a:ln>
                <a:noFill/>
              </a:ln>
              <a:solidFill>
                <a:srgbClr val="FFFFFF"/>
              </a:solidFill>
              <a:effectLst/>
              <a:uLnTx/>
              <a:uFillTx/>
              <a:latin typeface="Times" panose="02020603050405020304" pitchFamily="18" charset="0"/>
              <a:ea typeface="+mn-ea"/>
              <a:cs typeface="+mn-cs"/>
            </a:endParaRPr>
          </a:p>
        </p:txBody>
      </p:sp>
      <p:sp>
        <p:nvSpPr>
          <p:cNvPr id="144396" name="Text Box 12">
            <a:extLst>
              <a:ext uri="{FF2B5EF4-FFF2-40B4-BE49-F238E27FC236}">
                <a16:creationId xmlns:a16="http://schemas.microsoft.com/office/drawing/2014/main" id="{BB4A1572-3B89-4EB3-832D-FD1C657FD053}"/>
              </a:ext>
            </a:extLst>
          </p:cNvPr>
          <p:cNvSpPr txBox="1">
            <a:spLocks noChangeArrowheads="1"/>
          </p:cNvSpPr>
          <p:nvPr/>
        </p:nvSpPr>
        <p:spPr bwMode="auto">
          <a:xfrm>
            <a:off x="6367463" y="2286000"/>
            <a:ext cx="2014537"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John</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4397" name="Text Box 13">
            <a:extLst>
              <a:ext uri="{FF2B5EF4-FFF2-40B4-BE49-F238E27FC236}">
                <a16:creationId xmlns:a16="http://schemas.microsoft.com/office/drawing/2014/main" id="{41C96AF0-457A-4C4D-B1FD-D703B8ADF88E}"/>
              </a:ext>
            </a:extLst>
          </p:cNvPr>
          <p:cNvSpPr txBox="1">
            <a:spLocks noChangeArrowheads="1"/>
          </p:cNvSpPr>
          <p:nvPr/>
        </p:nvSpPr>
        <p:spPr bwMode="auto">
          <a:xfrm>
            <a:off x="6367463" y="2895600"/>
            <a:ext cx="2014537" cy="1401763"/>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Signs to Encourage </a:t>
            </a:r>
            <a:r>
              <a:rPr lang="en-US" altLang="zh-CN" sz="2800" b="1" dirty="0">
                <a:solidFill>
                  <a:srgbClr val="FFFFFF"/>
                </a:solidFill>
                <a:latin typeface="Times" panose="02020603050405020304" pitchFamily="18" charset="0"/>
                <a:ea typeface="SimSun" panose="02010600030101010101" pitchFamily="2" charset="-122"/>
              </a:rPr>
              <a:t>F</a:t>
            </a:r>
            <a:r>
              <a:rPr kumimoji="0" lang="en-US" altLang="zh-CN" sz="2800" b="1" i="0" u="none" strike="noStrike" kern="1200" cap="none" spc="0" normalizeH="0" baseline="0" noProof="0" dirty="0" err="1">
                <a:ln>
                  <a:noFill/>
                </a:ln>
                <a:solidFill>
                  <a:srgbClr val="FFFFFF"/>
                </a:solidFill>
                <a:effectLst/>
                <a:uLnTx/>
                <a:uFillTx/>
                <a:latin typeface="Times" panose="02020603050405020304" pitchFamily="18" charset="0"/>
                <a:ea typeface="SimSun" panose="02010600030101010101" pitchFamily="2" charset="-122"/>
                <a:cs typeface="+mn-cs"/>
              </a:rPr>
              <a:t>aith</a:t>
            </a:r>
            <a:endParaRPr kumimoji="0" lang="en-US" altLang="en-US" sz="2800" b="0" i="0" u="none" strike="noStrike" kern="1200" cap="none" spc="0" normalizeH="0" baseline="0" noProof="0" dirty="0">
              <a:ln>
                <a:noFill/>
              </a:ln>
              <a:solidFill>
                <a:srgbClr val="FFFFFF"/>
              </a:solidFill>
              <a:effectLst/>
              <a:uLnTx/>
              <a:uFillTx/>
              <a:latin typeface="Times" panose="02020603050405020304" pitchFamily="18" charset="0"/>
              <a:ea typeface="+mn-ea"/>
              <a:cs typeface="+mn-cs"/>
            </a:endParaRPr>
          </a:p>
        </p:txBody>
      </p:sp>
      <p:pic>
        <p:nvPicPr>
          <p:cNvPr id="144398" name="Picture 14" descr="ISCBG022">
            <a:extLst>
              <a:ext uri="{FF2B5EF4-FFF2-40B4-BE49-F238E27FC236}">
                <a16:creationId xmlns:a16="http://schemas.microsoft.com/office/drawing/2014/main" id="{7EBA1C0E-19F2-4D47-8AF0-76E73FABF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4800600"/>
            <a:ext cx="2540000" cy="1870075"/>
          </a:xfrm>
          <a:prstGeom prst="rect">
            <a:avLst/>
          </a:prstGeom>
          <a:noFill/>
          <a:extLst>
            <a:ext uri="{909E8E84-426E-40DD-AFC4-6F175D3DCCD1}">
              <a14:hiddenFill xmlns:a14="http://schemas.microsoft.com/office/drawing/2010/main">
                <a:solidFill>
                  <a:srgbClr val="FFFFFF"/>
                </a:solidFill>
              </a14:hiddenFill>
            </a:ext>
          </a:extLst>
        </p:spPr>
      </p:pic>
      <p:sp>
        <p:nvSpPr>
          <p:cNvPr id="144399" name="Rectangle 15">
            <a:extLst>
              <a:ext uri="{FF2B5EF4-FFF2-40B4-BE49-F238E27FC236}">
                <a16:creationId xmlns:a16="http://schemas.microsoft.com/office/drawing/2014/main" id="{43B37044-2078-46CA-B3D3-7383E3B5DF10}"/>
              </a:ext>
            </a:extLst>
          </p:cNvPr>
          <p:cNvSpPr>
            <a:spLocks noChangeArrowheads="1"/>
          </p:cNvSpPr>
          <p:nvPr/>
        </p:nvSpPr>
        <p:spPr bwMode="auto">
          <a:xfrm rot="-1269509">
            <a:off x="-28575" y="2941637"/>
            <a:ext cx="8458200" cy="20415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tabLst>
                <a:tab pos="457200" algn="l"/>
              </a:tabLst>
              <a:defRPr sz="2400">
                <a:solidFill>
                  <a:schemeClr val="tx1"/>
                </a:solidFill>
                <a:latin typeface="Arial" panose="020B0604020202020204" pitchFamily="34" charset="0"/>
              </a:defRPr>
            </a:lvl1pPr>
            <a:lvl2pPr>
              <a:tabLst>
                <a:tab pos="457200" algn="l"/>
              </a:tabLst>
              <a:defRPr sz="2400">
                <a:solidFill>
                  <a:schemeClr val="tx1"/>
                </a:solidFill>
                <a:latin typeface="Arial" panose="020B0604020202020204" pitchFamily="34" charset="0"/>
              </a:defRPr>
            </a:lvl2pPr>
            <a:lvl3pPr>
              <a:tabLst>
                <a:tab pos="457200" algn="l"/>
              </a:tabLst>
              <a:defRPr sz="2400">
                <a:solidFill>
                  <a:schemeClr val="tx1"/>
                </a:solidFill>
                <a:latin typeface="Arial" panose="020B0604020202020204" pitchFamily="34" charset="0"/>
              </a:defRPr>
            </a:lvl3pPr>
            <a:lvl4pPr>
              <a:tabLst>
                <a:tab pos="457200" algn="l"/>
              </a:tabLst>
              <a:defRPr sz="2400">
                <a:solidFill>
                  <a:schemeClr val="tx1"/>
                </a:solidFill>
                <a:latin typeface="Arial" panose="020B0604020202020204" pitchFamily="34" charset="0"/>
              </a:defRPr>
            </a:lvl4pPr>
            <a:lvl5pPr>
              <a:tabLst>
                <a:tab pos="457200" algn="l"/>
              </a:tabLst>
              <a:defRPr sz="2400">
                <a:solidFill>
                  <a:schemeClr val="tx1"/>
                </a:solidFill>
                <a:latin typeface="Arial" panose="020B0604020202020204" pitchFamily="34" charset="0"/>
              </a:defRPr>
            </a:lvl5pPr>
            <a:lvl6pPr fontAlgn="base">
              <a:spcBef>
                <a:spcPct val="0"/>
              </a:spcBef>
              <a:spcAft>
                <a:spcPct val="0"/>
              </a:spcAft>
              <a:tabLst>
                <a:tab pos="457200" algn="l"/>
              </a:tabLst>
              <a:defRPr sz="2400">
                <a:solidFill>
                  <a:schemeClr val="tx1"/>
                </a:solidFill>
                <a:latin typeface="Arial" panose="020B0604020202020204" pitchFamily="34" charset="0"/>
              </a:defRPr>
            </a:lvl6pPr>
            <a:lvl7pPr fontAlgn="base">
              <a:spcBef>
                <a:spcPct val="0"/>
              </a:spcBef>
              <a:spcAft>
                <a:spcPct val="0"/>
              </a:spcAft>
              <a:tabLst>
                <a:tab pos="457200" algn="l"/>
              </a:tabLst>
              <a:defRPr sz="2400">
                <a:solidFill>
                  <a:schemeClr val="tx1"/>
                </a:solidFill>
                <a:latin typeface="Arial" panose="020B0604020202020204" pitchFamily="34" charset="0"/>
              </a:defRPr>
            </a:lvl7pPr>
            <a:lvl8pPr fontAlgn="base">
              <a:spcBef>
                <a:spcPct val="0"/>
              </a:spcBef>
              <a:spcAft>
                <a:spcPct val="0"/>
              </a:spcAft>
              <a:tabLst>
                <a:tab pos="457200" algn="l"/>
              </a:tabLst>
              <a:defRPr sz="2400">
                <a:solidFill>
                  <a:schemeClr val="tx1"/>
                </a:solidFill>
                <a:latin typeface="Arial" panose="020B0604020202020204" pitchFamily="34" charset="0"/>
              </a:defRPr>
            </a:lvl8pPr>
            <a:lvl9pPr fontAlgn="base">
              <a:spcBef>
                <a:spcPct val="0"/>
              </a:spcBef>
              <a:spcAft>
                <a:spcPct val="0"/>
              </a:spcAft>
              <a:tabLst>
                <a:tab pos="457200" algn="l"/>
              </a:tabLst>
              <a:defRPr sz="2400">
                <a:solidFill>
                  <a:schemeClr val="tx1"/>
                </a:solidFill>
                <a:latin typeface="Arial" panose="020B0604020202020204" pitchFamily="34" charset="0"/>
              </a:defRPr>
            </a:lvl9pPr>
          </a:lstStyle>
          <a:p>
            <a:pPr marL="457200" marR="0" lvl="1"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tab pos="457200" algn="l"/>
              </a:tabLst>
              <a:defRPr/>
            </a:pP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The primary focus is </a:t>
            </a:r>
            <a:r>
              <a:rPr kumimoji="0" lang="en-US" alt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CHRISTOLOGICAL</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to demonstrate that Jesus is the divine Messiah and that the kingdom of God is now breaking into human history with new force. </a:t>
            </a:r>
          </a:p>
        </p:txBody>
      </p:sp>
    </p:spTree>
    <p:extLst>
      <p:ext uri="{BB962C8B-B14F-4D97-AF65-F5344CB8AC3E}">
        <p14:creationId xmlns:p14="http://schemas.microsoft.com/office/powerpoint/2010/main" val="1875879243"/>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4393"/>
                                        </p:tgtEl>
                                        <p:attrNameLst>
                                          <p:attrName>style.visibility</p:attrName>
                                        </p:attrNameLst>
                                      </p:cBhvr>
                                      <p:to>
                                        <p:strVal val="visible"/>
                                      </p:to>
                                    </p:set>
                                    <p:animEffect transition="in" filter="fade">
                                      <p:cBhvr>
                                        <p:cTn id="7" dur="1000"/>
                                        <p:tgtEl>
                                          <p:spTgt spid="144393"/>
                                        </p:tgtEl>
                                      </p:cBhvr>
                                    </p:animEffect>
                                    <p:anim calcmode="lin" valueType="num">
                                      <p:cBhvr>
                                        <p:cTn id="8" dur="1000" fill="hold"/>
                                        <p:tgtEl>
                                          <p:spTgt spid="144393"/>
                                        </p:tgtEl>
                                        <p:attrNameLst>
                                          <p:attrName>ppt_x</p:attrName>
                                        </p:attrNameLst>
                                      </p:cBhvr>
                                      <p:tavLst>
                                        <p:tav tm="0">
                                          <p:val>
                                            <p:strVal val="#ppt_x"/>
                                          </p:val>
                                        </p:tav>
                                        <p:tav tm="100000">
                                          <p:val>
                                            <p:strVal val="#ppt_x"/>
                                          </p:val>
                                        </p:tav>
                                      </p:tavLst>
                                    </p:anim>
                                    <p:anim calcmode="lin" valueType="num">
                                      <p:cBhvr>
                                        <p:cTn id="9" dur="1000" fill="hold"/>
                                        <p:tgtEl>
                                          <p:spTgt spid="14439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4390"/>
                                        </p:tgtEl>
                                        <p:attrNameLst>
                                          <p:attrName>style.visibility</p:attrName>
                                        </p:attrNameLst>
                                      </p:cBhvr>
                                      <p:to>
                                        <p:strVal val="visible"/>
                                      </p:to>
                                    </p:set>
                                    <p:animEffect transition="in" filter="fade">
                                      <p:cBhvr>
                                        <p:cTn id="12" dur="1000"/>
                                        <p:tgtEl>
                                          <p:spTgt spid="144390"/>
                                        </p:tgtEl>
                                      </p:cBhvr>
                                    </p:animEffect>
                                    <p:anim calcmode="lin" valueType="num">
                                      <p:cBhvr>
                                        <p:cTn id="13" dur="1000" fill="hold"/>
                                        <p:tgtEl>
                                          <p:spTgt spid="144390"/>
                                        </p:tgtEl>
                                        <p:attrNameLst>
                                          <p:attrName>ppt_x</p:attrName>
                                        </p:attrNameLst>
                                      </p:cBhvr>
                                      <p:tavLst>
                                        <p:tav tm="0">
                                          <p:val>
                                            <p:strVal val="#ppt_x"/>
                                          </p:val>
                                        </p:tav>
                                        <p:tav tm="100000">
                                          <p:val>
                                            <p:strVal val="#ppt_x"/>
                                          </p:val>
                                        </p:tav>
                                      </p:tavLst>
                                    </p:anim>
                                    <p:anim calcmode="lin" valueType="num">
                                      <p:cBhvr>
                                        <p:cTn id="14" dur="1000" fill="hold"/>
                                        <p:tgtEl>
                                          <p:spTgt spid="144390"/>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44391"/>
                                        </p:tgtEl>
                                        <p:attrNameLst>
                                          <p:attrName>style.visibility</p:attrName>
                                        </p:attrNameLst>
                                      </p:cBhvr>
                                      <p:to>
                                        <p:strVal val="visible"/>
                                      </p:to>
                                    </p:set>
                                    <p:anim calcmode="lin" valueType="num">
                                      <p:cBhvr>
                                        <p:cTn id="19" dur="1000" fill="hold"/>
                                        <p:tgtEl>
                                          <p:spTgt spid="144391"/>
                                        </p:tgtEl>
                                        <p:attrNameLst>
                                          <p:attrName>ppt_x</p:attrName>
                                        </p:attrNameLst>
                                      </p:cBhvr>
                                      <p:tavLst>
                                        <p:tav tm="0">
                                          <p:val>
                                            <p:strVal val="#ppt_x-.2"/>
                                          </p:val>
                                        </p:tav>
                                        <p:tav tm="100000">
                                          <p:val>
                                            <p:strVal val="#ppt_x"/>
                                          </p:val>
                                        </p:tav>
                                      </p:tavLst>
                                    </p:anim>
                                    <p:anim calcmode="lin" valueType="num">
                                      <p:cBhvr>
                                        <p:cTn id="20" dur="1000" fill="hold"/>
                                        <p:tgtEl>
                                          <p:spTgt spid="14439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44391"/>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44394"/>
                                        </p:tgtEl>
                                        <p:attrNameLst>
                                          <p:attrName>style.visibility</p:attrName>
                                        </p:attrNameLst>
                                      </p:cBhvr>
                                      <p:to>
                                        <p:strVal val="visible"/>
                                      </p:to>
                                    </p:set>
                                    <p:anim calcmode="lin" valueType="num">
                                      <p:cBhvr>
                                        <p:cTn id="24" dur="1000" fill="hold"/>
                                        <p:tgtEl>
                                          <p:spTgt spid="144394"/>
                                        </p:tgtEl>
                                        <p:attrNameLst>
                                          <p:attrName>ppt_x</p:attrName>
                                        </p:attrNameLst>
                                      </p:cBhvr>
                                      <p:tavLst>
                                        <p:tav tm="0">
                                          <p:val>
                                            <p:strVal val="#ppt_x-.2"/>
                                          </p:val>
                                        </p:tav>
                                        <p:tav tm="100000">
                                          <p:val>
                                            <p:strVal val="#ppt_x"/>
                                          </p:val>
                                        </p:tav>
                                      </p:tavLst>
                                    </p:anim>
                                    <p:anim calcmode="lin" valueType="num">
                                      <p:cBhvr>
                                        <p:cTn id="25" dur="1000" fill="hold"/>
                                        <p:tgtEl>
                                          <p:spTgt spid="144394"/>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4439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44392"/>
                                        </p:tgtEl>
                                        <p:attrNameLst>
                                          <p:attrName>style.visibility</p:attrName>
                                        </p:attrNameLst>
                                      </p:cBhvr>
                                      <p:to>
                                        <p:strVal val="visible"/>
                                      </p:to>
                                    </p:set>
                                    <p:animEffect transition="in" filter="fade">
                                      <p:cBhvr>
                                        <p:cTn id="31" dur="1000"/>
                                        <p:tgtEl>
                                          <p:spTgt spid="144392"/>
                                        </p:tgtEl>
                                      </p:cBhvr>
                                    </p:animEffect>
                                    <p:anim calcmode="lin" valueType="num">
                                      <p:cBhvr>
                                        <p:cTn id="32" dur="1000" fill="hold"/>
                                        <p:tgtEl>
                                          <p:spTgt spid="144392"/>
                                        </p:tgtEl>
                                        <p:attrNameLst>
                                          <p:attrName>ppt_x</p:attrName>
                                        </p:attrNameLst>
                                      </p:cBhvr>
                                      <p:tavLst>
                                        <p:tav tm="0">
                                          <p:val>
                                            <p:strVal val="#ppt_x"/>
                                          </p:val>
                                        </p:tav>
                                        <p:tav tm="100000">
                                          <p:val>
                                            <p:strVal val="#ppt_x"/>
                                          </p:val>
                                        </p:tav>
                                      </p:tavLst>
                                    </p:anim>
                                    <p:anim calcmode="lin" valueType="num">
                                      <p:cBhvr>
                                        <p:cTn id="33" dur="1000" fill="hold"/>
                                        <p:tgtEl>
                                          <p:spTgt spid="144392"/>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44395"/>
                                        </p:tgtEl>
                                        <p:attrNameLst>
                                          <p:attrName>style.visibility</p:attrName>
                                        </p:attrNameLst>
                                      </p:cBhvr>
                                      <p:to>
                                        <p:strVal val="visible"/>
                                      </p:to>
                                    </p:set>
                                    <p:animEffect transition="in" filter="fade">
                                      <p:cBhvr>
                                        <p:cTn id="36" dur="1000"/>
                                        <p:tgtEl>
                                          <p:spTgt spid="144395"/>
                                        </p:tgtEl>
                                      </p:cBhvr>
                                    </p:animEffect>
                                    <p:anim calcmode="lin" valueType="num">
                                      <p:cBhvr>
                                        <p:cTn id="37" dur="1000" fill="hold"/>
                                        <p:tgtEl>
                                          <p:spTgt spid="144395"/>
                                        </p:tgtEl>
                                        <p:attrNameLst>
                                          <p:attrName>ppt_x</p:attrName>
                                        </p:attrNameLst>
                                      </p:cBhvr>
                                      <p:tavLst>
                                        <p:tav tm="0">
                                          <p:val>
                                            <p:strVal val="#ppt_x"/>
                                          </p:val>
                                        </p:tav>
                                        <p:tav tm="100000">
                                          <p:val>
                                            <p:strVal val="#ppt_x"/>
                                          </p:val>
                                        </p:tav>
                                      </p:tavLst>
                                    </p:anim>
                                    <p:anim calcmode="lin" valueType="num">
                                      <p:cBhvr>
                                        <p:cTn id="38" dur="1000" fill="hold"/>
                                        <p:tgtEl>
                                          <p:spTgt spid="144395"/>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4396"/>
                                        </p:tgtEl>
                                        <p:attrNameLst>
                                          <p:attrName>style.visibility</p:attrName>
                                        </p:attrNameLst>
                                      </p:cBhvr>
                                      <p:to>
                                        <p:strVal val="visible"/>
                                      </p:to>
                                    </p:set>
                                    <p:anim calcmode="lin" valueType="num">
                                      <p:cBhvr additive="base">
                                        <p:cTn id="43" dur="500" fill="hold"/>
                                        <p:tgtEl>
                                          <p:spTgt spid="144396"/>
                                        </p:tgtEl>
                                        <p:attrNameLst>
                                          <p:attrName>ppt_x</p:attrName>
                                        </p:attrNameLst>
                                      </p:cBhvr>
                                      <p:tavLst>
                                        <p:tav tm="0">
                                          <p:val>
                                            <p:strVal val="#ppt_x"/>
                                          </p:val>
                                        </p:tav>
                                        <p:tav tm="100000">
                                          <p:val>
                                            <p:strVal val="#ppt_x"/>
                                          </p:val>
                                        </p:tav>
                                      </p:tavLst>
                                    </p:anim>
                                    <p:anim calcmode="lin" valueType="num">
                                      <p:cBhvr additive="base">
                                        <p:cTn id="44" dur="500" fill="hold"/>
                                        <p:tgtEl>
                                          <p:spTgt spid="14439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4397"/>
                                        </p:tgtEl>
                                        <p:attrNameLst>
                                          <p:attrName>style.visibility</p:attrName>
                                        </p:attrNameLst>
                                      </p:cBhvr>
                                      <p:to>
                                        <p:strVal val="visible"/>
                                      </p:to>
                                    </p:set>
                                    <p:anim calcmode="lin" valueType="num">
                                      <p:cBhvr additive="base">
                                        <p:cTn id="47" dur="500" fill="hold"/>
                                        <p:tgtEl>
                                          <p:spTgt spid="144397"/>
                                        </p:tgtEl>
                                        <p:attrNameLst>
                                          <p:attrName>ppt_x</p:attrName>
                                        </p:attrNameLst>
                                      </p:cBhvr>
                                      <p:tavLst>
                                        <p:tav tm="0">
                                          <p:val>
                                            <p:strVal val="#ppt_x"/>
                                          </p:val>
                                        </p:tav>
                                        <p:tav tm="100000">
                                          <p:val>
                                            <p:strVal val="#ppt_x"/>
                                          </p:val>
                                        </p:tav>
                                      </p:tavLst>
                                    </p:anim>
                                    <p:anim calcmode="lin" valueType="num">
                                      <p:cBhvr additive="base">
                                        <p:cTn id="48" dur="500" fill="hold"/>
                                        <p:tgtEl>
                                          <p:spTgt spid="144397"/>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144399"/>
                                        </p:tgtEl>
                                        <p:attrNameLst>
                                          <p:attrName>style.visibility</p:attrName>
                                        </p:attrNameLst>
                                      </p:cBhvr>
                                      <p:to>
                                        <p:strVal val="visible"/>
                                      </p:to>
                                    </p:set>
                                    <p:anim calcmode="lin" valueType="num">
                                      <p:cBhvr>
                                        <p:cTn id="53" dur="1000" fill="hold"/>
                                        <p:tgtEl>
                                          <p:spTgt spid="144399"/>
                                        </p:tgtEl>
                                        <p:attrNameLst>
                                          <p:attrName>ppt_w</p:attrName>
                                        </p:attrNameLst>
                                      </p:cBhvr>
                                      <p:tavLst>
                                        <p:tav tm="0">
                                          <p:val>
                                            <p:fltVal val="0"/>
                                          </p:val>
                                        </p:tav>
                                        <p:tav tm="100000">
                                          <p:val>
                                            <p:strVal val="#ppt_w"/>
                                          </p:val>
                                        </p:tav>
                                      </p:tavLst>
                                    </p:anim>
                                    <p:anim calcmode="lin" valueType="num">
                                      <p:cBhvr>
                                        <p:cTn id="54" dur="1000" fill="hold"/>
                                        <p:tgtEl>
                                          <p:spTgt spid="1443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0" grpId="0" animBg="1"/>
      <p:bldP spid="144391" grpId="0" animBg="1"/>
      <p:bldP spid="144392" grpId="0" animBg="1"/>
      <p:bldP spid="144393" grpId="0" animBg="1"/>
      <p:bldP spid="144394" grpId="0" animBg="1"/>
      <p:bldP spid="144395" grpId="0" animBg="1"/>
      <p:bldP spid="144396" grpId="0" animBg="1"/>
      <p:bldP spid="144397" grpId="0" animBg="1"/>
      <p:bldP spid="144399" grpId="0" animBg="1"/>
    </p:bldLst>
  </p:timing>
</p:sld>
</file>

<file path=ppt/slides/slide25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8003" name="Rectangle 3">
            <a:extLst>
              <a:ext uri="{FF2B5EF4-FFF2-40B4-BE49-F238E27FC236}">
                <a16:creationId xmlns:a16="http://schemas.microsoft.com/office/drawing/2014/main" id="{83907381-6E5D-4D06-89D0-6860296BF528}"/>
              </a:ext>
            </a:extLst>
          </p:cNvPr>
          <p:cNvSpPr>
            <a:spLocks noGrp="1" noChangeArrowheads="1"/>
          </p:cNvSpPr>
          <p:nvPr>
            <p:ph type="title"/>
          </p:nvPr>
        </p:nvSpPr>
        <p:spPr>
          <a:xfrm>
            <a:off x="381000" y="0"/>
            <a:ext cx="8229600" cy="1143000"/>
          </a:xfrm>
        </p:spPr>
        <p:txBody>
          <a:bodyPr/>
          <a:lstStyle/>
          <a:p>
            <a:r>
              <a:rPr lang="en-US" altLang="en-US" sz="4800" dirty="0">
                <a:latin typeface="Eras Bold ITC" panose="020B0907030504020204" pitchFamily="34" charset="0"/>
              </a:rPr>
              <a:t>Withdrawal from Galilee </a:t>
            </a:r>
          </a:p>
        </p:txBody>
      </p:sp>
      <p:sp>
        <p:nvSpPr>
          <p:cNvPr id="128005" name="Rectangle 5">
            <a:extLst>
              <a:ext uri="{FF2B5EF4-FFF2-40B4-BE49-F238E27FC236}">
                <a16:creationId xmlns:a16="http://schemas.microsoft.com/office/drawing/2014/main" id="{5A26020B-F811-47A6-82A7-2E5D0A6B0263}"/>
              </a:ext>
            </a:extLst>
          </p:cNvPr>
          <p:cNvSpPr>
            <a:spLocks noChangeArrowheads="1"/>
          </p:cNvSpPr>
          <p:nvPr/>
        </p:nvSpPr>
        <p:spPr bwMode="auto">
          <a:xfrm>
            <a:off x="633413" y="1295400"/>
            <a:ext cx="447675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Arial" panose="020B0604020202020204" pitchFamily="34" charset="0"/>
                <a:ea typeface="+mn-ea"/>
                <a:cs typeface="Times New Roman" panose="02020603050405020304" pitchFamily="18" charset="0"/>
              </a:rPr>
              <a:t>Third main period of ministry</a:t>
            </a:r>
            <a: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p>
        </p:txBody>
      </p:sp>
      <p:sp>
        <p:nvSpPr>
          <p:cNvPr id="128006" name="WordArt 6">
            <a:extLst>
              <a:ext uri="{FF2B5EF4-FFF2-40B4-BE49-F238E27FC236}">
                <a16:creationId xmlns:a16="http://schemas.microsoft.com/office/drawing/2014/main" id="{81706A17-933D-45A9-89C7-7AB267D8F65E}"/>
              </a:ext>
            </a:extLst>
          </p:cNvPr>
          <p:cNvSpPr>
            <a:spLocks noChangeArrowheads="1" noChangeShapeType="1" noTextEdit="1"/>
          </p:cNvSpPr>
          <p:nvPr/>
        </p:nvSpPr>
        <p:spPr bwMode="auto">
          <a:xfrm>
            <a:off x="609600" y="1905000"/>
            <a:ext cx="4267200" cy="1524000"/>
          </a:xfrm>
          <a:prstGeom prst="rect">
            <a:avLst/>
          </a:prstGeom>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rPr>
              <a:t>REJECTION!</a:t>
            </a:r>
          </a:p>
        </p:txBody>
      </p:sp>
      <p:pic>
        <p:nvPicPr>
          <p:cNvPr id="128007" name="Picture 7" descr="Cruxifiction">
            <a:extLst>
              <a:ext uri="{FF2B5EF4-FFF2-40B4-BE49-F238E27FC236}">
                <a16:creationId xmlns:a16="http://schemas.microsoft.com/office/drawing/2014/main" id="{C20CE1D4-E9E0-4AD9-965F-600768B9DF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581400"/>
            <a:ext cx="4038600" cy="3028950"/>
          </a:xfrm>
          <a:prstGeom prst="rect">
            <a:avLst/>
          </a:prstGeom>
          <a:noFill/>
          <a:extLst>
            <a:ext uri="{909E8E84-426E-40DD-AFC4-6F175D3DCCD1}">
              <a14:hiddenFill xmlns:a14="http://schemas.microsoft.com/office/drawing/2010/main">
                <a:solidFill>
                  <a:srgbClr val="FFFFFF"/>
                </a:solidFill>
              </a14:hiddenFill>
            </a:ext>
          </a:extLst>
        </p:spPr>
      </p:pic>
      <p:grpSp>
        <p:nvGrpSpPr>
          <p:cNvPr id="128015" name="Group 15">
            <a:extLst>
              <a:ext uri="{FF2B5EF4-FFF2-40B4-BE49-F238E27FC236}">
                <a16:creationId xmlns:a16="http://schemas.microsoft.com/office/drawing/2014/main" id="{6E47D440-0A00-4BBE-9AB0-00D622291DEB}"/>
              </a:ext>
            </a:extLst>
          </p:cNvPr>
          <p:cNvGrpSpPr>
            <a:grpSpLocks/>
          </p:cNvGrpSpPr>
          <p:nvPr/>
        </p:nvGrpSpPr>
        <p:grpSpPr bwMode="auto">
          <a:xfrm>
            <a:off x="5181600" y="1295400"/>
            <a:ext cx="3733800" cy="5257800"/>
            <a:chOff x="3321" y="816"/>
            <a:chExt cx="2167" cy="3312"/>
          </a:xfrm>
        </p:grpSpPr>
        <p:pic>
          <p:nvPicPr>
            <p:cNvPr id="128009" name="Picture 9" descr="MIMPI013">
              <a:extLst>
                <a:ext uri="{FF2B5EF4-FFF2-40B4-BE49-F238E27FC236}">
                  <a16:creationId xmlns:a16="http://schemas.microsoft.com/office/drawing/2014/main" id="{93BC1385-1415-4741-A70C-1347B5330B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1" y="816"/>
              <a:ext cx="2167" cy="331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8010" name="Text Box 10">
              <a:extLst>
                <a:ext uri="{FF2B5EF4-FFF2-40B4-BE49-F238E27FC236}">
                  <a16:creationId xmlns:a16="http://schemas.microsoft.com/office/drawing/2014/main" id="{6C24FD80-195A-4316-822C-854AECFAB317}"/>
                </a:ext>
              </a:extLst>
            </p:cNvPr>
            <p:cNvSpPr txBox="1">
              <a:spLocks noChangeArrowheads="1"/>
            </p:cNvSpPr>
            <p:nvPr/>
          </p:nvSpPr>
          <p:spPr bwMode="auto">
            <a:xfrm>
              <a:off x="3891" y="1536"/>
              <a:ext cx="669" cy="28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Galilee</a:t>
              </a:r>
            </a:p>
          </p:txBody>
        </p:sp>
        <p:sp>
          <p:nvSpPr>
            <p:cNvPr id="128011" name="Text Box 11">
              <a:extLst>
                <a:ext uri="{FF2B5EF4-FFF2-40B4-BE49-F238E27FC236}">
                  <a16:creationId xmlns:a16="http://schemas.microsoft.com/office/drawing/2014/main" id="{C774CF28-5406-4072-A2E2-89A9C3188D18}"/>
                </a:ext>
              </a:extLst>
            </p:cNvPr>
            <p:cNvSpPr txBox="1">
              <a:spLocks noChangeArrowheads="1"/>
            </p:cNvSpPr>
            <p:nvPr/>
          </p:nvSpPr>
          <p:spPr bwMode="auto">
            <a:xfrm>
              <a:off x="3504" y="2736"/>
              <a:ext cx="912" cy="28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Jerusalem</a:t>
              </a:r>
            </a:p>
          </p:txBody>
        </p:sp>
      </p:grpSp>
      <p:sp>
        <p:nvSpPr>
          <p:cNvPr id="128014" name="Line 14">
            <a:extLst>
              <a:ext uri="{FF2B5EF4-FFF2-40B4-BE49-F238E27FC236}">
                <a16:creationId xmlns:a16="http://schemas.microsoft.com/office/drawing/2014/main" id="{46BF1935-4B8F-4E26-90FC-7CE5ED27EFE2}"/>
              </a:ext>
            </a:extLst>
          </p:cNvPr>
          <p:cNvSpPr>
            <a:spLocks noChangeShapeType="1"/>
          </p:cNvSpPr>
          <p:nvPr/>
        </p:nvSpPr>
        <p:spPr bwMode="auto">
          <a:xfrm flipH="1">
            <a:off x="6324600" y="2895600"/>
            <a:ext cx="609600" cy="1447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0258887"/>
      </p:ext>
    </p:extLst>
  </p:cSld>
  <p:clrMapOvr>
    <a:masterClrMapping/>
  </p:clrMapOvr>
  <p:transition spd="med">
    <p:pull dir="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8015"/>
                                        </p:tgtEl>
                                        <p:attrNameLst>
                                          <p:attrName>style.visibility</p:attrName>
                                        </p:attrNameLst>
                                      </p:cBhvr>
                                      <p:to>
                                        <p:strVal val="visible"/>
                                      </p:to>
                                    </p:set>
                                    <p:animEffect transition="in" filter="fade">
                                      <p:cBhvr>
                                        <p:cTn id="7" dur="2000"/>
                                        <p:tgtEl>
                                          <p:spTgt spid="128015"/>
                                        </p:tgtEl>
                                      </p:cBhvr>
                                    </p:animEffect>
                                  </p:childTnLst>
                                </p:cTn>
                              </p:par>
                            </p:childTnLst>
                          </p:cTn>
                        </p:par>
                        <p:par>
                          <p:cTn id="8" fill="hold" nodeType="afterGroup">
                            <p:stCondLst>
                              <p:cond delay="2000"/>
                            </p:stCondLst>
                            <p:childTnLst>
                              <p:par>
                                <p:cTn id="9" presetID="42" presetClass="entr" presetSubtype="0" fill="hold" nodeType="afterEffect">
                                  <p:stCondLst>
                                    <p:cond delay="0"/>
                                  </p:stCondLst>
                                  <p:childTnLst>
                                    <p:set>
                                      <p:cBhvr>
                                        <p:cTn id="10" dur="1" fill="hold">
                                          <p:stCondLst>
                                            <p:cond delay="0"/>
                                          </p:stCondLst>
                                        </p:cTn>
                                        <p:tgtEl>
                                          <p:spTgt spid="128014"/>
                                        </p:tgtEl>
                                        <p:attrNameLst>
                                          <p:attrName>style.visibility</p:attrName>
                                        </p:attrNameLst>
                                      </p:cBhvr>
                                      <p:to>
                                        <p:strVal val="visible"/>
                                      </p:to>
                                    </p:set>
                                    <p:animEffect transition="in" filter="fade">
                                      <p:cBhvr>
                                        <p:cTn id="11" dur="1000"/>
                                        <p:tgtEl>
                                          <p:spTgt spid="128014"/>
                                        </p:tgtEl>
                                      </p:cBhvr>
                                    </p:animEffect>
                                    <p:anim calcmode="lin" valueType="num">
                                      <p:cBhvr>
                                        <p:cTn id="12" dur="1000" fill="hold"/>
                                        <p:tgtEl>
                                          <p:spTgt spid="128014"/>
                                        </p:tgtEl>
                                        <p:attrNameLst>
                                          <p:attrName>ppt_x</p:attrName>
                                        </p:attrNameLst>
                                      </p:cBhvr>
                                      <p:tavLst>
                                        <p:tav tm="0">
                                          <p:val>
                                            <p:strVal val="#ppt_x"/>
                                          </p:val>
                                        </p:tav>
                                        <p:tav tm="100000">
                                          <p:val>
                                            <p:strVal val="#ppt_x"/>
                                          </p:val>
                                        </p:tav>
                                      </p:tavLst>
                                    </p:anim>
                                    <p:anim calcmode="lin" valueType="num">
                                      <p:cBhvr>
                                        <p:cTn id="13" dur="1000" fill="hold"/>
                                        <p:tgtEl>
                                          <p:spTgt spid="128014"/>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128005"/>
                                        </p:tgtEl>
                                        <p:attrNameLst>
                                          <p:attrName>style.visibility</p:attrName>
                                        </p:attrNameLst>
                                      </p:cBhvr>
                                      <p:to>
                                        <p:strVal val="visible"/>
                                      </p:to>
                                    </p:set>
                                    <p:anim calcmode="lin" valueType="num">
                                      <p:cBhvr>
                                        <p:cTn id="18" dur="1000" fill="hold"/>
                                        <p:tgtEl>
                                          <p:spTgt spid="128005"/>
                                        </p:tgtEl>
                                        <p:attrNameLst>
                                          <p:attrName>ppt_x</p:attrName>
                                        </p:attrNameLst>
                                      </p:cBhvr>
                                      <p:tavLst>
                                        <p:tav tm="0">
                                          <p:val>
                                            <p:strVal val="#ppt_x-.2"/>
                                          </p:val>
                                        </p:tav>
                                        <p:tav tm="100000">
                                          <p:val>
                                            <p:strVal val="#ppt_x"/>
                                          </p:val>
                                        </p:tav>
                                      </p:tavLst>
                                    </p:anim>
                                    <p:anim calcmode="lin" valueType="num">
                                      <p:cBhvr>
                                        <p:cTn id="19" dur="1000" fill="hold"/>
                                        <p:tgtEl>
                                          <p:spTgt spid="128005"/>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28005"/>
                                        </p:tgtEl>
                                      </p:cBhvr>
                                    </p:animEffect>
                                  </p:childTnLst>
                                </p:cTn>
                              </p:par>
                            </p:childTnLst>
                          </p:cTn>
                        </p:par>
                        <p:par>
                          <p:cTn id="21" fill="hold" nodeType="afterGroup">
                            <p:stCondLst>
                              <p:cond delay="1000"/>
                            </p:stCondLst>
                            <p:childTnLst>
                              <p:par>
                                <p:cTn id="22" presetID="23" presetClass="entr" presetSubtype="16" fill="hold" nodeType="afterEffect">
                                  <p:stCondLst>
                                    <p:cond delay="0"/>
                                  </p:stCondLst>
                                  <p:childTnLst>
                                    <p:set>
                                      <p:cBhvr>
                                        <p:cTn id="23" dur="1" fill="hold">
                                          <p:stCondLst>
                                            <p:cond delay="0"/>
                                          </p:stCondLst>
                                        </p:cTn>
                                        <p:tgtEl>
                                          <p:spTgt spid="128006"/>
                                        </p:tgtEl>
                                        <p:attrNameLst>
                                          <p:attrName>style.visibility</p:attrName>
                                        </p:attrNameLst>
                                      </p:cBhvr>
                                      <p:to>
                                        <p:strVal val="visible"/>
                                      </p:to>
                                    </p:set>
                                    <p:anim calcmode="lin" valueType="num">
                                      <p:cBhvr>
                                        <p:cTn id="24" dur="500" fill="hold"/>
                                        <p:tgtEl>
                                          <p:spTgt spid="128006"/>
                                        </p:tgtEl>
                                        <p:attrNameLst>
                                          <p:attrName>ppt_w</p:attrName>
                                        </p:attrNameLst>
                                      </p:cBhvr>
                                      <p:tavLst>
                                        <p:tav tm="0">
                                          <p:val>
                                            <p:fltVal val="0"/>
                                          </p:val>
                                        </p:tav>
                                        <p:tav tm="100000">
                                          <p:val>
                                            <p:strVal val="#ppt_w"/>
                                          </p:val>
                                        </p:tav>
                                      </p:tavLst>
                                    </p:anim>
                                    <p:anim calcmode="lin" valueType="num">
                                      <p:cBhvr>
                                        <p:cTn id="25" dur="500" fill="hold"/>
                                        <p:tgtEl>
                                          <p:spTgt spid="128006"/>
                                        </p:tgtEl>
                                        <p:attrNameLst>
                                          <p:attrName>ppt_h</p:attrName>
                                        </p:attrNameLst>
                                      </p:cBhvr>
                                      <p:tavLst>
                                        <p:tav tm="0">
                                          <p:val>
                                            <p:fltVal val="0"/>
                                          </p:val>
                                        </p:tav>
                                        <p:tav tm="100000">
                                          <p:val>
                                            <p:strVal val="#ppt_h"/>
                                          </p:val>
                                        </p:tav>
                                      </p:tavLst>
                                    </p:anim>
                                  </p:childTnLst>
                                </p:cTn>
                              </p:par>
                              <p:par>
                                <p:cTn id="26" presetID="10" presetClass="entr" presetSubtype="0" fill="hold" nodeType="withEffect">
                                  <p:stCondLst>
                                    <p:cond delay="0"/>
                                  </p:stCondLst>
                                  <p:childTnLst>
                                    <p:set>
                                      <p:cBhvr>
                                        <p:cTn id="27" dur="1" fill="hold">
                                          <p:stCondLst>
                                            <p:cond delay="0"/>
                                          </p:stCondLst>
                                        </p:cTn>
                                        <p:tgtEl>
                                          <p:spTgt spid="128007"/>
                                        </p:tgtEl>
                                        <p:attrNameLst>
                                          <p:attrName>style.visibility</p:attrName>
                                        </p:attrNameLst>
                                      </p:cBhvr>
                                      <p:to>
                                        <p:strVal val="visible"/>
                                      </p:to>
                                    </p:set>
                                    <p:animEffect transition="in" filter="fade">
                                      <p:cBhvr>
                                        <p:cTn id="28" dur="2000"/>
                                        <p:tgtEl>
                                          <p:spTgt spid="128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5" grpId="0" animBg="1"/>
    </p:bldLst>
  </p:timing>
</p:sld>
</file>

<file path=ppt/slides/slide25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1129AE5E-CE58-4F28-A605-6A24D1B2F895}"/>
              </a:ext>
            </a:extLst>
          </p:cNvPr>
          <p:cNvSpPr>
            <a:spLocks noGrp="1" noChangeArrowheads="1"/>
          </p:cNvSpPr>
          <p:nvPr>
            <p:ph type="title"/>
          </p:nvPr>
        </p:nvSpPr>
        <p:spPr>
          <a:xfrm>
            <a:off x="381000" y="0"/>
            <a:ext cx="8229600" cy="1143000"/>
          </a:xfrm>
        </p:spPr>
        <p:txBody>
          <a:bodyPr/>
          <a:lstStyle/>
          <a:p>
            <a:r>
              <a:rPr lang="en-US" altLang="en-US" sz="4800" dirty="0">
                <a:latin typeface="Eras Bold ITC" panose="020B0907030504020204" pitchFamily="34" charset="0"/>
              </a:rPr>
              <a:t>Withdrawal from Galilee </a:t>
            </a:r>
          </a:p>
        </p:txBody>
      </p:sp>
      <p:sp>
        <p:nvSpPr>
          <p:cNvPr id="147459" name="Rectangle 3">
            <a:extLst>
              <a:ext uri="{FF2B5EF4-FFF2-40B4-BE49-F238E27FC236}">
                <a16:creationId xmlns:a16="http://schemas.microsoft.com/office/drawing/2014/main" id="{4B2EDCE5-5341-4E87-8E76-2DB97BFF0A5A}"/>
              </a:ext>
            </a:extLst>
          </p:cNvPr>
          <p:cNvSpPr>
            <a:spLocks noChangeArrowheads="1"/>
          </p:cNvSpPr>
          <p:nvPr/>
        </p:nvSpPr>
        <p:spPr bwMode="auto">
          <a:xfrm>
            <a:off x="633413" y="1295400"/>
            <a:ext cx="447675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Arial" panose="020B0604020202020204" pitchFamily="34" charset="0"/>
                <a:ea typeface="+mn-ea"/>
                <a:cs typeface="Times New Roman" panose="02020603050405020304" pitchFamily="18" charset="0"/>
              </a:rPr>
              <a:t>Third main period of ministry</a:t>
            </a:r>
            <a: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p>
        </p:txBody>
      </p:sp>
      <p:sp>
        <p:nvSpPr>
          <p:cNvPr id="147460" name="WordArt 4">
            <a:extLst>
              <a:ext uri="{FF2B5EF4-FFF2-40B4-BE49-F238E27FC236}">
                <a16:creationId xmlns:a16="http://schemas.microsoft.com/office/drawing/2014/main" id="{BB7848A9-E004-48D8-97CC-D1E85551272B}"/>
              </a:ext>
            </a:extLst>
          </p:cNvPr>
          <p:cNvSpPr>
            <a:spLocks noChangeArrowheads="1" noChangeShapeType="1" noTextEdit="1"/>
          </p:cNvSpPr>
          <p:nvPr/>
        </p:nvSpPr>
        <p:spPr bwMode="auto">
          <a:xfrm>
            <a:off x="609600" y="1905000"/>
            <a:ext cx="4267200" cy="1524000"/>
          </a:xfrm>
          <a:prstGeom prst="rect">
            <a:avLst/>
          </a:prstGeom>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rPr>
              <a:t>REJECTION!</a:t>
            </a:r>
          </a:p>
        </p:txBody>
      </p:sp>
      <p:pic>
        <p:nvPicPr>
          <p:cNvPr id="147461" name="Picture 5" descr="Cruxifiction">
            <a:extLst>
              <a:ext uri="{FF2B5EF4-FFF2-40B4-BE49-F238E27FC236}">
                <a16:creationId xmlns:a16="http://schemas.microsoft.com/office/drawing/2014/main" id="{83B64B9A-91B6-4447-B857-75492EA7ED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581400"/>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147467" name="Rectangle 11">
            <a:extLst>
              <a:ext uri="{FF2B5EF4-FFF2-40B4-BE49-F238E27FC236}">
                <a16:creationId xmlns:a16="http://schemas.microsoft.com/office/drawing/2014/main" id="{E783799F-5365-4D69-B2A0-A5741A9D700A}"/>
              </a:ext>
            </a:extLst>
          </p:cNvPr>
          <p:cNvSpPr>
            <a:spLocks noChangeArrowheads="1"/>
          </p:cNvSpPr>
          <p:nvPr/>
        </p:nvSpPr>
        <p:spPr bwMode="auto">
          <a:xfrm>
            <a:off x="5105400" y="2362200"/>
            <a:ext cx="3810000" cy="685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0033CC"/>
                </a:solidFill>
                <a:effectLst/>
                <a:uLnTx/>
                <a:uFillTx/>
                <a:latin typeface="acme secret agent" charset="0"/>
                <a:ea typeface="+mn-ea"/>
                <a:cs typeface="+mn-cs"/>
              </a:rPr>
              <a:t>Withdrawal</a:t>
            </a:r>
            <a:endParaRPr kumimoji="0" lang="en-US" altLang="en-US" sz="4400" b="0" i="0" u="none" strike="noStrike" kern="1200" cap="none" spc="0" normalizeH="0" baseline="0" noProof="0">
              <a:ln>
                <a:noFill/>
              </a:ln>
              <a:solidFill>
                <a:srgbClr val="0033CC"/>
              </a:solidFill>
              <a:effectLst/>
              <a:uLnTx/>
              <a:uFillTx/>
              <a:latin typeface="ELLIS" pitchFamily="2" charset="2"/>
              <a:ea typeface="+mn-ea"/>
              <a:cs typeface="+mn-cs"/>
            </a:endParaRPr>
          </a:p>
        </p:txBody>
      </p:sp>
      <p:pic>
        <p:nvPicPr>
          <p:cNvPr id="147468" name="Picture 12" descr="CPLCL001">
            <a:extLst>
              <a:ext uri="{FF2B5EF4-FFF2-40B4-BE49-F238E27FC236}">
                <a16:creationId xmlns:a16="http://schemas.microsoft.com/office/drawing/2014/main" id="{742345E2-F7C2-4B56-956C-6A722F47C2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12420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428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47468"/>
                                        </p:tgtEl>
                                        <p:attrNameLst>
                                          <p:attrName>style.visibility</p:attrName>
                                        </p:attrNameLst>
                                      </p:cBhvr>
                                      <p:to>
                                        <p:strVal val="visible"/>
                                      </p:to>
                                    </p:set>
                                    <p:animEffect transition="in" filter="fade">
                                      <p:cBhvr>
                                        <p:cTn id="7" dur="1000"/>
                                        <p:tgtEl>
                                          <p:spTgt spid="147468"/>
                                        </p:tgtEl>
                                      </p:cBhvr>
                                    </p:animEffect>
                                    <p:anim calcmode="lin" valueType="num">
                                      <p:cBhvr>
                                        <p:cTn id="8" dur="1000" fill="hold"/>
                                        <p:tgtEl>
                                          <p:spTgt spid="147468"/>
                                        </p:tgtEl>
                                        <p:attrNameLst>
                                          <p:attrName>ppt_x</p:attrName>
                                        </p:attrNameLst>
                                      </p:cBhvr>
                                      <p:tavLst>
                                        <p:tav tm="0">
                                          <p:val>
                                            <p:strVal val="#ppt_x"/>
                                          </p:val>
                                        </p:tav>
                                        <p:tav tm="100000">
                                          <p:val>
                                            <p:strVal val="#ppt_x"/>
                                          </p:val>
                                        </p:tav>
                                      </p:tavLst>
                                    </p:anim>
                                    <p:anim calcmode="lin" valueType="num">
                                      <p:cBhvr>
                                        <p:cTn id="9" dur="1000" fill="hold"/>
                                        <p:tgtEl>
                                          <p:spTgt spid="14746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7467"/>
                                        </p:tgtEl>
                                        <p:attrNameLst>
                                          <p:attrName>style.visibility</p:attrName>
                                        </p:attrNameLst>
                                      </p:cBhvr>
                                      <p:to>
                                        <p:strVal val="visible"/>
                                      </p:to>
                                    </p:set>
                                    <p:animEffect transition="in" filter="fade">
                                      <p:cBhvr>
                                        <p:cTn id="12" dur="1000"/>
                                        <p:tgtEl>
                                          <p:spTgt spid="147467"/>
                                        </p:tgtEl>
                                      </p:cBhvr>
                                    </p:animEffect>
                                    <p:anim calcmode="lin" valueType="num">
                                      <p:cBhvr>
                                        <p:cTn id="13" dur="1000" fill="hold"/>
                                        <p:tgtEl>
                                          <p:spTgt spid="147467"/>
                                        </p:tgtEl>
                                        <p:attrNameLst>
                                          <p:attrName>ppt_x</p:attrName>
                                        </p:attrNameLst>
                                      </p:cBhvr>
                                      <p:tavLst>
                                        <p:tav tm="0">
                                          <p:val>
                                            <p:strVal val="#ppt_x"/>
                                          </p:val>
                                        </p:tav>
                                        <p:tav tm="100000">
                                          <p:val>
                                            <p:strVal val="#ppt_x"/>
                                          </p:val>
                                        </p:tav>
                                      </p:tavLst>
                                    </p:anim>
                                    <p:anim calcmode="lin" valueType="num">
                                      <p:cBhvr>
                                        <p:cTn id="14" dur="1000" fill="hold"/>
                                        <p:tgtEl>
                                          <p:spTgt spid="1474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7" grpId="0" animBg="1"/>
    </p:bldLst>
  </p:timing>
</p:sld>
</file>

<file path=ppt/slides/slide25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40A6A264-9A19-4EC8-AF8E-9410D96A14C2}"/>
              </a:ext>
            </a:extLst>
          </p:cNvPr>
          <p:cNvSpPr>
            <a:spLocks noGrp="1" noChangeArrowheads="1"/>
          </p:cNvSpPr>
          <p:nvPr>
            <p:ph type="title"/>
          </p:nvPr>
        </p:nvSpPr>
        <p:spPr>
          <a:xfrm>
            <a:off x="381000" y="0"/>
            <a:ext cx="8229600" cy="1143000"/>
          </a:xfrm>
        </p:spPr>
        <p:txBody>
          <a:bodyPr/>
          <a:lstStyle/>
          <a:p>
            <a:r>
              <a:rPr lang="en-US" altLang="en-US" sz="4800" dirty="0">
                <a:latin typeface="Eras Bold ITC" panose="020B0907030504020204" pitchFamily="34" charset="0"/>
              </a:rPr>
              <a:t>Withdrawal from Galilee </a:t>
            </a:r>
          </a:p>
        </p:txBody>
      </p:sp>
      <p:sp>
        <p:nvSpPr>
          <p:cNvPr id="148483" name="Rectangle 3">
            <a:extLst>
              <a:ext uri="{FF2B5EF4-FFF2-40B4-BE49-F238E27FC236}">
                <a16:creationId xmlns:a16="http://schemas.microsoft.com/office/drawing/2014/main" id="{ABD94F6D-2512-4439-B941-866F6FBC83E9}"/>
              </a:ext>
            </a:extLst>
          </p:cNvPr>
          <p:cNvSpPr>
            <a:spLocks noChangeArrowheads="1"/>
          </p:cNvSpPr>
          <p:nvPr/>
        </p:nvSpPr>
        <p:spPr bwMode="auto">
          <a:xfrm>
            <a:off x="633413" y="1295400"/>
            <a:ext cx="447675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Arial" panose="020B0604020202020204" pitchFamily="34" charset="0"/>
                <a:ea typeface="+mn-ea"/>
                <a:cs typeface="Times New Roman" panose="02020603050405020304" pitchFamily="18" charset="0"/>
              </a:rPr>
              <a:t>Third main period of ministry</a:t>
            </a:r>
            <a: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p>
        </p:txBody>
      </p:sp>
      <p:sp>
        <p:nvSpPr>
          <p:cNvPr id="148484" name="WordArt 4">
            <a:extLst>
              <a:ext uri="{FF2B5EF4-FFF2-40B4-BE49-F238E27FC236}">
                <a16:creationId xmlns:a16="http://schemas.microsoft.com/office/drawing/2014/main" id="{CA0BC99D-2F4E-4C03-87E1-62C37C6B5BC6}"/>
              </a:ext>
            </a:extLst>
          </p:cNvPr>
          <p:cNvSpPr>
            <a:spLocks noChangeArrowheads="1" noChangeShapeType="1" noTextEdit="1"/>
          </p:cNvSpPr>
          <p:nvPr/>
        </p:nvSpPr>
        <p:spPr bwMode="auto">
          <a:xfrm>
            <a:off x="609600" y="1905000"/>
            <a:ext cx="4267200" cy="1524000"/>
          </a:xfrm>
          <a:prstGeom prst="rect">
            <a:avLst/>
          </a:prstGeom>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rPr>
              <a:t>REJECTION!</a:t>
            </a:r>
          </a:p>
        </p:txBody>
      </p:sp>
      <p:pic>
        <p:nvPicPr>
          <p:cNvPr id="148485" name="Picture 5" descr="Cruxifiction">
            <a:extLst>
              <a:ext uri="{FF2B5EF4-FFF2-40B4-BE49-F238E27FC236}">
                <a16:creationId xmlns:a16="http://schemas.microsoft.com/office/drawing/2014/main" id="{3D332B23-B84D-4A47-A882-AA2FCE27AB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581400"/>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148488" name="Rectangle 8">
            <a:extLst>
              <a:ext uri="{FF2B5EF4-FFF2-40B4-BE49-F238E27FC236}">
                <a16:creationId xmlns:a16="http://schemas.microsoft.com/office/drawing/2014/main" id="{6533B04C-5D6E-45BF-833C-A237BFA7C0D9}"/>
              </a:ext>
            </a:extLst>
          </p:cNvPr>
          <p:cNvSpPr>
            <a:spLocks noChangeArrowheads="1"/>
          </p:cNvSpPr>
          <p:nvPr/>
        </p:nvSpPr>
        <p:spPr bwMode="auto">
          <a:xfrm>
            <a:off x="5334000" y="3657600"/>
            <a:ext cx="3276600" cy="28194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33CC"/>
                </a:solidFill>
                <a:effectLst/>
                <a:uLnTx/>
                <a:uFillTx/>
                <a:latin typeface="Arial" panose="020B0604020202020204" pitchFamily="34" charset="0"/>
                <a:ea typeface="+mn-ea"/>
                <a:cs typeface="+mn-cs"/>
              </a:rPr>
              <a:t>Peter’s Confession &amp; Aftermath</a:t>
            </a:r>
            <a:endParaRPr kumimoji="0" lang="en-US" altLang="en-US" sz="4400" b="0" i="0" u="none" strike="noStrike" kern="1200" cap="none" spc="0" normalizeH="0" baseline="0" noProof="0">
              <a:ln>
                <a:noFill/>
              </a:ln>
              <a:solidFill>
                <a:srgbClr val="0033CC"/>
              </a:solidFill>
              <a:effectLst/>
              <a:uLnTx/>
              <a:uFillTx/>
              <a:latin typeface="ELLIS" pitchFamily="2" charset="2"/>
              <a:ea typeface="+mn-ea"/>
              <a:cs typeface="+mn-cs"/>
            </a:endParaRPr>
          </a:p>
        </p:txBody>
      </p:sp>
      <p:grpSp>
        <p:nvGrpSpPr>
          <p:cNvPr id="148489" name="Group 9">
            <a:extLst>
              <a:ext uri="{FF2B5EF4-FFF2-40B4-BE49-F238E27FC236}">
                <a16:creationId xmlns:a16="http://schemas.microsoft.com/office/drawing/2014/main" id="{81EF830C-F73B-4B32-BFB7-C9D697FDA957}"/>
              </a:ext>
            </a:extLst>
          </p:cNvPr>
          <p:cNvGrpSpPr>
            <a:grpSpLocks/>
          </p:cNvGrpSpPr>
          <p:nvPr/>
        </p:nvGrpSpPr>
        <p:grpSpPr bwMode="auto">
          <a:xfrm>
            <a:off x="5867400" y="1676400"/>
            <a:ext cx="2286000" cy="2133600"/>
            <a:chOff x="1632" y="816"/>
            <a:chExt cx="1152" cy="1104"/>
          </a:xfrm>
        </p:grpSpPr>
        <p:pic>
          <p:nvPicPr>
            <p:cNvPr id="148490" name="Picture 10" descr="Disciples">
              <a:extLst>
                <a:ext uri="{FF2B5EF4-FFF2-40B4-BE49-F238E27FC236}">
                  <a16:creationId xmlns:a16="http://schemas.microsoft.com/office/drawing/2014/main" id="{99A35E24-644C-41DD-805D-918E8A279E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0338" t="25662" b="53807"/>
            <a:stretch>
              <a:fillRect/>
            </a:stretch>
          </p:blipFill>
          <p:spPr bwMode="auto">
            <a:xfrm>
              <a:off x="1728" y="816"/>
              <a:ext cx="980" cy="960"/>
            </a:xfrm>
            <a:prstGeom prst="rect">
              <a:avLst/>
            </a:prstGeom>
            <a:noFill/>
            <a:extLst>
              <a:ext uri="{909E8E84-426E-40DD-AFC4-6F175D3DCCD1}">
                <a14:hiddenFill xmlns:a14="http://schemas.microsoft.com/office/drawing/2010/main">
                  <a:solidFill>
                    <a:srgbClr val="FFFFFF"/>
                  </a:solidFill>
                </a14:hiddenFill>
              </a:ext>
            </a:extLst>
          </p:spPr>
        </p:pic>
        <p:sp>
          <p:nvSpPr>
            <p:cNvPr id="148491" name="Rectangle 11">
              <a:extLst>
                <a:ext uri="{FF2B5EF4-FFF2-40B4-BE49-F238E27FC236}">
                  <a16:creationId xmlns:a16="http://schemas.microsoft.com/office/drawing/2014/main" id="{3992119B-53D2-4AB9-9DA2-79BB65F07B80}"/>
                </a:ext>
              </a:extLst>
            </p:cNvPr>
            <p:cNvSpPr>
              <a:spLocks noChangeArrowheads="1"/>
            </p:cNvSpPr>
            <p:nvPr/>
          </p:nvSpPr>
          <p:spPr bwMode="auto">
            <a:xfrm>
              <a:off x="1632" y="1632"/>
              <a:ext cx="11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04439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8488"/>
                                        </p:tgtEl>
                                        <p:attrNameLst>
                                          <p:attrName>style.visibility</p:attrName>
                                        </p:attrNameLst>
                                      </p:cBhvr>
                                      <p:to>
                                        <p:strVal val="visible"/>
                                      </p:to>
                                    </p:set>
                                    <p:animEffect transition="in" filter="fade">
                                      <p:cBhvr>
                                        <p:cTn id="7" dur="2000"/>
                                        <p:tgtEl>
                                          <p:spTgt spid="148488"/>
                                        </p:tgtEl>
                                      </p:cBhvr>
                                    </p:animEffect>
                                  </p:childTnLst>
                                </p:cTn>
                              </p:par>
                              <p:par>
                                <p:cTn id="8" presetID="10" presetClass="entr" presetSubtype="0" fill="hold" nodeType="withEffect">
                                  <p:stCondLst>
                                    <p:cond delay="0"/>
                                  </p:stCondLst>
                                  <p:childTnLst>
                                    <p:set>
                                      <p:cBhvr>
                                        <p:cTn id="9" dur="1" fill="hold">
                                          <p:stCondLst>
                                            <p:cond delay="0"/>
                                          </p:stCondLst>
                                        </p:cTn>
                                        <p:tgtEl>
                                          <p:spTgt spid="148489"/>
                                        </p:tgtEl>
                                        <p:attrNameLst>
                                          <p:attrName>style.visibility</p:attrName>
                                        </p:attrNameLst>
                                      </p:cBhvr>
                                      <p:to>
                                        <p:strVal val="visible"/>
                                      </p:to>
                                    </p:set>
                                    <p:animEffect transition="in" filter="fade">
                                      <p:cBhvr>
                                        <p:cTn id="10" dur="2000"/>
                                        <p:tgtEl>
                                          <p:spTgt spid="148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8"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2D748392-CF3E-4F20-A34D-BDD849E7812B}"/>
              </a:ext>
            </a:extLst>
          </p:cNvPr>
          <p:cNvSpPr>
            <a:spLocks noGrp="1" noChangeArrowheads="1"/>
          </p:cNvSpPr>
          <p:nvPr>
            <p:ph type="title" idx="4294967295"/>
          </p:nvPr>
        </p:nvSpPr>
        <p:spPr>
          <a:xfrm>
            <a:off x="457200" y="79375"/>
            <a:ext cx="8458200" cy="1139825"/>
          </a:xfrm>
        </p:spPr>
        <p:txBody>
          <a:bodyPr/>
          <a:lstStyle/>
          <a:p>
            <a:r>
              <a:rPr lang="en-US" altLang="en-US" b="1" dirty="0">
                <a:solidFill>
                  <a:schemeClr val="tx1"/>
                </a:solidFill>
                <a:effectLst>
                  <a:outerShdw blurRad="38100" dist="38100" dir="2700000" algn="tl">
                    <a:srgbClr val="010199"/>
                  </a:outerShdw>
                </a:effectLst>
                <a:latin typeface="Georgia" panose="02040502050405020303" pitchFamily="18" charset="0"/>
              </a:rPr>
              <a:t>Theological Distinctives</a:t>
            </a:r>
          </a:p>
        </p:txBody>
      </p:sp>
      <p:sp>
        <p:nvSpPr>
          <p:cNvPr id="151555" name="Text Box 3">
            <a:extLst>
              <a:ext uri="{FF2B5EF4-FFF2-40B4-BE49-F238E27FC236}">
                <a16:creationId xmlns:a16="http://schemas.microsoft.com/office/drawing/2014/main" id="{C07E8EAA-4522-4FAE-A84E-7DDA20D10445}"/>
              </a:ext>
            </a:extLst>
          </p:cNvPr>
          <p:cNvSpPr txBox="1">
            <a:spLocks noChangeArrowheads="1"/>
          </p:cNvSpPr>
          <p:nvPr/>
        </p:nvSpPr>
        <p:spPr bwMode="auto">
          <a:xfrm>
            <a:off x="609600" y="1600200"/>
            <a:ext cx="2014538"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Times" panose="02020603050405020304" pitchFamily="18" charset="0"/>
                <a:ea typeface="SimSun" panose="02010600030101010101" pitchFamily="2" charset="-122"/>
                <a:cs typeface="+mn-cs"/>
              </a:rPr>
              <a:t>Mark</a:t>
            </a:r>
            <a:endPar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151556" name="Text Box 4">
            <a:extLst>
              <a:ext uri="{FF2B5EF4-FFF2-40B4-BE49-F238E27FC236}">
                <a16:creationId xmlns:a16="http://schemas.microsoft.com/office/drawing/2014/main" id="{EC96A0EE-8A32-489E-8AF6-B8E50CDC7D23}"/>
              </a:ext>
            </a:extLst>
          </p:cNvPr>
          <p:cNvSpPr txBox="1">
            <a:spLocks noChangeArrowheads="1"/>
          </p:cNvSpPr>
          <p:nvPr/>
        </p:nvSpPr>
        <p:spPr bwMode="auto">
          <a:xfrm>
            <a:off x="3476623" y="1600200"/>
            <a:ext cx="2014537"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Times" panose="02020603050405020304" pitchFamily="18" charset="0"/>
                <a:ea typeface="SimSun" panose="02010600030101010101" pitchFamily="2" charset="-122"/>
                <a:cs typeface="+mn-cs"/>
              </a:rPr>
              <a:t>Matthew</a:t>
            </a:r>
            <a:endPar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151557" name="Text Box 5">
            <a:extLst>
              <a:ext uri="{FF2B5EF4-FFF2-40B4-BE49-F238E27FC236}">
                <a16:creationId xmlns:a16="http://schemas.microsoft.com/office/drawing/2014/main" id="{F5225EC6-B161-417A-8FFA-1002CBC2F693}"/>
              </a:ext>
            </a:extLst>
          </p:cNvPr>
          <p:cNvSpPr txBox="1">
            <a:spLocks noChangeArrowheads="1"/>
          </p:cNvSpPr>
          <p:nvPr/>
        </p:nvSpPr>
        <p:spPr bwMode="auto">
          <a:xfrm>
            <a:off x="6286501" y="1600200"/>
            <a:ext cx="2386012"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Luke </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51558" name="Text Box 6">
            <a:extLst>
              <a:ext uri="{FF2B5EF4-FFF2-40B4-BE49-F238E27FC236}">
                <a16:creationId xmlns:a16="http://schemas.microsoft.com/office/drawing/2014/main" id="{FA010445-CF27-46AC-89C3-EF8C994AF61F}"/>
              </a:ext>
            </a:extLst>
          </p:cNvPr>
          <p:cNvSpPr txBox="1">
            <a:spLocks noChangeArrowheads="1"/>
          </p:cNvSpPr>
          <p:nvPr/>
        </p:nvSpPr>
        <p:spPr bwMode="auto">
          <a:xfrm>
            <a:off x="609600" y="2209800"/>
            <a:ext cx="2014538" cy="1401763"/>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Jesus the Suffering Servant</a:t>
            </a:r>
            <a:endParaRPr kumimoji="0" lang="en-US" altLang="en-US" sz="2800" b="0" i="0" u="none" strike="noStrike" kern="1200" cap="none" spc="0" normalizeH="0" baseline="0" noProof="0" dirty="0">
              <a:ln>
                <a:noFill/>
              </a:ln>
              <a:solidFill>
                <a:srgbClr val="FFFFFF"/>
              </a:solidFill>
              <a:effectLst/>
              <a:uLnTx/>
              <a:uFillTx/>
              <a:latin typeface="Times" panose="02020603050405020304" pitchFamily="18" charset="0"/>
              <a:ea typeface="+mn-ea"/>
              <a:cs typeface="+mn-cs"/>
            </a:endParaRPr>
          </a:p>
        </p:txBody>
      </p:sp>
      <p:sp>
        <p:nvSpPr>
          <p:cNvPr id="151559" name="Text Box 7">
            <a:extLst>
              <a:ext uri="{FF2B5EF4-FFF2-40B4-BE49-F238E27FC236}">
                <a16:creationId xmlns:a16="http://schemas.microsoft.com/office/drawing/2014/main" id="{E69D64DB-27B0-4113-AA16-EC0B7D90548C}"/>
              </a:ext>
            </a:extLst>
          </p:cNvPr>
          <p:cNvSpPr txBox="1">
            <a:spLocks noChangeArrowheads="1"/>
          </p:cNvSpPr>
          <p:nvPr/>
        </p:nvSpPr>
        <p:spPr bwMode="auto">
          <a:xfrm>
            <a:off x="3476623" y="2209800"/>
            <a:ext cx="2014537" cy="182880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Ministry among Jews &amp; Gentiles</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51560" name="Text Box 8">
            <a:extLst>
              <a:ext uri="{FF2B5EF4-FFF2-40B4-BE49-F238E27FC236}">
                <a16:creationId xmlns:a16="http://schemas.microsoft.com/office/drawing/2014/main" id="{337CE514-D57F-4A31-8E59-22C65C7C65A2}"/>
              </a:ext>
            </a:extLst>
          </p:cNvPr>
          <p:cNvSpPr txBox="1">
            <a:spLocks noChangeArrowheads="1"/>
          </p:cNvSpPr>
          <p:nvPr/>
        </p:nvSpPr>
        <p:spPr bwMode="auto">
          <a:xfrm>
            <a:off x="6286501" y="2209800"/>
            <a:ext cx="2386012" cy="1815882"/>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Jesus as Eschatological Prophet and Discipleship</a:t>
            </a:r>
            <a:endParaRPr kumimoji="0" lang="en-US" altLang="en-US" sz="2800" b="0" i="0" u="none" strike="noStrike" kern="1200" cap="none" spc="0" normalizeH="0" baseline="0" noProof="0" dirty="0">
              <a:ln>
                <a:noFill/>
              </a:ln>
              <a:solidFill>
                <a:srgbClr val="FFFFFF"/>
              </a:solidFill>
              <a:effectLst/>
              <a:uLnTx/>
              <a:uFillTx/>
              <a:latin typeface="Times" panose="02020603050405020304" pitchFamily="18" charset="0"/>
              <a:ea typeface="+mn-ea"/>
              <a:cs typeface="+mn-cs"/>
            </a:endParaRPr>
          </a:p>
        </p:txBody>
      </p:sp>
      <p:pic>
        <p:nvPicPr>
          <p:cNvPr id="151561" name="Picture 9" descr="ISCAA008">
            <a:extLst>
              <a:ext uri="{FF2B5EF4-FFF2-40B4-BE49-F238E27FC236}">
                <a16:creationId xmlns:a16="http://schemas.microsoft.com/office/drawing/2014/main" id="{FFB3FD08-6794-4FE1-922E-1F9E253658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038600"/>
            <a:ext cx="4267200"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846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1558"/>
                                        </p:tgtEl>
                                        <p:attrNameLst>
                                          <p:attrName>style.visibility</p:attrName>
                                        </p:attrNameLst>
                                      </p:cBhvr>
                                      <p:to>
                                        <p:strVal val="visible"/>
                                      </p:to>
                                    </p:set>
                                    <p:animEffect transition="in" filter="fade">
                                      <p:cBhvr>
                                        <p:cTn id="7" dur="1000"/>
                                        <p:tgtEl>
                                          <p:spTgt spid="151558"/>
                                        </p:tgtEl>
                                      </p:cBhvr>
                                    </p:animEffect>
                                    <p:anim calcmode="lin" valueType="num">
                                      <p:cBhvr>
                                        <p:cTn id="8" dur="1000" fill="hold"/>
                                        <p:tgtEl>
                                          <p:spTgt spid="151558"/>
                                        </p:tgtEl>
                                        <p:attrNameLst>
                                          <p:attrName>ppt_x</p:attrName>
                                        </p:attrNameLst>
                                      </p:cBhvr>
                                      <p:tavLst>
                                        <p:tav tm="0">
                                          <p:val>
                                            <p:strVal val="#ppt_x"/>
                                          </p:val>
                                        </p:tav>
                                        <p:tav tm="100000">
                                          <p:val>
                                            <p:strVal val="#ppt_x"/>
                                          </p:val>
                                        </p:tav>
                                      </p:tavLst>
                                    </p:anim>
                                    <p:anim calcmode="lin" valueType="num">
                                      <p:cBhvr>
                                        <p:cTn id="9" dur="1000" fill="hold"/>
                                        <p:tgtEl>
                                          <p:spTgt spid="15155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1555"/>
                                        </p:tgtEl>
                                        <p:attrNameLst>
                                          <p:attrName>style.visibility</p:attrName>
                                        </p:attrNameLst>
                                      </p:cBhvr>
                                      <p:to>
                                        <p:strVal val="visible"/>
                                      </p:to>
                                    </p:set>
                                    <p:animEffect transition="in" filter="fade">
                                      <p:cBhvr>
                                        <p:cTn id="12" dur="1000"/>
                                        <p:tgtEl>
                                          <p:spTgt spid="151555"/>
                                        </p:tgtEl>
                                      </p:cBhvr>
                                    </p:animEffect>
                                    <p:anim calcmode="lin" valueType="num">
                                      <p:cBhvr>
                                        <p:cTn id="13" dur="1000" fill="hold"/>
                                        <p:tgtEl>
                                          <p:spTgt spid="151555"/>
                                        </p:tgtEl>
                                        <p:attrNameLst>
                                          <p:attrName>ppt_x</p:attrName>
                                        </p:attrNameLst>
                                      </p:cBhvr>
                                      <p:tavLst>
                                        <p:tav tm="0">
                                          <p:val>
                                            <p:strVal val="#ppt_x"/>
                                          </p:val>
                                        </p:tav>
                                        <p:tav tm="100000">
                                          <p:val>
                                            <p:strVal val="#ppt_x"/>
                                          </p:val>
                                        </p:tav>
                                      </p:tavLst>
                                    </p:anim>
                                    <p:anim calcmode="lin" valueType="num">
                                      <p:cBhvr>
                                        <p:cTn id="14" dur="1000" fill="hold"/>
                                        <p:tgtEl>
                                          <p:spTgt spid="15155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51556"/>
                                        </p:tgtEl>
                                        <p:attrNameLst>
                                          <p:attrName>style.visibility</p:attrName>
                                        </p:attrNameLst>
                                      </p:cBhvr>
                                      <p:to>
                                        <p:strVal val="visible"/>
                                      </p:to>
                                    </p:set>
                                    <p:anim calcmode="lin" valueType="num">
                                      <p:cBhvr>
                                        <p:cTn id="19" dur="1000" fill="hold"/>
                                        <p:tgtEl>
                                          <p:spTgt spid="151556"/>
                                        </p:tgtEl>
                                        <p:attrNameLst>
                                          <p:attrName>ppt_x</p:attrName>
                                        </p:attrNameLst>
                                      </p:cBhvr>
                                      <p:tavLst>
                                        <p:tav tm="0">
                                          <p:val>
                                            <p:strVal val="#ppt_x-.2"/>
                                          </p:val>
                                        </p:tav>
                                        <p:tav tm="100000">
                                          <p:val>
                                            <p:strVal val="#ppt_x"/>
                                          </p:val>
                                        </p:tav>
                                      </p:tavLst>
                                    </p:anim>
                                    <p:anim calcmode="lin" valueType="num">
                                      <p:cBhvr>
                                        <p:cTn id="20" dur="1000" fill="hold"/>
                                        <p:tgtEl>
                                          <p:spTgt spid="15155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51556"/>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51559"/>
                                        </p:tgtEl>
                                        <p:attrNameLst>
                                          <p:attrName>style.visibility</p:attrName>
                                        </p:attrNameLst>
                                      </p:cBhvr>
                                      <p:to>
                                        <p:strVal val="visible"/>
                                      </p:to>
                                    </p:set>
                                    <p:anim calcmode="lin" valueType="num">
                                      <p:cBhvr>
                                        <p:cTn id="24" dur="1000" fill="hold"/>
                                        <p:tgtEl>
                                          <p:spTgt spid="151559"/>
                                        </p:tgtEl>
                                        <p:attrNameLst>
                                          <p:attrName>ppt_x</p:attrName>
                                        </p:attrNameLst>
                                      </p:cBhvr>
                                      <p:tavLst>
                                        <p:tav tm="0">
                                          <p:val>
                                            <p:strVal val="#ppt_x-.2"/>
                                          </p:val>
                                        </p:tav>
                                        <p:tav tm="100000">
                                          <p:val>
                                            <p:strVal val="#ppt_x"/>
                                          </p:val>
                                        </p:tav>
                                      </p:tavLst>
                                    </p:anim>
                                    <p:anim calcmode="lin" valueType="num">
                                      <p:cBhvr>
                                        <p:cTn id="25" dur="1000" fill="hold"/>
                                        <p:tgtEl>
                                          <p:spTgt spid="151559"/>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5155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51557"/>
                                        </p:tgtEl>
                                        <p:attrNameLst>
                                          <p:attrName>style.visibility</p:attrName>
                                        </p:attrNameLst>
                                      </p:cBhvr>
                                      <p:to>
                                        <p:strVal val="visible"/>
                                      </p:to>
                                    </p:set>
                                    <p:animEffect transition="in" filter="fade">
                                      <p:cBhvr>
                                        <p:cTn id="31" dur="1000"/>
                                        <p:tgtEl>
                                          <p:spTgt spid="151557"/>
                                        </p:tgtEl>
                                      </p:cBhvr>
                                    </p:animEffect>
                                    <p:anim calcmode="lin" valueType="num">
                                      <p:cBhvr>
                                        <p:cTn id="32" dur="1000" fill="hold"/>
                                        <p:tgtEl>
                                          <p:spTgt spid="151557"/>
                                        </p:tgtEl>
                                        <p:attrNameLst>
                                          <p:attrName>ppt_x</p:attrName>
                                        </p:attrNameLst>
                                      </p:cBhvr>
                                      <p:tavLst>
                                        <p:tav tm="0">
                                          <p:val>
                                            <p:strVal val="#ppt_x"/>
                                          </p:val>
                                        </p:tav>
                                        <p:tav tm="100000">
                                          <p:val>
                                            <p:strVal val="#ppt_x"/>
                                          </p:val>
                                        </p:tav>
                                      </p:tavLst>
                                    </p:anim>
                                    <p:anim calcmode="lin" valueType="num">
                                      <p:cBhvr>
                                        <p:cTn id="33" dur="1000" fill="hold"/>
                                        <p:tgtEl>
                                          <p:spTgt spid="151557"/>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51560"/>
                                        </p:tgtEl>
                                        <p:attrNameLst>
                                          <p:attrName>style.visibility</p:attrName>
                                        </p:attrNameLst>
                                      </p:cBhvr>
                                      <p:to>
                                        <p:strVal val="visible"/>
                                      </p:to>
                                    </p:set>
                                    <p:animEffect transition="in" filter="fade">
                                      <p:cBhvr>
                                        <p:cTn id="36" dur="1000"/>
                                        <p:tgtEl>
                                          <p:spTgt spid="151560"/>
                                        </p:tgtEl>
                                      </p:cBhvr>
                                    </p:animEffect>
                                    <p:anim calcmode="lin" valueType="num">
                                      <p:cBhvr>
                                        <p:cTn id="37" dur="1000" fill="hold"/>
                                        <p:tgtEl>
                                          <p:spTgt spid="151560"/>
                                        </p:tgtEl>
                                        <p:attrNameLst>
                                          <p:attrName>ppt_x</p:attrName>
                                        </p:attrNameLst>
                                      </p:cBhvr>
                                      <p:tavLst>
                                        <p:tav tm="0">
                                          <p:val>
                                            <p:strVal val="#ppt_x"/>
                                          </p:val>
                                        </p:tav>
                                        <p:tav tm="100000">
                                          <p:val>
                                            <p:strVal val="#ppt_x"/>
                                          </p:val>
                                        </p:tav>
                                      </p:tavLst>
                                    </p:anim>
                                    <p:anim calcmode="lin" valueType="num">
                                      <p:cBhvr>
                                        <p:cTn id="38" dur="1000" fill="hold"/>
                                        <p:tgtEl>
                                          <p:spTgt spid="1515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animBg="1"/>
      <p:bldP spid="151556" grpId="0" animBg="1"/>
      <p:bldP spid="151557" grpId="0" animBg="1"/>
      <p:bldP spid="151558" grpId="0" animBg="1"/>
      <p:bldP spid="151559" grpId="0" animBg="1"/>
      <p:bldP spid="151560" grpId="0" animBg="1"/>
    </p:bldLst>
  </p:timing>
</p:sld>
</file>

<file path=ppt/slides/slide25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8FE8C826-63C9-4B2F-AC84-DF2BD83EAF74}"/>
              </a:ext>
            </a:extLst>
          </p:cNvPr>
          <p:cNvSpPr>
            <a:spLocks noGrp="1" noChangeArrowheads="1"/>
          </p:cNvSpPr>
          <p:nvPr>
            <p:ph type="title"/>
          </p:nvPr>
        </p:nvSpPr>
        <p:spPr>
          <a:xfrm>
            <a:off x="1828800" y="228600"/>
            <a:ext cx="6248400" cy="762000"/>
          </a:xfrm>
          <a:solidFill>
            <a:srgbClr val="000000"/>
          </a:solidFill>
        </p:spPr>
        <p:txBody>
          <a:bodyPr/>
          <a:lstStyle/>
          <a:p>
            <a:r>
              <a:rPr lang="en-US" altLang="en-US" dirty="0">
                <a:solidFill>
                  <a:schemeClr val="bg1"/>
                </a:solidFill>
                <a:latin typeface="Alan Den" charset="0"/>
              </a:rPr>
              <a:t>Conclusion</a:t>
            </a:r>
            <a:endParaRPr lang="en-US" altLang="en-US" dirty="0">
              <a:solidFill>
                <a:schemeClr val="bg1"/>
              </a:solidFill>
              <a:latin typeface="ELLIS" pitchFamily="2" charset="2"/>
            </a:endParaRPr>
          </a:p>
        </p:txBody>
      </p:sp>
      <p:pic>
        <p:nvPicPr>
          <p:cNvPr id="146437" name="Picture 5" descr="kingdomofheaven">
            <a:extLst>
              <a:ext uri="{FF2B5EF4-FFF2-40B4-BE49-F238E27FC236}">
                <a16:creationId xmlns:a16="http://schemas.microsoft.com/office/drawing/2014/main" id="{0815617F-8E96-4A37-B35C-D70B5B107D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95400"/>
            <a:ext cx="8572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146438" name="Picture 6" descr="kingdom of GOd">
            <a:extLst>
              <a:ext uri="{FF2B5EF4-FFF2-40B4-BE49-F238E27FC236}">
                <a16:creationId xmlns:a16="http://schemas.microsoft.com/office/drawing/2014/main" id="{C3D9746E-172C-41F2-88CB-7A746E31ED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295400"/>
            <a:ext cx="5638800" cy="5181600"/>
          </a:xfrm>
          <a:prstGeom prst="rect">
            <a:avLst/>
          </a:prstGeom>
          <a:noFill/>
          <a:ln w="76200" cmpd="tri">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733456"/>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146437"/>
                                        </p:tgtEl>
                                        <p:attrNameLst>
                                          <p:attrName>style.visibility</p:attrName>
                                        </p:attrNameLst>
                                      </p:cBhvr>
                                      <p:to>
                                        <p:strVal val="visible"/>
                                      </p:to>
                                    </p:set>
                                    <p:animScale>
                                      <p:cBhvr>
                                        <p:cTn id="7" dur="1000" decel="50000" fill="hold">
                                          <p:stCondLst>
                                            <p:cond delay="0"/>
                                          </p:stCondLst>
                                        </p:cTn>
                                        <p:tgtEl>
                                          <p:spTgt spid="1464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6437"/>
                                        </p:tgtEl>
                                        <p:attrNameLst>
                                          <p:attrName>ppt_x</p:attrName>
                                          <p:attrName>ppt_y</p:attrName>
                                        </p:attrNameLst>
                                      </p:cBhvr>
                                    </p:animMotion>
                                    <p:animEffect transition="in" filter="fade">
                                      <p:cBhvr>
                                        <p:cTn id="9" dur="1000"/>
                                        <p:tgtEl>
                                          <p:spTgt spid="146437"/>
                                        </p:tgtEl>
                                      </p:cBhvr>
                                    </p:animEffect>
                                  </p:childTnLst>
                                  <p:subTnLst>
                                    <p:set>
                                      <p:cBhvr override="childStyle">
                                        <p:cTn dur="1" fill="hold" display="0" masterRel="nextClick" afterEffect="1"/>
                                        <p:tgtEl>
                                          <p:spTgt spid="146437"/>
                                        </p:tgtEl>
                                        <p:attrNameLst>
                                          <p:attrName>style.visibility</p:attrName>
                                        </p:attrNameLst>
                                      </p:cBhvr>
                                      <p:to>
                                        <p:strVal val="hidden"/>
                                      </p:to>
                                    </p:set>
                                  </p:sub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46438"/>
                                        </p:tgtEl>
                                        <p:attrNameLst>
                                          <p:attrName>style.visibility</p:attrName>
                                        </p:attrNameLst>
                                      </p:cBhvr>
                                      <p:to>
                                        <p:strVal val="visible"/>
                                      </p:to>
                                    </p:set>
                                    <p:anim calcmode="lin" valueType="num">
                                      <p:cBhvr>
                                        <p:cTn id="14" dur="1000" fill="hold"/>
                                        <p:tgtEl>
                                          <p:spTgt spid="146438"/>
                                        </p:tgtEl>
                                        <p:attrNameLst>
                                          <p:attrName>ppt_w</p:attrName>
                                        </p:attrNameLst>
                                      </p:cBhvr>
                                      <p:tavLst>
                                        <p:tav tm="0">
                                          <p:val>
                                            <p:fltVal val="0"/>
                                          </p:val>
                                        </p:tav>
                                        <p:tav tm="100000">
                                          <p:val>
                                            <p:strVal val="#ppt_w"/>
                                          </p:val>
                                        </p:tav>
                                      </p:tavLst>
                                    </p:anim>
                                    <p:anim calcmode="lin" valueType="num">
                                      <p:cBhvr>
                                        <p:cTn id="15" dur="1000" fill="hold"/>
                                        <p:tgtEl>
                                          <p:spTgt spid="146438"/>
                                        </p:tgtEl>
                                        <p:attrNameLst>
                                          <p:attrName>ppt_h</p:attrName>
                                        </p:attrNameLst>
                                      </p:cBhvr>
                                      <p:tavLst>
                                        <p:tav tm="0">
                                          <p:val>
                                            <p:fltVal val="0"/>
                                          </p:val>
                                        </p:tav>
                                        <p:tav tm="100000">
                                          <p:val>
                                            <p:strVal val="#ppt_h"/>
                                          </p:val>
                                        </p:tav>
                                      </p:tavLst>
                                    </p:anim>
                                    <p:animEffect transition="in" filter="fade">
                                      <p:cBhvr>
                                        <p:cTn id="16" dur="1000"/>
                                        <p:tgtEl>
                                          <p:spTgt spid="146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7315"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15</a:t>
            </a:r>
          </a:p>
        </p:txBody>
      </p:sp>
    </p:spTree>
    <p:extLst>
      <p:ext uri="{BB962C8B-B14F-4D97-AF65-F5344CB8AC3E}">
        <p14:creationId xmlns:p14="http://schemas.microsoft.com/office/powerpoint/2010/main" val="94690708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87624" y="0"/>
            <a:ext cx="6629400" cy="2609850"/>
          </a:xfrm>
        </p:spPr>
        <p:txBody>
          <a:bodyPr/>
          <a:lstStyle/>
          <a:p>
            <a:pPr>
              <a:defRPr/>
            </a:pPr>
            <a:r>
              <a:rPr lang="en-US" sz="8000" b="1" i="1" dirty="0">
                <a:solidFill>
                  <a:schemeClr val="bg1"/>
                </a:solidFill>
                <a:effectLst>
                  <a:glow rad="101600">
                    <a:schemeClr val="tx1">
                      <a:alpha val="75000"/>
                    </a:schemeClr>
                  </a:glow>
                </a:effectLst>
                <a:latin typeface="Alan Den" charset="0"/>
                <a:ea typeface="ヒラギノ角ゴ Pro W3" charset="0"/>
                <a:cs typeface="Alan Den" charset="0"/>
              </a:rPr>
              <a:t>His Body, </a:t>
            </a:r>
            <a:br>
              <a:rPr lang="en-US" sz="8000" b="1" i="1" dirty="0">
                <a:solidFill>
                  <a:schemeClr val="bg1"/>
                </a:solidFill>
                <a:effectLst>
                  <a:glow rad="101600">
                    <a:schemeClr val="tx1">
                      <a:alpha val="75000"/>
                    </a:schemeClr>
                  </a:glow>
                </a:effectLst>
                <a:latin typeface="Alan Den" charset="0"/>
                <a:ea typeface="ヒラギノ角ゴ Pro W3" charset="0"/>
                <a:cs typeface="Alan Den" charset="0"/>
              </a:rPr>
            </a:br>
            <a:r>
              <a:rPr lang="en-US" sz="8000" b="1" i="1" dirty="0">
                <a:solidFill>
                  <a:schemeClr val="bg1"/>
                </a:solidFill>
                <a:effectLst>
                  <a:glow rad="101600">
                    <a:schemeClr val="tx1">
                      <a:alpha val="75000"/>
                    </a:schemeClr>
                  </a:glow>
                </a:effectLst>
                <a:latin typeface="Alan Den" charset="0"/>
                <a:ea typeface="ヒラギノ角ゴ Pro W3" charset="0"/>
                <a:cs typeface="Alan Den" charset="0"/>
              </a:rPr>
              <a:t>Our Bodies</a:t>
            </a:r>
            <a:r>
              <a:rPr lang="en-US" dirty="0">
                <a:effectLst>
                  <a:glow rad="101600">
                    <a:schemeClr val="tx1">
                      <a:alpha val="75000"/>
                    </a:schemeClr>
                  </a:glow>
                </a:effectLst>
                <a:latin typeface="Arial" charset="0"/>
                <a:ea typeface="ヒラギノ角ゴ Pro W3" charset="0"/>
                <a:cs typeface="ヒラギノ角ゴ Pro W3" charset="0"/>
              </a:rPr>
              <a:t> </a:t>
            </a:r>
          </a:p>
        </p:txBody>
      </p:sp>
      <p:sp>
        <p:nvSpPr>
          <p:cNvPr id="5" name="Rectangle 4"/>
          <p:cNvSpPr txBox="1">
            <a:spLocks noChangeArrowheads="1"/>
          </p:cNvSpPr>
          <p:nvPr/>
        </p:nvSpPr>
        <p:spPr bwMode="auto">
          <a:xfrm>
            <a:off x="4067175" y="4868863"/>
            <a:ext cx="5076825" cy="1008062"/>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glow rad="254000">
                    <a:srgbClr val="000000">
                      <a:alpha val="75000"/>
                    </a:srgbClr>
                  </a:glow>
                </a:effectLst>
                <a:uLnTx/>
                <a:uFillTx/>
                <a:latin typeface="Arial"/>
                <a:ea typeface="Osaka" charset="0"/>
                <a:cs typeface="Osaka" charset="0"/>
              </a:rPr>
              <a:t>1 Corinthians 15</a:t>
            </a:r>
            <a:endParaRPr kumimoji="0" lang="en-US" sz="3600" b="0" i="1" u="none" strike="noStrike" kern="0" cap="none" spc="0" normalizeH="0" baseline="0" noProof="0" dirty="0">
              <a:ln>
                <a:noFill/>
              </a:ln>
              <a:solidFill>
                <a:srgbClr val="FFFFFF"/>
              </a:solidFill>
              <a:effectLst>
                <a:glow rad="254000">
                  <a:srgbClr val="000000">
                    <a:alpha val="75000"/>
                  </a:srgbClr>
                </a:glow>
              </a:effectLst>
              <a:uLnTx/>
              <a:uFillTx/>
              <a:latin typeface="Arial"/>
              <a:ea typeface="Osaka" charset="0"/>
              <a:cs typeface="Osaka" charset="0"/>
            </a:endParaRPr>
          </a:p>
        </p:txBody>
      </p:sp>
      <p:sp>
        <p:nvSpPr>
          <p:cNvPr id="6" name="Rectangle 5"/>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ヒラギノ角ゴ Pro W3" charset="0"/>
                <a:cs typeface="Arial"/>
              </a:rPr>
              <a:t>Dr. Rick Griffith • Amman International Church</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ヒラギノ角ゴ Pro W3"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ヒラギノ角ゴ Pro W3" charset="0"/>
                <a:cs typeface="Arial"/>
              </a:rPr>
              <a:t>AmmanChurch.com &amp; BibleStudyDownloads.org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The Roman seal prevented tampering</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052" name="Picture 4" descr="Picture background">
            <a:extLst>
              <a:ext uri="{FF2B5EF4-FFF2-40B4-BE49-F238E27FC236}">
                <a16:creationId xmlns:a16="http://schemas.microsoft.com/office/drawing/2014/main" id="{510F4958-C01F-9E51-1FF0-9171FA497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4384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9" name="Title 1"/>
          <p:cNvSpPr>
            <a:spLocks noGrp="1"/>
          </p:cNvSpPr>
          <p:nvPr>
            <p:ph type="title"/>
          </p:nvPr>
        </p:nvSpPr>
        <p:spPr>
          <a:xfrm>
            <a:off x="0" y="5830887"/>
            <a:ext cx="9119668" cy="1012650"/>
          </a:xfrm>
        </p:spPr>
        <p:txBody>
          <a:bodyPr/>
          <a:lstStyle/>
          <a:p>
            <a:pPr>
              <a:defRPr/>
            </a:pPr>
            <a:r>
              <a:rPr lang="en-US" b="1" i="1" dirty="0">
                <a:solidFill>
                  <a:srgbClr val="FFFFFF"/>
                </a:solidFill>
                <a:effectLst>
                  <a:glow rad="127000">
                    <a:schemeClr val="tx1"/>
                  </a:glow>
                </a:effectLst>
                <a:latin typeface="Arial" charset="0"/>
                <a:ea typeface="ヒラギノ角ゴ Pro W3" charset="0"/>
                <a:cs typeface="ヒラギノ角ゴ Pro W3" charset="0"/>
              </a:rPr>
              <a:t>Friday, 22 April 2022</a:t>
            </a:r>
          </a:p>
        </p:txBody>
      </p:sp>
      <p:pic>
        <p:nvPicPr>
          <p:cNvPr id="1026" name="Picture 2" descr="2022 Earth Day - Fannin Tree Farm">
            <a:extLst>
              <a:ext uri="{FF2B5EF4-FFF2-40B4-BE49-F238E27FC236}">
                <a16:creationId xmlns:a16="http://schemas.microsoft.com/office/drawing/2014/main" id="{D2F934D0-3C40-7424-032D-ED7EE2E4D4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27113"/>
            <a:ext cx="9144000" cy="480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99596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2E9B54-FC42-3359-5513-2D9FEEF7B4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2656" y="-3256449"/>
            <a:ext cx="8064896" cy="12492684"/>
          </a:xfrm>
          <a:prstGeom prst="rect">
            <a:avLst/>
          </a:prstGeom>
        </p:spPr>
      </p:pic>
      <p:sp>
        <p:nvSpPr>
          <p:cNvPr id="43009" name="Title 1"/>
          <p:cNvSpPr>
            <a:spLocks noGrp="1"/>
          </p:cNvSpPr>
          <p:nvPr>
            <p:ph type="title"/>
          </p:nvPr>
        </p:nvSpPr>
        <p:spPr>
          <a:xfrm>
            <a:off x="5868144" y="0"/>
            <a:ext cx="3300196" cy="6858000"/>
          </a:xfrm>
        </p:spPr>
        <p:txBody>
          <a:bodyPr/>
          <a:lstStyle/>
          <a:p>
            <a:r>
              <a:rPr lang="en-US" sz="5400" b="1" dirty="0">
                <a:latin typeface="Arial" charset="0"/>
                <a:ea typeface="ヒラギノ角ゴ Pro W3" charset="0"/>
                <a:cs typeface="ヒラギノ角ゴ Pro W3" charset="0"/>
              </a:rPr>
              <a:t>Give Up God </a:t>
            </a:r>
            <a:br>
              <a:rPr lang="en-US" sz="5400" b="1" dirty="0">
                <a:latin typeface="Arial" charset="0"/>
                <a:ea typeface="ヒラギノ角ゴ Pro W3" charset="0"/>
                <a:cs typeface="ヒラギノ角ゴ Pro W3" charset="0"/>
              </a:rPr>
            </a:br>
            <a:r>
              <a:rPr lang="en-US" dirty="0">
                <a:latin typeface="Arial" charset="0"/>
                <a:ea typeface="ヒラギノ角ゴ Pro W3" charset="0"/>
                <a:cs typeface="ヒラギノ角ゴ Pro W3" charset="0"/>
              </a:rPr>
              <a:t>(2022 NY Times)</a:t>
            </a:r>
            <a:br>
              <a:rPr lang="en-US" dirty="0">
                <a:latin typeface="Arial" charset="0"/>
                <a:ea typeface="ヒラギノ角ゴ Pro W3" charset="0"/>
                <a:cs typeface="ヒラギノ角ゴ Pro W3" charset="0"/>
              </a:rPr>
            </a:br>
            <a:br>
              <a:rPr lang="en-US" dirty="0">
                <a:latin typeface="Arial" charset="0"/>
                <a:ea typeface="ヒラギノ角ゴ Pro W3" charset="0"/>
                <a:cs typeface="ヒラギノ角ゴ Pro W3" charset="0"/>
              </a:rPr>
            </a:br>
            <a:r>
              <a:rPr lang="en-US" dirty="0">
                <a:latin typeface="Arial" charset="0"/>
                <a:ea typeface="ヒラギノ角ゴ Pro W3" charset="0"/>
                <a:cs typeface="ヒラギノ角ゴ Pro W3" charset="0"/>
              </a:rPr>
              <a:t>—Passover Issue </a:t>
            </a:r>
            <a:br>
              <a:rPr lang="en-US" dirty="0">
                <a:latin typeface="Arial" charset="0"/>
                <a:ea typeface="ヒラギノ角ゴ Pro W3" charset="0"/>
                <a:cs typeface="ヒラギノ角ゴ Pro W3" charset="0"/>
              </a:rPr>
            </a:br>
            <a:r>
              <a:rPr lang="en-US" dirty="0">
                <a:latin typeface="Arial" charset="0"/>
                <a:ea typeface="ヒラギノ角ゴ Pro W3" charset="0"/>
                <a:cs typeface="ヒラギノ角ゴ Pro W3" charset="0"/>
              </a:rPr>
              <a:t>(= Good Friday)</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44034" name="Title 1"/>
          <p:cNvSpPr>
            <a:spLocks noGrp="1"/>
          </p:cNvSpPr>
          <p:nvPr>
            <p:ph type="title"/>
          </p:nvPr>
        </p:nvSpPr>
        <p:spPr>
          <a:xfrm>
            <a:off x="0" y="188913"/>
            <a:ext cx="7772400" cy="1143000"/>
          </a:xfrm>
        </p:spPr>
        <p:txBody>
          <a:bodyPr/>
          <a:lstStyle/>
          <a:p>
            <a:pPr algn="l"/>
            <a:r>
              <a:rPr lang="en-US" b="1" dirty="0">
                <a:solidFill>
                  <a:schemeClr val="bg1"/>
                </a:solidFill>
                <a:latin typeface="Arial" charset="0"/>
                <a:ea typeface="ヒラギノ角ゴ Pro W3" charset="0"/>
                <a:cs typeface="ヒラギノ角ゴ Pro W3" charset="0"/>
              </a:rPr>
              <a:t>March 2013 at FAU</a:t>
            </a:r>
          </a:p>
        </p:txBody>
      </p:sp>
      <p:pic>
        <p:nvPicPr>
          <p:cNvPr id="44035" name="Picture 3" descr="Florida-Atlantic-University-300x22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3" y="1257300"/>
            <a:ext cx="7451725" cy="558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45058" name="Title 1"/>
          <p:cNvSpPr>
            <a:spLocks noGrp="1"/>
          </p:cNvSpPr>
          <p:nvPr>
            <p:ph type="title"/>
          </p:nvPr>
        </p:nvSpPr>
        <p:spPr>
          <a:xfrm>
            <a:off x="0" y="188913"/>
            <a:ext cx="7772400" cy="1143000"/>
          </a:xfrm>
        </p:spPr>
        <p:txBody>
          <a:bodyPr/>
          <a:lstStyle/>
          <a:p>
            <a:pPr algn="l"/>
            <a:r>
              <a:rPr lang="en-US" b="1" dirty="0">
                <a:solidFill>
                  <a:schemeClr val="bg1"/>
                </a:solidFill>
                <a:latin typeface="Arial" charset="0"/>
                <a:ea typeface="ヒラギノ角ゴ Pro W3" charset="0"/>
                <a:cs typeface="ヒラギノ角ゴ Pro W3" charset="0"/>
              </a:rPr>
              <a:t>March 2013 at FAU</a:t>
            </a:r>
          </a:p>
        </p:txBody>
      </p:sp>
      <p:pic>
        <p:nvPicPr>
          <p:cNvPr id="45059" name="Picture 2" descr="Professor Poole-500x28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1484313"/>
            <a:ext cx="9210676" cy="5176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46082" name="Title 1"/>
          <p:cNvSpPr>
            <a:spLocks noGrp="1"/>
          </p:cNvSpPr>
          <p:nvPr>
            <p:ph type="title"/>
          </p:nvPr>
        </p:nvSpPr>
        <p:spPr>
          <a:xfrm>
            <a:off x="0" y="188913"/>
            <a:ext cx="7772400" cy="1143000"/>
          </a:xfrm>
        </p:spPr>
        <p:txBody>
          <a:bodyPr/>
          <a:lstStyle/>
          <a:p>
            <a:pPr algn="l"/>
            <a:r>
              <a:rPr lang="en-US" b="1" dirty="0">
                <a:solidFill>
                  <a:schemeClr val="bg1"/>
                </a:solidFill>
                <a:latin typeface="Arial" charset="0"/>
                <a:ea typeface="ヒラギノ角ゴ Pro W3" charset="0"/>
                <a:cs typeface="ヒラギノ角ゴ Pro W3" charset="0"/>
              </a:rPr>
              <a:t>March 2013 at FAU</a:t>
            </a:r>
          </a:p>
        </p:txBody>
      </p:sp>
      <p:pic>
        <p:nvPicPr>
          <p:cNvPr id="46083" name="Picture 1" descr="stomp on jesus photo88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35125"/>
            <a:ext cx="7772400" cy="520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FAU-student-Ryan-Rotela-suspended-for-not-stomping-on-paper-with-Jesus-written-on-i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987675" y="1412875"/>
            <a:ext cx="5857875" cy="3286125"/>
          </a:xfrm>
          <a:prstGeom prst="rect">
            <a:avLst/>
          </a:prstGeom>
          <a:noFill/>
          <a:ln w="762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47106" name="Title 1"/>
          <p:cNvSpPr>
            <a:spLocks noGrp="1"/>
          </p:cNvSpPr>
          <p:nvPr>
            <p:ph type="title"/>
          </p:nvPr>
        </p:nvSpPr>
        <p:spPr>
          <a:xfrm>
            <a:off x="0" y="188913"/>
            <a:ext cx="5651500" cy="1143000"/>
          </a:xfrm>
        </p:spPr>
        <p:txBody>
          <a:bodyPr/>
          <a:lstStyle/>
          <a:p>
            <a:pPr algn="l"/>
            <a:r>
              <a:rPr lang="en-US" b="1" dirty="0">
                <a:solidFill>
                  <a:schemeClr val="bg1"/>
                </a:solidFill>
                <a:latin typeface="Arial" charset="0"/>
                <a:ea typeface="ヒラギノ角ゴ Pro W3" charset="0"/>
                <a:cs typeface="ヒラギノ角ゴ Pro W3" charset="0"/>
              </a:rPr>
              <a:t>March 2013 at FAU</a:t>
            </a:r>
            <a:r>
              <a:rPr lang="en-US" b="1" dirty="0">
                <a:solidFill>
                  <a:srgbClr val="FFFF00"/>
                </a:solidFill>
                <a:latin typeface="Arial" charset="0"/>
                <a:ea typeface="ヒラギノ角ゴ Pro W3" charset="0"/>
                <a:cs typeface="ヒラギノ角ゴ Pro W3" charset="0"/>
              </a:rPr>
              <a:t>X</a:t>
            </a:r>
          </a:p>
        </p:txBody>
      </p:sp>
      <p:pic>
        <p:nvPicPr>
          <p:cNvPr id="47107" name="Picture 1" descr="stomp on jesus photo88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35125"/>
            <a:ext cx="7772400" cy="520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08" name="Picture 2" descr="FAU-student-Ryan-Rotela-suspended-for-not-stomping-on-paper-with-Jesus-written-on-i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987675" y="1412875"/>
            <a:ext cx="5857875" cy="3286125"/>
          </a:xfrm>
          <a:prstGeom prst="rect">
            <a:avLst/>
          </a:prstGeom>
          <a:noFill/>
          <a:ln w="762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6" name="Title 1"/>
          <p:cNvSpPr txBox="1">
            <a:spLocks/>
          </p:cNvSpPr>
          <p:nvPr/>
        </p:nvSpPr>
        <p:spPr bwMode="auto">
          <a:xfrm>
            <a:off x="5580063" y="188913"/>
            <a:ext cx="26638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00"/>
                </a:solidFill>
                <a:effectLst/>
                <a:uLnTx/>
                <a:uFillTx/>
                <a:latin typeface="Arial" charset="0"/>
                <a:ea typeface="ヒラギノ角ゴ Pro W3" charset="0"/>
              </a:rPr>
              <a:t>PAUX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48130" name="Title 1"/>
          <p:cNvSpPr>
            <a:spLocks noGrp="1"/>
          </p:cNvSpPr>
          <p:nvPr>
            <p:ph type="title"/>
          </p:nvPr>
        </p:nvSpPr>
        <p:spPr>
          <a:xfrm>
            <a:off x="0" y="188913"/>
            <a:ext cx="9144000" cy="1143000"/>
          </a:xfrm>
        </p:spPr>
        <p:txBody>
          <a:bodyPr/>
          <a:lstStyle/>
          <a:p>
            <a:pPr algn="l"/>
            <a:r>
              <a:rPr lang="en-US" b="1">
                <a:solidFill>
                  <a:schemeClr val="bg1"/>
                </a:solidFill>
                <a:latin typeface="Arial" charset="0"/>
                <a:ea typeface="ヒラギノ角ゴ Pro W3" charset="0"/>
                <a:cs typeface="ヒラギノ角ゴ Pro W3" charset="0"/>
              </a:rPr>
              <a:t>The month of March…</a:t>
            </a:r>
          </a:p>
        </p:txBody>
      </p:sp>
      <p:pic>
        <p:nvPicPr>
          <p:cNvPr id="4813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8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800236">
            <a:off x="-150813" y="-71438"/>
            <a:ext cx="4518026" cy="4537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rot="1278682">
            <a:off x="4554538" y="765175"/>
            <a:ext cx="4762500"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124075" y="2924175"/>
            <a:ext cx="2540000" cy="379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49154" name="Title 1"/>
          <p:cNvSpPr>
            <a:spLocks noGrp="1"/>
          </p:cNvSpPr>
          <p:nvPr>
            <p:ph type="title"/>
          </p:nvPr>
        </p:nvSpPr>
        <p:spPr>
          <a:xfrm>
            <a:off x="5143500" y="304800"/>
            <a:ext cx="3886200" cy="3124200"/>
          </a:xfrm>
        </p:spPr>
        <p:txBody>
          <a:bodyPr/>
          <a:lstStyle/>
          <a:p>
            <a:r>
              <a:rPr lang="ja-JP" altLang="en-US" sz="5400">
                <a:solidFill>
                  <a:srgbClr val="FFFFFF"/>
                </a:solidFill>
                <a:latin typeface="Arial" charset="0"/>
                <a:ea typeface="ヒラギノ角ゴ Pro W3" charset="0"/>
                <a:cs typeface="ヒラギノ角ゴ Pro W3" charset="0"/>
              </a:rPr>
              <a:t>“</a:t>
            </a:r>
            <a:r>
              <a:rPr lang="en-US" altLang="ja-JP" sz="5400">
                <a:solidFill>
                  <a:srgbClr val="FFFFFF"/>
                </a:solidFill>
                <a:latin typeface="Arial" charset="0"/>
                <a:ea typeface="ヒラギノ角ゴ Pro W3" charset="0"/>
                <a:cs typeface="ヒラギノ角ゴ Pro W3" charset="0"/>
              </a:rPr>
              <a:t>The Bones of Jesus</a:t>
            </a:r>
            <a:r>
              <a:rPr lang="ja-JP" altLang="en-US" sz="5400">
                <a:solidFill>
                  <a:srgbClr val="FFFFFF"/>
                </a:solidFill>
                <a:latin typeface="Arial" charset="0"/>
                <a:ea typeface="ヒラギノ角ゴ Pro W3" charset="0"/>
                <a:cs typeface="ヒラギノ角ゴ Pro W3" charset="0"/>
              </a:rPr>
              <a:t>”</a:t>
            </a:r>
            <a:endParaRPr lang="en-US" sz="5400">
              <a:solidFill>
                <a:srgbClr val="FFFFFF"/>
              </a:solidFill>
              <a:latin typeface="Arial" charset="0"/>
              <a:ea typeface="ヒラギノ角ゴ Pro W3" charset="0"/>
              <a:cs typeface="ヒラギノ角ゴ Pro W3" charset="0"/>
            </a:endParaRPr>
          </a:p>
        </p:txBody>
      </p:sp>
      <p:sp>
        <p:nvSpPr>
          <p:cNvPr id="49155" name="Title 1"/>
          <p:cNvSpPr txBox="1">
            <a:spLocks/>
          </p:cNvSpPr>
          <p:nvPr/>
        </p:nvSpPr>
        <p:spPr bwMode="auto">
          <a:xfrm>
            <a:off x="5105400" y="5257800"/>
            <a:ext cx="39624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ヒラギノ角ゴ Pro W3" charset="0"/>
              </a:rPr>
              <a:t>James Cameron </a:t>
            </a:r>
            <a:br>
              <a:rPr kumimoji="0" lang="en-US" sz="2800" b="0" i="0" u="none" strike="noStrike" kern="1200" cap="none" spc="0" normalizeH="0" baseline="0" noProof="0">
                <a:ln>
                  <a:noFill/>
                </a:ln>
                <a:solidFill>
                  <a:srgbClr val="FFFFFF"/>
                </a:solidFill>
                <a:effectLst/>
                <a:uLnTx/>
                <a:uFillTx/>
                <a:latin typeface="Arial" charset="0"/>
                <a:ea typeface="ヒラギノ角ゴ Pro W3" charset="0"/>
              </a:rPr>
            </a:br>
            <a:r>
              <a:rPr kumimoji="0" lang="en-US" sz="2800" b="0" i="0" u="none" strike="noStrike" kern="1200" cap="none" spc="0" normalizeH="0" baseline="0" noProof="0">
                <a:ln>
                  <a:noFill/>
                </a:ln>
                <a:solidFill>
                  <a:srgbClr val="FFFFFF"/>
                </a:solidFill>
                <a:effectLst/>
                <a:uLnTx/>
                <a:uFillTx/>
                <a:latin typeface="Arial" charset="0"/>
                <a:ea typeface="ヒラギノ角ゴ Pro W3" charset="0"/>
              </a:rPr>
              <a:t>26 February 2007</a:t>
            </a:r>
            <a:br>
              <a:rPr kumimoji="0" lang="en-US" sz="2800" b="0" i="0" u="none" strike="noStrike" kern="1200" cap="none" spc="0" normalizeH="0" baseline="0" noProof="0">
                <a:ln>
                  <a:noFill/>
                </a:ln>
                <a:solidFill>
                  <a:srgbClr val="FFFFFF"/>
                </a:solidFill>
                <a:effectLst/>
                <a:uLnTx/>
                <a:uFillTx/>
                <a:latin typeface="Arial" charset="0"/>
                <a:ea typeface="ヒラギノ角ゴ Pro W3" charset="0"/>
              </a:rPr>
            </a:br>
            <a:r>
              <a:rPr kumimoji="0" lang="en-US" sz="2800" b="0" i="0" u="none" strike="noStrike" kern="1200" cap="none" spc="0" normalizeH="0" baseline="0" noProof="0">
                <a:ln>
                  <a:noFill/>
                </a:ln>
                <a:solidFill>
                  <a:srgbClr val="FFFFFF"/>
                </a:solidFill>
                <a:effectLst/>
                <a:uLnTx/>
                <a:uFillTx/>
                <a:latin typeface="Arial" charset="0"/>
                <a:ea typeface="ヒラギノ角ゴ Pro W3" charset="0"/>
              </a:rPr>
              <a:t>REUTERS/Mike Segar</a:t>
            </a:r>
          </a:p>
        </p:txBody>
      </p:sp>
      <p:pic>
        <p:nvPicPr>
          <p:cNvPr id="49156" name="Picture 4" descr="jesus-relic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339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9157" name="Straight Connector 6"/>
          <p:cNvCxnSpPr>
            <a:cxnSpLocks noChangeShapeType="1"/>
          </p:cNvCxnSpPr>
          <p:nvPr/>
        </p:nvCxnSpPr>
        <p:spPr bwMode="auto">
          <a:xfrm>
            <a:off x="6019800" y="3810000"/>
            <a:ext cx="22098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3" descr="Jesus Mary Tom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9" name="Title 1"/>
          <p:cNvSpPr>
            <a:spLocks noGrp="1"/>
          </p:cNvSpPr>
          <p:nvPr>
            <p:ph type="title"/>
          </p:nvPr>
        </p:nvSpPr>
        <p:spPr>
          <a:xfrm>
            <a:off x="2667000" y="5105400"/>
            <a:ext cx="6400800" cy="1524000"/>
          </a:xfrm>
        </p:spPr>
        <p:txBody>
          <a:bodyPr/>
          <a:lstStyle/>
          <a:p>
            <a:pPr>
              <a:defRPr/>
            </a:pPr>
            <a:r>
              <a:rPr lang="en-US" b="1" i="1" dirty="0">
                <a:solidFill>
                  <a:srgbClr val="FFFFFF"/>
                </a:solidFill>
                <a:effectLst>
                  <a:glow rad="127000">
                    <a:schemeClr val="tx1"/>
                  </a:glow>
                </a:effectLst>
                <a:latin typeface="Arial" charset="0"/>
                <a:ea typeface="ヒラギノ角ゴ Pro W3" charset="0"/>
                <a:cs typeface="ヒラギノ角ゴ Pro W3" charset="0"/>
              </a:rPr>
              <a:t>What difference does it make to you?</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6" name="Title 1"/>
          <p:cNvSpPr>
            <a:spLocks noGrp="1"/>
          </p:cNvSpPr>
          <p:nvPr>
            <p:ph type="title"/>
          </p:nvPr>
        </p:nvSpPr>
        <p:spPr>
          <a:xfrm>
            <a:off x="457200" y="5791200"/>
            <a:ext cx="8229600" cy="808038"/>
          </a:xfrm>
          <a:solidFill>
            <a:schemeClr val="tx1"/>
          </a:solidFill>
        </p:spPr>
        <p:txBody>
          <a:bodyPr/>
          <a:lstStyle/>
          <a:p>
            <a:r>
              <a:rPr lang="en-US" b="1">
                <a:solidFill>
                  <a:schemeClr val="bg1"/>
                </a:solidFill>
                <a:latin typeface="Arial" charset="0"/>
                <a:ea typeface="ヒラギノ角ゴ Pro W3" charset="0"/>
                <a:cs typeface="ヒラギノ角ゴ Pro W3" charset="0"/>
              </a:rPr>
              <a:t>The Garden Tomb</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8F357-6215-4C2B-B68C-032A74B68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dirty="0">
                <a:solidFill>
                  <a:srgbClr val="FFFFFF"/>
                </a:solidFill>
                <a:effectLst>
                  <a:glow rad="228600">
                    <a:srgbClr val="000000"/>
                  </a:glow>
                </a:effectLst>
                <a:latin typeface="Arial"/>
                <a:cs typeface="Arial"/>
              </a:rPr>
              <a:t>B. The Opening of the Tomb</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185</a:t>
            </a:r>
          </a:p>
          <a:p>
            <a:pPr algn="ctr" defTabSz="914400" fontAlgn="base">
              <a:spcBef>
                <a:spcPct val="20000"/>
              </a:spcBef>
              <a:buClr>
                <a:srgbClr val="FFCC00"/>
              </a:buClr>
              <a:buSzPct val="70000"/>
            </a:pPr>
            <a:r>
              <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Matthew 28:2-4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resurrects with an earthquake, an angel rolling back the stone to show the tomb empty, and Roman guards as witnesses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a:latin typeface="Arial" charset="0"/>
                <a:ea typeface="ヒラギノ角ゴ Pro W3" charset="0"/>
                <a:cs typeface="ヒラギノ角ゴ Pro W3" charset="0"/>
              </a:rPr>
              <a:t>He is not here – for he is risen</a:t>
            </a:r>
          </a:p>
        </p:txBody>
      </p:sp>
      <p:pic>
        <p:nvPicPr>
          <p:cNvPr id="53250" name="Content Placeholder 3" descr="Garden Tomb Door.jpg"/>
          <p:cNvPicPr>
            <a:picLocks noGrp="1" noChangeAspect="1"/>
          </p:cNvPicPr>
          <p:nvPr>
            <p:ph idx="1"/>
          </p:nvPr>
        </p:nvPicPr>
        <p:blipFill>
          <a:blip r:embed="rId3" cstate="screen">
            <a:extLst>
              <a:ext uri="{28A0092B-C50C-407E-A947-70E740481C1C}">
                <a14:useLocalDpi xmlns:a14="http://schemas.microsoft.com/office/drawing/2010/main"/>
              </a:ext>
            </a:extLst>
          </a:blip>
          <a:srcRect r="-608"/>
          <a:stretch>
            <a:fillRect/>
          </a:stretch>
        </p:blipFill>
        <p:spPr>
          <a:xfrm>
            <a:off x="0" y="0"/>
            <a:ext cx="9220200" cy="6858000"/>
          </a:xfrm>
        </p:spPr>
      </p:pic>
      <p:sp>
        <p:nvSpPr>
          <p:cNvPr id="5" name="Title 1"/>
          <p:cNvSpPr txBox="1">
            <a:spLocks/>
          </p:cNvSpPr>
          <p:nvPr/>
        </p:nvSpPr>
        <p:spPr bwMode="auto">
          <a:xfrm>
            <a:off x="457200" y="5410200"/>
            <a:ext cx="8229600" cy="1447800"/>
          </a:xfrm>
          <a:prstGeom prst="rect">
            <a:avLst/>
          </a:prstGeom>
          <a:solidFill>
            <a:schemeClr val="tx1"/>
          </a:solid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ヒラギノ角ゴ Pro W3" charset="0"/>
              </a:rPr>
              <a:t>What</a:t>
            </a:r>
            <a:r>
              <a:rPr kumimoji="0" lang="fr-FR" altLang="ja-JP"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ヒラギノ角ゴ Pro W3" charset="0"/>
              </a:rPr>
              <a:t>'</a:t>
            </a:r>
            <a:r>
              <a:rPr kumimoji="0" 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ヒラギノ角ゴ Pro W3" charset="0"/>
              </a:rPr>
              <a:t>s so important about Christ</a:t>
            </a:r>
            <a:r>
              <a:rPr kumimoji="0" lang="fr-FR" altLang="ja-JP"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ヒラギノ角ゴ Pro W3" charset="0"/>
              </a:rPr>
              <a:t>'</a:t>
            </a:r>
            <a:r>
              <a:rPr kumimoji="0" 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ヒラギノ角ゴ Pro W3" charset="0"/>
              </a:rPr>
              <a:t>s resurrection?</a:t>
            </a:r>
          </a:p>
        </p:txBody>
      </p:sp>
    </p:spTree>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45DAFE4-4D14-FA40-83CC-6D20F936EB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727"/>
            <a:ext cx="9144000" cy="5910762"/>
          </a:xfrm>
          <a:prstGeom prst="rect">
            <a:avLst/>
          </a:prstGeom>
        </p:spPr>
      </p:pic>
      <p:sp>
        <p:nvSpPr>
          <p:cNvPr id="2" name="Title 1"/>
          <p:cNvSpPr>
            <a:spLocks noGrp="1"/>
          </p:cNvSpPr>
          <p:nvPr>
            <p:ph type="title" idx="4294967295"/>
          </p:nvPr>
        </p:nvSpPr>
        <p:spPr>
          <a:xfrm>
            <a:off x="0" y="5869439"/>
            <a:ext cx="9144000" cy="1038256"/>
          </a:xfrm>
          <a:solidFill>
            <a:schemeClr val="bg2"/>
          </a:solidFill>
          <a:effectLst/>
        </p:spPr>
        <p:txBody>
          <a:bodyPr/>
          <a:lstStyle/>
          <a:p>
            <a:pPr algn="ctr"/>
            <a:r>
              <a:rPr lang="en-US" sz="3600" b="1" dirty="0">
                <a:solidFill>
                  <a:srgbClr val="FFFFFF"/>
                </a:solidFill>
                <a:effectLst>
                  <a:outerShdw blurRad="50800" dist="88900" dir="2700000" algn="tl" rotWithShape="0">
                    <a:srgbClr val="000000"/>
                  </a:outerShdw>
                </a:effectLst>
                <a:latin typeface="Arial"/>
                <a:cs typeface="Arial"/>
              </a:rPr>
              <a:t>The Aegean Area</a:t>
            </a:r>
          </a:p>
        </p:txBody>
      </p:sp>
      <p:grpSp>
        <p:nvGrpSpPr>
          <p:cNvPr id="13" name="Group 12">
            <a:extLst>
              <a:ext uri="{FF2B5EF4-FFF2-40B4-BE49-F238E27FC236}">
                <a16:creationId xmlns:a16="http://schemas.microsoft.com/office/drawing/2014/main" id="{D3584C22-8FAE-9642-AE79-77F7C3EDAD92}"/>
              </a:ext>
            </a:extLst>
          </p:cNvPr>
          <p:cNvGrpSpPr/>
          <p:nvPr/>
        </p:nvGrpSpPr>
        <p:grpSpPr>
          <a:xfrm>
            <a:off x="3197866" y="3171201"/>
            <a:ext cx="1944742" cy="704724"/>
            <a:chOff x="3709027" y="3926681"/>
            <a:chExt cx="1944742" cy="704724"/>
          </a:xfrm>
        </p:grpSpPr>
        <p:sp>
          <p:nvSpPr>
            <p:cNvPr id="30" name="Oval 58">
              <a:extLst>
                <a:ext uri="{FF2B5EF4-FFF2-40B4-BE49-F238E27FC236}">
                  <a16:creationId xmlns:a16="http://schemas.microsoft.com/office/drawing/2014/main" id="{F5699E80-B5A9-BF45-BEE6-13756BCDBA5A}"/>
                </a:ext>
              </a:extLst>
            </p:cNvPr>
            <p:cNvSpPr>
              <a:spLocks noChangeArrowheads="1"/>
            </p:cNvSpPr>
            <p:nvPr/>
          </p:nvSpPr>
          <p:spPr bwMode="auto">
            <a:xfrm>
              <a:off x="3767009" y="439804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31" name="Text Box 76">
              <a:extLst>
                <a:ext uri="{FF2B5EF4-FFF2-40B4-BE49-F238E27FC236}">
                  <a16:creationId xmlns:a16="http://schemas.microsoft.com/office/drawing/2014/main" id="{3BD1EF0A-0202-8844-88E4-4BFDC342EA97}"/>
                </a:ext>
              </a:extLst>
            </p:cNvPr>
            <p:cNvSpPr txBox="1">
              <a:spLocks noChangeArrowheads="1"/>
            </p:cNvSpPr>
            <p:nvPr/>
          </p:nvSpPr>
          <p:spPr bwMode="auto">
            <a:xfrm>
              <a:off x="3709027" y="3926681"/>
              <a:ext cx="194474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eaLnBrk="0" hangingPunct="0">
                <a:defRPr sz="2400" b="1">
                  <a:solidFill>
                    <a:srgbClr val="FFFFFF"/>
                  </a:solidFill>
                  <a:effectLst>
                    <a:glow rad="101600">
                      <a:schemeClr val="bg2">
                        <a:alpha val="75000"/>
                      </a:schemeClr>
                    </a:glow>
                    <a:outerShdw blurRad="38100" dist="38100" dir="2700000" algn="tl">
                      <a:srgbClr val="000000"/>
                    </a:outerShdw>
                  </a:effectLst>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Athens</a:t>
              </a:r>
            </a:p>
          </p:txBody>
        </p:sp>
      </p:grpSp>
      <p:grpSp>
        <p:nvGrpSpPr>
          <p:cNvPr id="35" name="Group 34">
            <a:extLst>
              <a:ext uri="{FF2B5EF4-FFF2-40B4-BE49-F238E27FC236}">
                <a16:creationId xmlns:a16="http://schemas.microsoft.com/office/drawing/2014/main" id="{74F62753-99B6-2A43-80B6-2B929E0B4511}"/>
              </a:ext>
            </a:extLst>
          </p:cNvPr>
          <p:cNvGrpSpPr/>
          <p:nvPr/>
        </p:nvGrpSpPr>
        <p:grpSpPr>
          <a:xfrm>
            <a:off x="2288864" y="3842266"/>
            <a:ext cx="2586317" cy="600012"/>
            <a:chOff x="1508287" y="2906194"/>
            <a:chExt cx="2586317" cy="600012"/>
          </a:xfrm>
        </p:grpSpPr>
        <p:sp>
          <p:nvSpPr>
            <p:cNvPr id="36" name="Oval 58">
              <a:extLst>
                <a:ext uri="{FF2B5EF4-FFF2-40B4-BE49-F238E27FC236}">
                  <a16:creationId xmlns:a16="http://schemas.microsoft.com/office/drawing/2014/main" id="{80F3A743-C243-DA44-9C64-5B80F97E9D45}"/>
                </a:ext>
              </a:extLst>
            </p:cNvPr>
            <p:cNvSpPr>
              <a:spLocks noChangeArrowheads="1"/>
            </p:cNvSpPr>
            <p:nvPr/>
          </p:nvSpPr>
          <p:spPr bwMode="auto">
            <a:xfrm>
              <a:off x="1779039" y="290619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ヒラギノ角ゴ Pro W3" charset="0"/>
                <a:cs typeface="+mn-cs"/>
              </a:endParaRPr>
            </a:p>
          </p:txBody>
        </p:sp>
        <p:sp>
          <p:nvSpPr>
            <p:cNvPr id="37" name="Text Box 76">
              <a:extLst>
                <a:ext uri="{FF2B5EF4-FFF2-40B4-BE49-F238E27FC236}">
                  <a16:creationId xmlns:a16="http://schemas.microsoft.com/office/drawing/2014/main" id="{7F34A05D-DC8A-2C46-B1AF-BBC1F683F878}"/>
                </a:ext>
              </a:extLst>
            </p:cNvPr>
            <p:cNvSpPr txBox="1">
              <a:spLocks noChangeArrowheads="1"/>
            </p:cNvSpPr>
            <p:nvPr/>
          </p:nvSpPr>
          <p:spPr bwMode="auto">
            <a:xfrm>
              <a:off x="1508287" y="3044541"/>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Corinth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grpSp>
      <p:sp>
        <p:nvSpPr>
          <p:cNvPr id="4" name="Rectangle 3">
            <a:extLst>
              <a:ext uri="{FF2B5EF4-FFF2-40B4-BE49-F238E27FC236}">
                <a16:creationId xmlns:a16="http://schemas.microsoft.com/office/drawing/2014/main" id="{82A63F5F-F090-094F-91BC-7888D2451F29}"/>
              </a:ext>
            </a:extLst>
          </p:cNvPr>
          <p:cNvSpPr/>
          <p:nvPr/>
        </p:nvSpPr>
        <p:spPr bwMode="auto">
          <a:xfrm>
            <a:off x="1691680" y="2924944"/>
            <a:ext cx="3240360" cy="2016224"/>
          </a:xfrm>
          <a:prstGeom prst="rect">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ヒラギノ角ゴ Pro W3" charset="0"/>
              <a:cs typeface="+mn-cs"/>
            </a:endParaRPr>
          </a:p>
        </p:txBody>
      </p:sp>
    </p:spTree>
    <p:extLst>
      <p:ext uri="{BB962C8B-B14F-4D97-AF65-F5344CB8AC3E}">
        <p14:creationId xmlns:p14="http://schemas.microsoft.com/office/powerpoint/2010/main" val="4199310979"/>
      </p:ext>
    </p:extLst>
  </p:cSld>
  <p:clrMapOvr>
    <a:masterClrMapping/>
  </p:clrMapOvr>
  <p:transition>
    <p:cut/>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5456" name="Picture 1555455">
            <a:extLst>
              <a:ext uri="{FF2B5EF4-FFF2-40B4-BE49-F238E27FC236}">
                <a16:creationId xmlns:a16="http://schemas.microsoft.com/office/drawing/2014/main" id="{07E40A0C-91B7-F347-8415-72B490D4C4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910762"/>
          </a:xfrm>
          <a:prstGeom prst="rect">
            <a:avLst/>
          </a:prstGeom>
        </p:spPr>
      </p:pic>
      <p:sp>
        <p:nvSpPr>
          <p:cNvPr id="2" name="Title 1"/>
          <p:cNvSpPr>
            <a:spLocks noGrp="1"/>
          </p:cNvSpPr>
          <p:nvPr>
            <p:ph type="title" idx="4294967295"/>
          </p:nvPr>
        </p:nvSpPr>
        <p:spPr>
          <a:xfrm>
            <a:off x="0" y="5869439"/>
            <a:ext cx="9144000" cy="1038256"/>
          </a:xfrm>
          <a:solidFill>
            <a:schemeClr val="bg2"/>
          </a:solidFill>
          <a:effectLst/>
        </p:spPr>
        <p:txBody>
          <a:bodyPr/>
          <a:lstStyle/>
          <a:p>
            <a:pPr algn="ctr"/>
            <a:r>
              <a:rPr lang="en-US" sz="3600" b="1" dirty="0">
                <a:solidFill>
                  <a:srgbClr val="FFFFFF"/>
                </a:solidFill>
                <a:effectLst>
                  <a:outerShdw blurRad="50800" dist="88900" dir="2700000" algn="tl" rotWithShape="0">
                    <a:srgbClr val="000000"/>
                  </a:outerShdw>
                </a:effectLst>
                <a:latin typeface="Arial"/>
                <a:cs typeface="Arial"/>
              </a:rPr>
              <a:t>The Corinthian Isthmus</a:t>
            </a:r>
            <a:endParaRPr lang="en-US" sz="6600" b="1" dirty="0">
              <a:solidFill>
                <a:srgbClr val="FFFFFF"/>
              </a:solidFill>
              <a:effectLst>
                <a:outerShdw blurRad="50800" dist="88900" dir="2700000" algn="tl" rotWithShape="0">
                  <a:srgbClr val="000000"/>
                </a:outerShdw>
              </a:effectLst>
              <a:latin typeface="Arial"/>
              <a:cs typeface="Arial"/>
            </a:endParaRPr>
          </a:p>
        </p:txBody>
      </p:sp>
      <p:grpSp>
        <p:nvGrpSpPr>
          <p:cNvPr id="13" name="Group 12">
            <a:extLst>
              <a:ext uri="{FF2B5EF4-FFF2-40B4-BE49-F238E27FC236}">
                <a16:creationId xmlns:a16="http://schemas.microsoft.com/office/drawing/2014/main" id="{D3584C22-8FAE-9642-AE79-77F7C3EDAD92}"/>
              </a:ext>
            </a:extLst>
          </p:cNvPr>
          <p:cNvGrpSpPr/>
          <p:nvPr/>
        </p:nvGrpSpPr>
        <p:grpSpPr>
          <a:xfrm>
            <a:off x="6329949" y="1163725"/>
            <a:ext cx="1944742" cy="704724"/>
            <a:chOff x="3709027" y="3926681"/>
            <a:chExt cx="1944742" cy="704724"/>
          </a:xfrm>
        </p:grpSpPr>
        <p:sp>
          <p:nvSpPr>
            <p:cNvPr id="30" name="Oval 58">
              <a:extLst>
                <a:ext uri="{FF2B5EF4-FFF2-40B4-BE49-F238E27FC236}">
                  <a16:creationId xmlns:a16="http://schemas.microsoft.com/office/drawing/2014/main" id="{F5699E80-B5A9-BF45-BEE6-13756BCDBA5A}"/>
                </a:ext>
              </a:extLst>
            </p:cNvPr>
            <p:cNvSpPr>
              <a:spLocks noChangeArrowheads="1"/>
            </p:cNvSpPr>
            <p:nvPr/>
          </p:nvSpPr>
          <p:spPr bwMode="auto">
            <a:xfrm>
              <a:off x="3767009" y="439804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31" name="Text Box 76">
              <a:extLst>
                <a:ext uri="{FF2B5EF4-FFF2-40B4-BE49-F238E27FC236}">
                  <a16:creationId xmlns:a16="http://schemas.microsoft.com/office/drawing/2014/main" id="{3BD1EF0A-0202-8844-88E4-4BFDC342EA97}"/>
                </a:ext>
              </a:extLst>
            </p:cNvPr>
            <p:cNvSpPr txBox="1">
              <a:spLocks noChangeArrowheads="1"/>
            </p:cNvSpPr>
            <p:nvPr/>
          </p:nvSpPr>
          <p:spPr bwMode="auto">
            <a:xfrm>
              <a:off x="3709027" y="3926681"/>
              <a:ext cx="194474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eaLnBrk="0" hangingPunct="0">
                <a:defRPr sz="2400" b="1">
                  <a:solidFill>
                    <a:srgbClr val="FFFFFF"/>
                  </a:solidFill>
                  <a:effectLst>
                    <a:glow rad="101600">
                      <a:schemeClr val="bg2">
                        <a:alpha val="75000"/>
                      </a:schemeClr>
                    </a:glow>
                    <a:outerShdw blurRad="38100" dist="38100" dir="2700000" algn="tl">
                      <a:srgbClr val="000000"/>
                    </a:outerShdw>
                  </a:effectLst>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Athens</a:t>
              </a:r>
            </a:p>
          </p:txBody>
        </p:sp>
      </p:grpSp>
      <p:grpSp>
        <p:nvGrpSpPr>
          <p:cNvPr id="35" name="Group 34">
            <a:extLst>
              <a:ext uri="{FF2B5EF4-FFF2-40B4-BE49-F238E27FC236}">
                <a16:creationId xmlns:a16="http://schemas.microsoft.com/office/drawing/2014/main" id="{74F62753-99B6-2A43-80B6-2B929E0B4511}"/>
              </a:ext>
            </a:extLst>
          </p:cNvPr>
          <p:cNvGrpSpPr/>
          <p:nvPr/>
        </p:nvGrpSpPr>
        <p:grpSpPr>
          <a:xfrm>
            <a:off x="1458555" y="2444390"/>
            <a:ext cx="2702356" cy="600012"/>
            <a:chOff x="-688367" y="2906194"/>
            <a:chExt cx="2702356" cy="600012"/>
          </a:xfrm>
        </p:grpSpPr>
        <p:sp>
          <p:nvSpPr>
            <p:cNvPr id="36" name="Oval 58">
              <a:extLst>
                <a:ext uri="{FF2B5EF4-FFF2-40B4-BE49-F238E27FC236}">
                  <a16:creationId xmlns:a16="http://schemas.microsoft.com/office/drawing/2014/main" id="{80F3A743-C243-DA44-9C64-5B80F97E9D45}"/>
                </a:ext>
              </a:extLst>
            </p:cNvPr>
            <p:cNvSpPr>
              <a:spLocks noChangeArrowheads="1"/>
            </p:cNvSpPr>
            <p:nvPr/>
          </p:nvSpPr>
          <p:spPr bwMode="auto">
            <a:xfrm>
              <a:off x="1779039" y="290619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ヒラギノ角ゴ Pro W3" charset="0"/>
                <a:cs typeface="+mn-cs"/>
              </a:endParaRPr>
            </a:p>
          </p:txBody>
        </p:sp>
        <p:sp>
          <p:nvSpPr>
            <p:cNvPr id="37" name="Text Box 76">
              <a:extLst>
                <a:ext uri="{FF2B5EF4-FFF2-40B4-BE49-F238E27FC236}">
                  <a16:creationId xmlns:a16="http://schemas.microsoft.com/office/drawing/2014/main" id="{7F34A05D-DC8A-2C46-B1AF-BBC1F683F878}"/>
                </a:ext>
              </a:extLst>
            </p:cNvPr>
            <p:cNvSpPr txBox="1">
              <a:spLocks noChangeArrowheads="1"/>
            </p:cNvSpPr>
            <p:nvPr/>
          </p:nvSpPr>
          <p:spPr bwMode="auto">
            <a:xfrm>
              <a:off x="-688367" y="3044541"/>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Corinth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grpSp>
      <p:grpSp>
        <p:nvGrpSpPr>
          <p:cNvPr id="78" name="Group 77">
            <a:extLst>
              <a:ext uri="{FF2B5EF4-FFF2-40B4-BE49-F238E27FC236}">
                <a16:creationId xmlns:a16="http://schemas.microsoft.com/office/drawing/2014/main" id="{33AD30F7-380F-294F-847B-BFEBD01CFE76}"/>
              </a:ext>
            </a:extLst>
          </p:cNvPr>
          <p:cNvGrpSpPr/>
          <p:nvPr/>
        </p:nvGrpSpPr>
        <p:grpSpPr>
          <a:xfrm>
            <a:off x="4609134" y="2833273"/>
            <a:ext cx="2693186" cy="683309"/>
            <a:chOff x="1779039" y="2906194"/>
            <a:chExt cx="2693186" cy="683309"/>
          </a:xfrm>
        </p:grpSpPr>
        <p:sp>
          <p:nvSpPr>
            <p:cNvPr id="79" name="Oval 58">
              <a:extLst>
                <a:ext uri="{FF2B5EF4-FFF2-40B4-BE49-F238E27FC236}">
                  <a16:creationId xmlns:a16="http://schemas.microsoft.com/office/drawing/2014/main" id="{6024CA07-6037-BF49-A8D9-158DB1FA6D41}"/>
                </a:ext>
              </a:extLst>
            </p:cNvPr>
            <p:cNvSpPr>
              <a:spLocks noChangeArrowheads="1"/>
            </p:cNvSpPr>
            <p:nvPr/>
          </p:nvSpPr>
          <p:spPr bwMode="auto">
            <a:xfrm>
              <a:off x="1779039" y="290619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ヒラギノ角ゴ Pro W3" charset="0"/>
                <a:cs typeface="+mn-cs"/>
              </a:endParaRPr>
            </a:p>
          </p:txBody>
        </p:sp>
        <p:sp>
          <p:nvSpPr>
            <p:cNvPr id="80" name="Text Box 76">
              <a:extLst>
                <a:ext uri="{FF2B5EF4-FFF2-40B4-BE49-F238E27FC236}">
                  <a16:creationId xmlns:a16="http://schemas.microsoft.com/office/drawing/2014/main" id="{9FD8166E-337C-7B49-A1B0-A532CE66BBB7}"/>
                </a:ext>
              </a:extLst>
            </p:cNvPr>
            <p:cNvSpPr txBox="1">
              <a:spLocks noChangeArrowheads="1"/>
            </p:cNvSpPr>
            <p:nvPr/>
          </p:nvSpPr>
          <p:spPr bwMode="auto">
            <a:xfrm>
              <a:off x="1885908" y="3127838"/>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Cenchrea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grpSp>
    </p:spTree>
    <p:extLst>
      <p:ext uri="{BB962C8B-B14F-4D97-AF65-F5344CB8AC3E}">
        <p14:creationId xmlns:p14="http://schemas.microsoft.com/office/powerpoint/2010/main" val="2346852517"/>
      </p:ext>
    </p:extLst>
  </p:cSld>
  <p:clrMapOvr>
    <a:masterClrMapping/>
  </p:clrMapOvr>
  <p:transition>
    <p:cut/>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5" descr="Acropoli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560638"/>
            <a:ext cx="4953000" cy="4373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6" name="Rectangle 2"/>
          <p:cNvSpPr>
            <a:spLocks noGrp="1" noRot="1" noChangeArrowheads="1"/>
          </p:cNvSpPr>
          <p:nvPr>
            <p:ph type="title"/>
          </p:nvPr>
        </p:nvSpPr>
        <p:spPr>
          <a:xfrm>
            <a:off x="-3175" y="228600"/>
            <a:ext cx="9147175" cy="1143000"/>
          </a:xfrm>
        </p:spPr>
        <p:txBody>
          <a:bodyPr/>
          <a:lstStyle/>
          <a:p>
            <a:pPr eaLnBrk="1" hangingPunct="1">
              <a:defRPr/>
            </a:pPr>
            <a:r>
              <a:rPr lang="en-US" sz="4000" b="1" dirty="0">
                <a:solidFill>
                  <a:schemeClr val="tx1"/>
                </a:solidFill>
                <a:latin typeface="Tahoma" charset="0"/>
                <a:ea typeface="ＭＳ Ｐゴシック" charset="0"/>
                <a:cs typeface="ＭＳ Ｐゴシック" charset="0"/>
              </a:rPr>
              <a:t>Epicureans &amp; Stoics at the Parthenon</a:t>
            </a:r>
          </a:p>
        </p:txBody>
      </p:sp>
      <p:pic>
        <p:nvPicPr>
          <p:cNvPr id="57347" name="Picture 4" descr="Acropol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762125"/>
            <a:ext cx="9144000" cy="517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8" name="Picture 9" descr="Epicur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414463"/>
            <a:ext cx="3419872" cy="6042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a:extLst>
              <a:ext uri="{FF2B5EF4-FFF2-40B4-BE49-F238E27FC236}">
                <a16:creationId xmlns:a16="http://schemas.microsoft.com/office/drawing/2014/main" id="{6328454B-114A-9042-B002-FC9D696C2E0B}"/>
              </a:ext>
            </a:extLst>
          </p:cNvPr>
          <p:cNvSpPr txBox="1">
            <a:spLocks noRot="1" noChangeArrowheads="1"/>
          </p:cNvSpPr>
          <p:nvPr/>
        </p:nvSpPr>
        <p:spPr bwMode="auto">
          <a:xfrm>
            <a:off x="2555776" y="4509120"/>
            <a:ext cx="6569936" cy="2120280"/>
          </a:xfrm>
          <a:prstGeom prst="rect">
            <a:avLst/>
          </a:prstGeom>
          <a:solidFill>
            <a:srgbClr val="00206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ヒラギノ角ゴ Pro W3" pitchFamily="80" charset="-128"/>
                <a:cs typeface="ヒラギノ角ゴ Pro W3" charset="0"/>
              </a:rPr>
              <a:t>"Eat, drink, and be merry</a:t>
            </a:r>
            <a:br>
              <a:rPr kumimoji="0" lang="en-US" sz="4000" b="1" i="0" u="none" strike="noStrike" kern="1200" cap="none" spc="0" normalizeH="0" baseline="0" noProof="0" dirty="0">
                <a:ln>
                  <a:noFill/>
                </a:ln>
                <a:solidFill>
                  <a:srgbClr val="FFFFFF"/>
                </a:solidFill>
                <a:effectLst/>
                <a:uLnTx/>
                <a:uFillTx/>
                <a:latin typeface="Arial" charset="0"/>
                <a:ea typeface="ヒラギノ角ゴ Pro W3" pitchFamily="80" charset="-128"/>
                <a:cs typeface="ヒラギノ角ゴ Pro W3" charset="0"/>
              </a:rPr>
            </a:br>
            <a:r>
              <a:rPr kumimoji="0" lang="en-US" sz="4000" b="1" i="0" u="none" strike="noStrike" kern="1200" cap="none" spc="0" normalizeH="0" baseline="0" noProof="0" dirty="0">
                <a:ln>
                  <a:noFill/>
                </a:ln>
                <a:solidFill>
                  <a:srgbClr val="FFFFFF"/>
                </a:solidFill>
                <a:effectLst/>
                <a:uLnTx/>
                <a:uFillTx/>
                <a:latin typeface="Arial" charset="0"/>
                <a:ea typeface="ヒラギノ角ゴ Pro W3" pitchFamily="80" charset="-128"/>
                <a:cs typeface="ヒラギノ角ゴ Pro W3" charset="0"/>
              </a:rPr>
              <a:t>—for tomorrow we die!"</a:t>
            </a:r>
            <a:endParaRPr kumimoji="0" lang="en-US" sz="4000" b="1" i="0" u="none" strike="noStrike" kern="0" cap="none" spc="0" normalizeH="0" baseline="0" noProof="0" dirty="0">
              <a:ln>
                <a:noFill/>
              </a:ln>
              <a:solidFill>
                <a:srgbClr val="CCECFF"/>
              </a:solidFill>
              <a:effectLst>
                <a:outerShdw blurRad="38100" dist="38100" dir="2700000" algn="tl">
                  <a:srgbClr val="000000"/>
                </a:outerShdw>
              </a:effectLst>
              <a:uLnTx/>
              <a:uFillTx/>
              <a:latin typeface="Tahoma"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5" descr="TheEmptyTomb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5715000"/>
            <a:ext cx="8845550" cy="1143000"/>
          </a:xfrm>
        </p:spPr>
        <p:txBody>
          <a:bodyPr/>
          <a:lstStyle/>
          <a:p>
            <a:pPr algn="r" eaLnBrk="1" hangingPunct="1">
              <a:defRPr/>
            </a:pPr>
            <a:r>
              <a:rPr lang="en-US" sz="6000" b="1" i="1" dirty="0">
                <a:solidFill>
                  <a:schemeClr val="tx1"/>
                </a:solidFill>
                <a:latin typeface="Arial" panose="020B0604020202020204" pitchFamily="34" charset="0"/>
                <a:ea typeface="ＭＳ Ｐゴシック" charset="0"/>
                <a:cs typeface="Arial" panose="020B0604020202020204" pitchFamily="34" charset="0"/>
              </a:rPr>
              <a:t>Why is it important?</a:t>
            </a:r>
          </a:p>
        </p:txBody>
      </p:sp>
      <p:sp>
        <p:nvSpPr>
          <p:cNvPr id="4" name="Title 2">
            <a:extLst>
              <a:ext uri="{FF2B5EF4-FFF2-40B4-BE49-F238E27FC236}">
                <a16:creationId xmlns:a16="http://schemas.microsoft.com/office/drawing/2014/main" id="{3DC133A9-B203-0F41-8DE4-CB590498447A}"/>
              </a:ext>
            </a:extLst>
          </p:cNvPr>
          <p:cNvSpPr txBox="1">
            <a:spLocks/>
          </p:cNvSpPr>
          <p:nvPr/>
        </p:nvSpPr>
        <p:spPr bwMode="auto">
          <a:xfrm>
            <a:off x="5580112" y="2857500"/>
            <a:ext cx="272324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000066">
                    <a:lumMod val="50000"/>
                  </a:srgbClr>
                </a:solidFill>
                <a:effectLst/>
                <a:uLnTx/>
                <a:uFillTx/>
                <a:latin typeface="Arial" panose="020B0604020202020204" pitchFamily="34" charset="0"/>
                <a:ea typeface="ＭＳ Ｐゴシック" charset="0"/>
                <a:cs typeface="Arial" panose="020B0604020202020204" pitchFamily="34" charset="0"/>
              </a:rPr>
              <a:t>3 reasons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5" descr="easter1-3rdda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51520" y="2171700"/>
            <a:ext cx="8892480" cy="2514600"/>
          </a:xfrm>
        </p:spPr>
        <p:txBody>
          <a:bodyPr/>
          <a:lstStyle/>
          <a:p>
            <a:pPr marL="693738" indent="-677863" algn="l" eaLnBrk="1" hangingPunct="1">
              <a:defRPr/>
            </a:pPr>
            <a:r>
              <a:rPr lang="en-US" b="1" dirty="0">
                <a:solidFill>
                  <a:schemeClr val="tx1"/>
                </a:solidFill>
                <a:latin typeface="Tahoma" charset="0"/>
                <a:ea typeface="ＭＳ Ｐゴシック" charset="0"/>
                <a:cs typeface="ＭＳ Ｐゴシック" charset="0"/>
              </a:rPr>
              <a:t>I. Christ</a:t>
            </a:r>
            <a:r>
              <a:rPr lang="fr-FR" altLang="ja-JP" b="1" dirty="0">
                <a:solidFill>
                  <a:schemeClr val="tx1"/>
                </a:solidFill>
                <a:latin typeface="Tahoma" charset="0"/>
                <a:ea typeface="ＭＳ Ｐゴシック" charset="0"/>
                <a:cs typeface="ＭＳ Ｐゴシック" charset="0"/>
              </a:rPr>
              <a:t>'</a:t>
            </a:r>
            <a:r>
              <a:rPr lang="en-US" b="1" dirty="0">
                <a:solidFill>
                  <a:schemeClr val="tx1"/>
                </a:solidFill>
                <a:latin typeface="Tahoma" charset="0"/>
                <a:ea typeface="ＭＳ Ｐゴシック" charset="0"/>
                <a:cs typeface="ＭＳ Ｐゴシック" charset="0"/>
              </a:rPr>
              <a:t>s resurrection is a key part of the </a:t>
            </a:r>
            <a:r>
              <a:rPr lang="en-US" b="1" dirty="0">
                <a:solidFill>
                  <a:srgbClr val="FFFF00"/>
                </a:solidFill>
                <a:latin typeface="Tahoma" charset="0"/>
                <a:ea typeface="ＭＳ Ｐゴシック" charset="0"/>
                <a:cs typeface="ＭＳ Ｐゴシック" charset="0"/>
              </a:rPr>
              <a:t>gospel </a:t>
            </a:r>
            <a:br>
              <a:rPr lang="en-US" b="1" dirty="0">
                <a:solidFill>
                  <a:srgbClr val="FFFF00"/>
                </a:solidFill>
                <a:latin typeface="Tahoma" charset="0"/>
                <a:ea typeface="ＭＳ Ｐゴシック" charset="0"/>
                <a:cs typeface="ＭＳ Ｐゴシック" charset="0"/>
              </a:rPr>
            </a:br>
            <a:r>
              <a:rPr lang="en-US" b="1" dirty="0">
                <a:solidFill>
                  <a:schemeClr val="tx1"/>
                </a:solidFill>
                <a:latin typeface="Tahoma" charset="0"/>
                <a:ea typeface="ＭＳ Ｐゴシック" charset="0"/>
                <a:cs typeface="ＭＳ Ｐゴシック" charset="0"/>
              </a:rPr>
              <a:t>(1 Cor. 15:1-11). </a:t>
            </a:r>
          </a:p>
        </p:txBody>
      </p:sp>
    </p:spTree>
    <p:extLst>
      <p:ext uri="{BB962C8B-B14F-4D97-AF65-F5344CB8AC3E}">
        <p14:creationId xmlns:p14="http://schemas.microsoft.com/office/powerpoint/2010/main" val="310545430"/>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Title 1"/>
          <p:cNvSpPr>
            <a:spLocks noGrp="1"/>
          </p:cNvSpPr>
          <p:nvPr>
            <p:ph type="title"/>
          </p:nvPr>
        </p:nvSpPr>
        <p:spPr>
          <a:xfrm>
            <a:off x="107504" y="1"/>
            <a:ext cx="5127935" cy="6858000"/>
          </a:xfrm>
        </p:spPr>
        <p:txBody>
          <a:bodyPr/>
          <a:lstStyle/>
          <a:p>
            <a:r>
              <a:rPr lang="en-US" sz="4000" b="1" dirty="0">
                <a:solidFill>
                  <a:srgbClr val="FFFFFF"/>
                </a:solidFill>
                <a:latin typeface="Arial" charset="0"/>
                <a:ea typeface="ヒラギノ角ゴ Pro W3" charset="0"/>
                <a:cs typeface="ヒラギノ角ゴ Pro W3" charset="0"/>
              </a:rPr>
              <a:t>"Now, brothers, I want to remind you of </a:t>
            </a:r>
            <a:r>
              <a:rPr lang="en-US" sz="4000" b="1" dirty="0">
                <a:solidFill>
                  <a:srgbClr val="FFFF00"/>
                </a:solidFill>
                <a:latin typeface="Arial" charset="0"/>
                <a:ea typeface="ヒラギノ角ゴ Pro W3" charset="0"/>
                <a:cs typeface="ヒラギノ角ゴ Pro W3" charset="0"/>
              </a:rPr>
              <a:t>the gospel</a:t>
            </a:r>
            <a:r>
              <a:rPr lang="en-US" sz="4000" b="1" dirty="0">
                <a:solidFill>
                  <a:srgbClr val="FFFFFF"/>
                </a:solidFill>
                <a:latin typeface="Arial" charset="0"/>
                <a:ea typeface="ヒラギノ角ゴ Pro W3" charset="0"/>
                <a:cs typeface="ヒラギノ角ゴ Pro W3" charset="0"/>
              </a:rPr>
              <a:t> </a:t>
            </a:r>
            <a:br>
              <a:rPr lang="en-US" sz="4000" b="1" dirty="0">
                <a:solidFill>
                  <a:srgbClr val="FFFFFF"/>
                </a:solidFill>
                <a:latin typeface="Arial" charset="0"/>
                <a:ea typeface="ヒラギノ角ゴ Pro W3" charset="0"/>
                <a:cs typeface="ヒラギノ角ゴ Pro W3" charset="0"/>
              </a:rPr>
            </a:br>
            <a:r>
              <a:rPr lang="en-US" sz="4000" b="1" dirty="0">
                <a:solidFill>
                  <a:srgbClr val="FFFFFF"/>
                </a:solidFill>
                <a:latin typeface="Arial" charset="0"/>
                <a:ea typeface="ヒラギノ角ゴ Pro W3" charset="0"/>
                <a:cs typeface="ヒラギノ角ゴ Pro W3" charset="0"/>
              </a:rPr>
              <a:t>I preached to you… </a:t>
            </a:r>
            <a:br>
              <a:rPr lang="en-US" sz="4000" b="1" dirty="0">
                <a:solidFill>
                  <a:srgbClr val="FFFFFF"/>
                </a:solidFill>
                <a:latin typeface="Arial" charset="0"/>
                <a:ea typeface="ヒラギノ角ゴ Pro W3" charset="0"/>
                <a:cs typeface="ヒラギノ角ゴ Pro W3" charset="0"/>
              </a:rPr>
            </a:br>
            <a:br>
              <a:rPr lang="en-US" sz="4000" b="1" dirty="0">
                <a:solidFill>
                  <a:srgbClr val="FFFFFF"/>
                </a:solidFill>
                <a:latin typeface="Arial" charset="0"/>
                <a:ea typeface="ヒラギノ角ゴ Pro W3" charset="0"/>
                <a:cs typeface="ヒラギノ角ゴ Pro W3" charset="0"/>
              </a:rPr>
            </a:br>
            <a:r>
              <a:rPr lang="en-US" sz="4000" b="1" dirty="0">
                <a:solidFill>
                  <a:srgbClr val="FFFFFF"/>
                </a:solidFill>
                <a:latin typeface="Arial" charset="0"/>
                <a:ea typeface="ヒラギノ角ゴ Pro W3" charset="0"/>
                <a:cs typeface="ヒラギノ角ゴ Pro W3" charset="0"/>
              </a:rPr>
              <a:t>For what I received I passed on to you of </a:t>
            </a:r>
            <a:r>
              <a:rPr lang="en-US" sz="4000" b="1" dirty="0">
                <a:solidFill>
                  <a:srgbClr val="FFFF00"/>
                </a:solidFill>
                <a:latin typeface="Arial" charset="0"/>
                <a:ea typeface="ヒラギノ角ゴ Pro W3" charset="0"/>
                <a:cs typeface="ヒラギノ角ゴ Pro W3" charset="0"/>
              </a:rPr>
              <a:t>first importance</a:t>
            </a:r>
            <a:r>
              <a:rPr lang="en-US" sz="4000" b="1" dirty="0">
                <a:solidFill>
                  <a:srgbClr val="FFFFFF"/>
                </a:solidFill>
                <a:latin typeface="Arial" charset="0"/>
                <a:ea typeface="ヒラギノ角ゴ Pro W3" charset="0"/>
                <a:cs typeface="ヒラギノ角ゴ Pro W3" charset="0"/>
              </a:rPr>
              <a:t>…" </a:t>
            </a:r>
            <a:br>
              <a:rPr lang="en-US" sz="4000" b="1" dirty="0">
                <a:solidFill>
                  <a:srgbClr val="FFFFFF"/>
                </a:solidFill>
                <a:latin typeface="Arial" charset="0"/>
                <a:ea typeface="ヒラギノ角ゴ Pro W3" charset="0"/>
                <a:cs typeface="ヒラギノ角ゴ Pro W3" charset="0"/>
              </a:rPr>
            </a:br>
            <a:br>
              <a:rPr lang="en-US" sz="4000" b="1" dirty="0">
                <a:solidFill>
                  <a:srgbClr val="FFFFFF"/>
                </a:solidFill>
                <a:latin typeface="Arial" charset="0"/>
                <a:ea typeface="ヒラギノ角ゴ Pro W3" charset="0"/>
                <a:cs typeface="ヒラギノ角ゴ Pro W3" charset="0"/>
              </a:rPr>
            </a:br>
            <a:r>
              <a:rPr lang="en-US" sz="4000" b="1" dirty="0">
                <a:solidFill>
                  <a:srgbClr val="FFFFFF"/>
                </a:solidFill>
                <a:latin typeface="Arial" charset="0"/>
                <a:ea typeface="ヒラギノ角ゴ Pro W3" charset="0"/>
                <a:cs typeface="ヒラギノ角ゴ Pro W3" charset="0"/>
              </a:rPr>
              <a:t>(1 Cor 15:1a, 3a </a:t>
            </a:r>
            <a:r>
              <a:rPr lang="en-US" sz="3200" b="1" dirty="0">
                <a:solidFill>
                  <a:srgbClr val="FFFFFF"/>
                </a:solidFill>
                <a:latin typeface="Arial" charset="0"/>
                <a:ea typeface="ヒラギノ角ゴ Pro W3" charset="0"/>
                <a:cs typeface="ヒラギノ角ゴ Pro W3" charset="0"/>
              </a:rPr>
              <a:t>NIV</a:t>
            </a:r>
            <a:r>
              <a:rPr lang="en-US" sz="4000" b="1" dirty="0">
                <a:solidFill>
                  <a:srgbClr val="FFFFFF"/>
                </a:solidFill>
                <a:latin typeface="Arial" charset="0"/>
                <a:ea typeface="ヒラギノ角ゴ Pro W3" charset="0"/>
                <a:cs typeface="ヒラギノ角ゴ Pro W3" charset="0"/>
              </a:rPr>
              <a:t>)</a:t>
            </a:r>
          </a:p>
        </p:txBody>
      </p:sp>
      <p:pic>
        <p:nvPicPr>
          <p:cNvPr id="6349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62256" y="1916112"/>
            <a:ext cx="3557932" cy="26650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Content Placeholder 3" descr="gospelchoir.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0" y="5562600"/>
            <a:ext cx="9144000" cy="1143000"/>
          </a:xfrm>
          <a:effectLst>
            <a:outerShdw blurRad="50800" dist="35921" dir="2700000" algn="ctr" rotWithShape="0">
              <a:srgbClr val="000000">
                <a:alpha val="42999"/>
              </a:srgbClr>
            </a:outerShdw>
          </a:effectLst>
        </p:spPr>
        <p:txBody>
          <a:bodyPr/>
          <a:lstStyle/>
          <a:p>
            <a:pPr>
              <a:defRPr/>
            </a:pPr>
            <a:r>
              <a:rPr lang="en-US" sz="5400" dirty="0">
                <a:solidFill>
                  <a:srgbClr val="FFFFFF"/>
                </a:solidFill>
                <a:latin typeface="Abadi MT Condensed Extra Bold" charset="0"/>
                <a:ea typeface="ヒラギノ角ゴ Pro W3" charset="0"/>
                <a:cs typeface="Abadi MT Condensed Extra Bold" charset="0"/>
              </a:rPr>
              <a:t>What</a:t>
            </a:r>
            <a:r>
              <a:rPr lang="fr-FR" altLang="ja-JP" sz="5400" dirty="0">
                <a:solidFill>
                  <a:srgbClr val="FFFFFF"/>
                </a:solidFill>
                <a:latin typeface="Abadi MT Condensed Extra Bold" charset="0"/>
                <a:ea typeface="ヒラギノ角ゴ Pro W3" charset="0"/>
                <a:cs typeface="Abadi MT Condensed Extra Bold" charset="0"/>
              </a:rPr>
              <a:t>'</a:t>
            </a:r>
            <a:r>
              <a:rPr lang="en-US" sz="5400" dirty="0">
                <a:solidFill>
                  <a:srgbClr val="FFFFFF"/>
                </a:solidFill>
                <a:latin typeface="Abadi MT Condensed Extra Bold" charset="0"/>
                <a:ea typeface="ヒラギノ角ゴ Pro W3" charset="0"/>
                <a:cs typeface="Abadi MT Condensed Extra Bold" charset="0"/>
              </a:rPr>
              <a:t>s the Gospel?</a:t>
            </a:r>
            <a:endParaRPr lang="en-US" sz="5400" dirty="0">
              <a:solidFill>
                <a:srgbClr val="FFFFFF"/>
              </a:solidFill>
              <a:effectLst>
                <a:outerShdw blurRad="38100" dist="38100" dir="2700000" algn="tl">
                  <a:srgbClr val="DDDDDD"/>
                </a:outerShdw>
              </a:effectLst>
              <a:latin typeface="Abadi MT Condensed Extra Bold" charset="0"/>
              <a:ea typeface="ヒラギノ角ゴ Pro W3" charset="0"/>
              <a:cs typeface="Abadi MT Condensed Extra Bold" charset="0"/>
            </a:endParaRP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endParaRPr>
          </a:p>
        </p:txBody>
      </p:sp>
      <p:pic>
        <p:nvPicPr>
          <p:cNvPr id="65538" name="Picture 10" descr="Christ and cro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000" y="3200400"/>
            <a:ext cx="3309938" cy="170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39" name="Picture 12" descr="Open Tomb with Line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865313"/>
            <a:ext cx="2932113" cy="196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0" name="Title 1"/>
          <p:cNvSpPr>
            <a:spLocks noGrp="1"/>
          </p:cNvSpPr>
          <p:nvPr>
            <p:ph type="title"/>
          </p:nvPr>
        </p:nvSpPr>
        <p:spPr>
          <a:xfrm>
            <a:off x="-71438" y="-26988"/>
            <a:ext cx="9323388" cy="762001"/>
          </a:xfrm>
          <a:ln>
            <a:solidFill>
              <a:srgbClr val="FFFFFF"/>
            </a:solidFill>
            <a:miter lim="800000"/>
            <a:headEnd/>
            <a:tailEnd/>
          </a:ln>
        </p:spPr>
        <p:txBody>
          <a:bodyPr/>
          <a:lstStyle/>
          <a:p>
            <a:r>
              <a:rPr lang="en-US" b="1" dirty="0">
                <a:solidFill>
                  <a:srgbClr val="FFFFFF"/>
                </a:solidFill>
                <a:latin typeface="Arial" panose="020B0604020202020204" pitchFamily="34" charset="0"/>
                <a:ea typeface="ヒラギノ角ゴ Pro W3" charset="0"/>
                <a:cs typeface="Arial" panose="020B0604020202020204" pitchFamily="34" charset="0"/>
              </a:rPr>
              <a:t>The </a:t>
            </a:r>
            <a:r>
              <a:rPr lang="en-US" b="1" dirty="0">
                <a:solidFill>
                  <a:srgbClr val="FFFF00"/>
                </a:solidFill>
                <a:latin typeface="Arial" panose="020B0604020202020204" pitchFamily="34" charset="0"/>
                <a:ea typeface="ヒラギノ角ゴ Pro W3" charset="0"/>
                <a:cs typeface="Arial" panose="020B0604020202020204" pitchFamily="34" charset="0"/>
              </a:rPr>
              <a:t>Full </a:t>
            </a:r>
            <a:r>
              <a:rPr lang="en-US" b="1" dirty="0">
                <a:solidFill>
                  <a:srgbClr val="FFFFFF"/>
                </a:solidFill>
                <a:latin typeface="Arial" panose="020B0604020202020204" pitchFamily="34" charset="0"/>
                <a:ea typeface="ヒラギノ角ゴ Pro W3" charset="0"/>
                <a:cs typeface="Arial" panose="020B0604020202020204" pitchFamily="34" charset="0"/>
              </a:rPr>
              <a:t>Gospel</a:t>
            </a:r>
          </a:p>
        </p:txBody>
      </p:sp>
      <p:graphicFrame>
        <p:nvGraphicFramePr>
          <p:cNvPr id="5" name="Content Placeholder 4"/>
          <p:cNvGraphicFramePr>
            <a:graphicFrameLocks noGrp="1"/>
          </p:cNvGraphicFramePr>
          <p:nvPr>
            <p:ph idx="1"/>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p:cNvSpPr txBox="1">
            <a:spLocks noChangeArrowheads="1"/>
          </p:cNvSpPr>
          <p:nvPr/>
        </p:nvSpPr>
        <p:spPr bwMode="auto">
          <a:xfrm>
            <a:off x="7179469" y="2235200"/>
            <a:ext cx="1905000"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ja-JP" altLang="en-US" sz="2800" b="1" i="0" u="none" strike="noStrike" kern="1200" cap="none" spc="0" normalizeH="0" baseline="0" noProof="0">
                <a:ln>
                  <a:noFill/>
                </a:ln>
                <a:solidFill>
                  <a:srgbClr val="FFFFFF"/>
                </a:solidFill>
                <a:effectLst>
                  <a:glow rad="228600">
                    <a:srgbClr val="000000">
                      <a:satMod val="175000"/>
                      <a:alpha val="76000"/>
                    </a:srgbClr>
                  </a:glow>
                </a:effectLst>
                <a:uLnTx/>
                <a:uFillTx/>
                <a:latin typeface="Arial" charset="0"/>
                <a:ea typeface="ヒラギノ角ゴ Pro W3" charset="0"/>
              </a:rPr>
              <a:t>“</a:t>
            </a:r>
            <a:r>
              <a:rPr kumimoji="0" lang="en-US" altLang="ja-JP" sz="2800" b="1" i="0" u="none" strike="noStrike" kern="1200" cap="none" spc="0" normalizeH="0" baseline="0" noProof="0" dirty="0">
                <a:ln>
                  <a:noFill/>
                </a:ln>
                <a:solidFill>
                  <a:srgbClr val="FFFFFF"/>
                </a:solidFill>
                <a:effectLst>
                  <a:glow rad="228600">
                    <a:srgbClr val="000000">
                      <a:satMod val="175000"/>
                      <a:alpha val="76000"/>
                    </a:srgbClr>
                  </a:glow>
                </a:effectLst>
                <a:uLnTx/>
                <a:uFillTx/>
                <a:latin typeface="Arial" charset="0"/>
                <a:ea typeface="ヒラギノ角ゴ Pro W3" charset="0"/>
              </a:rPr>
              <a:t>Christ died for our sins…</a:t>
            </a:r>
            <a:r>
              <a:rPr kumimoji="0" lang="ja-JP" altLang="en-US" sz="2800" b="1" i="0" u="none" strike="noStrike" kern="1200" cap="none" spc="0" normalizeH="0" baseline="0" noProof="0">
                <a:ln>
                  <a:noFill/>
                </a:ln>
                <a:solidFill>
                  <a:srgbClr val="FFFFFF"/>
                </a:solidFill>
                <a:effectLst>
                  <a:glow rad="228600">
                    <a:srgbClr val="000000">
                      <a:satMod val="175000"/>
                      <a:alpha val="76000"/>
                    </a:srgbClr>
                  </a:glow>
                </a:effectLst>
                <a:uLnTx/>
                <a:uFillTx/>
                <a:latin typeface="Arial" charset="0"/>
                <a:ea typeface="ヒラギノ角ゴ Pro W3" charset="0"/>
              </a:rPr>
              <a:t>”</a:t>
            </a:r>
            <a:endParaRPr kumimoji="0" lang="en-US" sz="2800" b="1" i="0" u="none" strike="noStrike" kern="1200" cap="none" spc="0" normalizeH="0" baseline="0" noProof="0" dirty="0">
              <a:ln>
                <a:noFill/>
              </a:ln>
              <a:solidFill>
                <a:srgbClr val="FFFFFF"/>
              </a:solidFill>
              <a:effectLst>
                <a:glow rad="228600">
                  <a:srgbClr val="000000">
                    <a:satMod val="175000"/>
                    <a:alpha val="76000"/>
                  </a:srgbClr>
                </a:glow>
              </a:effectLst>
              <a:uLnTx/>
              <a:uFillTx/>
              <a:latin typeface="Arial" charset="0"/>
              <a:ea typeface="ヒラギノ角ゴ Pro W3" charset="0"/>
            </a:endParaRPr>
          </a:p>
        </p:txBody>
      </p:sp>
      <p:sp>
        <p:nvSpPr>
          <p:cNvPr id="7" name="TextBox 6"/>
          <p:cNvSpPr txBox="1">
            <a:spLocks noChangeArrowheads="1"/>
          </p:cNvSpPr>
          <p:nvPr/>
        </p:nvSpPr>
        <p:spPr bwMode="auto">
          <a:xfrm>
            <a:off x="2971800" y="6181725"/>
            <a:ext cx="34290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2800" b="1" i="0" u="none" strike="noStrike" kern="1200" cap="none" spc="0" normalizeH="0" baseline="0" noProof="0">
                <a:ln>
                  <a:noFill/>
                </a:ln>
                <a:solidFill>
                  <a:srgbClr val="FFFFFF"/>
                </a:solidFill>
                <a:effectLst>
                  <a:glow rad="228600">
                    <a:srgbClr val="000000">
                      <a:satMod val="175000"/>
                      <a:alpha val="76000"/>
                    </a:srgbClr>
                  </a:glow>
                </a:effectLst>
                <a:uLnTx/>
                <a:uFillTx/>
                <a:latin typeface="Arial" charset="0"/>
                <a:ea typeface="ヒラギノ角ゴ Pro W3" charset="0"/>
              </a:rPr>
              <a:t>“</a:t>
            </a:r>
            <a:r>
              <a:rPr kumimoji="0" lang="en-US" altLang="ja-JP" sz="2800" b="1" i="0" u="none" strike="noStrike" kern="1200" cap="none" spc="0" normalizeH="0" baseline="0" noProof="0">
                <a:ln>
                  <a:noFill/>
                </a:ln>
                <a:solidFill>
                  <a:srgbClr val="FFFFFF"/>
                </a:solidFill>
                <a:effectLst>
                  <a:glow rad="228600">
                    <a:srgbClr val="000000">
                      <a:satMod val="175000"/>
                      <a:alpha val="76000"/>
                    </a:srgbClr>
                  </a:glow>
                </a:effectLst>
                <a:uLnTx/>
                <a:uFillTx/>
                <a:latin typeface="Arial" charset="0"/>
                <a:ea typeface="ヒラギノ角ゴ Pro W3" charset="0"/>
              </a:rPr>
              <a:t>He was buried…</a:t>
            </a:r>
            <a:r>
              <a:rPr kumimoji="0" lang="ja-JP" altLang="en-US" sz="2800" b="1" i="0" u="none" strike="noStrike" kern="1200" cap="none" spc="0" normalizeH="0" baseline="0" noProof="0">
                <a:ln>
                  <a:noFill/>
                </a:ln>
                <a:solidFill>
                  <a:srgbClr val="FFFFFF"/>
                </a:solidFill>
                <a:effectLst>
                  <a:glow rad="228600">
                    <a:srgbClr val="000000">
                      <a:satMod val="175000"/>
                      <a:alpha val="76000"/>
                    </a:srgbClr>
                  </a:glow>
                </a:effectLst>
                <a:uLnTx/>
                <a:uFillTx/>
                <a:latin typeface="Arial" charset="0"/>
                <a:ea typeface="ヒラギノ角ゴ Pro W3" charset="0"/>
              </a:rPr>
              <a:t>”</a:t>
            </a:r>
            <a:endParaRPr kumimoji="0" lang="en-US" sz="2800" b="1" i="0" u="none" strike="noStrike" kern="1200" cap="none" spc="0" normalizeH="0" baseline="0" noProof="0">
              <a:ln>
                <a:noFill/>
              </a:ln>
              <a:solidFill>
                <a:srgbClr val="FFFFFF"/>
              </a:solidFill>
              <a:effectLst>
                <a:glow rad="228600">
                  <a:srgbClr val="000000">
                    <a:satMod val="175000"/>
                    <a:alpha val="76000"/>
                  </a:srgbClr>
                </a:glow>
              </a:effectLst>
              <a:uLnTx/>
              <a:uFillTx/>
              <a:latin typeface="Arial" charset="0"/>
              <a:ea typeface="ヒラギノ角ゴ Pro W3" charset="0"/>
            </a:endParaRPr>
          </a:p>
        </p:txBody>
      </p:sp>
      <p:sp>
        <p:nvSpPr>
          <p:cNvPr id="8" name="TextBox 7"/>
          <p:cNvSpPr txBox="1">
            <a:spLocks noChangeArrowheads="1"/>
          </p:cNvSpPr>
          <p:nvPr/>
        </p:nvSpPr>
        <p:spPr bwMode="auto">
          <a:xfrm>
            <a:off x="152400" y="3794125"/>
            <a:ext cx="2209800" cy="222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2800" b="1" i="0" u="none" strike="noStrike" kern="1200" cap="none" spc="0" normalizeH="0" baseline="0" noProof="0">
                <a:ln>
                  <a:noFill/>
                </a:ln>
                <a:solidFill>
                  <a:srgbClr val="FFFFFF"/>
                </a:solidFill>
                <a:effectLst>
                  <a:glow rad="228600">
                    <a:srgbClr val="000000">
                      <a:satMod val="175000"/>
                      <a:alpha val="76000"/>
                    </a:srgbClr>
                  </a:glow>
                </a:effectLst>
                <a:uLnTx/>
                <a:uFillTx/>
                <a:latin typeface="Arial" charset="0"/>
                <a:ea typeface="ヒラギノ角ゴ Pro W3" charset="0"/>
              </a:rPr>
              <a:t>“</a:t>
            </a:r>
            <a:r>
              <a:rPr kumimoji="0" lang="en-US" altLang="ja-JP" sz="2800" b="1" i="0" u="none" strike="noStrike" kern="1200" cap="none" spc="0" normalizeH="0" baseline="0" noProof="0" dirty="0">
                <a:ln>
                  <a:noFill/>
                </a:ln>
                <a:solidFill>
                  <a:srgbClr val="FFFFFF"/>
                </a:solidFill>
                <a:effectLst>
                  <a:glow rad="228600">
                    <a:srgbClr val="000000">
                      <a:satMod val="175000"/>
                      <a:alpha val="76000"/>
                    </a:srgbClr>
                  </a:glow>
                </a:effectLst>
                <a:uLnTx/>
                <a:uFillTx/>
                <a:latin typeface="Arial" charset="0"/>
                <a:ea typeface="ヒラギノ角ゴ Pro W3" charset="0"/>
              </a:rPr>
              <a:t>He was raised from the dead on the third day…</a:t>
            </a:r>
            <a:r>
              <a:rPr kumimoji="0" lang="ja-JP" altLang="en-US" sz="2800" b="1" i="0" u="none" strike="noStrike" kern="1200" cap="none" spc="0" normalizeH="0" baseline="0" noProof="0">
                <a:ln>
                  <a:noFill/>
                </a:ln>
                <a:solidFill>
                  <a:srgbClr val="FFFFFF"/>
                </a:solidFill>
                <a:effectLst>
                  <a:glow rad="228600">
                    <a:srgbClr val="000000">
                      <a:satMod val="175000"/>
                      <a:alpha val="76000"/>
                    </a:srgbClr>
                  </a:glow>
                </a:effectLst>
                <a:uLnTx/>
                <a:uFillTx/>
                <a:latin typeface="Arial" charset="0"/>
                <a:ea typeface="ヒラギノ角ゴ Pro W3" charset="0"/>
              </a:rPr>
              <a:t>”</a:t>
            </a:r>
            <a:endParaRPr kumimoji="0" lang="en-US" sz="2800" b="1" i="0" u="none" strike="noStrike" kern="1200" cap="none" spc="0" normalizeH="0" baseline="0" noProof="0" dirty="0">
              <a:ln>
                <a:noFill/>
              </a:ln>
              <a:solidFill>
                <a:srgbClr val="FFFFFF"/>
              </a:solidFill>
              <a:effectLst>
                <a:glow rad="228600">
                  <a:srgbClr val="000000">
                    <a:satMod val="175000"/>
                    <a:alpha val="76000"/>
                  </a:srgbClr>
                </a:glow>
              </a:effectLst>
              <a:uLnTx/>
              <a:uFillTx/>
              <a:latin typeface="Arial" charset="0"/>
              <a:ea typeface="ヒラギノ角ゴ Pro W3" charset="0"/>
            </a:endParaRPr>
          </a:p>
        </p:txBody>
      </p:sp>
      <p:sp>
        <p:nvSpPr>
          <p:cNvPr id="65545" name="TextBox 8"/>
          <p:cNvSpPr txBox="1">
            <a:spLocks noChangeArrowheads="1"/>
          </p:cNvSpPr>
          <p:nvPr/>
        </p:nvSpPr>
        <p:spPr bwMode="auto">
          <a:xfrm>
            <a:off x="6477000" y="6096000"/>
            <a:ext cx="2514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charset="0"/>
                <a:ea typeface="ヒラギノ角ゴ Pro W3" charset="0"/>
              </a:rPr>
              <a:t>1 Cor. 15:3-4</a:t>
            </a:r>
          </a:p>
        </p:txBody>
      </p:sp>
      <p:sp>
        <p:nvSpPr>
          <p:cNvPr id="65546" name="TextBox 9"/>
          <p:cNvSpPr txBox="1">
            <a:spLocks noChangeArrowheads="1"/>
          </p:cNvSpPr>
          <p:nvPr/>
        </p:nvSpPr>
        <p:spPr bwMode="auto">
          <a:xfrm>
            <a:off x="107950" y="746125"/>
            <a:ext cx="89281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800" b="1" i="0" u="none" strike="noStrike" kern="1200" cap="none" spc="0" normalizeH="0" baseline="0" noProof="0">
                <a:ln>
                  <a:noFill/>
                </a:ln>
                <a:solidFill>
                  <a:srgbClr val="FFFFFF"/>
                </a:solidFill>
                <a:effectLst/>
                <a:uLnTx/>
                <a:uFillTx/>
                <a:latin typeface="Arial" charset="0"/>
                <a:ea typeface="ヒラギノ角ゴ Pro W3" charset="0"/>
              </a:rPr>
              <a:t>“</a:t>
            </a:r>
            <a:r>
              <a:rPr kumimoji="0" lang="en-US" altLang="ja-JP" sz="2800" b="1" i="0" u="none" strike="noStrike" kern="1200" cap="none" spc="0" normalizeH="0" baseline="0" noProof="0">
                <a:ln>
                  <a:noFill/>
                </a:ln>
                <a:solidFill>
                  <a:srgbClr val="FFFFFF"/>
                </a:solidFill>
                <a:effectLst/>
                <a:uLnTx/>
                <a:uFillTx/>
                <a:latin typeface="Arial" charset="0"/>
                <a:ea typeface="ヒラギノ角ゴ Pro W3" charset="0"/>
              </a:rPr>
              <a:t>Let me now remind you… of the Good News [Gospel] I preached to you before…</a:t>
            </a:r>
            <a:r>
              <a:rPr kumimoji="0" lang="ja-JP" altLang="en-US" sz="2800" b="1" i="0" u="none" strike="noStrike" kern="1200" cap="none" spc="0" normalizeH="0" baseline="0" noProof="0">
                <a:ln>
                  <a:noFill/>
                </a:ln>
                <a:solidFill>
                  <a:srgbClr val="FFFFFF"/>
                </a:solidFill>
                <a:effectLst/>
                <a:uLnTx/>
                <a:uFillTx/>
                <a:latin typeface="Arial" charset="0"/>
                <a:ea typeface="ヒラギノ角ゴ Pro W3" charset="0"/>
              </a:rPr>
              <a:t>”</a:t>
            </a:r>
            <a:r>
              <a:rPr kumimoji="0" lang="en-US" altLang="ja-JP" sz="2800" b="1" i="0" u="none" strike="noStrike" kern="1200" cap="none" spc="0" normalizeH="0" baseline="0" noProof="0">
                <a:ln>
                  <a:noFill/>
                </a:ln>
                <a:solidFill>
                  <a:srgbClr val="FFFFFF"/>
                </a:solidFill>
                <a:effectLst/>
                <a:uLnTx/>
                <a:uFillTx/>
                <a:latin typeface="Arial" charset="0"/>
                <a:ea typeface="ヒラギノ角ゴ Pro W3" charset="0"/>
              </a:rPr>
              <a:t> (NLT)</a:t>
            </a:r>
            <a:endParaRPr kumimoji="0" lang="en-US" sz="2800" b="1" i="0" u="none" strike="noStrike" kern="1200" cap="none" spc="0" normalizeH="0" baseline="0" noProof="0">
              <a:ln>
                <a:noFill/>
              </a:ln>
              <a:solidFill>
                <a:srgbClr val="FFFFFF"/>
              </a:solidFill>
              <a:effectLst/>
              <a:uLnTx/>
              <a:uFillTx/>
              <a:latin typeface="Arial" charset="0"/>
              <a:ea typeface="ヒラギノ角ゴ Pro W3"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2" name="Title 1"/>
          <p:cNvSpPr>
            <a:spLocks noGrp="1"/>
          </p:cNvSpPr>
          <p:nvPr>
            <p:ph type="ctrTitle"/>
          </p:nvPr>
        </p:nvSpPr>
        <p:spPr>
          <a:xfrm>
            <a:off x="76200" y="152400"/>
            <a:ext cx="9144000" cy="914400"/>
          </a:xfrm>
        </p:spPr>
        <p:txBody>
          <a:bodyPr/>
          <a:lstStyle/>
          <a:p>
            <a:pPr>
              <a:defRPr/>
            </a:pPr>
            <a:r>
              <a:rPr lang="en-US" sz="5400" b="1" i="1" dirty="0">
                <a:solidFill>
                  <a:schemeClr val="bg1"/>
                </a:solidFill>
                <a:latin typeface="Apple Chancery" charset="0"/>
                <a:ea typeface="ヒラギノ角ゴ Pro W3" charset="0"/>
                <a:cs typeface="Apple Chancery" charset="0"/>
              </a:rPr>
              <a:t>What</a:t>
            </a:r>
            <a:r>
              <a:rPr lang="fr-FR" altLang="ja-JP" sz="5400" b="1" i="1" dirty="0">
                <a:solidFill>
                  <a:schemeClr val="bg1"/>
                </a:solidFill>
                <a:latin typeface="Apple Chancery" charset="0"/>
                <a:ea typeface="ヒラギノ角ゴ Pro W3" charset="0"/>
                <a:cs typeface="Apple Chancery" charset="0"/>
              </a:rPr>
              <a:t>'</a:t>
            </a:r>
            <a:r>
              <a:rPr lang="en-US" sz="5400" b="1" i="1" dirty="0">
                <a:solidFill>
                  <a:schemeClr val="bg1"/>
                </a:solidFill>
                <a:latin typeface="Apple Chancery" charset="0"/>
                <a:ea typeface="ヒラギノ角ゴ Pro W3" charset="0"/>
                <a:cs typeface="Apple Chancery" charset="0"/>
              </a:rPr>
              <a:t>s the Difference?</a:t>
            </a:r>
            <a:endParaRPr lang="en-US" sz="5400" b="1" i="1" dirty="0">
              <a:solidFill>
                <a:schemeClr val="bg1"/>
              </a:solidFill>
              <a:effectLst>
                <a:outerShdw blurRad="38100" dist="38100" dir="2700000" algn="tl">
                  <a:srgbClr val="DDDDDD"/>
                </a:outerShdw>
              </a:effectLst>
              <a:latin typeface="Apple Chancery" charset="0"/>
              <a:ea typeface="ヒラギノ角ゴ Pro W3" charset="0"/>
              <a:cs typeface="Apple Chancery" charset="0"/>
            </a:endParaRPr>
          </a:p>
        </p:txBody>
      </p:sp>
      <p:graphicFrame>
        <p:nvGraphicFramePr>
          <p:cNvPr id="4" name="Diagram 3"/>
          <p:cNvGraphicFramePr/>
          <p:nvPr/>
        </p:nvGraphicFramePr>
        <p:xfrm>
          <a:off x="990600"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6565" name="Picture 5" descr="DeathDickens.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43800" y="4648200"/>
            <a:ext cx="14351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graphicEl>
                                              <a:dgm id="{D76DC25C-596D-EC41-A5BE-1044C6E69FB0}"/>
                                            </p:graphicEl>
                                          </p:spTgt>
                                        </p:tgtEl>
                                        <p:attrNameLst>
                                          <p:attrName>style.visibility</p:attrName>
                                        </p:attrNameLst>
                                      </p:cBhvr>
                                      <p:to>
                                        <p:strVal val="visible"/>
                                      </p:to>
                                    </p:set>
                                    <p:animEffect transition="in" filter="wipe(down)">
                                      <p:cBhvr>
                                        <p:cTn id="7" dur="500"/>
                                        <p:tgtEl>
                                          <p:spTgt spid="4">
                                            <p:graphicEl>
                                              <a:dgm id="{D76DC25C-596D-EC41-A5BE-1044C6E69FB0}"/>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graphicEl>
                                              <a:dgm id="{C1BE93AB-A0D0-C243-957E-EAE81D4B64BA}"/>
                                            </p:graphicEl>
                                          </p:spTgt>
                                        </p:tgtEl>
                                        <p:attrNameLst>
                                          <p:attrName>style.visibility</p:attrName>
                                        </p:attrNameLst>
                                      </p:cBhvr>
                                      <p:to>
                                        <p:strVal val="visible"/>
                                      </p:to>
                                    </p:set>
                                    <p:animEffect transition="in" filter="wipe(down)">
                                      <p:cBhvr>
                                        <p:cTn id="11" dur="500"/>
                                        <p:tgtEl>
                                          <p:spTgt spid="4">
                                            <p:graphicEl>
                                              <a:dgm id="{C1BE93AB-A0D0-C243-957E-EAE81D4B64BA}"/>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graphicEl>
                                              <a:dgm id="{A42B88D9-872F-F246-B082-6E2FFF3800AA}"/>
                                            </p:graphicEl>
                                          </p:spTgt>
                                        </p:tgtEl>
                                        <p:attrNameLst>
                                          <p:attrName>style.visibility</p:attrName>
                                        </p:attrNameLst>
                                      </p:cBhvr>
                                      <p:to>
                                        <p:strVal val="visible"/>
                                      </p:to>
                                    </p:set>
                                    <p:animEffect transition="in" filter="wipe(down)">
                                      <p:cBhvr>
                                        <p:cTn id="15" dur="500"/>
                                        <p:tgtEl>
                                          <p:spTgt spid="4">
                                            <p:graphicEl>
                                              <a:dgm id="{A42B88D9-872F-F246-B082-6E2FFF3800A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The Roman seal prevented tampering</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1026" name="Picture 2" descr="Picture background">
            <a:extLst>
              <a:ext uri="{FF2B5EF4-FFF2-40B4-BE49-F238E27FC236}">
                <a16:creationId xmlns:a16="http://schemas.microsoft.com/office/drawing/2014/main" id="{D9875A4D-2D48-B8BE-7A6E-4047D9F6A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6885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914400"/>
          </a:xfrm>
          <a:effectLst>
            <a:outerShdw blurRad="63500" dist="35921" dir="2700000" algn="ctr" rotWithShape="0">
              <a:srgbClr val="000000">
                <a:alpha val="74998"/>
              </a:srgbClr>
            </a:outerShdw>
          </a:effectLst>
        </p:spPr>
        <p:txBody>
          <a:bodyPr/>
          <a:lstStyle/>
          <a:p>
            <a:pPr>
              <a:defRPr/>
            </a:pPr>
            <a:r>
              <a:rPr lang="en-US" sz="5400" b="1" i="1" dirty="0">
                <a:solidFill>
                  <a:schemeClr val="bg1"/>
                </a:solidFill>
                <a:latin typeface="Apple Chancery" charset="0"/>
                <a:ea typeface="ヒラギノ角ゴ Pro W3" charset="0"/>
                <a:cs typeface="Apple Chancery" charset="0"/>
              </a:rPr>
              <a:t>What</a:t>
            </a:r>
            <a:r>
              <a:rPr lang="fr-FR" altLang="ja-JP" sz="5400" b="1" i="1" dirty="0">
                <a:solidFill>
                  <a:schemeClr val="bg1"/>
                </a:solidFill>
                <a:latin typeface="Apple Chancery" charset="0"/>
                <a:ea typeface="ヒラギノ角ゴ Pro W3" charset="0"/>
                <a:cs typeface="Apple Chancery" charset="0"/>
              </a:rPr>
              <a:t>'</a:t>
            </a:r>
            <a:r>
              <a:rPr lang="en-US" sz="5400" b="1" i="1" dirty="0">
                <a:solidFill>
                  <a:schemeClr val="bg1"/>
                </a:solidFill>
                <a:latin typeface="Apple Chancery" charset="0"/>
                <a:ea typeface="ヒラギノ角ゴ Pro W3" charset="0"/>
                <a:cs typeface="Apple Chancery" charset="0"/>
              </a:rPr>
              <a:t>s the Difference?</a:t>
            </a:r>
          </a:p>
        </p:txBody>
      </p:sp>
      <p:graphicFrame>
        <p:nvGraphicFramePr>
          <p:cNvPr id="4" name="Diagram 3"/>
          <p:cNvGraphicFramePr/>
          <p:nvPr/>
        </p:nvGraphicFramePr>
        <p:xfrm>
          <a:off x="990600"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a:spLocks noChangeArrowheads="1"/>
          </p:cNvSpPr>
          <p:nvPr/>
        </p:nvSpPr>
        <p:spPr bwMode="auto">
          <a:xfrm>
            <a:off x="76200" y="914400"/>
            <a:ext cx="2209800" cy="5786438"/>
          </a:xfrm>
          <a:prstGeom prst="rect">
            <a:avLst/>
          </a:prstGeom>
          <a:noFill/>
          <a:ln w="9525">
            <a:noFill/>
            <a:miter lim="800000"/>
            <a:headEnd/>
            <a:tailEnd/>
          </a:ln>
          <a:effectLst>
            <a:outerShdw blurRad="50800" dist="35921" dir="2700000" algn="ctr" rotWithShape="0">
              <a:srgbClr val="000000">
                <a:alpha val="42999"/>
              </a:srgbClr>
            </a:outerShdw>
          </a:effec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30000" noProof="0">
                <a:ln>
                  <a:noFill/>
                </a:ln>
                <a:solidFill>
                  <a:srgbClr val="FFFFFF"/>
                </a:solidFill>
                <a:effectLst/>
                <a:uLnTx/>
                <a:uFillTx/>
                <a:latin typeface="Arial" charset="0"/>
                <a:ea typeface="ヒラギノ角ゴ Pro W3" charset="0"/>
              </a:rPr>
              <a:t>5</a:t>
            </a:r>
            <a:r>
              <a:rPr kumimoji="0" lang="en-US" sz="2200" b="1" i="0" u="none" strike="noStrike" kern="1200" cap="none" spc="0" normalizeH="0" baseline="0" noProof="0">
                <a:ln>
                  <a:noFill/>
                </a:ln>
                <a:solidFill>
                  <a:srgbClr val="FFFFFF"/>
                </a:solidFill>
                <a:effectLst/>
                <a:uLnTx/>
                <a:uFillTx/>
                <a:latin typeface="Arial" charset="0"/>
                <a:ea typeface="ヒラギノ角ゴ Pro W3" charset="0"/>
              </a:rPr>
              <a:t>He was seen by Peter and then by the Twelve. </a:t>
            </a:r>
            <a:r>
              <a:rPr kumimoji="0" lang="en-US" sz="2200" b="1" i="0" u="none" strike="noStrike" kern="1200" cap="none" spc="0" normalizeH="0" baseline="30000" noProof="0">
                <a:ln>
                  <a:noFill/>
                </a:ln>
                <a:solidFill>
                  <a:srgbClr val="FFFFFF"/>
                </a:solidFill>
                <a:effectLst/>
                <a:uLnTx/>
                <a:uFillTx/>
                <a:latin typeface="Arial" charset="0"/>
                <a:ea typeface="ヒラギノ角ゴ Pro W3" charset="0"/>
              </a:rPr>
              <a:t>6</a:t>
            </a:r>
            <a:r>
              <a:rPr kumimoji="0" lang="en-US" sz="2200" b="1" i="0" u="none" strike="noStrike" kern="1200" cap="none" spc="0" normalizeH="0" baseline="0" noProof="0">
                <a:ln>
                  <a:noFill/>
                </a:ln>
                <a:solidFill>
                  <a:srgbClr val="FFFFFF"/>
                </a:solidFill>
                <a:effectLst/>
                <a:uLnTx/>
                <a:uFillTx/>
                <a:latin typeface="Arial" charset="0"/>
                <a:ea typeface="ヒラギノ角ゴ Pro W3" charset="0"/>
              </a:rPr>
              <a:t>After that, he was seen by more than 500 of his followers at one time, most of whom are still alive, though some have died. </a:t>
            </a:r>
            <a:r>
              <a:rPr kumimoji="0" lang="en-US" sz="2200" b="1" i="0" u="none" strike="noStrike" kern="1200" cap="none" spc="0" normalizeH="0" baseline="30000" noProof="0">
                <a:ln>
                  <a:noFill/>
                </a:ln>
                <a:solidFill>
                  <a:srgbClr val="FFFFFF"/>
                </a:solidFill>
                <a:effectLst/>
                <a:uLnTx/>
                <a:uFillTx/>
                <a:latin typeface="Arial" charset="0"/>
                <a:ea typeface="ヒラギノ角ゴ Pro W3" charset="0"/>
              </a:rPr>
              <a:t>7</a:t>
            </a:r>
            <a:r>
              <a:rPr kumimoji="0" lang="en-US" sz="2200" b="1" i="0" u="none" strike="noStrike" kern="1200" cap="none" spc="0" normalizeH="0" baseline="0" noProof="0">
                <a:ln>
                  <a:noFill/>
                </a:ln>
                <a:solidFill>
                  <a:srgbClr val="FFFFFF"/>
                </a:solidFill>
                <a:effectLst/>
                <a:uLnTx/>
                <a:uFillTx/>
                <a:latin typeface="Arial" charset="0"/>
                <a:ea typeface="ヒラギノ角ゴ Pro W3" charset="0"/>
              </a:rPr>
              <a:t>Then he was seen by James and later by all the apostles.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a:latin typeface="Arial" charset="0"/>
                <a:ea typeface="ヒラギノ角ゴ Pro W3" charset="0"/>
                <a:cs typeface="ヒラギノ角ゴ Pro W3" charset="0"/>
              </a:rPr>
              <a:t>He is not here – for he is risen</a:t>
            </a:r>
          </a:p>
        </p:txBody>
      </p:sp>
      <p:pic>
        <p:nvPicPr>
          <p:cNvPr id="53250" name="Content Placeholder 3" descr="Garden Tomb Door.jpg"/>
          <p:cNvPicPr>
            <a:picLocks noGrp="1" noChangeAspect="1"/>
          </p:cNvPicPr>
          <p:nvPr>
            <p:ph idx="1"/>
          </p:nvPr>
        </p:nvPicPr>
        <p:blipFill>
          <a:blip r:embed="rId3" cstate="screen">
            <a:extLst>
              <a:ext uri="{28A0092B-C50C-407E-A947-70E740481C1C}">
                <a14:useLocalDpi xmlns:a14="http://schemas.microsoft.com/office/drawing/2010/main"/>
              </a:ext>
            </a:extLst>
          </a:blip>
          <a:srcRect r="-608"/>
          <a:stretch>
            <a:fillRect/>
          </a:stretch>
        </p:blipFill>
        <p:spPr>
          <a:xfrm>
            <a:off x="0" y="0"/>
            <a:ext cx="9220200" cy="6858000"/>
          </a:xfrm>
        </p:spPr>
      </p:pic>
      <p:sp>
        <p:nvSpPr>
          <p:cNvPr id="5" name="Title 1"/>
          <p:cNvSpPr txBox="1">
            <a:spLocks/>
          </p:cNvSpPr>
          <p:nvPr/>
        </p:nvSpPr>
        <p:spPr bwMode="auto">
          <a:xfrm>
            <a:off x="457200" y="5410200"/>
            <a:ext cx="8229600" cy="1447800"/>
          </a:xfrm>
          <a:prstGeom prst="rect">
            <a:avLst/>
          </a:prstGeom>
          <a:solidFill>
            <a:schemeClr val="tx1"/>
          </a:solid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ヒラギノ角ゴ Pro W3" charset="0"/>
              </a:rPr>
              <a:t>What</a:t>
            </a:r>
            <a:r>
              <a:rPr kumimoji="0" lang="fr-FR" altLang="ja-JP"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ヒラギノ角ゴ Pro W3" charset="0"/>
              </a:rPr>
              <a:t>'</a:t>
            </a:r>
            <a:r>
              <a:rPr kumimoji="0" 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ヒラギノ角ゴ Pro W3" charset="0"/>
              </a:rPr>
              <a:t>s so important about Christ</a:t>
            </a:r>
            <a:r>
              <a:rPr kumimoji="0" lang="fr-FR" altLang="ja-JP"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ヒラギノ角ゴ Pro W3" charset="0"/>
              </a:rPr>
              <a:t>'</a:t>
            </a:r>
            <a:r>
              <a:rPr kumimoji="0" 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ヒラギノ角ゴ Pro W3" charset="0"/>
              </a:rPr>
              <a:t>s resurrection?</a:t>
            </a:r>
          </a:p>
        </p:txBody>
      </p:sp>
    </p:spTree>
    <p:extLst>
      <p:ext uri="{BB962C8B-B14F-4D97-AF65-F5344CB8AC3E}">
        <p14:creationId xmlns:p14="http://schemas.microsoft.com/office/powerpoint/2010/main" val="1273286569"/>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5" descr="easter1-3rdda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51520" y="2171700"/>
            <a:ext cx="8892480" cy="2514600"/>
          </a:xfrm>
        </p:spPr>
        <p:txBody>
          <a:bodyPr/>
          <a:lstStyle/>
          <a:p>
            <a:pPr marL="693738" indent="-677863" algn="l" eaLnBrk="1" hangingPunct="1">
              <a:defRPr/>
            </a:pPr>
            <a:r>
              <a:rPr lang="en-US" b="1" dirty="0">
                <a:solidFill>
                  <a:schemeClr val="tx1"/>
                </a:solidFill>
                <a:latin typeface="Tahoma" charset="0"/>
                <a:ea typeface="ＭＳ Ｐゴシック" charset="0"/>
                <a:cs typeface="ＭＳ Ｐゴシック" charset="0"/>
              </a:rPr>
              <a:t>I. Christ</a:t>
            </a:r>
            <a:r>
              <a:rPr lang="fr-FR" altLang="ja-JP" b="1" dirty="0">
                <a:solidFill>
                  <a:schemeClr val="tx1"/>
                </a:solidFill>
                <a:latin typeface="Tahoma" charset="0"/>
                <a:ea typeface="ＭＳ Ｐゴシック" charset="0"/>
                <a:cs typeface="ＭＳ Ｐゴシック" charset="0"/>
              </a:rPr>
              <a:t>'</a:t>
            </a:r>
            <a:r>
              <a:rPr lang="en-US" b="1" dirty="0">
                <a:solidFill>
                  <a:schemeClr val="tx1"/>
                </a:solidFill>
                <a:latin typeface="Tahoma" charset="0"/>
                <a:ea typeface="ＭＳ Ｐゴシック" charset="0"/>
                <a:cs typeface="ＭＳ Ｐゴシック" charset="0"/>
              </a:rPr>
              <a:t>s resurrection is a key part of the </a:t>
            </a:r>
            <a:r>
              <a:rPr lang="en-US" b="1" dirty="0">
                <a:solidFill>
                  <a:srgbClr val="FFFF00"/>
                </a:solidFill>
                <a:latin typeface="Tahoma" charset="0"/>
                <a:ea typeface="ＭＳ Ｐゴシック" charset="0"/>
                <a:cs typeface="ＭＳ Ｐゴシック" charset="0"/>
              </a:rPr>
              <a:t>gospel </a:t>
            </a:r>
            <a:br>
              <a:rPr lang="en-US" b="1" dirty="0">
                <a:solidFill>
                  <a:srgbClr val="FFFF00"/>
                </a:solidFill>
                <a:latin typeface="Tahoma" charset="0"/>
                <a:ea typeface="ＭＳ Ｐゴシック" charset="0"/>
                <a:cs typeface="ＭＳ Ｐゴシック" charset="0"/>
              </a:rPr>
            </a:br>
            <a:r>
              <a:rPr lang="en-US" b="1" dirty="0">
                <a:solidFill>
                  <a:schemeClr val="tx1"/>
                </a:solidFill>
                <a:latin typeface="Tahoma" charset="0"/>
                <a:ea typeface="ＭＳ Ｐゴシック" charset="0"/>
                <a:cs typeface="ＭＳ Ｐゴシック" charset="0"/>
              </a:rPr>
              <a:t>(1 Cor. 15:1-11). </a:t>
            </a:r>
          </a:p>
        </p:txBody>
      </p:sp>
    </p:spTree>
    <p:extLst>
      <p:ext uri="{BB962C8B-B14F-4D97-AF65-F5344CB8AC3E}">
        <p14:creationId xmlns:p14="http://schemas.microsoft.com/office/powerpoint/2010/main" val="17055025"/>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794" name="Title 1"/>
          <p:cNvSpPr>
            <a:spLocks noGrp="1"/>
          </p:cNvSpPr>
          <p:nvPr>
            <p:ph type="ctrTitle"/>
          </p:nvPr>
        </p:nvSpPr>
        <p:spPr>
          <a:xfrm>
            <a:off x="0" y="0"/>
            <a:ext cx="9144000" cy="3352800"/>
          </a:xfrm>
        </p:spPr>
        <p:txBody>
          <a:bodyPr/>
          <a:lstStyle/>
          <a:p>
            <a:pPr marL="971550" indent="-971550" algn="l">
              <a:defRPr/>
            </a:pPr>
            <a:r>
              <a:rPr lang="en-US" b="1" dirty="0">
                <a:solidFill>
                  <a:srgbClr val="FFFFFF"/>
                </a:solidFill>
                <a:effectLst>
                  <a:glow rad="127000">
                    <a:schemeClr val="tx1">
                      <a:alpha val="92000"/>
                    </a:schemeClr>
                  </a:glow>
                </a:effectLst>
                <a:latin typeface="Tahoma" charset="0"/>
                <a:ea typeface="ヒラギノ角ゴ Pro W3" charset="0"/>
                <a:cs typeface="Tahoma" charset="0"/>
              </a:rPr>
              <a:t>II. Christ</a:t>
            </a:r>
            <a:r>
              <a:rPr lang="fr-FR" altLang="ja-JP" b="1" dirty="0">
                <a:solidFill>
                  <a:srgbClr val="FFFFFF"/>
                </a:solidFill>
                <a:effectLst>
                  <a:glow rad="127000">
                    <a:schemeClr val="tx1">
                      <a:alpha val="92000"/>
                    </a:schemeClr>
                  </a:glow>
                </a:effectLst>
                <a:latin typeface="Tahoma" charset="0"/>
                <a:ea typeface="ヒラギノ角ゴ Pro W3" charset="0"/>
                <a:cs typeface="Tahoma" charset="0"/>
              </a:rPr>
              <a:t>'</a:t>
            </a:r>
            <a:r>
              <a:rPr lang="en-US" b="1" dirty="0">
                <a:solidFill>
                  <a:srgbClr val="FFFFFF"/>
                </a:solidFill>
                <a:effectLst>
                  <a:glow rad="127000">
                    <a:schemeClr val="tx1">
                      <a:alpha val="92000"/>
                    </a:schemeClr>
                  </a:glow>
                </a:effectLst>
                <a:latin typeface="Tahoma" charset="0"/>
                <a:ea typeface="ヒラギノ角ゴ Pro W3" charset="0"/>
                <a:cs typeface="Tahoma" charset="0"/>
              </a:rPr>
              <a:t>s resurrection will </a:t>
            </a:r>
            <a:r>
              <a:rPr lang="en-US" b="1" dirty="0">
                <a:solidFill>
                  <a:srgbClr val="FFFF00"/>
                </a:solidFill>
                <a:effectLst>
                  <a:glow rad="127000">
                    <a:schemeClr val="tx1">
                      <a:alpha val="92000"/>
                    </a:schemeClr>
                  </a:glow>
                </a:effectLst>
                <a:latin typeface="Tahoma" charset="0"/>
                <a:ea typeface="ヒラギノ角ゴ Pro W3" charset="0"/>
                <a:cs typeface="Tahoma" charset="0"/>
              </a:rPr>
              <a:t>resurrect </a:t>
            </a:r>
            <a:r>
              <a:rPr lang="en-US" b="1" dirty="0">
                <a:solidFill>
                  <a:srgbClr val="FFFFFF"/>
                </a:solidFill>
                <a:effectLst>
                  <a:glow rad="127000">
                    <a:schemeClr val="tx1">
                      <a:alpha val="92000"/>
                    </a:schemeClr>
                  </a:glow>
                </a:effectLst>
                <a:latin typeface="Tahoma" charset="0"/>
                <a:ea typeface="ヒラギノ角ゴ Pro W3" charset="0"/>
                <a:cs typeface="Tahoma" charset="0"/>
              </a:rPr>
              <a:t>us in new bodies later (1 Cor 15:12-57).</a:t>
            </a:r>
            <a:endParaRPr lang="en-US" dirty="0">
              <a:effectLst>
                <a:glow rad="127000">
                  <a:schemeClr val="tx1">
                    <a:alpha val="92000"/>
                  </a:schemeClr>
                </a:glow>
              </a:effectLst>
              <a:latin typeface="Arial" charset="0"/>
              <a:ea typeface="ヒラギノ角ゴ Pro W3" charset="0"/>
              <a:cs typeface="ヒラギノ角ゴ Pro W3" charset="0"/>
            </a:endParaRP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4" descr="therisenchrist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4" name="Title 2"/>
          <p:cNvSpPr>
            <a:spLocks noGrp="1"/>
          </p:cNvSpPr>
          <p:nvPr>
            <p:ph type="title" idx="4294967295"/>
          </p:nvPr>
        </p:nvSpPr>
        <p:spPr>
          <a:xfrm>
            <a:off x="0" y="0"/>
            <a:ext cx="9296400" cy="609600"/>
          </a:xfrm>
        </p:spPr>
        <p:txBody>
          <a:bodyPr/>
          <a:lstStyle/>
          <a:p>
            <a:r>
              <a:rPr lang="en-US" dirty="0">
                <a:latin typeface="Arial" charset="0"/>
                <a:ea typeface="ヒラギノ角ゴ Pro W3" charset="0"/>
                <a:cs typeface="ヒラギノ角ゴ Pro W3" charset="0"/>
              </a:rPr>
              <a:t>We teach…</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therisenchrist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152400"/>
            <a:ext cx="9144000" cy="1524000"/>
          </a:xfrm>
        </p:spPr>
        <p:txBody>
          <a:bodyPr/>
          <a:lstStyle/>
          <a:p>
            <a:pPr>
              <a:defRPr/>
            </a:pPr>
            <a:r>
              <a:rPr lang="en-US" b="1" dirty="0">
                <a:solidFill>
                  <a:srgbClr val="FFFFFF"/>
                </a:solidFill>
                <a:effectLst>
                  <a:glow rad="228600">
                    <a:schemeClr val="accent4">
                      <a:satMod val="175000"/>
                      <a:alpha val="80000"/>
                    </a:schemeClr>
                  </a:glow>
                  <a:outerShdw blurRad="50800" dist="63500" dir="2700000" algn="tl" rotWithShape="0">
                    <a:srgbClr val="000000"/>
                  </a:outerShdw>
                </a:effectLst>
                <a:latin typeface="Arial"/>
                <a:ea typeface="ヒラギノ角ゴ Pro W3" charset="0"/>
                <a:cs typeface="Arial"/>
              </a:rPr>
              <a:t>Doubting the resurrection leads to </a:t>
            </a:r>
            <a:r>
              <a:rPr lang="en-US" sz="6000" b="1" dirty="0">
                <a:solidFill>
                  <a:srgbClr val="FFFF00"/>
                </a:solidFill>
                <a:effectLst>
                  <a:glow rad="228600">
                    <a:schemeClr val="accent4">
                      <a:satMod val="175000"/>
                      <a:alpha val="80000"/>
                    </a:schemeClr>
                  </a:glow>
                  <a:outerShdw blurRad="50800" dist="63500" dir="2700000" algn="tl" rotWithShape="0">
                    <a:srgbClr val="000000"/>
                  </a:outerShdw>
                </a:effectLst>
                <a:latin typeface="Arial"/>
                <a:ea typeface="ヒラギノ角ゴ Pro W3" charset="0"/>
                <a:cs typeface="Arial"/>
              </a:rPr>
              <a:t>hopelessness </a:t>
            </a:r>
            <a:r>
              <a:rPr lang="en-US" b="1" dirty="0">
                <a:solidFill>
                  <a:srgbClr val="FFFFFF"/>
                </a:solidFill>
                <a:effectLst>
                  <a:glow rad="228600">
                    <a:schemeClr val="accent4">
                      <a:satMod val="175000"/>
                      <a:alpha val="80000"/>
                    </a:schemeClr>
                  </a:glow>
                  <a:outerShdw blurRad="50800" dist="63500" dir="2700000" algn="tl" rotWithShape="0">
                    <a:srgbClr val="000000"/>
                  </a:outerShdw>
                </a:effectLst>
                <a:latin typeface="Arial"/>
                <a:ea typeface="ヒラギノ角ゴ Pro W3" charset="0"/>
                <a:cs typeface="Arial"/>
              </a:rPr>
              <a:t>(12-19)</a:t>
            </a:r>
          </a:p>
        </p:txBody>
      </p:sp>
      <p:pic>
        <p:nvPicPr>
          <p:cNvPr id="76803" name="Picture 3" descr="person0248.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029200"/>
            <a:ext cx="24384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2"/>
          <p:cNvSpPr txBox="1">
            <a:spLocks/>
          </p:cNvSpPr>
          <p:nvPr/>
        </p:nvSpPr>
        <p:spPr bwMode="auto">
          <a:xfrm>
            <a:off x="1524000" y="1828800"/>
            <a:ext cx="7848600" cy="1371600"/>
          </a:xfrm>
          <a:prstGeom prst="rect">
            <a:avLst/>
          </a:prstGeom>
          <a:noFill/>
          <a:ln w="9525">
            <a:noFill/>
            <a:miter lim="800000"/>
            <a:headEnd/>
            <a:tailEnd/>
          </a:ln>
        </p:spPr>
        <p:txBody>
          <a:bodyPr anchor="ctr"/>
          <a:lstStyle>
            <a:lvl1pPr marL="354013" indent="-354013">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354013" marR="0" lvl="0" indent="-354013"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charset="0"/>
                <a:ea typeface="ヒラギノ角ゴ Pro W3" charset="0"/>
              </a:rPr>
              <a:t>• Both resurrections stand or fall together (12-13)</a:t>
            </a:r>
          </a:p>
        </p:txBody>
      </p:sp>
      <p:sp>
        <p:nvSpPr>
          <p:cNvPr id="7" name="Title 2"/>
          <p:cNvSpPr txBox="1">
            <a:spLocks/>
          </p:cNvSpPr>
          <p:nvPr/>
        </p:nvSpPr>
        <p:spPr bwMode="auto">
          <a:xfrm>
            <a:off x="1524000" y="3048000"/>
            <a:ext cx="7848600" cy="9144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charset="0"/>
                <a:ea typeface="ヒラギノ角ゴ Pro W3" charset="0"/>
              </a:rPr>
              <a:t>• Preaching/faith useless (14)</a:t>
            </a:r>
          </a:p>
        </p:txBody>
      </p:sp>
      <p:sp>
        <p:nvSpPr>
          <p:cNvPr id="8" name="Title 2"/>
          <p:cNvSpPr txBox="1">
            <a:spLocks/>
          </p:cNvSpPr>
          <p:nvPr/>
        </p:nvSpPr>
        <p:spPr bwMode="auto">
          <a:xfrm>
            <a:off x="1524000" y="3657600"/>
            <a:ext cx="7848600" cy="9144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charset="0"/>
                <a:ea typeface="ヒラギノ角ゴ Pro W3" charset="0"/>
              </a:rPr>
              <a:t>• Preachers are liars (15-16)</a:t>
            </a:r>
          </a:p>
        </p:txBody>
      </p:sp>
      <p:sp>
        <p:nvSpPr>
          <p:cNvPr id="9" name="Title 2"/>
          <p:cNvSpPr txBox="1">
            <a:spLocks/>
          </p:cNvSpPr>
          <p:nvPr/>
        </p:nvSpPr>
        <p:spPr bwMode="auto">
          <a:xfrm>
            <a:off x="1524000" y="4343400"/>
            <a:ext cx="7848600" cy="9144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charset="0"/>
                <a:ea typeface="ヒラギノ角ゴ Pro W3" charset="0"/>
              </a:rPr>
              <a:t>• No forgiveness (17)</a:t>
            </a:r>
          </a:p>
        </p:txBody>
      </p:sp>
      <p:sp>
        <p:nvSpPr>
          <p:cNvPr id="10" name="Title 2"/>
          <p:cNvSpPr txBox="1">
            <a:spLocks/>
          </p:cNvSpPr>
          <p:nvPr/>
        </p:nvSpPr>
        <p:spPr bwMode="auto">
          <a:xfrm>
            <a:off x="1524000" y="5029200"/>
            <a:ext cx="7848600" cy="9144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228600">
                    <a:srgbClr val="000000">
                      <a:satMod val="175000"/>
                      <a:alpha val="80000"/>
                    </a:srgbClr>
                  </a:glow>
                  <a:outerShdw blurRad="50800" dist="63500" dir="2700000" algn="tl" rotWithShape="0">
                    <a:srgbClr val="000000"/>
                  </a:outerShdw>
                </a:effectLst>
                <a:uLnTx/>
                <a:uFillTx/>
                <a:latin typeface="Arial" charset="0"/>
                <a:ea typeface="ヒラギノ角ゴ Pro W3" charset="0"/>
              </a:rPr>
              <a:t>• No heaven (18)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78850" name="Title 1"/>
          <p:cNvSpPr>
            <a:spLocks noGrp="1"/>
          </p:cNvSpPr>
          <p:nvPr>
            <p:ph type="title"/>
          </p:nvPr>
        </p:nvSpPr>
        <p:spPr/>
        <p:txBody>
          <a:bodyPr/>
          <a:lstStyle/>
          <a:p>
            <a:r>
              <a:rPr lang="en-US">
                <a:latin typeface="Arial" charset="0"/>
                <a:ea typeface="ヒラギノ角ゴ Pro W3" charset="0"/>
                <a:cs typeface="ヒラギノ角ゴ Pro W3" charset="0"/>
              </a:rPr>
              <a:t>Black</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0813" y="2025650"/>
            <a:ext cx="5181600" cy="337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225" y="650875"/>
            <a:ext cx="4117975" cy="5370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therisenchrist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152400"/>
            <a:ext cx="9144000" cy="1524000"/>
          </a:xfrm>
        </p:spPr>
        <p:txBody>
          <a:bodyPr/>
          <a:lstStyle/>
          <a:p>
            <a:pPr>
              <a:defRPr/>
            </a:pPr>
            <a:r>
              <a:rPr lang="en-US" b="1" dirty="0">
                <a:solidFill>
                  <a:srgbClr val="FFFFFF"/>
                </a:solidFill>
                <a:effectLst>
                  <a:glow rad="228600">
                    <a:schemeClr val="accent4">
                      <a:satMod val="175000"/>
                      <a:alpha val="75522"/>
                    </a:schemeClr>
                  </a:glow>
                  <a:outerShdw blurRad="50800" dist="63500" dir="2700000" algn="tl" rotWithShape="0">
                    <a:srgbClr val="000000"/>
                  </a:outerShdw>
                </a:effectLst>
                <a:latin typeface="Arial" charset="0"/>
                <a:ea typeface="ヒラギノ角ゴ Pro W3" charset="0"/>
                <a:cs typeface="ヒラギノ角ゴ Pro W3" charset="0"/>
              </a:rPr>
              <a:t>Doubting the resurrection leads to </a:t>
            </a:r>
            <a:r>
              <a:rPr lang="en-US" sz="6000" b="1" dirty="0">
                <a:solidFill>
                  <a:srgbClr val="FFFF00"/>
                </a:solidFill>
                <a:effectLst>
                  <a:glow rad="228600">
                    <a:schemeClr val="accent4">
                      <a:satMod val="175000"/>
                      <a:alpha val="75522"/>
                    </a:schemeClr>
                  </a:glow>
                  <a:outerShdw blurRad="50800" dist="63500" dir="2700000" algn="tl" rotWithShape="0">
                    <a:srgbClr val="000000"/>
                  </a:outerShdw>
                </a:effectLst>
                <a:latin typeface="Arial" charset="0"/>
                <a:ea typeface="ヒラギノ角ゴ Pro W3" charset="0"/>
                <a:cs typeface="ヒラギノ角ゴ Pro W3" charset="0"/>
              </a:rPr>
              <a:t>hopelessness</a:t>
            </a:r>
            <a:r>
              <a:rPr lang="en-US" sz="6000" b="1" dirty="0">
                <a:solidFill>
                  <a:srgbClr val="FFFFFF"/>
                </a:solidFill>
                <a:effectLst>
                  <a:glow rad="228600">
                    <a:schemeClr val="accent4">
                      <a:satMod val="175000"/>
                      <a:alpha val="75522"/>
                    </a:schemeClr>
                  </a:glow>
                  <a:outerShdw blurRad="50800" dist="63500" dir="2700000" algn="tl" rotWithShape="0">
                    <a:srgbClr val="000000"/>
                  </a:outerShdw>
                </a:effectLst>
                <a:latin typeface="Arial" charset="0"/>
                <a:ea typeface="ヒラギノ角ゴ Pro W3" charset="0"/>
                <a:cs typeface="ヒラギノ角ゴ Pro W3" charset="0"/>
              </a:rPr>
              <a:t> </a:t>
            </a:r>
            <a:r>
              <a:rPr lang="en-US" b="1" dirty="0">
                <a:solidFill>
                  <a:srgbClr val="FFFFFF"/>
                </a:solidFill>
                <a:effectLst>
                  <a:glow rad="228600">
                    <a:schemeClr val="accent4">
                      <a:satMod val="175000"/>
                      <a:alpha val="75522"/>
                    </a:schemeClr>
                  </a:glow>
                  <a:outerShdw blurRad="50800" dist="63500" dir="2700000" algn="tl" rotWithShape="0">
                    <a:srgbClr val="000000"/>
                  </a:outerShdw>
                </a:effectLst>
                <a:latin typeface="Arial" charset="0"/>
                <a:ea typeface="ヒラギノ角ゴ Pro W3" charset="0"/>
                <a:cs typeface="ヒラギノ角ゴ Pro W3" charset="0"/>
              </a:rPr>
              <a:t>(12-19)</a:t>
            </a:r>
          </a:p>
        </p:txBody>
      </p:sp>
      <p:pic>
        <p:nvPicPr>
          <p:cNvPr id="79875" name="Picture 3" descr="person0248.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029200"/>
            <a:ext cx="24384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2"/>
          <p:cNvSpPr txBox="1">
            <a:spLocks/>
          </p:cNvSpPr>
          <p:nvPr/>
        </p:nvSpPr>
        <p:spPr bwMode="auto">
          <a:xfrm>
            <a:off x="1524000" y="1828800"/>
            <a:ext cx="7848600" cy="1371600"/>
          </a:xfrm>
          <a:prstGeom prst="rect">
            <a:avLst/>
          </a:prstGeom>
          <a:noFill/>
          <a:ln w="9525">
            <a:noFill/>
            <a:miter lim="800000"/>
            <a:headEnd/>
            <a:tailEnd/>
          </a:ln>
        </p:spPr>
        <p:txBody>
          <a:bodyPr anchor="ctr"/>
          <a:lstStyle>
            <a:defPPr>
              <a:defRPr lang="en-US"/>
            </a:defPPr>
            <a:lvl1pPr marL="354013" indent="-354013">
              <a:defRPr sz="4000" b="1">
                <a:solidFill>
                  <a:srgbClr val="FFFFFF"/>
                </a:solidFill>
                <a:effectLst>
                  <a:outerShdw blurRad="50800" dist="63500" dir="2700000" algn="tl" rotWithShape="0">
                    <a:srgbClr val="000000"/>
                  </a:outerShdw>
                </a:effectLst>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354013" marR="0" lvl="0" indent="-354013"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75522"/>
                    </a:srgbClr>
                  </a:glow>
                  <a:outerShdw blurRad="50800" dist="63500" dir="2700000" algn="tl" rotWithShape="0">
                    <a:srgbClr val="000000"/>
                  </a:outerShdw>
                </a:effectLst>
                <a:uLnTx/>
                <a:uFillTx/>
                <a:latin typeface="Arial" charset="0"/>
                <a:ea typeface="ヒラギノ角ゴ Pro W3" charset="0"/>
              </a:rPr>
              <a:t>• Both resurrections stand or fall together (12-13)</a:t>
            </a:r>
          </a:p>
        </p:txBody>
      </p:sp>
      <p:sp>
        <p:nvSpPr>
          <p:cNvPr id="7" name="Title 2"/>
          <p:cNvSpPr txBox="1">
            <a:spLocks/>
          </p:cNvSpPr>
          <p:nvPr/>
        </p:nvSpPr>
        <p:spPr bwMode="auto">
          <a:xfrm>
            <a:off x="1524000" y="3048000"/>
            <a:ext cx="7848600" cy="914400"/>
          </a:xfrm>
          <a:prstGeom prst="rect">
            <a:avLst/>
          </a:prstGeom>
          <a:noFill/>
          <a:ln w="9525">
            <a:noFill/>
            <a:miter lim="800000"/>
            <a:headEnd/>
            <a:tailEnd/>
          </a:ln>
        </p:spPr>
        <p:txBody>
          <a:bodyPr anchor="ctr"/>
          <a:lstStyle>
            <a:defPPr>
              <a:defRPr lang="en-US"/>
            </a:defPPr>
            <a:lvl1pPr marL="354013" indent="-354013">
              <a:defRPr sz="4000" b="1">
                <a:solidFill>
                  <a:srgbClr val="FFFFFF"/>
                </a:solidFill>
                <a:effectLst>
                  <a:outerShdw blurRad="50800" dist="63500" dir="2700000" algn="tl" rotWithShape="0">
                    <a:srgbClr val="000000"/>
                  </a:outerShdw>
                </a:effectLst>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354013" marR="0" lvl="0" indent="-354013"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75522"/>
                    </a:srgbClr>
                  </a:glow>
                  <a:outerShdw blurRad="50800" dist="63500" dir="2700000" algn="tl" rotWithShape="0">
                    <a:srgbClr val="000000"/>
                  </a:outerShdw>
                </a:effectLst>
                <a:uLnTx/>
                <a:uFillTx/>
                <a:latin typeface="Arial" charset="0"/>
                <a:ea typeface="ヒラギノ角ゴ Pro W3" charset="0"/>
              </a:rPr>
              <a:t>• Preaching/faith useless (14)</a:t>
            </a:r>
          </a:p>
        </p:txBody>
      </p:sp>
      <p:sp>
        <p:nvSpPr>
          <p:cNvPr id="8" name="Title 2"/>
          <p:cNvSpPr txBox="1">
            <a:spLocks/>
          </p:cNvSpPr>
          <p:nvPr/>
        </p:nvSpPr>
        <p:spPr bwMode="auto">
          <a:xfrm>
            <a:off x="1524000" y="3657600"/>
            <a:ext cx="7848600" cy="914400"/>
          </a:xfrm>
          <a:prstGeom prst="rect">
            <a:avLst/>
          </a:prstGeom>
          <a:noFill/>
          <a:ln w="9525">
            <a:noFill/>
            <a:miter lim="800000"/>
            <a:headEnd/>
            <a:tailEnd/>
          </a:ln>
        </p:spPr>
        <p:txBody>
          <a:bodyPr anchor="ctr"/>
          <a:lstStyle>
            <a:defPPr>
              <a:defRPr lang="en-US"/>
            </a:defPPr>
            <a:lvl1pPr marL="354013" indent="-354013">
              <a:defRPr sz="4000" b="1">
                <a:solidFill>
                  <a:srgbClr val="FFFFFF"/>
                </a:solidFill>
                <a:effectLst>
                  <a:outerShdw blurRad="50800" dist="63500" dir="2700000" algn="tl" rotWithShape="0">
                    <a:srgbClr val="000000"/>
                  </a:outerShdw>
                </a:effectLst>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354013" marR="0" lvl="0" indent="-354013"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75522"/>
                    </a:srgbClr>
                  </a:glow>
                  <a:outerShdw blurRad="50800" dist="63500" dir="2700000" algn="tl" rotWithShape="0">
                    <a:srgbClr val="000000"/>
                  </a:outerShdw>
                </a:effectLst>
                <a:uLnTx/>
                <a:uFillTx/>
                <a:latin typeface="Arial" charset="0"/>
                <a:ea typeface="ヒラギノ角ゴ Pro W3" charset="0"/>
              </a:rPr>
              <a:t>• Preachers are liars (15-16)</a:t>
            </a:r>
          </a:p>
        </p:txBody>
      </p:sp>
      <p:sp>
        <p:nvSpPr>
          <p:cNvPr id="9" name="Title 2"/>
          <p:cNvSpPr txBox="1">
            <a:spLocks/>
          </p:cNvSpPr>
          <p:nvPr/>
        </p:nvSpPr>
        <p:spPr bwMode="auto">
          <a:xfrm>
            <a:off x="1524000" y="4343400"/>
            <a:ext cx="7848600" cy="914400"/>
          </a:xfrm>
          <a:prstGeom prst="rect">
            <a:avLst/>
          </a:prstGeom>
          <a:noFill/>
          <a:ln w="9525">
            <a:noFill/>
            <a:miter lim="800000"/>
            <a:headEnd/>
            <a:tailEnd/>
          </a:ln>
        </p:spPr>
        <p:txBody>
          <a:bodyPr anchor="ctr"/>
          <a:lstStyle>
            <a:defPPr>
              <a:defRPr lang="en-US"/>
            </a:defPPr>
            <a:lvl1pPr marL="354013" indent="-354013">
              <a:defRPr sz="4000" b="1">
                <a:solidFill>
                  <a:srgbClr val="FFFFFF"/>
                </a:solidFill>
                <a:effectLst>
                  <a:outerShdw blurRad="50800" dist="63500" dir="2700000" algn="tl" rotWithShape="0">
                    <a:srgbClr val="000000"/>
                  </a:outerShdw>
                </a:effectLst>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354013" marR="0" lvl="0" indent="-354013"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75522"/>
                    </a:srgbClr>
                  </a:glow>
                  <a:outerShdw blurRad="50800" dist="63500" dir="2700000" algn="tl" rotWithShape="0">
                    <a:srgbClr val="000000"/>
                  </a:outerShdw>
                </a:effectLst>
                <a:uLnTx/>
                <a:uFillTx/>
                <a:latin typeface="Arial" charset="0"/>
                <a:ea typeface="ヒラギノ角ゴ Pro W3" charset="0"/>
              </a:rPr>
              <a:t>• No forgiveness (17)</a:t>
            </a:r>
          </a:p>
        </p:txBody>
      </p:sp>
      <p:sp>
        <p:nvSpPr>
          <p:cNvPr id="10" name="Title 2"/>
          <p:cNvSpPr txBox="1">
            <a:spLocks/>
          </p:cNvSpPr>
          <p:nvPr/>
        </p:nvSpPr>
        <p:spPr bwMode="auto">
          <a:xfrm>
            <a:off x="1524000" y="5029200"/>
            <a:ext cx="7848600" cy="914400"/>
          </a:xfrm>
          <a:prstGeom prst="rect">
            <a:avLst/>
          </a:prstGeom>
          <a:noFill/>
          <a:ln w="9525">
            <a:noFill/>
            <a:miter lim="800000"/>
            <a:headEnd/>
            <a:tailEnd/>
          </a:ln>
        </p:spPr>
        <p:txBody>
          <a:bodyPr anchor="ctr"/>
          <a:lstStyle>
            <a:defPPr>
              <a:defRPr lang="en-US"/>
            </a:defPPr>
            <a:lvl1pPr marL="354013" indent="-354013">
              <a:defRPr sz="4000" b="1">
                <a:solidFill>
                  <a:srgbClr val="FFFFFF"/>
                </a:solidFill>
                <a:effectLst>
                  <a:outerShdw blurRad="50800" dist="63500" dir="2700000" algn="tl" rotWithShape="0">
                    <a:srgbClr val="000000"/>
                  </a:outerShdw>
                </a:effectLst>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354013" marR="0" lvl="0" indent="-354013"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75522"/>
                    </a:srgbClr>
                  </a:glow>
                  <a:outerShdw blurRad="50800" dist="63500" dir="2700000" algn="tl" rotWithShape="0">
                    <a:srgbClr val="000000"/>
                  </a:outerShdw>
                </a:effectLst>
                <a:uLnTx/>
                <a:uFillTx/>
                <a:latin typeface="Arial" charset="0"/>
                <a:ea typeface="ヒラギノ角ゴ Pro W3" charset="0"/>
              </a:rPr>
              <a:t>• No heaven (18)</a:t>
            </a:r>
          </a:p>
        </p:txBody>
      </p:sp>
      <p:sp>
        <p:nvSpPr>
          <p:cNvPr id="11" name="Title 2"/>
          <p:cNvSpPr txBox="1">
            <a:spLocks/>
          </p:cNvSpPr>
          <p:nvPr/>
        </p:nvSpPr>
        <p:spPr bwMode="auto">
          <a:xfrm>
            <a:off x="1524000" y="5715000"/>
            <a:ext cx="7848600" cy="914400"/>
          </a:xfrm>
          <a:prstGeom prst="rect">
            <a:avLst/>
          </a:prstGeom>
          <a:noFill/>
          <a:ln w="9525">
            <a:noFill/>
            <a:miter lim="800000"/>
            <a:headEnd/>
            <a:tailEnd/>
          </a:ln>
        </p:spPr>
        <p:txBody>
          <a:bodyPr anchor="ctr"/>
          <a:lstStyle>
            <a:defPPr>
              <a:defRPr lang="en-US"/>
            </a:defPPr>
            <a:lvl1pPr marL="354013" indent="-354013">
              <a:defRPr sz="4000" b="1">
                <a:solidFill>
                  <a:srgbClr val="FFFFFF"/>
                </a:solidFill>
                <a:effectLst>
                  <a:outerShdw blurRad="50800" dist="63500" dir="2700000" algn="tl" rotWithShape="0">
                    <a:srgbClr val="000000"/>
                  </a:outerShdw>
                </a:effectLst>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354013" marR="0" lvl="0" indent="-354013"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75522"/>
                    </a:srgbClr>
                  </a:glow>
                  <a:outerShdw blurRad="50800" dist="63500" dir="2700000" algn="tl" rotWithShape="0">
                    <a:srgbClr val="000000"/>
                  </a:outerShdw>
                </a:effectLst>
                <a:uLnTx/>
                <a:uFillTx/>
                <a:latin typeface="Arial" charset="0"/>
                <a:ea typeface="ヒラギノ角ゴ Pro W3" charset="0"/>
              </a:rPr>
              <a:t>• Most pitiful creatures (19)</a:t>
            </a:r>
          </a:p>
        </p:txBody>
      </p:sp>
      <p:sp>
        <p:nvSpPr>
          <p:cNvPr id="2" name="Rectangle 1"/>
          <p:cNvSpPr/>
          <p:nvPr/>
        </p:nvSpPr>
        <p:spPr>
          <a:xfrm rot="20337870">
            <a:off x="116997" y="2767282"/>
            <a:ext cx="8910011" cy="1323439"/>
          </a:xfrm>
          <a:prstGeom prst="rect">
            <a:avLst/>
          </a:prstGeom>
          <a:solidFill>
            <a:srgbClr val="FF0000"/>
          </a:solid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uLnTx/>
                <a:uFillTx/>
                <a:latin typeface="Arial" charset="0"/>
                <a:ea typeface="ヒラギノ角ゴ Pro W3" charset="0"/>
              </a:rPr>
              <a:t>833 martyrs daily!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nodeType="afterGroup">
                            <p:stCondLst>
                              <p:cond delay="0"/>
                            </p:stCondLst>
                            <p:childTnLst>
                              <p:par>
                                <p:cTn id="8" presetID="19" presetClass="entr" presetSubtype="1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2000" fill="hold"/>
                                        <p:tgtEl>
                                          <p:spTgt spid="2"/>
                                        </p:tgtEl>
                                        <p:attrNameLst>
                                          <p:attrName>ppt_w</p:attrName>
                                        </p:attrNameLst>
                                      </p:cBhvr>
                                      <p:tavLst>
                                        <p:tav tm="0" fmla="#ppt_w*sin(2.5*pi*$)">
                                          <p:val>
                                            <p:fltVal val="0"/>
                                          </p:val>
                                        </p:tav>
                                        <p:tav tm="100000">
                                          <p:val>
                                            <p:fltVal val="1"/>
                                          </p:val>
                                        </p:tav>
                                      </p:tavLst>
                                    </p:anim>
                                    <p:anim calcmode="lin" valueType="num">
                                      <p:cBhvr>
                                        <p:cTn id="11"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4" descr="Empty Tomb Worship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1" name="Title 1"/>
          <p:cNvSpPr>
            <a:spLocks noGrp="1"/>
          </p:cNvSpPr>
          <p:nvPr>
            <p:ph type="title"/>
          </p:nvPr>
        </p:nvSpPr>
        <p:spPr>
          <a:xfrm>
            <a:off x="0" y="609600"/>
            <a:ext cx="9144000" cy="1143000"/>
          </a:xfrm>
        </p:spPr>
        <p:txBody>
          <a:bodyPr/>
          <a:lstStyle/>
          <a:p>
            <a:pPr>
              <a:defRPr/>
            </a:pPr>
            <a:r>
              <a:rPr lang="en-US" b="1" dirty="0">
                <a:solidFill>
                  <a:srgbClr val="FFFFFF"/>
                </a:solidFill>
                <a:effectLst>
                  <a:outerShdw blurRad="50800" dist="88900" dir="2700000" algn="tl" rotWithShape="0">
                    <a:srgbClr val="000000"/>
                  </a:outerShdw>
                </a:effectLst>
                <a:latin typeface="Arial" charset="0"/>
                <a:ea typeface="ヒラギノ角ゴ Pro W3" charset="0"/>
                <a:cs typeface="ヒラギノ角ゴ Pro W3" charset="0"/>
              </a:rPr>
              <a:t>Believing the resurrection leads to </a:t>
            </a:r>
            <a:r>
              <a:rPr lang="en-US" sz="6000" b="1" dirty="0">
                <a:solidFill>
                  <a:srgbClr val="FFFF00"/>
                </a:solidFill>
                <a:effectLst>
                  <a:outerShdw blurRad="50800" dist="88900" dir="2700000" algn="tl" rotWithShape="0">
                    <a:srgbClr val="000000"/>
                  </a:outerShdw>
                </a:effectLst>
                <a:latin typeface="Taco Salad" charset="0"/>
                <a:ea typeface="ヒラギノ角ゴ Pro W3" charset="0"/>
                <a:cs typeface="Taco Salad" charset="0"/>
              </a:rPr>
              <a:t>hope </a:t>
            </a:r>
            <a:r>
              <a:rPr lang="en-US" b="1" dirty="0">
                <a:solidFill>
                  <a:srgbClr val="FFFFFF"/>
                </a:solidFill>
                <a:effectLst>
                  <a:outerShdw blurRad="50800" dist="88900" dir="2700000" algn="tl" rotWithShape="0">
                    <a:srgbClr val="000000"/>
                  </a:outerShdw>
                </a:effectLst>
                <a:latin typeface="Arial" charset="0"/>
                <a:ea typeface="ヒラギノ角ゴ Pro W3" charset="0"/>
                <a:cs typeface="ヒラギノ角ゴ Pro W3" charset="0"/>
              </a:rPr>
              <a:t>(20-28)</a:t>
            </a:r>
          </a:p>
        </p:txBody>
      </p:sp>
      <p:sp>
        <p:nvSpPr>
          <p:cNvPr id="6" name="Title 2"/>
          <p:cNvSpPr txBox="1">
            <a:spLocks/>
          </p:cNvSpPr>
          <p:nvPr/>
        </p:nvSpPr>
        <p:spPr bwMode="auto">
          <a:xfrm>
            <a:off x="1295400" y="2209800"/>
            <a:ext cx="7848600" cy="9144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ヒラギノ角ゴ Pro W3" charset="0"/>
              </a:rPr>
              <a:t>• Hope for </a:t>
            </a:r>
            <a:r>
              <a:rPr kumimoji="0" lang="en-US" sz="4000" b="1" i="0" u="none" strike="noStrike" kern="1200" cap="none" spc="0" normalizeH="0" baseline="0" noProof="0" dirty="0">
                <a:ln>
                  <a:noFill/>
                </a:ln>
                <a:solidFill>
                  <a:srgbClr val="FFFF00"/>
                </a:solidFill>
                <a:effectLst>
                  <a:outerShdw blurRad="50800" dist="88900" dir="2700000" algn="tl" rotWithShape="0">
                    <a:srgbClr val="000000"/>
                  </a:outerShdw>
                </a:effectLst>
                <a:uLnTx/>
                <a:uFillTx/>
                <a:latin typeface="Arial" charset="0"/>
                <a:ea typeface="ヒラギノ角ゴ Pro W3" charset="0"/>
              </a:rPr>
              <a:t>resurrection</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ヒラギノ角ゴ Pro W3" charset="0"/>
              </a:rPr>
              <a:t> (20-23)</a:t>
            </a:r>
          </a:p>
        </p:txBody>
      </p:sp>
      <p:sp>
        <p:nvSpPr>
          <p:cNvPr id="7" name="Title 2"/>
          <p:cNvSpPr txBox="1">
            <a:spLocks/>
          </p:cNvSpPr>
          <p:nvPr/>
        </p:nvSpPr>
        <p:spPr bwMode="auto">
          <a:xfrm>
            <a:off x="1295400" y="2895600"/>
            <a:ext cx="7848600" cy="9144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ヒラギノ角ゴ Pro W3" charset="0"/>
              </a:rPr>
              <a:t>• Will </a:t>
            </a:r>
            <a:r>
              <a:rPr kumimoji="0" lang="en-US" sz="4000" b="1" i="0" u="none" strike="noStrike" kern="1200" cap="none" spc="0" normalizeH="0" baseline="0" noProof="0" dirty="0">
                <a:ln>
                  <a:noFill/>
                </a:ln>
                <a:solidFill>
                  <a:srgbClr val="FFFF00"/>
                </a:solidFill>
                <a:effectLst>
                  <a:outerShdw blurRad="50800" dist="88900" dir="2700000" algn="tl" rotWithShape="0">
                    <a:srgbClr val="000000"/>
                  </a:outerShdw>
                </a:effectLst>
                <a:uLnTx/>
                <a:uFillTx/>
                <a:latin typeface="Arial" charset="0"/>
                <a:ea typeface="ヒラギノ角ゴ Pro W3" charset="0"/>
              </a:rPr>
              <a:t>reign</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ヒラギノ角ゴ Pro W3" charset="0"/>
              </a:rPr>
              <a:t> with Christ (24-27a)</a:t>
            </a:r>
          </a:p>
        </p:txBody>
      </p:sp>
      <p:sp>
        <p:nvSpPr>
          <p:cNvPr id="8" name="Title 2"/>
          <p:cNvSpPr txBox="1">
            <a:spLocks/>
          </p:cNvSpPr>
          <p:nvPr/>
        </p:nvSpPr>
        <p:spPr bwMode="auto">
          <a:xfrm>
            <a:off x="1295400" y="3581400"/>
            <a:ext cx="7848600" cy="9144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ヒラギノ角ゴ Pro W3" charset="0"/>
              </a:rPr>
              <a:t>• Kingdom </a:t>
            </a:r>
            <a:r>
              <a:rPr kumimoji="0" lang="en-US" sz="4000" b="1" i="0" u="none" strike="noStrike" kern="1200" cap="none" spc="0" normalizeH="0" baseline="0" noProof="0" dirty="0">
                <a:ln>
                  <a:noFill/>
                </a:ln>
                <a:solidFill>
                  <a:srgbClr val="FFFF00"/>
                </a:solidFill>
                <a:effectLst>
                  <a:outerShdw blurRad="50800" dist="88900" dir="2700000" algn="tl" rotWithShape="0">
                    <a:srgbClr val="000000"/>
                  </a:outerShdw>
                </a:effectLst>
                <a:uLnTx/>
                <a:uFillTx/>
                <a:latin typeface="Arial" charset="0"/>
                <a:ea typeface="ヒラギノ角ゴ Pro W3" charset="0"/>
              </a:rPr>
              <a:t>over all </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ヒラギノ角ゴ Pro W3" charset="0"/>
              </a:rPr>
              <a:t>(27b-28)</a:t>
            </a:r>
          </a:p>
        </p:txBody>
      </p:sp>
      <p:sp>
        <p:nvSpPr>
          <p:cNvPr id="9" name="Title 2"/>
          <p:cNvSpPr txBox="1">
            <a:spLocks/>
          </p:cNvSpPr>
          <p:nvPr/>
        </p:nvSpPr>
        <p:spPr bwMode="auto">
          <a:xfrm>
            <a:off x="971550" y="5300663"/>
            <a:ext cx="7848600" cy="9144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ヒラギノ角ゴ Pro W3" charset="0"/>
              </a:rPr>
              <a:t>Let's see each of these…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C059DBD-DFFE-0AB3-143B-D85002D84C2B}"/>
            </a:ext>
          </a:extLst>
        </p:cNvPr>
        <p:cNvGrpSpPr/>
        <p:nvPr/>
      </p:nvGrpSpPr>
      <p:grpSpPr>
        <a:xfrm>
          <a:off x="0" y="0"/>
          <a:ext cx="0" cy="0"/>
          <a:chOff x="0" y="0"/>
          <a:chExt cx="0" cy="0"/>
        </a:xfrm>
      </p:grpSpPr>
      <p:pic>
        <p:nvPicPr>
          <p:cNvPr id="5" name="Picture 2" descr="Risen” Movie Review: The Resurrection Through Roman Eyes ...">
            <a:extLst>
              <a:ext uri="{FF2B5EF4-FFF2-40B4-BE49-F238E27FC236}">
                <a16:creationId xmlns:a16="http://schemas.microsoft.com/office/drawing/2014/main" id="{F0914D97-B690-CC75-410D-94AF22AD9A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36" r="7404"/>
          <a:stretch/>
        </p:blipFill>
        <p:spPr bwMode="auto">
          <a:xfrm>
            <a:off x="0" y="41264"/>
            <a:ext cx="9144000" cy="64122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2C601F0E-A853-24B0-6996-E66736D0307A}"/>
              </a:ext>
            </a:extLst>
          </p:cNvPr>
          <p:cNvSpPr>
            <a:spLocks noChangeArrowheads="1"/>
          </p:cNvSpPr>
          <p:nvPr/>
        </p:nvSpPr>
        <p:spPr bwMode="auto">
          <a:xfrm>
            <a:off x="0" y="5873262"/>
            <a:ext cx="9144000" cy="984738"/>
          </a:xfrm>
          <a:prstGeom prst="rect">
            <a:avLst/>
          </a:prstGeom>
          <a:noFill/>
          <a:ln>
            <a:noFill/>
          </a:ln>
          <a:effectLst>
            <a:outerShdw blurRad="63500" dist="35921" dir="2700000" algn="ctr" rotWithShape="0">
              <a:srgbClr val="000000"/>
            </a:outerShdw>
          </a:effectLst>
        </p:spPr>
        <p:txBody>
          <a:bodyPr anchor="ctr"/>
          <a:lstStyle/>
          <a:p>
            <a:pPr lvl="0" algn="ctr" defTabSz="914400" fontAlgn="base">
              <a:spcBef>
                <a:spcPct val="0"/>
              </a:spcBef>
              <a:spcAft>
                <a:spcPct val="0"/>
              </a:spcAft>
              <a:defRPr/>
            </a:pPr>
            <a:r>
              <a:rPr kumimoji="0" lang="en-US" sz="2800" b="1" i="0" u="none" strike="noStrike" kern="1200" cap="none" spc="0" normalizeH="0" baseline="0" noProof="0">
                <a:ln>
                  <a:noFill/>
                </a:ln>
                <a:solidFill>
                  <a:srgbClr val="FFFFFF"/>
                </a:solidFill>
                <a:effectLst>
                  <a:glow rad="228600">
                    <a:schemeClr val="accent4">
                      <a:satMod val="175000"/>
                      <a:alpha val="91052"/>
                    </a:schemeClr>
                  </a:glow>
                </a:effectLst>
                <a:uLnTx/>
                <a:uFillTx/>
                <a:latin typeface="Arial" charset="0"/>
                <a:ea typeface="ＭＳ Ｐゴシック" charset="0"/>
              </a:rPr>
              <a:t>The 2016 movie </a:t>
            </a:r>
            <a:r>
              <a:rPr kumimoji="0" lang="en-US" sz="2800" b="1" i="1" u="none" strike="noStrike" kern="1200" cap="none" spc="0" normalizeH="0" baseline="0" noProof="0">
                <a:ln>
                  <a:noFill/>
                </a:ln>
                <a:solidFill>
                  <a:srgbClr val="FFFFFF"/>
                </a:solidFill>
                <a:effectLst>
                  <a:glow rad="228600">
                    <a:schemeClr val="accent4">
                      <a:satMod val="175000"/>
                      <a:alpha val="91052"/>
                    </a:schemeClr>
                  </a:glow>
                </a:effectLst>
                <a:uLnTx/>
                <a:uFillTx/>
                <a:latin typeface="Arial" charset="0"/>
                <a:ea typeface="ＭＳ Ｐゴシック" charset="0"/>
              </a:rPr>
              <a:t>Risen</a:t>
            </a:r>
            <a:r>
              <a:rPr kumimoji="0" lang="en-US" sz="2800" b="1" u="none" strike="noStrike" kern="1200" cap="none" spc="0" normalizeH="0" baseline="0" noProof="0">
                <a:ln>
                  <a:noFill/>
                </a:ln>
                <a:solidFill>
                  <a:srgbClr val="FFFFFF"/>
                </a:solidFill>
                <a:effectLst>
                  <a:glow rad="228600">
                    <a:schemeClr val="accent4">
                      <a:satMod val="175000"/>
                      <a:alpha val="91052"/>
                    </a:schemeClr>
                  </a:glow>
                </a:effectLst>
                <a:uLnTx/>
                <a:uFillTx/>
                <a:latin typeface="Arial" charset="0"/>
                <a:ea typeface="ＭＳ Ｐゴシック" charset="0"/>
              </a:rPr>
              <a:t> highlights the</a:t>
            </a:r>
            <a:r>
              <a:rPr lang="en-US" sz="2800" b="1">
                <a:solidFill>
                  <a:srgbClr val="FFFFFF"/>
                </a:solidFill>
                <a:effectLst>
                  <a:glow rad="228600">
                    <a:schemeClr val="accent4">
                      <a:satMod val="175000"/>
                      <a:alpha val="91052"/>
                    </a:schemeClr>
                  </a:glow>
                </a:effectLst>
                <a:latin typeface="Arial" charset="0"/>
                <a:ea typeface="ＭＳ Ｐゴシック" charset="0"/>
              </a:rPr>
              <a:t> plight of the centurion over the soldiers looking for the body</a:t>
            </a:r>
            <a:endParaRPr kumimoji="0" lang="en-US" sz="3200" b="1" i="0" u="none" strike="noStrike" kern="1200" cap="none" spc="0" normalizeH="0" baseline="0" noProof="0">
              <a:ln>
                <a:noFill/>
              </a:ln>
              <a:solidFill>
                <a:srgbClr val="000000"/>
              </a:solidFill>
              <a:effectLst>
                <a:glow rad="228600">
                  <a:schemeClr val="accent4">
                    <a:satMod val="175000"/>
                    <a:alpha val="91052"/>
                  </a:schemeClr>
                </a:glow>
              </a:effectLst>
              <a:uLnTx/>
              <a:uFillTx/>
              <a:latin typeface="Arial" charset="0"/>
              <a:ea typeface="ＭＳ Ｐゴシック" charset="0"/>
            </a:endParaRPr>
          </a:p>
        </p:txBody>
      </p:sp>
    </p:spTree>
    <p:extLst>
      <p:ext uri="{BB962C8B-B14F-4D97-AF65-F5344CB8AC3E}">
        <p14:creationId xmlns:p14="http://schemas.microsoft.com/office/powerpoint/2010/main" val="1070676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3" descr="christ victor over cros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52536" y="0"/>
            <a:ext cx="939653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7" name="Title 1"/>
          <p:cNvSpPr>
            <a:spLocks noGrp="1"/>
          </p:cNvSpPr>
          <p:nvPr>
            <p:ph type="title"/>
          </p:nvPr>
        </p:nvSpPr>
        <p:spPr>
          <a:xfrm>
            <a:off x="-76200" y="0"/>
            <a:ext cx="9144000" cy="1125538"/>
          </a:xfrm>
        </p:spPr>
        <p:txBody>
          <a:bodyPr/>
          <a:lstStyle/>
          <a:p>
            <a:pPr algn="r">
              <a:defRPr/>
            </a:pPr>
            <a:r>
              <a:rPr lang="en-US" sz="3600" b="1" dirty="0">
                <a:solidFill>
                  <a:srgbClr val="FFFFFF"/>
                </a:solidFill>
                <a:effectLst>
                  <a:glow rad="228600">
                    <a:schemeClr val="accent4">
                      <a:satMod val="175000"/>
                      <a:alpha val="69000"/>
                    </a:schemeClr>
                  </a:glow>
                  <a:outerShdw blurRad="50800" dist="101600" dir="2700000" algn="tl" rotWithShape="0">
                    <a:srgbClr val="000000"/>
                  </a:outerShdw>
                </a:effectLst>
                <a:latin typeface="Arial" charset="0"/>
                <a:ea typeface="ヒラギノ角ゴ Pro W3" charset="0"/>
                <a:cs typeface="ヒラギノ角ゴ Pro W3" charset="0"/>
              </a:rPr>
              <a:t>Hope for </a:t>
            </a:r>
            <a:r>
              <a:rPr lang="en-US" sz="3600" b="1" dirty="0">
                <a:solidFill>
                  <a:srgbClr val="FFFF00"/>
                </a:solidFill>
                <a:effectLst>
                  <a:glow rad="228600">
                    <a:schemeClr val="accent4">
                      <a:satMod val="175000"/>
                      <a:alpha val="69000"/>
                    </a:schemeClr>
                  </a:glow>
                  <a:outerShdw blurRad="50800" dist="101600" dir="2700000" algn="tl" rotWithShape="0">
                    <a:srgbClr val="000000"/>
                  </a:outerShdw>
                </a:effectLst>
                <a:latin typeface="Arial" charset="0"/>
                <a:ea typeface="ヒラギノ角ゴ Pro W3" charset="0"/>
                <a:cs typeface="ヒラギノ角ゴ Pro W3" charset="0"/>
              </a:rPr>
              <a:t>our</a:t>
            </a:r>
            <a:r>
              <a:rPr lang="en-US" sz="3600" b="1" dirty="0">
                <a:solidFill>
                  <a:srgbClr val="FFFFFF"/>
                </a:solidFill>
                <a:effectLst>
                  <a:glow rad="228600">
                    <a:schemeClr val="accent4">
                      <a:satMod val="175000"/>
                      <a:alpha val="69000"/>
                    </a:schemeClr>
                  </a:glow>
                  <a:outerShdw blurRad="50800" dist="101600" dir="2700000" algn="tl" rotWithShape="0">
                    <a:srgbClr val="000000"/>
                  </a:outerShdw>
                </a:effectLst>
                <a:latin typeface="Arial" charset="0"/>
                <a:ea typeface="ヒラギノ角ゴ Pro W3" charset="0"/>
                <a:cs typeface="ヒラギノ角ゴ Pro W3" charset="0"/>
              </a:rPr>
              <a:t> </a:t>
            </a:r>
            <a:r>
              <a:rPr lang="en-US" sz="3600" b="1" dirty="0">
                <a:solidFill>
                  <a:srgbClr val="FFFF00"/>
                </a:solidFill>
                <a:effectLst>
                  <a:glow rad="228600">
                    <a:schemeClr val="accent4">
                      <a:satMod val="175000"/>
                      <a:alpha val="69000"/>
                    </a:schemeClr>
                  </a:glow>
                  <a:outerShdw blurRad="50800" dist="101600" dir="2700000" algn="tl" rotWithShape="0">
                    <a:srgbClr val="000000"/>
                  </a:outerShdw>
                </a:effectLst>
                <a:latin typeface="Arial" charset="0"/>
                <a:ea typeface="ヒラギノ角ゴ Pro W3" charset="0"/>
                <a:cs typeface="ヒラギノ角ゴ Pro W3" charset="0"/>
              </a:rPr>
              <a:t>resurrection</a:t>
            </a:r>
            <a:r>
              <a:rPr lang="en-US" sz="3600" b="1" dirty="0">
                <a:solidFill>
                  <a:srgbClr val="FFFFFF"/>
                </a:solidFill>
                <a:effectLst>
                  <a:glow rad="228600">
                    <a:schemeClr val="accent4">
                      <a:satMod val="175000"/>
                      <a:alpha val="69000"/>
                    </a:schemeClr>
                  </a:glow>
                  <a:outerShdw blurRad="50800" dist="101600" dir="2700000" algn="tl" rotWithShape="0">
                    <a:srgbClr val="000000"/>
                  </a:outerShdw>
                </a:effectLst>
                <a:latin typeface="Arial" charset="0"/>
                <a:ea typeface="ヒラギノ角ゴ Pro W3" charset="0"/>
                <a:cs typeface="ヒラギノ角ゴ Pro W3" charset="0"/>
              </a:rPr>
              <a:t> comes from His victory over the cross (20-23)</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4" descr="barleyj">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978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994" name="Picture 5" descr="barleyj">
            <a:hlinkClick r:id="rId3"/>
          </p:cNvPr>
          <p:cNvPicPr>
            <a:picLocks noChangeAspect="1" noChangeArrowheads="1"/>
          </p:cNvPicPr>
          <p:nvPr/>
        </p:nvPicPr>
        <p:blipFill>
          <a:blip r:embed="rId5" cstate="screen">
            <a:lum bright="-60000"/>
            <a:extLst>
              <a:ext uri="{28A0092B-C50C-407E-A947-70E740481C1C}">
                <a14:useLocalDpi xmlns:a14="http://schemas.microsoft.com/office/drawing/2010/main"/>
              </a:ext>
            </a:extLst>
          </a:blip>
          <a:srcRect/>
          <a:stretch>
            <a:fillRect/>
          </a:stretch>
        </p:blipFill>
        <p:spPr bwMode="auto">
          <a:xfrm>
            <a:off x="4953000" y="0"/>
            <a:ext cx="4191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0" name="Rectangle 2"/>
          <p:cNvSpPr>
            <a:spLocks noGrp="1" noChangeArrowheads="1"/>
          </p:cNvSpPr>
          <p:nvPr>
            <p:ph type="title"/>
          </p:nvPr>
        </p:nvSpPr>
        <p:spPr>
          <a:xfrm>
            <a:off x="4876800" y="3859213"/>
            <a:ext cx="4267200" cy="3074987"/>
          </a:xfrm>
          <a:solidFill>
            <a:srgbClr val="060400"/>
          </a:solidFill>
        </p:spPr>
        <p:txBody>
          <a:bodyPr/>
          <a:lstStyle/>
          <a:p>
            <a:pPr eaLnBrk="1" hangingPunct="1">
              <a:defRPr/>
            </a:pPr>
            <a:r>
              <a:rPr lang="en-US" dirty="0">
                <a:effectLst/>
                <a:latin typeface="Tahoma" charset="0"/>
                <a:ea typeface="ＭＳ Ｐゴシック" charset="0"/>
                <a:cs typeface="ＭＳ Ｐゴシック" charset="0"/>
              </a:rPr>
              <a:t>Firstfruits: Wave Sheaf Offering</a:t>
            </a:r>
          </a:p>
        </p:txBody>
      </p:sp>
      <p:sp>
        <p:nvSpPr>
          <p:cNvPr id="58375" name="Rectangle 7"/>
          <p:cNvSpPr>
            <a:spLocks noGrp="1" noChangeArrowheads="1"/>
          </p:cNvSpPr>
          <p:nvPr>
            <p:ph type="body" sz="half" idx="2"/>
          </p:nvPr>
        </p:nvSpPr>
        <p:spPr>
          <a:xfrm>
            <a:off x="5105400" y="304800"/>
            <a:ext cx="4038600" cy="2362200"/>
          </a:xfrm>
        </p:spPr>
        <p:txBody>
          <a:bodyPr/>
          <a:lstStyle/>
          <a:p>
            <a:pPr eaLnBrk="1" hangingPunct="1">
              <a:defRPr/>
            </a:pPr>
            <a:r>
              <a:rPr lang="en-US" sz="3200">
                <a:latin typeface="Tahoma" charset="0"/>
                <a:ea typeface="ＭＳ Ｐゴシック" charset="0"/>
                <a:cs typeface="ＭＳ Ｐゴシック" charset="0"/>
              </a:rPr>
              <a:t>Harvested in the far north of Israel</a:t>
            </a:r>
          </a:p>
          <a:p>
            <a:pPr eaLnBrk="1" hangingPunct="1">
              <a:defRPr/>
            </a:pPr>
            <a:r>
              <a:rPr lang="en-US" sz="3200">
                <a:latin typeface="Tahoma" charset="0"/>
                <a:ea typeface="ＭＳ Ｐゴシック" charset="0"/>
                <a:cs typeface="ＭＳ Ｐゴシック" charset="0"/>
              </a:rPr>
              <a:t>Brought down to Jerusalem</a:t>
            </a:r>
          </a:p>
        </p:txBody>
      </p:sp>
      <p:pic>
        <p:nvPicPr>
          <p:cNvPr id="58376" name="Picture 8" descr="3 Rainfall"/>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200" y="0"/>
            <a:ext cx="4975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7" name="AutoShape 9"/>
          <p:cNvSpPr>
            <a:spLocks noChangeArrowheads="1"/>
          </p:cNvSpPr>
          <p:nvPr/>
        </p:nvSpPr>
        <p:spPr bwMode="auto">
          <a:xfrm rot="656127">
            <a:off x="3276600" y="304800"/>
            <a:ext cx="609600" cy="4953000"/>
          </a:xfrm>
          <a:prstGeom prst="curvedLeftArrow">
            <a:avLst>
              <a:gd name="adj1" fmla="val 162500"/>
              <a:gd name="adj2" fmla="val 325000"/>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8376"/>
                                        </p:tgtEl>
                                        <p:attrNameLst>
                                          <p:attrName>style.visibility</p:attrName>
                                        </p:attrNameLst>
                                      </p:cBhvr>
                                      <p:to>
                                        <p:strVal val="visible"/>
                                      </p:to>
                                    </p:set>
                                    <p:animEffect transition="in" filter="dissolve">
                                      <p:cBhvr>
                                        <p:cTn id="7" dur="500"/>
                                        <p:tgtEl>
                                          <p:spTgt spid="583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58375">
                                            <p:txEl>
                                              <p:pRg st="0" end="0"/>
                                            </p:txEl>
                                          </p:spTgt>
                                        </p:tgtEl>
                                        <p:attrNameLst>
                                          <p:attrName>style.visibility</p:attrName>
                                        </p:attrNameLst>
                                      </p:cBhvr>
                                      <p:to>
                                        <p:strVal val="visible"/>
                                      </p:to>
                                    </p:set>
                                    <p:anim calcmode="lin" valueType="num">
                                      <p:cBhvr>
                                        <p:cTn id="12" dur="1000" fill="hold"/>
                                        <p:tgtEl>
                                          <p:spTgt spid="58375">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58375">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58375">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58375">
                                            <p:txEl>
                                              <p:pRg st="1" end="1"/>
                                            </p:txEl>
                                          </p:spTgt>
                                        </p:tgtEl>
                                        <p:attrNameLst>
                                          <p:attrName>style.visibility</p:attrName>
                                        </p:attrNameLst>
                                      </p:cBhvr>
                                      <p:to>
                                        <p:strVal val="visible"/>
                                      </p:to>
                                    </p:set>
                                    <p:anim calcmode="lin" valueType="num">
                                      <p:cBhvr>
                                        <p:cTn id="19" dur="1000" fill="hold"/>
                                        <p:tgtEl>
                                          <p:spTgt spid="58375">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58375">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58375">
                                            <p:txEl>
                                              <p:pRg st="1" end="1"/>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8377"/>
                                        </p:tgtEl>
                                        <p:attrNameLst>
                                          <p:attrName>style.visibility</p:attrName>
                                        </p:attrNameLst>
                                      </p:cBhvr>
                                      <p:to>
                                        <p:strVal val="visible"/>
                                      </p:to>
                                    </p:set>
                                    <p:animEffect transition="in" filter="wipe(up)">
                                      <p:cBhvr>
                                        <p:cTn id="24" dur="2000"/>
                                        <p:tgtEl>
                                          <p:spTgt spid="58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7" grpId="0" animBg="1"/>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5" descr="Firstfrui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62200" y="-15875"/>
            <a:ext cx="67818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70" name="Rectangle 6"/>
          <p:cNvSpPr>
            <a:spLocks noChangeArrowheads="1"/>
          </p:cNvSpPr>
          <p:nvPr/>
        </p:nvSpPr>
        <p:spPr bwMode="auto">
          <a:xfrm>
            <a:off x="2286000" y="3429000"/>
            <a:ext cx="3733800" cy="3429000"/>
          </a:xfrm>
          <a:prstGeom prst="rect">
            <a:avLst/>
          </a:prstGeom>
          <a:gradFill rotWithShape="1">
            <a:gsLst>
              <a:gs pos="0">
                <a:schemeClr val="bg2">
                  <a:alpha val="57001"/>
                </a:schemeClr>
              </a:gs>
              <a:gs pos="100000">
                <a:schemeClr val="bg2">
                  <a:gamma/>
                  <a:shade val="46275"/>
                  <a:invGamma/>
                </a:schemeClr>
              </a:gs>
            </a:gsLst>
            <a:lin ang="5400000" scaled="1"/>
          </a:gra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cs typeface="ＭＳ Ｐゴシック" charset="0"/>
              </a:rPr>
              <a:t>Harvested in the far north of Israel</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cs typeface="ＭＳ Ｐゴシック" charset="0"/>
              </a:rPr>
              <a:t>Brought down </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cs typeface="ＭＳ Ｐゴシック" charset="0"/>
              </a:rPr>
              <a:t>	to Jerusalem</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cs typeface="ＭＳ Ｐゴシック" charset="0"/>
              </a:rPr>
              <a:t>Waved before </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cs typeface="ＭＳ Ｐゴシック" charset="0"/>
              </a:rPr>
              <a:t>	the L</a:t>
            </a: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cs typeface="ＭＳ Ｐゴシック" charset="0"/>
              </a:rPr>
              <a:t>ORD</a:t>
            </a:r>
          </a:p>
        </p:txBody>
      </p:sp>
      <p:sp>
        <p:nvSpPr>
          <p:cNvPr id="88068" name="Rectangle 4"/>
          <p:cNvSpPr>
            <a:spLocks noGrp="1" noChangeArrowheads="1"/>
          </p:cNvSpPr>
          <p:nvPr>
            <p:ph type="title"/>
          </p:nvPr>
        </p:nvSpPr>
        <p:spPr>
          <a:xfrm>
            <a:off x="5715000" y="4572000"/>
            <a:ext cx="3429000" cy="2286000"/>
          </a:xfrm>
          <a:solidFill>
            <a:srgbClr val="336600"/>
          </a:solidFill>
        </p:spPr>
        <p:txBody>
          <a:bodyPr/>
          <a:lstStyle/>
          <a:p>
            <a:pPr eaLnBrk="1" hangingPunct="1">
              <a:defRPr/>
            </a:pPr>
            <a:r>
              <a:rPr lang="en-US">
                <a:latin typeface="Tahoma" charset="0"/>
                <a:ea typeface="ＭＳ Ｐゴシック" charset="0"/>
                <a:cs typeface="ＭＳ Ｐゴシック" charset="0"/>
              </a:rPr>
              <a:t>Firstfruits</a:t>
            </a:r>
            <a:br>
              <a:rPr lang="en-US">
                <a:latin typeface="Tahoma" charset="0"/>
                <a:ea typeface="ＭＳ Ｐゴシック" charset="0"/>
                <a:cs typeface="ＭＳ Ｐゴシック" charset="0"/>
              </a:rPr>
            </a:br>
            <a:r>
              <a:rPr lang="en-US">
                <a:latin typeface="Tahoma" charset="0"/>
                <a:ea typeface="ＭＳ Ｐゴシック" charset="0"/>
                <a:cs typeface="ＭＳ Ｐゴシック" charset="0"/>
              </a:rPr>
              <a:t>Temple Offering</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63888" y="1844824"/>
            <a:ext cx="3810000" cy="3962400"/>
          </a:xfrm>
        </p:spPr>
        <p:txBody>
          <a:bodyPr/>
          <a:lstStyle/>
          <a:p>
            <a:pPr>
              <a:defRPr/>
            </a:pPr>
            <a:r>
              <a:rPr lang="en-US"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We will </a:t>
            </a:r>
            <a:r>
              <a:rPr lang="en-US" b="1" i="1" dirty="0">
                <a:solidFill>
                  <a:srgbClr val="660066"/>
                </a:solidFill>
                <a:effectLst>
                  <a:outerShdw blurRad="38100" dist="38100" dir="2700000" algn="tl">
                    <a:srgbClr val="DDDDDD"/>
                  </a:outerShdw>
                </a:effectLst>
                <a:latin typeface="Arial" charset="0"/>
                <a:ea typeface="ヒラギノ角ゴ Pro W3" charset="0"/>
                <a:cs typeface="ヒラギノ角ゴ Pro W3" charset="0"/>
              </a:rPr>
              <a:t>reign</a:t>
            </a:r>
            <a:r>
              <a:rPr lang="en-US"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with Christ </a:t>
            </a:r>
            <a:br>
              <a:rPr lang="en-US"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br>
            <a:r>
              <a:rPr lang="en-US"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(24-27a)!</a:t>
            </a:r>
            <a:br>
              <a:rPr lang="en-US"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br>
            <a:endParaRPr lang="en-US" sz="4800" i="1" dirty="0">
              <a:solidFill>
                <a:schemeClr val="tx1"/>
              </a:solidFill>
              <a:latin typeface="Arial" charset="0"/>
              <a:ea typeface="ヒラギノ角ゴ Pro W3" charset="0"/>
              <a:cs typeface="ヒラギノ角ゴ Pro W3" charset="0"/>
            </a:endParaRP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638800"/>
            <a:ext cx="9144000" cy="990600"/>
          </a:xfrm>
        </p:spPr>
        <p:txBody>
          <a:bodyPr/>
          <a:lstStyle/>
          <a:p>
            <a:pPr eaLnBrk="1" hangingPunct="1">
              <a:defRPr/>
            </a:pPr>
            <a:r>
              <a:rPr lang="en-US" sz="4000" b="1" dirty="0">
                <a:solidFill>
                  <a:srgbClr val="FFFFFF"/>
                </a:solidFill>
                <a:effectLst>
                  <a:glow rad="228600">
                    <a:schemeClr val="accent4">
                      <a:satMod val="175000"/>
                      <a:alpha val="78000"/>
                    </a:schemeClr>
                  </a:glow>
                  <a:outerShdw blurRad="50800" dist="101600" dir="2700000" algn="tl" rotWithShape="0">
                    <a:srgbClr val="000000">
                      <a:alpha val="93000"/>
                    </a:srgbClr>
                  </a:outerShdw>
                </a:effectLst>
                <a:latin typeface="Arial" charset="0"/>
                <a:ea typeface="ヒラギノ角ゴ Pro W3" charset="0"/>
                <a:cs typeface="ヒラギノ角ゴ Pro W3" charset="0"/>
              </a:rPr>
              <a:t>His kingdom will be </a:t>
            </a:r>
            <a:r>
              <a:rPr lang="en-US" sz="4000" b="1" dirty="0">
                <a:solidFill>
                  <a:srgbClr val="FFFF00"/>
                </a:solidFill>
                <a:effectLst>
                  <a:glow rad="228600">
                    <a:schemeClr val="accent4">
                      <a:satMod val="175000"/>
                      <a:alpha val="78000"/>
                    </a:schemeClr>
                  </a:glow>
                  <a:outerShdw blurRad="50800" dist="101600" dir="2700000" algn="tl" rotWithShape="0">
                    <a:srgbClr val="000000">
                      <a:alpha val="93000"/>
                    </a:srgbClr>
                  </a:outerShdw>
                </a:effectLst>
                <a:latin typeface="Arial" charset="0"/>
                <a:ea typeface="ヒラギノ角ゴ Pro W3" charset="0"/>
                <a:cs typeface="ヒラギノ角ゴ Pro W3" charset="0"/>
              </a:rPr>
              <a:t>over all</a:t>
            </a:r>
            <a:r>
              <a:rPr lang="en-US" sz="4000" b="1" dirty="0">
                <a:solidFill>
                  <a:srgbClr val="FFFFFF"/>
                </a:solidFill>
                <a:effectLst>
                  <a:glow rad="228600">
                    <a:schemeClr val="accent4">
                      <a:satMod val="175000"/>
                      <a:alpha val="78000"/>
                    </a:schemeClr>
                  </a:glow>
                  <a:outerShdw blurRad="50800" dist="101600" dir="2700000" algn="tl" rotWithShape="0">
                    <a:srgbClr val="000000">
                      <a:alpha val="93000"/>
                    </a:srgbClr>
                  </a:outerShdw>
                </a:effectLst>
                <a:latin typeface="Arial" charset="0"/>
                <a:ea typeface="ヒラギノ角ゴ Pro W3" charset="0"/>
                <a:cs typeface="ヒラギノ角ゴ Pro W3" charset="0"/>
              </a:rPr>
              <a:t> (27b-28)</a:t>
            </a:r>
            <a:r>
              <a:rPr lang="en-US" b="1" dirty="0">
                <a:effectLst>
                  <a:glow rad="228600">
                    <a:schemeClr val="accent4">
                      <a:satMod val="175000"/>
                      <a:alpha val="78000"/>
                    </a:schemeClr>
                  </a:glow>
                  <a:outerShdw blurRad="50800" dist="101600" dir="2700000" algn="tl" rotWithShape="0">
                    <a:srgbClr val="000000">
                      <a:alpha val="93000"/>
                    </a:srgbClr>
                  </a:outerShdw>
                </a:effectLst>
                <a:latin typeface="Arial" charset="0"/>
                <a:ea typeface="ヒラギノ角ゴ Pro W3" charset="0"/>
                <a:cs typeface="ヒラギノ角ゴ Pro W3" charset="0"/>
              </a:rPr>
              <a:t>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Baptism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2" name="Rectangle 3"/>
          <p:cNvSpPr>
            <a:spLocks noGrp="1" noChangeArrowheads="1"/>
          </p:cNvSpPr>
          <p:nvPr>
            <p:ph type="title"/>
          </p:nvPr>
        </p:nvSpPr>
        <p:spPr>
          <a:xfrm>
            <a:off x="0" y="0"/>
            <a:ext cx="7391400" cy="762000"/>
          </a:xfrm>
          <a:solidFill>
            <a:schemeClr val="bg2"/>
          </a:solidFill>
        </p:spPr>
        <p:txBody>
          <a:bodyPr/>
          <a:lstStyle/>
          <a:p>
            <a:pPr eaLnBrk="1" hangingPunct="1"/>
            <a:r>
              <a:rPr lang="en-US" sz="3600" b="1">
                <a:solidFill>
                  <a:schemeClr val="tx1"/>
                </a:solidFill>
                <a:effectLst/>
                <a:latin typeface="Arial" charset="0"/>
                <a:ea typeface="ＭＳ Ｐゴシック" charset="0"/>
                <a:cs typeface="Arial" charset="0"/>
              </a:rPr>
              <a:t>First Century Christian Baptism</a:t>
            </a:r>
          </a:p>
        </p:txBody>
      </p:sp>
      <p:sp>
        <p:nvSpPr>
          <p:cNvPr id="93189" name="Rectangle 5"/>
          <p:cNvSpPr>
            <a:spLocks noGrp="1" noChangeArrowheads="1"/>
          </p:cNvSpPr>
          <p:nvPr>
            <p:ph type="body" idx="1"/>
          </p:nvPr>
        </p:nvSpPr>
        <p:spPr>
          <a:xfrm>
            <a:off x="0" y="5562600"/>
            <a:ext cx="5867400" cy="1295400"/>
          </a:xfrm>
          <a:solidFill>
            <a:schemeClr val="bg2"/>
          </a:solidFill>
        </p:spPr>
        <p:txBody>
          <a:bodyPr anchor="ctr"/>
          <a:lstStyle/>
          <a:p>
            <a:pPr marL="0" indent="0" algn="ctr" eaLnBrk="1" hangingPunct="1">
              <a:spcBef>
                <a:spcPct val="0"/>
              </a:spcBef>
              <a:buClrTx/>
              <a:buSzTx/>
              <a:buFontTx/>
              <a:buNone/>
            </a:pPr>
            <a:r>
              <a:rPr lang="en-US" sz="3600" b="1">
                <a:effectLst/>
                <a:latin typeface="Arial" charset="0"/>
                <a:ea typeface="ＭＳ Ｐゴシック" charset="0"/>
                <a:cs typeface="Arial" charset="0"/>
              </a:rPr>
              <a:t>In memory of believers who had died</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3" descr="the-invitation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3434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6" name="Title 1"/>
          <p:cNvSpPr>
            <a:spLocks noGrp="1"/>
          </p:cNvSpPr>
          <p:nvPr>
            <p:ph type="title"/>
          </p:nvPr>
        </p:nvSpPr>
        <p:spPr>
          <a:xfrm>
            <a:off x="0" y="4876800"/>
            <a:ext cx="4267200" cy="1905000"/>
          </a:xfrm>
        </p:spPr>
        <p:txBody>
          <a:bodyPr/>
          <a:lstStyle/>
          <a:p>
            <a:pPr>
              <a:defRPr/>
            </a:pPr>
            <a:r>
              <a:rPr lang="en-US" b="1" dirty="0">
                <a:solidFill>
                  <a:schemeClr val="bg1"/>
                </a:solidFill>
                <a:effectLst>
                  <a:outerShdw blurRad="50800" dist="76200" dir="2700000" algn="tl" rotWithShape="0">
                    <a:srgbClr val="000000"/>
                  </a:outerShdw>
                </a:effectLst>
                <a:latin typeface="Arial" charset="0"/>
                <a:ea typeface="ヒラギノ角ゴ Pro W3" charset="0"/>
                <a:cs typeface="ヒラギノ角ゴ Pro W3" charset="0"/>
              </a:rPr>
              <a:t>Resurrection?</a:t>
            </a:r>
            <a:endParaRPr lang="en-US" sz="2800" dirty="0">
              <a:solidFill>
                <a:schemeClr val="bg1"/>
              </a:solidFill>
              <a:effectLst>
                <a:outerShdw blurRad="50800" dist="76200" dir="2700000" algn="tl" rotWithShape="0">
                  <a:srgbClr val="000000"/>
                </a:outerShdw>
              </a:effectLst>
              <a:latin typeface="Arial" charset="0"/>
              <a:ea typeface="ヒラギノ角ゴ Pro W3" charset="0"/>
              <a:cs typeface="ヒラギノ角ゴ Pro W3" charset="0"/>
            </a:endParaRPr>
          </a:p>
        </p:txBody>
      </p:sp>
      <p:pic>
        <p:nvPicPr>
          <p:cNvPr id="94211" name="Picture 3" descr="reincarnation-cover-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91000" y="0"/>
            <a:ext cx="49530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2133600" y="2743200"/>
            <a:ext cx="4267200" cy="19050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ヒラギノ角ゴ Pro W3" charset="0"/>
              </a:rPr>
              <a:t>or…</a:t>
            </a:r>
            <a:endParaRPr kumimoji="0" lang="en-US" sz="28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ヒラギノ角ゴ Pro W3" charset="0"/>
            </a:endParaRP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Content Placeholder 3" descr="MI 185 Plane.jpg"/>
          <p:cNvPicPr>
            <a:picLocks noGrp="1" noChangeAspect="1"/>
          </p:cNvPicPr>
          <p:nvPr>
            <p:ph idx="1"/>
          </p:nvPr>
        </p:nvPicPr>
        <p:blipFill>
          <a:blip r:embed="rId3" cstate="screen">
            <a:extLst>
              <a:ext uri="{28A0092B-C50C-407E-A947-70E740481C1C}">
                <a14:useLocalDpi xmlns:a14="http://schemas.microsoft.com/office/drawing/2010/main"/>
              </a:ext>
            </a:extLst>
          </a:blip>
          <a:srcRect t="-3442" b="-3442"/>
          <a:stretch>
            <a:fillRect/>
          </a:stretch>
        </p:blipFill>
        <p:spPr>
          <a:xfrm>
            <a:off x="0" y="-152400"/>
            <a:ext cx="7772400" cy="4114800"/>
          </a:xfrm>
        </p:spPr>
      </p:pic>
      <p:sp>
        <p:nvSpPr>
          <p:cNvPr id="2" name="Title 1"/>
          <p:cNvSpPr>
            <a:spLocks noGrp="1"/>
          </p:cNvSpPr>
          <p:nvPr>
            <p:ph type="title"/>
          </p:nvPr>
        </p:nvSpPr>
        <p:spPr>
          <a:xfrm>
            <a:off x="0" y="304800"/>
            <a:ext cx="7772400" cy="1143000"/>
          </a:xfrm>
          <a:effectLst>
            <a:outerShdw blurRad="50800" dist="38100" dir="2700000">
              <a:srgbClr val="000000">
                <a:alpha val="43000"/>
              </a:srgbClr>
            </a:outerShdw>
          </a:effectLst>
        </p:spPr>
        <p:txBody>
          <a:bodyPr/>
          <a:lstStyle/>
          <a:p>
            <a:pPr>
              <a:defRPr/>
            </a:pPr>
            <a:r>
              <a:rPr lang="en-US">
                <a:solidFill>
                  <a:srgbClr val="FFFFFF"/>
                </a:solidFill>
                <a:latin typeface="Arial" charset="0"/>
                <a:ea typeface="ヒラギノ角ゴ Pro W3" charset="0"/>
                <a:cs typeface="ヒラギノ角ゴ Pro W3" charset="0"/>
              </a:rPr>
              <a:t>Silk Air MI 185 Crash</a:t>
            </a:r>
            <a:br>
              <a:rPr lang="en-US">
                <a:solidFill>
                  <a:srgbClr val="FFFFFF"/>
                </a:solidFill>
                <a:latin typeface="Arial" charset="0"/>
                <a:ea typeface="ヒラギノ角ゴ Pro W3" charset="0"/>
                <a:cs typeface="ヒラギノ角ゴ Pro W3" charset="0"/>
              </a:rPr>
            </a:br>
            <a:r>
              <a:rPr lang="en-US" sz="3600">
                <a:solidFill>
                  <a:srgbClr val="FFFFFF"/>
                </a:solidFill>
                <a:latin typeface="Arial" charset="0"/>
                <a:ea typeface="ヒラギノ角ゴ Pro W3" charset="0"/>
                <a:cs typeface="ヒラギノ角ゴ Pro W3" charset="0"/>
              </a:rPr>
              <a:t>19 December 1997</a:t>
            </a:r>
            <a:endParaRPr lang="en-US">
              <a:solidFill>
                <a:srgbClr val="FFFFFF"/>
              </a:solidFill>
              <a:latin typeface="Arial" charset="0"/>
              <a:ea typeface="ヒラギノ角ゴ Pro W3" charset="0"/>
              <a:cs typeface="ヒラギノ角ゴ Pro W3" charset="0"/>
            </a:endParaRPr>
          </a:p>
        </p:txBody>
      </p:sp>
      <p:pic>
        <p:nvPicPr>
          <p:cNvPr id="95235" name="Picture 4" descr="ac_1_m.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3441700"/>
            <a:ext cx="5219700"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6" name="Picture 5" descr="mi_185_silkair_crash.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962400" y="4198938"/>
            <a:ext cx="3657600" cy="2659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7" name="Picture 6" descr="MI185.silkair.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224588" y="2590800"/>
            <a:ext cx="2919412" cy="218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281" name="Title 1"/>
          <p:cNvSpPr>
            <a:spLocks noGrp="1"/>
          </p:cNvSpPr>
          <p:nvPr>
            <p:ph type="title"/>
          </p:nvPr>
        </p:nvSpPr>
        <p:spPr>
          <a:xfrm>
            <a:off x="0" y="-4192"/>
            <a:ext cx="9144000" cy="1143000"/>
          </a:xfrm>
        </p:spPr>
        <p:txBody>
          <a:bodyPr/>
          <a:lstStyle/>
          <a:p>
            <a:r>
              <a:rPr lang="ja-JP" altLang="en-US" b="1">
                <a:solidFill>
                  <a:schemeClr val="bg1"/>
                </a:solidFill>
                <a:latin typeface="Arial" charset="0"/>
                <a:ea typeface="ヒラギノ角ゴ Pro W3" charset="0"/>
                <a:cs typeface="ヒラギノ角ゴ Pro W3" charset="0"/>
              </a:rPr>
              <a:t>“</a:t>
            </a:r>
            <a:r>
              <a:rPr lang="en-US" altLang="ja-JP" b="1" dirty="0">
                <a:solidFill>
                  <a:schemeClr val="bg1"/>
                </a:solidFill>
                <a:latin typeface="Arial" charset="0"/>
                <a:ea typeface="ヒラギノ角ゴ Pro W3" charset="0"/>
                <a:cs typeface="ヒラギノ角ゴ Pro W3" charset="0"/>
              </a:rPr>
              <a:t>Hope</a:t>
            </a:r>
            <a:r>
              <a:rPr lang="ja-JP" altLang="en-US" b="1">
                <a:solidFill>
                  <a:schemeClr val="bg1"/>
                </a:solidFill>
                <a:latin typeface="Arial" charset="0"/>
                <a:ea typeface="ヒラギノ角ゴ Pro W3" charset="0"/>
                <a:cs typeface="ヒラギノ角ゴ Pro W3" charset="0"/>
              </a:rPr>
              <a:t>”</a:t>
            </a:r>
            <a:r>
              <a:rPr lang="en-US" altLang="ja-JP" b="1" dirty="0">
                <a:solidFill>
                  <a:schemeClr val="bg1"/>
                </a:solidFill>
                <a:latin typeface="Arial" charset="0"/>
                <a:ea typeface="ヒラギノ角ゴ Pro W3" charset="0"/>
                <a:cs typeface="ヒラギノ角ゴ Pro W3" charset="0"/>
              </a:rPr>
              <a:t> in reincarnations…</a:t>
            </a:r>
            <a:endParaRPr lang="en-US" b="1" dirty="0">
              <a:solidFill>
                <a:schemeClr val="bg1"/>
              </a:solidFill>
              <a:latin typeface="Arial" charset="0"/>
              <a:ea typeface="ヒラギノ角ゴ Pro W3" charset="0"/>
              <a:cs typeface="ヒラギノ角ゴ Pro W3" charset="0"/>
            </a:endParaRPr>
          </a:p>
        </p:txBody>
      </p:sp>
      <p:pic>
        <p:nvPicPr>
          <p:cNvPr id="97282" name="Content Placeholder 3" descr="reincarnation2.jpg"/>
          <p:cNvPicPr>
            <a:picLocks noGrp="1" noChangeAspect="1"/>
          </p:cNvPicPr>
          <p:nvPr>
            <p:ph idx="1"/>
          </p:nvPr>
        </p:nvPicPr>
        <p:blipFill>
          <a:blip r:embed="rId3" cstate="screen">
            <a:extLst>
              <a:ext uri="{28A0092B-C50C-407E-A947-70E740481C1C}">
                <a14:useLocalDpi xmlns:a14="http://schemas.microsoft.com/office/drawing/2010/main"/>
              </a:ext>
            </a:extLst>
          </a:blip>
          <a:srcRect l="-72" r="-72"/>
          <a:stretch>
            <a:fillRect/>
          </a:stretch>
        </p:blipFill>
        <p:spPr>
          <a:xfrm>
            <a:off x="0" y="1138808"/>
            <a:ext cx="9144000" cy="5890592"/>
          </a:xfrm>
        </p:spPr>
      </p:pic>
      <p:sp>
        <p:nvSpPr>
          <p:cNvPr id="4" name="Title 1">
            <a:extLst>
              <a:ext uri="{FF2B5EF4-FFF2-40B4-BE49-F238E27FC236}">
                <a16:creationId xmlns:a16="http://schemas.microsoft.com/office/drawing/2014/main" id="{6F4CBCB9-6565-AB5A-C0C7-95B0461ABA04}"/>
              </a:ext>
            </a:extLst>
          </p:cNvPr>
          <p:cNvSpPr txBox="1">
            <a:spLocks/>
          </p:cNvSpPr>
          <p:nvPr/>
        </p:nvSpPr>
        <p:spPr bwMode="auto">
          <a:xfrm>
            <a:off x="-158296" y="1138808"/>
            <a:ext cx="9302296" cy="5719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65100">
                    <a:srgbClr val="000000"/>
                  </a:glow>
                </a:effectLst>
                <a:uLnTx/>
                <a:uFillTx/>
                <a:latin typeface="Arial" charset="0"/>
                <a:ea typeface="ヒラギノ角ゴ Pro W3" charset="0"/>
                <a:cs typeface="ヒラギノ角ゴ Pro W3" charset="0"/>
              </a:rPr>
              <a:t>"What is in store in your next life depends on what you do in this one… If [you don’t share your wealth with others], you could be born into the world of the hungry ghosts or be reborn as an animal….At times of tragedies and sudden deaths, it helps to regard death as escape from this imperfect world to a possibly better next life, so surviving relatives can find peace in their loss."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FFFFFF"/>
              </a:solidFill>
              <a:effectLst>
                <a:glow rad="165100">
                  <a:srgbClr val="000000"/>
                </a:glow>
              </a:effectLst>
              <a:uLnTx/>
              <a:uFillTx/>
              <a:latin typeface="Arial" charset="0"/>
              <a:ea typeface="ヒラギノ角ゴ Pro W3" charset="0"/>
              <a:cs typeface="ヒラギノ角ゴ Pro W3"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65100">
                    <a:srgbClr val="000000"/>
                  </a:glow>
                </a:effectLst>
                <a:uLnTx/>
                <a:uFillTx/>
                <a:latin typeface="Arial" charset="0"/>
                <a:ea typeface="ヒラギノ角ゴ Pro W3" charset="0"/>
                <a:cs typeface="ヒラギノ角ゴ Pro W3" charset="0"/>
              </a:rPr>
              <a:t>—President of the Singapore Buddhist Foundation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99330" name="Title 1"/>
          <p:cNvSpPr>
            <a:spLocks noGrp="1"/>
          </p:cNvSpPr>
          <p:nvPr>
            <p:ph type="title"/>
          </p:nvPr>
        </p:nvSpPr>
        <p:spPr>
          <a:xfrm>
            <a:off x="5219700" y="609600"/>
            <a:ext cx="3619500" cy="5556250"/>
          </a:xfrm>
        </p:spPr>
        <p:txBody>
          <a:bodyPr/>
          <a:lstStyle/>
          <a:p>
            <a:r>
              <a:rPr lang="en-US" sz="5400" b="1">
                <a:solidFill>
                  <a:srgbClr val="FFFFFF"/>
                </a:solidFill>
                <a:latin typeface="Arial" charset="0"/>
                <a:ea typeface="ヒラギノ角ゴ Pro W3" charset="0"/>
                <a:cs typeface="ヒラギノ角ゴ Pro W3" charset="0"/>
              </a:rPr>
              <a:t>What does hope in Christ offer us instead?</a:t>
            </a:r>
          </a:p>
        </p:txBody>
      </p:sp>
      <p:pic>
        <p:nvPicPr>
          <p:cNvPr id="99331" name="Picture 1" descr="the-resurrection_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0"/>
            <a:ext cx="4860926"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6560B3C-8437-916E-9257-0158EA79F9D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FE1D880-05F3-5125-41AC-0560ED82D30C}"/>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chemeClr val="tx1"/>
                  </a:glow>
                </a:effectLst>
                <a:latin typeface="Arial"/>
                <a:cs typeface="Arial"/>
              </a:rPr>
              <a:t>The Resurrection </a:t>
            </a:r>
            <a:br>
              <a:rPr lang="en-GB" sz="5400" b="1" kern="0">
                <a:solidFill>
                  <a:srgbClr val="FFFFFF"/>
                </a:solidFill>
                <a:effectLst>
                  <a:glow rad="228600">
                    <a:schemeClr val="tx1"/>
                  </a:glow>
                </a:effectLst>
                <a:latin typeface="Arial"/>
                <a:cs typeface="Arial"/>
              </a:rPr>
            </a:br>
            <a:r>
              <a:rPr lang="en-GB" sz="5400" b="1" kern="0">
                <a:solidFill>
                  <a:srgbClr val="FFFFFF"/>
                </a:solidFill>
                <a:effectLst>
                  <a:glow rad="228600">
                    <a:schemeClr val="tx1"/>
                  </a:glow>
                </a:effectLst>
                <a:latin typeface="Arial"/>
                <a:cs typeface="Arial"/>
              </a:rPr>
              <a:t>of the King</a:t>
            </a:r>
            <a:endParaRPr kumimoji="0" lang="en-US" sz="6000" b="1" i="0" u="none" strike="noStrike" kern="0" cap="none" spc="0" normalizeH="0" baseline="0" noProof="0" dirty="0">
              <a:ln>
                <a:noFill/>
              </a:ln>
              <a:solidFill>
                <a:srgbClr val="FFFFFF"/>
              </a:solidFill>
              <a:effectLst>
                <a:glow rad="228600">
                  <a:schemeClr val="tx1"/>
                </a:glow>
              </a:effectLst>
              <a:uLnTx/>
              <a:uFillTx/>
              <a:latin typeface="Arial"/>
              <a:cs typeface="Arial"/>
            </a:endParaRPr>
          </a:p>
        </p:txBody>
      </p:sp>
      <p:sp>
        <p:nvSpPr>
          <p:cNvPr id="5" name="Rectangle 4">
            <a:extLst>
              <a:ext uri="{FF2B5EF4-FFF2-40B4-BE49-F238E27FC236}">
                <a16:creationId xmlns:a16="http://schemas.microsoft.com/office/drawing/2014/main" id="{87C45ED3-F90E-741F-A7A2-D7CC063BFF61}"/>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184-198</a:t>
            </a:r>
            <a:endParaRPr kumimoji="0" lang="en-US" sz="3200" b="1" i="1" u="none" strike="noStrike" kern="0" cap="none" spc="0" normalizeH="0" baseline="0" noProof="0" dirty="0">
              <a:ln>
                <a:noFill/>
              </a:ln>
              <a:solidFill>
                <a:srgbClr val="FFFFFF"/>
              </a:solidFill>
              <a:effectLst>
                <a:glow rad="101600">
                  <a:schemeClr val="tx1">
                    <a:alpha val="60000"/>
                  </a:schemeClr>
                </a:glow>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8E9394B6-3CDE-CE6C-06C5-08A82B413F10}"/>
              </a:ext>
            </a:extLst>
          </p:cNvPr>
          <p:cNvSpPr>
            <a:spLocks noChangeArrowheads="1"/>
          </p:cNvSpPr>
          <p:nvPr/>
        </p:nvSpPr>
        <p:spPr bwMode="auto">
          <a:xfrm>
            <a:off x="18634" y="3304983"/>
            <a:ext cx="9035213"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rises to life again as Victor over death to prove his deity and the disciples' proclamation of the gospel to all nations </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8" name="Rectangle 7">
            <a:extLst>
              <a:ext uri="{FF2B5EF4-FFF2-40B4-BE49-F238E27FC236}">
                <a16:creationId xmlns:a16="http://schemas.microsoft.com/office/drawing/2014/main" id="{E31EA889-ED8E-CBE6-A9B6-7AB0F8BDB449}"/>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
        <p:nvSpPr>
          <p:cNvPr id="2" name="Rectangle 1">
            <a:extLst>
              <a:ext uri="{FF2B5EF4-FFF2-40B4-BE49-F238E27FC236}">
                <a16:creationId xmlns:a16="http://schemas.microsoft.com/office/drawing/2014/main" id="{43C1A831-521B-C953-DE99-BC3424E9D962}"/>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3737913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4" descr="2149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6" name="Rectangle 2"/>
          <p:cNvSpPr>
            <a:spLocks noGrp="1" noChangeArrowheads="1"/>
          </p:cNvSpPr>
          <p:nvPr>
            <p:ph type="ctrTitle"/>
          </p:nvPr>
        </p:nvSpPr>
        <p:spPr>
          <a:xfrm>
            <a:off x="587618" y="3048000"/>
            <a:ext cx="7688873" cy="3549650"/>
          </a:xfrm>
        </p:spPr>
        <p:txBody>
          <a:bodyPr anchor="ctr"/>
          <a:lstStyle/>
          <a:p>
            <a:pPr eaLnBrk="1" hangingPunct="1"/>
            <a:r>
              <a:rPr lang="en-US" sz="44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I. The </a:t>
            </a:r>
            <a:r>
              <a:rPr lang="en-US" sz="4400" b="1" dirty="0">
                <a:solidFill>
                  <a:srgbClr val="800080"/>
                </a:solidFill>
                <a:latin typeface="Arial" panose="020B0604020202020204" pitchFamily="34" charset="0"/>
                <a:ea typeface="ＭＳ Ｐゴシック" charset="0"/>
                <a:cs typeface="Arial" panose="020B0604020202020204" pitchFamily="34" charset="0"/>
              </a:rPr>
              <a:t>empty</a:t>
            </a:r>
            <a:r>
              <a:rPr lang="en-US" sz="44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 tomb shows that Christ is alive today </a:t>
            </a:r>
            <a:br>
              <a:rPr lang="en-US" sz="44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br>
            <a:r>
              <a:rPr lang="en-US" sz="44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(John 20:1-9).</a:t>
            </a:r>
            <a:endParaRPr lang="en-US" sz="44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40315643"/>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3" descr="christ0009.jpg"/>
          <p:cNvPicPr>
            <a:picLocks noChangeAspect="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1" name="Title 1"/>
          <p:cNvSpPr>
            <a:spLocks noGrp="1"/>
          </p:cNvSpPr>
          <p:nvPr>
            <p:ph type="title"/>
          </p:nvPr>
        </p:nvSpPr>
        <p:spPr>
          <a:xfrm>
            <a:off x="0" y="2819400"/>
            <a:ext cx="9144000" cy="4343400"/>
          </a:xfrm>
        </p:spPr>
        <p:txBody>
          <a:bodyPr/>
          <a:lstStyle/>
          <a:p>
            <a:pPr>
              <a:defRPr/>
            </a:pPr>
            <a:r>
              <a:rPr lang="en-US" b="1" dirty="0">
                <a:solidFill>
                  <a:schemeClr val="bg1"/>
                </a:solidFill>
                <a:effectLst>
                  <a:glow rad="165100">
                    <a:schemeClr val="tx1"/>
                  </a:glow>
                </a:effectLst>
                <a:latin typeface="Arial" charset="0"/>
                <a:ea typeface="ヒラギノ角ゴ Pro W3" charset="0"/>
                <a:cs typeface="ヒラギノ角ゴ Pro W3" charset="0"/>
              </a:rPr>
              <a:t>Christ</a:t>
            </a:r>
            <a:r>
              <a:rPr lang="fr-FR" altLang="ja-JP" b="1" dirty="0">
                <a:solidFill>
                  <a:schemeClr val="bg1"/>
                </a:solidFill>
                <a:effectLst>
                  <a:glow rad="165100">
                    <a:schemeClr val="tx1"/>
                  </a:glow>
                </a:effectLst>
                <a:latin typeface="Arial" charset="0"/>
                <a:ea typeface="ヒラギノ角ゴ Pro W3" charset="0"/>
                <a:cs typeface="ヒラギノ角ゴ Pro W3" charset="0"/>
              </a:rPr>
              <a:t>'</a:t>
            </a:r>
            <a:r>
              <a:rPr lang="en-US" b="1" dirty="0">
                <a:solidFill>
                  <a:schemeClr val="bg1"/>
                </a:solidFill>
                <a:effectLst>
                  <a:glow rad="165100">
                    <a:schemeClr val="tx1"/>
                  </a:glow>
                </a:effectLst>
                <a:latin typeface="Arial" charset="0"/>
                <a:ea typeface="ヒラギノ角ゴ Pro W3" charset="0"/>
                <a:cs typeface="ヒラギノ角ゴ Pro W3" charset="0"/>
              </a:rPr>
              <a:t>s resurrection will </a:t>
            </a:r>
            <a:r>
              <a:rPr lang="en-US" b="1" dirty="0">
                <a:solidFill>
                  <a:srgbClr val="FFFF00"/>
                </a:solidFill>
                <a:effectLst>
                  <a:glow rad="165100">
                    <a:schemeClr val="tx1"/>
                  </a:glow>
                </a:effectLst>
                <a:latin typeface="Arial" charset="0"/>
                <a:ea typeface="ヒラギノ角ゴ Pro W3" charset="0"/>
                <a:cs typeface="ヒラギノ角ゴ Pro W3" charset="0"/>
              </a:rPr>
              <a:t>give us bodies</a:t>
            </a:r>
            <a:r>
              <a:rPr lang="en-US" b="1" dirty="0">
                <a:solidFill>
                  <a:schemeClr val="bg1"/>
                </a:solidFill>
                <a:effectLst>
                  <a:glow rad="165100">
                    <a:schemeClr val="tx1"/>
                  </a:glow>
                </a:effectLst>
                <a:latin typeface="Arial" charset="0"/>
                <a:ea typeface="ヒラギノ角ゴ Pro W3" charset="0"/>
                <a:cs typeface="ヒラギノ角ゴ Pro W3" charset="0"/>
              </a:rPr>
              <a:t> that far outshine our earthly bodies (35-57).</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101378" name="Title 1"/>
          <p:cNvSpPr>
            <a:spLocks noGrp="1"/>
          </p:cNvSpPr>
          <p:nvPr>
            <p:ph type="title"/>
          </p:nvPr>
        </p:nvSpPr>
        <p:spPr>
          <a:xfrm>
            <a:off x="4648200" y="609600"/>
            <a:ext cx="4191000" cy="3124200"/>
          </a:xfrm>
        </p:spPr>
        <p:txBody>
          <a:bodyPr/>
          <a:lstStyle/>
          <a:p>
            <a:r>
              <a:rPr lang="en-US" sz="7200" b="1">
                <a:solidFill>
                  <a:srgbClr val="FFFFFF"/>
                </a:solidFill>
                <a:latin typeface="Arial" charset="0"/>
                <a:ea typeface="ヒラギノ角ゴ Pro W3" charset="0"/>
                <a:cs typeface="ヒラギノ角ゴ Pro W3" charset="0"/>
              </a:rPr>
              <a:t>Perfect Bodies!</a:t>
            </a:r>
          </a:p>
        </p:txBody>
      </p:sp>
      <p:pic>
        <p:nvPicPr>
          <p:cNvPr id="101379" name="Picture 4" descr="bodyplan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990600"/>
            <a:ext cx="3810000" cy="458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70" name="Rectangle 26">
            <a:extLst>
              <a:ext uri="{FF2B5EF4-FFF2-40B4-BE49-F238E27FC236}">
                <a16:creationId xmlns:a16="http://schemas.microsoft.com/office/drawing/2014/main" id="{6688991C-A404-34A4-C67C-B880E9241E89}"/>
              </a:ext>
            </a:extLst>
          </p:cNvPr>
          <p:cNvSpPr>
            <a:spLocks noGrp="1" noChangeArrowheads="1"/>
          </p:cNvSpPr>
          <p:nvPr>
            <p:ph type="title"/>
          </p:nvPr>
        </p:nvSpPr>
        <p:spPr>
          <a:xfrm>
            <a:off x="381000" y="762000"/>
            <a:ext cx="8229600" cy="1143000"/>
          </a:xfrm>
        </p:spPr>
        <p:txBody>
          <a:bodyPr/>
          <a:lstStyle/>
          <a:p>
            <a:pPr eaLnBrk="1" hangingPunct="1"/>
            <a:r>
              <a:rPr lang="en-US" altLang="en-US">
                <a:effectLst>
                  <a:outerShdw blurRad="38100" dist="38100" dir="2700000" algn="tl">
                    <a:srgbClr val="000000"/>
                  </a:outerShdw>
                </a:effectLst>
                <a:latin typeface="Times New Roman" panose="02020603050405020304" pitchFamily="18" charset="0"/>
              </a:rPr>
              <a:t>1 Corinthians 15</a:t>
            </a:r>
          </a:p>
        </p:txBody>
      </p:sp>
      <p:sp>
        <p:nvSpPr>
          <p:cNvPr id="620547" name="Rectangle 3">
            <a:extLst>
              <a:ext uri="{FF2B5EF4-FFF2-40B4-BE49-F238E27FC236}">
                <a16:creationId xmlns:a16="http://schemas.microsoft.com/office/drawing/2014/main" id="{B3A2BCD3-C843-F93E-92CB-6E432D5CA280}"/>
              </a:ext>
            </a:extLst>
          </p:cNvPr>
          <p:cNvSpPr>
            <a:spLocks noGrp="1" noChangeArrowheads="1"/>
          </p:cNvSpPr>
          <p:nvPr>
            <p:ph type="body" idx="1"/>
          </p:nvPr>
        </p:nvSpPr>
        <p:spPr>
          <a:xfrm>
            <a:off x="457200" y="1752600"/>
            <a:ext cx="8229600" cy="1600200"/>
          </a:xfrm>
        </p:spPr>
        <p:txBody>
          <a:bodyPr/>
          <a:lstStyle/>
          <a:p>
            <a:pPr eaLnBrk="1" hangingPunct="1"/>
            <a:r>
              <a:rPr lang="en-US" altLang="en-US" sz="3600" dirty="0">
                <a:effectLst>
                  <a:outerShdw blurRad="38100" dist="38100" dir="2700000" algn="tl">
                    <a:srgbClr val="000000"/>
                  </a:outerShdw>
                </a:effectLst>
                <a:latin typeface="Times New Roman" panose="02020603050405020304" pitchFamily="18" charset="0"/>
              </a:rPr>
              <a:t>Christ rose from the dead</a:t>
            </a:r>
          </a:p>
          <a:p>
            <a:pPr eaLnBrk="1" hangingPunct="1"/>
            <a:r>
              <a:rPr lang="en-US" altLang="en-US" sz="3600" dirty="0">
                <a:effectLst>
                  <a:outerShdw blurRad="38100" dist="38100" dir="2700000" algn="tl">
                    <a:srgbClr val="000000"/>
                  </a:outerShdw>
                </a:effectLst>
                <a:latin typeface="Times New Roman" panose="02020603050405020304" pitchFamily="18" charset="0"/>
              </a:rPr>
              <a:t>Therefore we will also rise from the dead</a:t>
            </a:r>
          </a:p>
        </p:txBody>
      </p:sp>
      <p:sp>
        <p:nvSpPr>
          <p:cNvPr id="72707" name="WordArt 27">
            <a:extLst>
              <a:ext uri="{FF2B5EF4-FFF2-40B4-BE49-F238E27FC236}">
                <a16:creationId xmlns:a16="http://schemas.microsoft.com/office/drawing/2014/main" id="{3D6B0748-B059-A28C-A90D-860BB9C4548A}"/>
              </a:ext>
            </a:extLst>
          </p:cNvPr>
          <p:cNvSpPr>
            <a:spLocks noChangeArrowheads="1" noChangeShapeType="1" noTextEdit="1"/>
          </p:cNvSpPr>
          <p:nvPr/>
        </p:nvSpPr>
        <p:spPr bwMode="auto">
          <a:xfrm>
            <a:off x="2209800" y="152400"/>
            <a:ext cx="4724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9050">
                  <a:solidFill>
                    <a:srgbClr val="99CCFF"/>
                  </a:solidFill>
                  <a:round/>
                  <a:headEnd/>
                  <a:tailEnd/>
                </a:ln>
                <a:gradFill rotWithShape="1">
                  <a:gsLst>
                    <a:gs pos="0">
                      <a:srgbClr val="0066CC"/>
                    </a:gs>
                    <a:gs pos="100000">
                      <a:srgbClr val="002F5E"/>
                    </a:gs>
                  </a:gsLst>
                  <a:path path="rect">
                    <a:fillToRect l="50000" t="50000" r="50000" b="50000"/>
                  </a:path>
                </a:gradFill>
                <a:effectLst>
                  <a:outerShdw dist="35921" dir="2700000" algn="ctr" rotWithShape="0">
                    <a:srgbClr val="990000">
                      <a:alpha val="74997"/>
                    </a:srgbClr>
                  </a:outerShdw>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The Resurrection</a:t>
            </a:r>
          </a:p>
        </p:txBody>
      </p:sp>
      <p:sp>
        <p:nvSpPr>
          <p:cNvPr id="620573" name="Rectangle 29">
            <a:extLst>
              <a:ext uri="{FF2B5EF4-FFF2-40B4-BE49-F238E27FC236}">
                <a16:creationId xmlns:a16="http://schemas.microsoft.com/office/drawing/2014/main" id="{9CBE484C-E589-F86D-EB42-0A8F4DC264CE}"/>
              </a:ext>
            </a:extLst>
          </p:cNvPr>
          <p:cNvSpPr>
            <a:spLocks noChangeArrowheads="1"/>
          </p:cNvSpPr>
          <p:nvPr/>
        </p:nvSpPr>
        <p:spPr bwMode="auto">
          <a:xfrm>
            <a:off x="152400" y="3200400"/>
            <a:ext cx="2438400" cy="685800"/>
          </a:xfrm>
          <a:prstGeom prst="rect">
            <a:avLst/>
          </a:prstGeom>
          <a:gradFill rotWithShape="1">
            <a:gsLst>
              <a:gs pos="0">
                <a:srgbClr val="800000"/>
              </a:gs>
              <a:gs pos="100000">
                <a:srgbClr val="800000">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eaLnBrk="0" hangingPunct="0">
              <a:defRPr sz="36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Times New Roman" panose="02020603050405020304" pitchFamily="18" charset="0"/>
                <a:ea typeface="ＭＳ Ｐゴシック" panose="020B0600070205080204" pitchFamily="34" charset="-128"/>
                <a:cs typeface="+mn-cs"/>
              </a:rPr>
              <a:t>15:35</a:t>
            </a:r>
          </a:p>
        </p:txBody>
      </p:sp>
      <p:sp>
        <p:nvSpPr>
          <p:cNvPr id="620574" name="Rectangle 30">
            <a:extLst>
              <a:ext uri="{FF2B5EF4-FFF2-40B4-BE49-F238E27FC236}">
                <a16:creationId xmlns:a16="http://schemas.microsoft.com/office/drawing/2014/main" id="{4694E58C-7931-3410-E4E7-C9525F095883}"/>
              </a:ext>
            </a:extLst>
          </p:cNvPr>
          <p:cNvSpPr>
            <a:spLocks noChangeArrowheads="1"/>
          </p:cNvSpPr>
          <p:nvPr/>
        </p:nvSpPr>
        <p:spPr bwMode="auto">
          <a:xfrm>
            <a:off x="2590800" y="3200400"/>
            <a:ext cx="1828800" cy="685800"/>
          </a:xfrm>
          <a:prstGeom prst="rect">
            <a:avLst/>
          </a:prstGeom>
          <a:gradFill rotWithShape="1">
            <a:gsLst>
              <a:gs pos="0">
                <a:srgbClr val="800000"/>
              </a:gs>
              <a:gs pos="100000">
                <a:srgbClr val="800000">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eaLnBrk="0" hangingPunct="0">
              <a:defRPr sz="36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CCFFFF"/>
                </a:solidFill>
                <a:effectLst>
                  <a:outerShdw blurRad="38100" dist="38100" dir="2700000" algn="tl">
                    <a:srgbClr val="000000"/>
                  </a:outerShdw>
                </a:effectLst>
                <a:uLnTx/>
                <a:uFillTx/>
                <a:latin typeface="Times New Roman" panose="02020603050405020304" pitchFamily="18" charset="0"/>
                <a:ea typeface="ＭＳ Ｐゴシック" panose="020B0600070205080204" pitchFamily="34" charset="-128"/>
                <a:cs typeface="+mn-cs"/>
              </a:rPr>
              <a:t>15:36</a:t>
            </a:r>
          </a:p>
        </p:txBody>
      </p:sp>
      <p:sp>
        <p:nvSpPr>
          <p:cNvPr id="620575" name="Rectangle 31">
            <a:extLst>
              <a:ext uri="{FF2B5EF4-FFF2-40B4-BE49-F238E27FC236}">
                <a16:creationId xmlns:a16="http://schemas.microsoft.com/office/drawing/2014/main" id="{82BCB818-9FEE-23B2-08FB-44B9FBC89F3D}"/>
              </a:ext>
            </a:extLst>
          </p:cNvPr>
          <p:cNvSpPr>
            <a:spLocks noChangeArrowheads="1"/>
          </p:cNvSpPr>
          <p:nvPr/>
        </p:nvSpPr>
        <p:spPr bwMode="auto">
          <a:xfrm>
            <a:off x="4419600" y="3200400"/>
            <a:ext cx="1981200" cy="685800"/>
          </a:xfrm>
          <a:prstGeom prst="rect">
            <a:avLst/>
          </a:prstGeom>
          <a:gradFill rotWithShape="1">
            <a:gsLst>
              <a:gs pos="0">
                <a:srgbClr val="800000"/>
              </a:gs>
              <a:gs pos="100000">
                <a:srgbClr val="800000">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eaLnBrk="0" hangingPunct="0">
              <a:defRPr sz="36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CCFFFF"/>
                </a:solidFill>
                <a:effectLst>
                  <a:outerShdw blurRad="38100" dist="38100" dir="2700000" algn="tl">
                    <a:srgbClr val="000000"/>
                  </a:outerShdw>
                </a:effectLst>
                <a:uLnTx/>
                <a:uFillTx/>
                <a:latin typeface="Times New Roman" panose="02020603050405020304" pitchFamily="18" charset="0"/>
                <a:ea typeface="ＭＳ Ｐゴシック" panose="020B0600070205080204" pitchFamily="34" charset="-128"/>
                <a:cs typeface="+mn-cs"/>
              </a:rPr>
              <a:t>15:45</a:t>
            </a:r>
          </a:p>
        </p:txBody>
      </p:sp>
      <p:sp>
        <p:nvSpPr>
          <p:cNvPr id="620576" name="Rectangle 32">
            <a:extLst>
              <a:ext uri="{FF2B5EF4-FFF2-40B4-BE49-F238E27FC236}">
                <a16:creationId xmlns:a16="http://schemas.microsoft.com/office/drawing/2014/main" id="{A0DEB8FE-6D3F-ECAF-3979-1616275432D4}"/>
              </a:ext>
            </a:extLst>
          </p:cNvPr>
          <p:cNvSpPr>
            <a:spLocks noChangeArrowheads="1"/>
          </p:cNvSpPr>
          <p:nvPr/>
        </p:nvSpPr>
        <p:spPr bwMode="auto">
          <a:xfrm>
            <a:off x="6400800" y="3200400"/>
            <a:ext cx="2590800" cy="685800"/>
          </a:xfrm>
          <a:prstGeom prst="rect">
            <a:avLst/>
          </a:prstGeom>
          <a:gradFill rotWithShape="1">
            <a:gsLst>
              <a:gs pos="0">
                <a:srgbClr val="800000"/>
              </a:gs>
              <a:gs pos="100000">
                <a:srgbClr val="800000">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eaLnBrk="0" hangingPunct="0">
              <a:defRPr sz="36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CCFFFF"/>
                </a:solidFill>
                <a:effectLst>
                  <a:outerShdw blurRad="38100" dist="38100" dir="2700000" algn="tl">
                    <a:srgbClr val="000000"/>
                  </a:outerShdw>
                </a:effectLst>
                <a:uLnTx/>
                <a:uFillTx/>
                <a:latin typeface="Times New Roman" panose="02020603050405020304" pitchFamily="18" charset="0"/>
                <a:ea typeface="ＭＳ Ｐゴシック" panose="020B0600070205080204" pitchFamily="34" charset="-128"/>
                <a:cs typeface="+mn-cs"/>
              </a:rPr>
              <a:t>15:50</a:t>
            </a:r>
          </a:p>
        </p:txBody>
      </p:sp>
      <p:sp>
        <p:nvSpPr>
          <p:cNvPr id="620578" name="Rectangle 34">
            <a:extLst>
              <a:ext uri="{FF2B5EF4-FFF2-40B4-BE49-F238E27FC236}">
                <a16:creationId xmlns:a16="http://schemas.microsoft.com/office/drawing/2014/main" id="{7D348F4A-0027-78FE-FAEF-A10F417E292D}"/>
              </a:ext>
            </a:extLst>
          </p:cNvPr>
          <p:cNvSpPr>
            <a:spLocks noChangeArrowheads="1"/>
          </p:cNvSpPr>
          <p:nvPr/>
        </p:nvSpPr>
        <p:spPr bwMode="auto">
          <a:xfrm>
            <a:off x="152400" y="3886200"/>
            <a:ext cx="2438400" cy="1066800"/>
          </a:xfrm>
          <a:prstGeom prst="rect">
            <a:avLst/>
          </a:prstGeom>
          <a:gradFill rotWithShape="1">
            <a:gsLst>
              <a:gs pos="0">
                <a:srgbClr val="006699"/>
              </a:gs>
              <a:gs pos="100000">
                <a:srgbClr val="006699">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eaLnBrk="0" hangingPunct="0">
              <a:defRPr sz="36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ＭＳ Ｐゴシック" panose="020B0600070205080204" pitchFamily="34" charset="-128"/>
                <a:cs typeface="+mn-cs"/>
              </a:rPr>
              <a:t>Two Questions</a:t>
            </a:r>
          </a:p>
        </p:txBody>
      </p:sp>
      <p:sp>
        <p:nvSpPr>
          <p:cNvPr id="620579" name="Rectangle 35">
            <a:extLst>
              <a:ext uri="{FF2B5EF4-FFF2-40B4-BE49-F238E27FC236}">
                <a16:creationId xmlns:a16="http://schemas.microsoft.com/office/drawing/2014/main" id="{79307CA4-EE23-CE27-FDDA-6CCAC8CBB863}"/>
              </a:ext>
            </a:extLst>
          </p:cNvPr>
          <p:cNvSpPr>
            <a:spLocks noChangeArrowheads="1"/>
          </p:cNvSpPr>
          <p:nvPr/>
        </p:nvSpPr>
        <p:spPr bwMode="auto">
          <a:xfrm>
            <a:off x="2590800" y="3886200"/>
            <a:ext cx="6400800" cy="1066800"/>
          </a:xfrm>
          <a:prstGeom prst="rect">
            <a:avLst/>
          </a:prstGeom>
          <a:gradFill rotWithShape="1">
            <a:gsLst>
              <a:gs pos="0">
                <a:srgbClr val="006699"/>
              </a:gs>
              <a:gs pos="100000">
                <a:srgbClr val="006699">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eaLnBrk="0" hangingPunct="0">
              <a:defRPr sz="36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ＭＳ Ｐゴシック" panose="020B0600070205080204" pitchFamily="34" charset="-128"/>
                <a:cs typeface="+mn-cs"/>
              </a:rPr>
              <a:t>Three answers: The resurrection body is…</a:t>
            </a:r>
          </a:p>
        </p:txBody>
      </p:sp>
      <p:sp>
        <p:nvSpPr>
          <p:cNvPr id="620581" name="Rectangle 37">
            <a:extLst>
              <a:ext uri="{FF2B5EF4-FFF2-40B4-BE49-F238E27FC236}">
                <a16:creationId xmlns:a16="http://schemas.microsoft.com/office/drawing/2014/main" id="{C6701053-4BE8-8D60-AD0B-BFAAA8C60706}"/>
              </a:ext>
            </a:extLst>
          </p:cNvPr>
          <p:cNvSpPr>
            <a:spLocks noChangeArrowheads="1"/>
          </p:cNvSpPr>
          <p:nvPr/>
        </p:nvSpPr>
        <p:spPr bwMode="auto">
          <a:xfrm>
            <a:off x="152400" y="4953000"/>
            <a:ext cx="2438400" cy="1371600"/>
          </a:xfrm>
          <a:prstGeom prst="rect">
            <a:avLst/>
          </a:prstGeom>
          <a:gradFill rotWithShape="1">
            <a:gsLst>
              <a:gs pos="0">
                <a:srgbClr val="006699"/>
              </a:gs>
              <a:gs pos="100000">
                <a:srgbClr val="006699">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eaLnBrk="0" hangingPunct="0">
              <a:defRPr sz="36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ＭＳ Ｐゴシック" panose="020B0600070205080204" pitchFamily="34" charset="-128"/>
                <a:cs typeface="+mn-cs"/>
                <a:sym typeface="Symbol" pitchFamily="2" charset="2"/>
              </a:rPr>
              <a:t>How raised?</a:t>
            </a:r>
            <a:br>
              <a:rPr kumimoji="0" lang="en-US"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ＭＳ Ｐゴシック" panose="020B0600070205080204" pitchFamily="34" charset="-128"/>
                <a:cs typeface="+mn-cs"/>
                <a:sym typeface="Symbol" pitchFamily="2" charset="2"/>
              </a:rPr>
            </a:br>
            <a:r>
              <a:rPr kumimoji="0" lang="en-US"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ＭＳ Ｐゴシック" panose="020B0600070205080204" pitchFamily="34" charset="-128"/>
                <a:cs typeface="+mn-cs"/>
                <a:sym typeface="Symbol" pitchFamily="2" charset="2"/>
              </a:rPr>
              <a:t> What body?</a:t>
            </a:r>
          </a:p>
        </p:txBody>
      </p:sp>
      <p:sp>
        <p:nvSpPr>
          <p:cNvPr id="620582" name="Rectangle 38">
            <a:extLst>
              <a:ext uri="{FF2B5EF4-FFF2-40B4-BE49-F238E27FC236}">
                <a16:creationId xmlns:a16="http://schemas.microsoft.com/office/drawing/2014/main" id="{248A415A-FC69-E40C-78CA-2BD3DBFD23BB}"/>
              </a:ext>
            </a:extLst>
          </p:cNvPr>
          <p:cNvSpPr>
            <a:spLocks noChangeArrowheads="1"/>
          </p:cNvSpPr>
          <p:nvPr/>
        </p:nvSpPr>
        <p:spPr bwMode="auto">
          <a:xfrm>
            <a:off x="2590800" y="4953000"/>
            <a:ext cx="1828800" cy="1371600"/>
          </a:xfrm>
          <a:prstGeom prst="rect">
            <a:avLst/>
          </a:prstGeom>
          <a:gradFill rotWithShape="1">
            <a:gsLst>
              <a:gs pos="0">
                <a:srgbClr val="006699"/>
              </a:gs>
              <a:gs pos="100000">
                <a:srgbClr val="006699">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eaLnBrk="0" hangingPunct="0">
              <a:defRPr sz="36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Symbol" pitchFamily="2" charset="2"/>
              <a:buNone/>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ＭＳ Ｐゴシック" panose="020B0600070205080204" pitchFamily="34" charset="-128"/>
                <a:cs typeface="+mn-cs"/>
                <a:sym typeface="Symbol" pitchFamily="2" charset="2"/>
              </a:rPr>
              <a:t>Illustrated in nature</a:t>
            </a:r>
          </a:p>
        </p:txBody>
      </p:sp>
      <p:sp>
        <p:nvSpPr>
          <p:cNvPr id="620583" name="Rectangle 39">
            <a:extLst>
              <a:ext uri="{FF2B5EF4-FFF2-40B4-BE49-F238E27FC236}">
                <a16:creationId xmlns:a16="http://schemas.microsoft.com/office/drawing/2014/main" id="{FB917D86-DFBC-218B-D15B-25E8EFCDED85}"/>
              </a:ext>
            </a:extLst>
          </p:cNvPr>
          <p:cNvSpPr>
            <a:spLocks noChangeArrowheads="1"/>
          </p:cNvSpPr>
          <p:nvPr/>
        </p:nvSpPr>
        <p:spPr bwMode="auto">
          <a:xfrm>
            <a:off x="4419600" y="4953000"/>
            <a:ext cx="1973263" cy="1371600"/>
          </a:xfrm>
          <a:prstGeom prst="rect">
            <a:avLst/>
          </a:prstGeom>
          <a:gradFill rotWithShape="1">
            <a:gsLst>
              <a:gs pos="0">
                <a:srgbClr val="006699"/>
              </a:gs>
              <a:gs pos="100000">
                <a:srgbClr val="006699">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eaLnBrk="0" hangingPunct="0">
              <a:defRPr sz="36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Symbol" pitchFamily="2" charset="2"/>
              <a:buNone/>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ＭＳ Ｐゴシック" panose="020B0600070205080204" pitchFamily="34" charset="-128"/>
                <a:cs typeface="+mn-cs"/>
                <a:sym typeface="Symbol" pitchFamily="2" charset="2"/>
              </a:rPr>
              <a:t>Necessary from Old Testament</a:t>
            </a:r>
          </a:p>
        </p:txBody>
      </p:sp>
      <p:sp>
        <p:nvSpPr>
          <p:cNvPr id="620584" name="Rectangle 40">
            <a:extLst>
              <a:ext uri="{FF2B5EF4-FFF2-40B4-BE49-F238E27FC236}">
                <a16:creationId xmlns:a16="http://schemas.microsoft.com/office/drawing/2014/main" id="{9ABE6BC2-CFB4-BA75-CDC5-CC8C2A719037}"/>
              </a:ext>
            </a:extLst>
          </p:cNvPr>
          <p:cNvSpPr>
            <a:spLocks noChangeArrowheads="1"/>
          </p:cNvSpPr>
          <p:nvPr/>
        </p:nvSpPr>
        <p:spPr bwMode="auto">
          <a:xfrm>
            <a:off x="6400800" y="4953000"/>
            <a:ext cx="2590800" cy="1371600"/>
          </a:xfrm>
          <a:prstGeom prst="rect">
            <a:avLst/>
          </a:prstGeom>
          <a:gradFill rotWithShape="1">
            <a:gsLst>
              <a:gs pos="0">
                <a:srgbClr val="006699"/>
              </a:gs>
              <a:gs pos="100000">
                <a:srgbClr val="006699">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eaLnBrk="0" hangingPunct="0">
              <a:defRPr sz="36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Symbol" pitchFamily="2" charset="2"/>
              <a:buNone/>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ＭＳ Ｐゴシック" panose="020B0600070205080204" pitchFamily="34" charset="-128"/>
                <a:cs typeface="+mn-cs"/>
                <a:sym typeface="Symbol" pitchFamily="2" charset="2"/>
              </a:rPr>
              <a:t>Experienced at the Second Coming</a:t>
            </a:r>
          </a:p>
        </p:txBody>
      </p:sp>
      <p:sp>
        <p:nvSpPr>
          <p:cNvPr id="2" name="Rectangle 5">
            <a:extLst>
              <a:ext uri="{FF2B5EF4-FFF2-40B4-BE49-F238E27FC236}">
                <a16:creationId xmlns:a16="http://schemas.microsoft.com/office/drawing/2014/main" id="{E22C331B-A6AD-3E77-A42A-18247BCFA217}"/>
              </a:ext>
            </a:extLst>
          </p:cNvPr>
          <p:cNvSpPr txBox="1">
            <a:spLocks noChangeArrowheads="1"/>
          </p:cNvSpPr>
          <p:nvPr/>
        </p:nvSpPr>
        <p:spPr bwMode="auto">
          <a:xfrm>
            <a:off x="68580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Times New Roman"/>
                <a:ea typeface="ＭＳ Ｐゴシック" charset="0"/>
                <a:cs typeface="+mn-cs"/>
              </a:defRPr>
            </a:lvl1pPr>
            <a:lvl2pPr marL="457200" algn="ctr" rtl="0" fontAlgn="base">
              <a:spcBef>
                <a:spcPct val="0"/>
              </a:spcBef>
              <a:spcAft>
                <a:spcPct val="0"/>
              </a:spcAft>
              <a:defRPr sz="3600" kern="1200">
                <a:solidFill>
                  <a:schemeClr val="tx2"/>
                </a:solidFill>
                <a:latin typeface="Arial" panose="020B0604020202020204" pitchFamily="34" charset="0"/>
                <a:ea typeface="ＭＳ Ｐゴシック" panose="020B0600070205080204" pitchFamily="34" charset="-128"/>
                <a:cs typeface="+mn-cs"/>
              </a:defRPr>
            </a:lvl2pPr>
            <a:lvl3pPr marL="914400" algn="ctr" rtl="0" fontAlgn="base">
              <a:spcBef>
                <a:spcPct val="0"/>
              </a:spcBef>
              <a:spcAft>
                <a:spcPct val="0"/>
              </a:spcAft>
              <a:defRPr sz="3600" kern="1200">
                <a:solidFill>
                  <a:schemeClr val="tx2"/>
                </a:solidFill>
                <a:latin typeface="Arial" panose="020B0604020202020204" pitchFamily="34" charset="0"/>
                <a:ea typeface="ＭＳ Ｐゴシック" panose="020B0600070205080204" pitchFamily="34" charset="-128"/>
                <a:cs typeface="+mn-cs"/>
              </a:defRPr>
            </a:lvl3pPr>
            <a:lvl4pPr marL="1371600" algn="ctr" rtl="0" fontAlgn="base">
              <a:spcBef>
                <a:spcPct val="0"/>
              </a:spcBef>
              <a:spcAft>
                <a:spcPct val="0"/>
              </a:spcAft>
              <a:defRPr sz="3600" kern="1200">
                <a:solidFill>
                  <a:schemeClr val="tx2"/>
                </a:solidFill>
                <a:latin typeface="Arial" panose="020B0604020202020204" pitchFamily="34" charset="0"/>
                <a:ea typeface="ＭＳ Ｐゴシック" panose="020B0600070205080204" pitchFamily="34" charset="-128"/>
                <a:cs typeface="+mn-cs"/>
              </a:defRPr>
            </a:lvl4pPr>
            <a:lvl5pPr marL="1828800" algn="ctr" rtl="0" fontAlgn="base">
              <a:spcBef>
                <a:spcPct val="0"/>
              </a:spcBef>
              <a:spcAft>
                <a:spcPct val="0"/>
              </a:spcAft>
              <a:defRPr sz="3600" kern="1200">
                <a:solidFill>
                  <a:schemeClr val="tx2"/>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3600" kern="1200">
                <a:solidFill>
                  <a:schemeClr val="tx2"/>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3600" kern="1200">
                <a:solidFill>
                  <a:schemeClr val="tx2"/>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3600" kern="1200">
                <a:solidFill>
                  <a:schemeClr val="tx2"/>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3600" kern="1200">
                <a:solidFill>
                  <a:schemeClr val="tx2"/>
                </a:solidFill>
                <a:latin typeface="Arial" panose="020B0604020202020204" pitchFamily="34" charset="0"/>
                <a:ea typeface="ＭＳ Ｐゴシック" panose="020B0600070205080204" pitchFamily="34"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mes New Roman"/>
                <a:ea typeface="ＭＳ Ｐゴシック" charset="0"/>
                <a:cs typeface="+mn-cs"/>
              </a:rPr>
              <a:t>Stephen J. Bramer, DTS</a:t>
            </a:r>
            <a:endParaRPr kumimoji="0" lang="en-US" sz="1400" b="0" i="0" u="none" strike="noStrike" kern="1200" cap="none" spc="0" normalizeH="0" baseline="0" noProof="0" dirty="0">
              <a:ln>
                <a:noFill/>
              </a:ln>
              <a:solidFill>
                <a:srgbClr val="FFFFFF"/>
              </a:solidFill>
              <a:effectLst/>
              <a:uLnTx/>
              <a:uFillTx/>
              <a:latin typeface="Times New Roman"/>
              <a:ea typeface="ＭＳ Ｐゴシック" charset="0"/>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20547">
                                            <p:txEl>
                                              <p:pRg st="0" end="0"/>
                                            </p:txEl>
                                          </p:spTgt>
                                        </p:tgtEl>
                                        <p:attrNameLst>
                                          <p:attrName>style.visibility</p:attrName>
                                        </p:attrNameLst>
                                      </p:cBhvr>
                                      <p:to>
                                        <p:strVal val="visible"/>
                                      </p:to>
                                    </p:set>
                                    <p:anim calcmode="lin" valueType="num">
                                      <p:cBhvr>
                                        <p:cTn id="7" dur="500" fill="hold"/>
                                        <p:tgtEl>
                                          <p:spTgt spid="6205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2054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2054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620547">
                                            <p:txEl>
                                              <p:pRg st="1" end="1"/>
                                            </p:txEl>
                                          </p:spTgt>
                                        </p:tgtEl>
                                        <p:attrNameLst>
                                          <p:attrName>style.visibility</p:attrName>
                                        </p:attrNameLst>
                                      </p:cBhvr>
                                      <p:to>
                                        <p:strVal val="visible"/>
                                      </p:to>
                                    </p:set>
                                    <p:anim calcmode="lin" valueType="num">
                                      <p:cBhvr>
                                        <p:cTn id="14" dur="500" fill="hold"/>
                                        <p:tgtEl>
                                          <p:spTgt spid="62054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62054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62054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620573"/>
                                        </p:tgtEl>
                                        <p:attrNameLst>
                                          <p:attrName>style.visibility</p:attrName>
                                        </p:attrNameLst>
                                      </p:cBhvr>
                                      <p:to>
                                        <p:strVal val="visible"/>
                                      </p:to>
                                    </p:set>
                                    <p:anim calcmode="lin" valueType="num">
                                      <p:cBhvr>
                                        <p:cTn id="21" dur="500" fill="hold"/>
                                        <p:tgtEl>
                                          <p:spTgt spid="620573"/>
                                        </p:tgtEl>
                                        <p:attrNameLst>
                                          <p:attrName>ppt_w</p:attrName>
                                        </p:attrNameLst>
                                      </p:cBhvr>
                                      <p:tavLst>
                                        <p:tav tm="0">
                                          <p:val>
                                            <p:fltVal val="0"/>
                                          </p:val>
                                        </p:tav>
                                        <p:tav tm="100000">
                                          <p:val>
                                            <p:strVal val="#ppt_w"/>
                                          </p:val>
                                        </p:tav>
                                      </p:tavLst>
                                    </p:anim>
                                    <p:anim calcmode="lin" valueType="num">
                                      <p:cBhvr>
                                        <p:cTn id="22" dur="500" fill="hold"/>
                                        <p:tgtEl>
                                          <p:spTgt spid="620573"/>
                                        </p:tgtEl>
                                        <p:attrNameLst>
                                          <p:attrName>ppt_h</p:attrName>
                                        </p:attrNameLst>
                                      </p:cBhvr>
                                      <p:tavLst>
                                        <p:tav tm="0">
                                          <p:val>
                                            <p:fltVal val="0"/>
                                          </p:val>
                                        </p:tav>
                                        <p:tav tm="100000">
                                          <p:val>
                                            <p:strVal val="#ppt_h"/>
                                          </p:val>
                                        </p:tav>
                                      </p:tavLst>
                                    </p:anim>
                                    <p:animEffect transition="in" filter="fade">
                                      <p:cBhvr>
                                        <p:cTn id="23" dur="500"/>
                                        <p:tgtEl>
                                          <p:spTgt spid="620573"/>
                                        </p:tgtEl>
                                      </p:cBhvr>
                                    </p:animEffect>
                                  </p:childTnLst>
                                </p:cTn>
                              </p:par>
                              <p:par>
                                <p:cTn id="24" presetID="53" presetClass="entr" presetSubtype="0" fill="hold" nodeType="withEffect">
                                  <p:stCondLst>
                                    <p:cond delay="0"/>
                                  </p:stCondLst>
                                  <p:childTnLst>
                                    <p:set>
                                      <p:cBhvr>
                                        <p:cTn id="25" dur="1" fill="hold">
                                          <p:stCondLst>
                                            <p:cond delay="0"/>
                                          </p:stCondLst>
                                        </p:cTn>
                                        <p:tgtEl>
                                          <p:spTgt spid="620578"/>
                                        </p:tgtEl>
                                        <p:attrNameLst>
                                          <p:attrName>style.visibility</p:attrName>
                                        </p:attrNameLst>
                                      </p:cBhvr>
                                      <p:to>
                                        <p:strVal val="visible"/>
                                      </p:to>
                                    </p:set>
                                    <p:anim calcmode="lin" valueType="num">
                                      <p:cBhvr>
                                        <p:cTn id="26" dur="500" fill="hold"/>
                                        <p:tgtEl>
                                          <p:spTgt spid="620578"/>
                                        </p:tgtEl>
                                        <p:attrNameLst>
                                          <p:attrName>ppt_w</p:attrName>
                                        </p:attrNameLst>
                                      </p:cBhvr>
                                      <p:tavLst>
                                        <p:tav tm="0">
                                          <p:val>
                                            <p:fltVal val="0"/>
                                          </p:val>
                                        </p:tav>
                                        <p:tav tm="100000">
                                          <p:val>
                                            <p:strVal val="#ppt_w"/>
                                          </p:val>
                                        </p:tav>
                                      </p:tavLst>
                                    </p:anim>
                                    <p:anim calcmode="lin" valueType="num">
                                      <p:cBhvr>
                                        <p:cTn id="27" dur="500" fill="hold"/>
                                        <p:tgtEl>
                                          <p:spTgt spid="620578"/>
                                        </p:tgtEl>
                                        <p:attrNameLst>
                                          <p:attrName>ppt_h</p:attrName>
                                        </p:attrNameLst>
                                      </p:cBhvr>
                                      <p:tavLst>
                                        <p:tav tm="0">
                                          <p:val>
                                            <p:fltVal val="0"/>
                                          </p:val>
                                        </p:tav>
                                        <p:tav tm="100000">
                                          <p:val>
                                            <p:strVal val="#ppt_h"/>
                                          </p:val>
                                        </p:tav>
                                      </p:tavLst>
                                    </p:anim>
                                    <p:animEffect transition="in" filter="fade">
                                      <p:cBhvr>
                                        <p:cTn id="28" dur="500"/>
                                        <p:tgtEl>
                                          <p:spTgt spid="620578"/>
                                        </p:tgtEl>
                                      </p:cBhvr>
                                    </p:animEffect>
                                  </p:childTnLst>
                                </p:cTn>
                              </p:par>
                              <p:par>
                                <p:cTn id="29" presetID="53" presetClass="entr" presetSubtype="0" fill="hold" nodeType="withEffect">
                                  <p:stCondLst>
                                    <p:cond delay="0"/>
                                  </p:stCondLst>
                                  <p:childTnLst>
                                    <p:set>
                                      <p:cBhvr>
                                        <p:cTn id="30" dur="1" fill="hold">
                                          <p:stCondLst>
                                            <p:cond delay="0"/>
                                          </p:stCondLst>
                                        </p:cTn>
                                        <p:tgtEl>
                                          <p:spTgt spid="620581"/>
                                        </p:tgtEl>
                                        <p:attrNameLst>
                                          <p:attrName>style.visibility</p:attrName>
                                        </p:attrNameLst>
                                      </p:cBhvr>
                                      <p:to>
                                        <p:strVal val="visible"/>
                                      </p:to>
                                    </p:set>
                                    <p:anim calcmode="lin" valueType="num">
                                      <p:cBhvr>
                                        <p:cTn id="31" dur="500" fill="hold"/>
                                        <p:tgtEl>
                                          <p:spTgt spid="620581"/>
                                        </p:tgtEl>
                                        <p:attrNameLst>
                                          <p:attrName>ppt_w</p:attrName>
                                        </p:attrNameLst>
                                      </p:cBhvr>
                                      <p:tavLst>
                                        <p:tav tm="0">
                                          <p:val>
                                            <p:fltVal val="0"/>
                                          </p:val>
                                        </p:tav>
                                        <p:tav tm="100000">
                                          <p:val>
                                            <p:strVal val="#ppt_w"/>
                                          </p:val>
                                        </p:tav>
                                      </p:tavLst>
                                    </p:anim>
                                    <p:anim calcmode="lin" valueType="num">
                                      <p:cBhvr>
                                        <p:cTn id="32" dur="500" fill="hold"/>
                                        <p:tgtEl>
                                          <p:spTgt spid="620581"/>
                                        </p:tgtEl>
                                        <p:attrNameLst>
                                          <p:attrName>ppt_h</p:attrName>
                                        </p:attrNameLst>
                                      </p:cBhvr>
                                      <p:tavLst>
                                        <p:tav tm="0">
                                          <p:val>
                                            <p:fltVal val="0"/>
                                          </p:val>
                                        </p:tav>
                                        <p:tav tm="100000">
                                          <p:val>
                                            <p:strVal val="#ppt_h"/>
                                          </p:val>
                                        </p:tav>
                                      </p:tavLst>
                                    </p:anim>
                                    <p:animEffect transition="in" filter="fade">
                                      <p:cBhvr>
                                        <p:cTn id="33" dur="500"/>
                                        <p:tgtEl>
                                          <p:spTgt spid="62058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ntr" presetSubtype="0" fill="hold" nodeType="clickEffect">
                                  <p:stCondLst>
                                    <p:cond delay="0"/>
                                  </p:stCondLst>
                                  <p:childTnLst>
                                    <p:set>
                                      <p:cBhvr>
                                        <p:cTn id="37" dur="1" fill="hold">
                                          <p:stCondLst>
                                            <p:cond delay="0"/>
                                          </p:stCondLst>
                                        </p:cTn>
                                        <p:tgtEl>
                                          <p:spTgt spid="620574"/>
                                        </p:tgtEl>
                                        <p:attrNameLst>
                                          <p:attrName>style.visibility</p:attrName>
                                        </p:attrNameLst>
                                      </p:cBhvr>
                                      <p:to>
                                        <p:strVal val="visible"/>
                                      </p:to>
                                    </p:set>
                                    <p:anim calcmode="lin" valueType="num">
                                      <p:cBhvr>
                                        <p:cTn id="38" dur="500" fill="hold"/>
                                        <p:tgtEl>
                                          <p:spTgt spid="620574"/>
                                        </p:tgtEl>
                                        <p:attrNameLst>
                                          <p:attrName>ppt_w</p:attrName>
                                        </p:attrNameLst>
                                      </p:cBhvr>
                                      <p:tavLst>
                                        <p:tav tm="0">
                                          <p:val>
                                            <p:fltVal val="0"/>
                                          </p:val>
                                        </p:tav>
                                        <p:tav tm="100000">
                                          <p:val>
                                            <p:strVal val="#ppt_w"/>
                                          </p:val>
                                        </p:tav>
                                      </p:tavLst>
                                    </p:anim>
                                    <p:anim calcmode="lin" valueType="num">
                                      <p:cBhvr>
                                        <p:cTn id="39" dur="500" fill="hold"/>
                                        <p:tgtEl>
                                          <p:spTgt spid="620574"/>
                                        </p:tgtEl>
                                        <p:attrNameLst>
                                          <p:attrName>ppt_h</p:attrName>
                                        </p:attrNameLst>
                                      </p:cBhvr>
                                      <p:tavLst>
                                        <p:tav tm="0">
                                          <p:val>
                                            <p:fltVal val="0"/>
                                          </p:val>
                                        </p:tav>
                                        <p:tav tm="100000">
                                          <p:val>
                                            <p:strVal val="#ppt_h"/>
                                          </p:val>
                                        </p:tav>
                                      </p:tavLst>
                                    </p:anim>
                                    <p:animEffect transition="in" filter="fade">
                                      <p:cBhvr>
                                        <p:cTn id="40" dur="500"/>
                                        <p:tgtEl>
                                          <p:spTgt spid="620574"/>
                                        </p:tgtEl>
                                      </p:cBhvr>
                                    </p:animEffect>
                                  </p:childTnLst>
                                </p:cTn>
                              </p:par>
                              <p:par>
                                <p:cTn id="41" presetID="53" presetClass="entr" presetSubtype="0" fill="hold" nodeType="withEffect">
                                  <p:stCondLst>
                                    <p:cond delay="0"/>
                                  </p:stCondLst>
                                  <p:childTnLst>
                                    <p:set>
                                      <p:cBhvr>
                                        <p:cTn id="42" dur="1" fill="hold">
                                          <p:stCondLst>
                                            <p:cond delay="0"/>
                                          </p:stCondLst>
                                        </p:cTn>
                                        <p:tgtEl>
                                          <p:spTgt spid="620575"/>
                                        </p:tgtEl>
                                        <p:attrNameLst>
                                          <p:attrName>style.visibility</p:attrName>
                                        </p:attrNameLst>
                                      </p:cBhvr>
                                      <p:to>
                                        <p:strVal val="visible"/>
                                      </p:to>
                                    </p:set>
                                    <p:anim calcmode="lin" valueType="num">
                                      <p:cBhvr>
                                        <p:cTn id="43" dur="500" fill="hold"/>
                                        <p:tgtEl>
                                          <p:spTgt spid="620575"/>
                                        </p:tgtEl>
                                        <p:attrNameLst>
                                          <p:attrName>ppt_w</p:attrName>
                                        </p:attrNameLst>
                                      </p:cBhvr>
                                      <p:tavLst>
                                        <p:tav tm="0">
                                          <p:val>
                                            <p:fltVal val="0"/>
                                          </p:val>
                                        </p:tav>
                                        <p:tav tm="100000">
                                          <p:val>
                                            <p:strVal val="#ppt_w"/>
                                          </p:val>
                                        </p:tav>
                                      </p:tavLst>
                                    </p:anim>
                                    <p:anim calcmode="lin" valueType="num">
                                      <p:cBhvr>
                                        <p:cTn id="44" dur="500" fill="hold"/>
                                        <p:tgtEl>
                                          <p:spTgt spid="620575"/>
                                        </p:tgtEl>
                                        <p:attrNameLst>
                                          <p:attrName>ppt_h</p:attrName>
                                        </p:attrNameLst>
                                      </p:cBhvr>
                                      <p:tavLst>
                                        <p:tav tm="0">
                                          <p:val>
                                            <p:fltVal val="0"/>
                                          </p:val>
                                        </p:tav>
                                        <p:tav tm="100000">
                                          <p:val>
                                            <p:strVal val="#ppt_h"/>
                                          </p:val>
                                        </p:tav>
                                      </p:tavLst>
                                    </p:anim>
                                    <p:animEffect transition="in" filter="fade">
                                      <p:cBhvr>
                                        <p:cTn id="45" dur="500"/>
                                        <p:tgtEl>
                                          <p:spTgt spid="620575"/>
                                        </p:tgtEl>
                                      </p:cBhvr>
                                    </p:animEffect>
                                  </p:childTnLst>
                                </p:cTn>
                              </p:par>
                              <p:par>
                                <p:cTn id="46" presetID="53" presetClass="entr" presetSubtype="0" fill="hold" nodeType="withEffect">
                                  <p:stCondLst>
                                    <p:cond delay="0"/>
                                  </p:stCondLst>
                                  <p:childTnLst>
                                    <p:set>
                                      <p:cBhvr>
                                        <p:cTn id="47" dur="1" fill="hold">
                                          <p:stCondLst>
                                            <p:cond delay="0"/>
                                          </p:stCondLst>
                                        </p:cTn>
                                        <p:tgtEl>
                                          <p:spTgt spid="620576"/>
                                        </p:tgtEl>
                                        <p:attrNameLst>
                                          <p:attrName>style.visibility</p:attrName>
                                        </p:attrNameLst>
                                      </p:cBhvr>
                                      <p:to>
                                        <p:strVal val="visible"/>
                                      </p:to>
                                    </p:set>
                                    <p:anim calcmode="lin" valueType="num">
                                      <p:cBhvr>
                                        <p:cTn id="48" dur="500" fill="hold"/>
                                        <p:tgtEl>
                                          <p:spTgt spid="620576"/>
                                        </p:tgtEl>
                                        <p:attrNameLst>
                                          <p:attrName>ppt_w</p:attrName>
                                        </p:attrNameLst>
                                      </p:cBhvr>
                                      <p:tavLst>
                                        <p:tav tm="0">
                                          <p:val>
                                            <p:fltVal val="0"/>
                                          </p:val>
                                        </p:tav>
                                        <p:tav tm="100000">
                                          <p:val>
                                            <p:strVal val="#ppt_w"/>
                                          </p:val>
                                        </p:tav>
                                      </p:tavLst>
                                    </p:anim>
                                    <p:anim calcmode="lin" valueType="num">
                                      <p:cBhvr>
                                        <p:cTn id="49" dur="500" fill="hold"/>
                                        <p:tgtEl>
                                          <p:spTgt spid="620576"/>
                                        </p:tgtEl>
                                        <p:attrNameLst>
                                          <p:attrName>ppt_h</p:attrName>
                                        </p:attrNameLst>
                                      </p:cBhvr>
                                      <p:tavLst>
                                        <p:tav tm="0">
                                          <p:val>
                                            <p:fltVal val="0"/>
                                          </p:val>
                                        </p:tav>
                                        <p:tav tm="100000">
                                          <p:val>
                                            <p:strVal val="#ppt_h"/>
                                          </p:val>
                                        </p:tav>
                                      </p:tavLst>
                                    </p:anim>
                                    <p:animEffect transition="in" filter="fade">
                                      <p:cBhvr>
                                        <p:cTn id="50" dur="500"/>
                                        <p:tgtEl>
                                          <p:spTgt spid="620576"/>
                                        </p:tgtEl>
                                      </p:cBhvr>
                                    </p:animEffect>
                                  </p:childTnLst>
                                </p:cTn>
                              </p:par>
                              <p:par>
                                <p:cTn id="51" presetID="53" presetClass="entr" presetSubtype="0" fill="hold" nodeType="withEffect">
                                  <p:stCondLst>
                                    <p:cond delay="0"/>
                                  </p:stCondLst>
                                  <p:childTnLst>
                                    <p:set>
                                      <p:cBhvr>
                                        <p:cTn id="52" dur="1" fill="hold">
                                          <p:stCondLst>
                                            <p:cond delay="0"/>
                                          </p:stCondLst>
                                        </p:cTn>
                                        <p:tgtEl>
                                          <p:spTgt spid="620579"/>
                                        </p:tgtEl>
                                        <p:attrNameLst>
                                          <p:attrName>style.visibility</p:attrName>
                                        </p:attrNameLst>
                                      </p:cBhvr>
                                      <p:to>
                                        <p:strVal val="visible"/>
                                      </p:to>
                                    </p:set>
                                    <p:anim calcmode="lin" valueType="num">
                                      <p:cBhvr>
                                        <p:cTn id="53" dur="500" fill="hold"/>
                                        <p:tgtEl>
                                          <p:spTgt spid="620579"/>
                                        </p:tgtEl>
                                        <p:attrNameLst>
                                          <p:attrName>ppt_w</p:attrName>
                                        </p:attrNameLst>
                                      </p:cBhvr>
                                      <p:tavLst>
                                        <p:tav tm="0">
                                          <p:val>
                                            <p:fltVal val="0"/>
                                          </p:val>
                                        </p:tav>
                                        <p:tav tm="100000">
                                          <p:val>
                                            <p:strVal val="#ppt_w"/>
                                          </p:val>
                                        </p:tav>
                                      </p:tavLst>
                                    </p:anim>
                                    <p:anim calcmode="lin" valueType="num">
                                      <p:cBhvr>
                                        <p:cTn id="54" dur="500" fill="hold"/>
                                        <p:tgtEl>
                                          <p:spTgt spid="620579"/>
                                        </p:tgtEl>
                                        <p:attrNameLst>
                                          <p:attrName>ppt_h</p:attrName>
                                        </p:attrNameLst>
                                      </p:cBhvr>
                                      <p:tavLst>
                                        <p:tav tm="0">
                                          <p:val>
                                            <p:fltVal val="0"/>
                                          </p:val>
                                        </p:tav>
                                        <p:tav tm="100000">
                                          <p:val>
                                            <p:strVal val="#ppt_h"/>
                                          </p:val>
                                        </p:tav>
                                      </p:tavLst>
                                    </p:anim>
                                    <p:animEffect transition="in" filter="fade">
                                      <p:cBhvr>
                                        <p:cTn id="55" dur="500"/>
                                        <p:tgtEl>
                                          <p:spTgt spid="620579"/>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3" presetClass="entr" presetSubtype="0" fill="hold" nodeType="clickEffect">
                                  <p:stCondLst>
                                    <p:cond delay="0"/>
                                  </p:stCondLst>
                                  <p:childTnLst>
                                    <p:set>
                                      <p:cBhvr>
                                        <p:cTn id="59" dur="1" fill="hold">
                                          <p:stCondLst>
                                            <p:cond delay="0"/>
                                          </p:stCondLst>
                                        </p:cTn>
                                        <p:tgtEl>
                                          <p:spTgt spid="620582"/>
                                        </p:tgtEl>
                                        <p:attrNameLst>
                                          <p:attrName>style.visibility</p:attrName>
                                        </p:attrNameLst>
                                      </p:cBhvr>
                                      <p:to>
                                        <p:strVal val="visible"/>
                                      </p:to>
                                    </p:set>
                                    <p:anim calcmode="lin" valueType="num">
                                      <p:cBhvr>
                                        <p:cTn id="60" dur="500" fill="hold"/>
                                        <p:tgtEl>
                                          <p:spTgt spid="620582"/>
                                        </p:tgtEl>
                                        <p:attrNameLst>
                                          <p:attrName>ppt_w</p:attrName>
                                        </p:attrNameLst>
                                      </p:cBhvr>
                                      <p:tavLst>
                                        <p:tav tm="0">
                                          <p:val>
                                            <p:fltVal val="0"/>
                                          </p:val>
                                        </p:tav>
                                        <p:tav tm="100000">
                                          <p:val>
                                            <p:strVal val="#ppt_w"/>
                                          </p:val>
                                        </p:tav>
                                      </p:tavLst>
                                    </p:anim>
                                    <p:anim calcmode="lin" valueType="num">
                                      <p:cBhvr>
                                        <p:cTn id="61" dur="500" fill="hold"/>
                                        <p:tgtEl>
                                          <p:spTgt spid="620582"/>
                                        </p:tgtEl>
                                        <p:attrNameLst>
                                          <p:attrName>ppt_h</p:attrName>
                                        </p:attrNameLst>
                                      </p:cBhvr>
                                      <p:tavLst>
                                        <p:tav tm="0">
                                          <p:val>
                                            <p:fltVal val="0"/>
                                          </p:val>
                                        </p:tav>
                                        <p:tav tm="100000">
                                          <p:val>
                                            <p:strVal val="#ppt_h"/>
                                          </p:val>
                                        </p:tav>
                                      </p:tavLst>
                                    </p:anim>
                                    <p:animEffect transition="in" filter="fade">
                                      <p:cBhvr>
                                        <p:cTn id="62" dur="500"/>
                                        <p:tgtEl>
                                          <p:spTgt spid="620582"/>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3" presetClass="entr" presetSubtype="0" fill="hold" nodeType="clickEffect">
                                  <p:stCondLst>
                                    <p:cond delay="0"/>
                                  </p:stCondLst>
                                  <p:childTnLst>
                                    <p:set>
                                      <p:cBhvr>
                                        <p:cTn id="66" dur="1" fill="hold">
                                          <p:stCondLst>
                                            <p:cond delay="0"/>
                                          </p:stCondLst>
                                        </p:cTn>
                                        <p:tgtEl>
                                          <p:spTgt spid="620583"/>
                                        </p:tgtEl>
                                        <p:attrNameLst>
                                          <p:attrName>style.visibility</p:attrName>
                                        </p:attrNameLst>
                                      </p:cBhvr>
                                      <p:to>
                                        <p:strVal val="visible"/>
                                      </p:to>
                                    </p:set>
                                    <p:anim calcmode="lin" valueType="num">
                                      <p:cBhvr>
                                        <p:cTn id="67" dur="500" fill="hold"/>
                                        <p:tgtEl>
                                          <p:spTgt spid="620583"/>
                                        </p:tgtEl>
                                        <p:attrNameLst>
                                          <p:attrName>ppt_w</p:attrName>
                                        </p:attrNameLst>
                                      </p:cBhvr>
                                      <p:tavLst>
                                        <p:tav tm="0">
                                          <p:val>
                                            <p:fltVal val="0"/>
                                          </p:val>
                                        </p:tav>
                                        <p:tav tm="100000">
                                          <p:val>
                                            <p:strVal val="#ppt_w"/>
                                          </p:val>
                                        </p:tav>
                                      </p:tavLst>
                                    </p:anim>
                                    <p:anim calcmode="lin" valueType="num">
                                      <p:cBhvr>
                                        <p:cTn id="68" dur="500" fill="hold"/>
                                        <p:tgtEl>
                                          <p:spTgt spid="620583"/>
                                        </p:tgtEl>
                                        <p:attrNameLst>
                                          <p:attrName>ppt_h</p:attrName>
                                        </p:attrNameLst>
                                      </p:cBhvr>
                                      <p:tavLst>
                                        <p:tav tm="0">
                                          <p:val>
                                            <p:fltVal val="0"/>
                                          </p:val>
                                        </p:tav>
                                        <p:tav tm="100000">
                                          <p:val>
                                            <p:strVal val="#ppt_h"/>
                                          </p:val>
                                        </p:tav>
                                      </p:tavLst>
                                    </p:anim>
                                    <p:animEffect transition="in" filter="fade">
                                      <p:cBhvr>
                                        <p:cTn id="69" dur="500"/>
                                        <p:tgtEl>
                                          <p:spTgt spid="620583"/>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53" presetClass="entr" presetSubtype="0" fill="hold" nodeType="clickEffect">
                                  <p:stCondLst>
                                    <p:cond delay="0"/>
                                  </p:stCondLst>
                                  <p:childTnLst>
                                    <p:set>
                                      <p:cBhvr>
                                        <p:cTn id="73" dur="1" fill="hold">
                                          <p:stCondLst>
                                            <p:cond delay="0"/>
                                          </p:stCondLst>
                                        </p:cTn>
                                        <p:tgtEl>
                                          <p:spTgt spid="620584"/>
                                        </p:tgtEl>
                                        <p:attrNameLst>
                                          <p:attrName>style.visibility</p:attrName>
                                        </p:attrNameLst>
                                      </p:cBhvr>
                                      <p:to>
                                        <p:strVal val="visible"/>
                                      </p:to>
                                    </p:set>
                                    <p:anim calcmode="lin" valueType="num">
                                      <p:cBhvr>
                                        <p:cTn id="74" dur="500" fill="hold"/>
                                        <p:tgtEl>
                                          <p:spTgt spid="620584"/>
                                        </p:tgtEl>
                                        <p:attrNameLst>
                                          <p:attrName>ppt_w</p:attrName>
                                        </p:attrNameLst>
                                      </p:cBhvr>
                                      <p:tavLst>
                                        <p:tav tm="0">
                                          <p:val>
                                            <p:fltVal val="0"/>
                                          </p:val>
                                        </p:tav>
                                        <p:tav tm="100000">
                                          <p:val>
                                            <p:strVal val="#ppt_w"/>
                                          </p:val>
                                        </p:tav>
                                      </p:tavLst>
                                    </p:anim>
                                    <p:anim calcmode="lin" valueType="num">
                                      <p:cBhvr>
                                        <p:cTn id="75" dur="500" fill="hold"/>
                                        <p:tgtEl>
                                          <p:spTgt spid="620584"/>
                                        </p:tgtEl>
                                        <p:attrNameLst>
                                          <p:attrName>ppt_h</p:attrName>
                                        </p:attrNameLst>
                                      </p:cBhvr>
                                      <p:tavLst>
                                        <p:tav tm="0">
                                          <p:val>
                                            <p:fltVal val="0"/>
                                          </p:val>
                                        </p:tav>
                                        <p:tav tm="100000">
                                          <p:val>
                                            <p:strVal val="#ppt_h"/>
                                          </p:val>
                                        </p:tav>
                                      </p:tavLst>
                                    </p:anim>
                                    <p:animEffect transition="in" filter="fade">
                                      <p:cBhvr>
                                        <p:cTn id="76" dur="500"/>
                                        <p:tgtEl>
                                          <p:spTgt spid="620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573" grpId="0" animBg="1"/>
      <p:bldP spid="620574" grpId="0" animBg="1"/>
      <p:bldP spid="620575" grpId="0" animBg="1"/>
      <p:bldP spid="620576" grpId="0" animBg="1"/>
      <p:bldP spid="620578" grpId="0" animBg="1"/>
      <p:bldP spid="620579" grpId="0" animBg="1"/>
      <p:bldP spid="620581" grpId="0" animBg="1"/>
      <p:bldP spid="620582" grpId="0" animBg="1"/>
      <p:bldP spid="620583" grpId="0" animBg="1"/>
      <p:bldP spid="620584" grpId="0" animBg="1"/>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3" descr="desiringgod-73811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4" name="Title 1"/>
          <p:cNvSpPr>
            <a:spLocks noGrp="1"/>
          </p:cNvSpPr>
          <p:nvPr>
            <p:ph type="title"/>
          </p:nvPr>
        </p:nvSpPr>
        <p:spPr>
          <a:xfrm>
            <a:off x="685800" y="188640"/>
            <a:ext cx="7772400" cy="1667272"/>
          </a:xfrm>
        </p:spPr>
        <p:txBody>
          <a:bodyPr/>
          <a:lstStyle/>
          <a:p>
            <a:pPr>
              <a:defRPr/>
            </a:pPr>
            <a:r>
              <a:rPr lang="en-US" sz="5400" b="1" i="1" dirty="0">
                <a:solidFill>
                  <a:srgbClr val="FFFFFF"/>
                </a:solidFill>
                <a:effectLst>
                  <a:glow rad="139700">
                    <a:schemeClr val="tx1"/>
                  </a:glow>
                </a:effectLst>
                <a:latin typeface="Arial" charset="0"/>
                <a:ea typeface="ヒラギノ角ゴ Pro W3" charset="0"/>
                <a:cs typeface="ヒラギノ角ゴ Pro W3" charset="0"/>
              </a:rPr>
              <a:t>Three Illustrations of Our New Bodies:</a:t>
            </a:r>
          </a:p>
        </p:txBody>
      </p:sp>
      <p:sp>
        <p:nvSpPr>
          <p:cNvPr id="5" name="Title 2"/>
          <p:cNvSpPr txBox="1">
            <a:spLocks/>
          </p:cNvSpPr>
          <p:nvPr/>
        </p:nvSpPr>
        <p:spPr bwMode="auto">
          <a:xfrm>
            <a:off x="899592" y="4311352"/>
            <a:ext cx="7848600" cy="9144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39700">
                    <a:srgbClr val="000000"/>
                  </a:glow>
                </a:effectLst>
                <a:uLnTx/>
                <a:uFillTx/>
                <a:latin typeface="Arial" charset="0"/>
                <a:ea typeface="ヒラギノ角ゴ Pro W3" charset="0"/>
              </a:rPr>
              <a:t>• Plant Life (36-38)</a:t>
            </a:r>
          </a:p>
        </p:txBody>
      </p:sp>
      <p:sp>
        <p:nvSpPr>
          <p:cNvPr id="6" name="Title 2"/>
          <p:cNvSpPr txBox="1">
            <a:spLocks/>
          </p:cNvSpPr>
          <p:nvPr/>
        </p:nvSpPr>
        <p:spPr bwMode="auto">
          <a:xfrm>
            <a:off x="899592" y="4997152"/>
            <a:ext cx="7848600" cy="9144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39700">
                    <a:srgbClr val="000000"/>
                  </a:glow>
                </a:effectLst>
                <a:uLnTx/>
                <a:uFillTx/>
                <a:latin typeface="Arial" charset="0"/>
                <a:ea typeface="ヒラギノ角ゴ Pro W3" charset="0"/>
              </a:rPr>
              <a:t>• Animal Life (39)</a:t>
            </a:r>
          </a:p>
        </p:txBody>
      </p:sp>
      <p:sp>
        <p:nvSpPr>
          <p:cNvPr id="7" name="Title 2"/>
          <p:cNvSpPr txBox="1">
            <a:spLocks/>
          </p:cNvSpPr>
          <p:nvPr/>
        </p:nvSpPr>
        <p:spPr bwMode="auto">
          <a:xfrm>
            <a:off x="899592" y="5682952"/>
            <a:ext cx="7848600" cy="9144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39700">
                    <a:srgbClr val="000000"/>
                  </a:glow>
                </a:effectLst>
                <a:uLnTx/>
                <a:uFillTx/>
                <a:latin typeface="Arial" charset="0"/>
                <a:ea typeface="ヒラギノ角ゴ Pro W3" charset="0"/>
              </a:rPr>
              <a:t>• Inanimate Objects (40-41)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 y="26988"/>
            <a:ext cx="9182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5" name="Title 1"/>
          <p:cNvSpPr>
            <a:spLocks noGrp="1"/>
          </p:cNvSpPr>
          <p:nvPr>
            <p:ph type="title"/>
          </p:nvPr>
        </p:nvSpPr>
        <p:spPr>
          <a:xfrm>
            <a:off x="251520" y="609600"/>
            <a:ext cx="5400600" cy="947192"/>
          </a:xfrm>
          <a:solidFill>
            <a:schemeClr val="tx1"/>
          </a:solidFill>
        </p:spPr>
        <p:txBody>
          <a:bodyPr/>
          <a:lstStyle/>
          <a:p>
            <a:pPr>
              <a:defRPr/>
            </a:pPr>
            <a:r>
              <a:rPr lang="en-US" b="1" dirty="0">
                <a:solidFill>
                  <a:srgbClr val="FFFFFF"/>
                </a:solidFill>
                <a:effectLst>
                  <a:glow rad="139700">
                    <a:schemeClr val="tx1"/>
                  </a:glow>
                </a:effectLst>
              </a:rPr>
              <a:t>• Plant Life (36-38)</a:t>
            </a:r>
            <a:endParaRPr lang="en-US" dirty="0">
              <a:solidFill>
                <a:schemeClr val="bg1"/>
              </a:solidFill>
              <a:latin typeface="Arial" charset="0"/>
              <a:ea typeface="ヒラギノ角ゴ Pro W3" charset="0"/>
              <a:cs typeface="ヒラギノ角ゴ Pro W3" charset="0"/>
            </a:endParaRPr>
          </a:p>
        </p:txBody>
      </p:sp>
      <p:sp>
        <p:nvSpPr>
          <p:cNvPr id="4" name="Title 1">
            <a:extLst>
              <a:ext uri="{FF2B5EF4-FFF2-40B4-BE49-F238E27FC236}">
                <a16:creationId xmlns:a16="http://schemas.microsoft.com/office/drawing/2014/main" id="{71835E03-E251-BC41-A9A1-5151707677A4}"/>
              </a:ext>
            </a:extLst>
          </p:cNvPr>
          <p:cNvSpPr txBox="1">
            <a:spLocks/>
          </p:cNvSpPr>
          <p:nvPr/>
        </p:nvSpPr>
        <p:spPr bwMode="auto">
          <a:xfrm>
            <a:off x="-8522" y="0"/>
            <a:ext cx="9152522" cy="476672"/>
          </a:xfrm>
          <a:prstGeom prst="rect">
            <a:avLst/>
          </a:prstGeom>
          <a:solidFill>
            <a:schemeClr val="accent3"/>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ヒラギノ角ゴ Pro W3"/>
              </a:rPr>
              <a:t>How a plant grows from a seed</a:t>
            </a:r>
            <a:endParaRPr kumimoji="0" lang="en-US" sz="2800" b="0" i="0" u="none" strike="noStrike" kern="0" cap="none" spc="0" normalizeH="0" baseline="0" noProof="0" dirty="0">
              <a:ln>
                <a:noFill/>
              </a:ln>
              <a:solidFill>
                <a:srgbClr val="000000"/>
              </a:solidFill>
              <a:effectLst/>
              <a:uLnTx/>
              <a:uFillTx/>
              <a:latin typeface="Arial" charset="0"/>
              <a:ea typeface="ヒラギノ角ゴ Pro W3" charset="0"/>
              <a:cs typeface="ヒラギノ角ゴ Pro W3" charset="0"/>
            </a:endParaRP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endParaRPr>
          </a:p>
        </p:txBody>
      </p:sp>
      <p:pic>
        <p:nvPicPr>
          <p:cNvPr id="1044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87450" y="0"/>
            <a:ext cx="6784975" cy="4497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5" name="Title 1"/>
          <p:cNvSpPr>
            <a:spLocks noGrp="1"/>
          </p:cNvSpPr>
          <p:nvPr>
            <p:ph type="title"/>
          </p:nvPr>
        </p:nvSpPr>
        <p:spPr>
          <a:xfrm>
            <a:off x="395536" y="609600"/>
            <a:ext cx="5184576" cy="946621"/>
          </a:xfrm>
          <a:solidFill>
            <a:schemeClr val="tx1"/>
          </a:solidFill>
          <a:ln>
            <a:noFill/>
          </a:ln>
        </p:spPr>
        <p:txBody>
          <a:bodyPr vert="horz" wrap="square" lIns="91440" tIns="45720" rIns="91440" bIns="45720" numCol="1" anchor="ctr" anchorCtr="0" compatLnSpc="1">
            <a:prstTxWarp prst="textNoShape">
              <a:avLst/>
            </a:prstTxWarp>
          </a:bodyPr>
          <a:lstStyle/>
          <a:p>
            <a:r>
              <a:rPr lang="en-US" b="1" dirty="0">
                <a:solidFill>
                  <a:srgbClr val="FFFFFF"/>
                </a:solidFill>
                <a:effectLst>
                  <a:glow rad="139700">
                    <a:schemeClr val="tx1"/>
                  </a:glow>
                </a:effectLst>
              </a:rPr>
              <a:t>• Plant Life (36-38)</a:t>
            </a:r>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3352800"/>
            <a:ext cx="46736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51275" y="3357563"/>
            <a:ext cx="5400675" cy="352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Striped Right Arrow 4"/>
          <p:cNvSpPr/>
          <p:nvPr/>
        </p:nvSpPr>
        <p:spPr bwMode="auto">
          <a:xfrm>
            <a:off x="3132138" y="4221163"/>
            <a:ext cx="2016125" cy="1584325"/>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pitchFamily="80" charset="-128"/>
            </a:endParaRPr>
          </a:p>
        </p:txBody>
      </p:sp>
      <p:sp>
        <p:nvSpPr>
          <p:cNvPr id="8" name="Title 1"/>
          <p:cNvSpPr txBox="1">
            <a:spLocks/>
          </p:cNvSpPr>
          <p:nvPr/>
        </p:nvSpPr>
        <p:spPr bwMode="auto">
          <a:xfrm>
            <a:off x="179512" y="1700808"/>
            <a:ext cx="2520280" cy="1512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a:ea typeface="ヒラギノ角ゴ Pro W3"/>
              </a:rPr>
              <a:t>Built</a:t>
            </a:r>
            <a:br>
              <a:rPr kumimoji="0" lang="en-US" sz="4400" b="1" i="0" u="none" strike="noStrike" kern="1200" cap="none" spc="0" normalizeH="0" baseline="0" noProof="0" dirty="0">
                <a:ln>
                  <a:noFill/>
                </a:ln>
                <a:solidFill>
                  <a:srgbClr val="FFFFFF"/>
                </a:solidFill>
                <a:effectLst>
                  <a:glow rad="139700">
                    <a:srgbClr val="000000"/>
                  </a:glow>
                </a:effectLst>
                <a:uLnTx/>
                <a:uFillTx/>
                <a:latin typeface="Arial"/>
                <a:ea typeface="ヒラギノ角ゴ Pro W3"/>
              </a:rPr>
            </a:b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a:ea typeface="ヒラギノ角ゴ Pro W3"/>
              </a:rPr>
              <a:t>AD 1120</a:t>
            </a:r>
            <a:endParaRPr kumimoji="0" lang="en-US" sz="44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endParaRPr>
          </a:p>
        </p:txBody>
      </p:sp>
      <p:sp>
        <p:nvSpPr>
          <p:cNvPr id="9" name="Title 1"/>
          <p:cNvSpPr txBox="1">
            <a:spLocks/>
          </p:cNvSpPr>
          <p:nvPr/>
        </p:nvSpPr>
        <p:spPr bwMode="auto">
          <a:xfrm>
            <a:off x="6444208" y="1700808"/>
            <a:ext cx="2520280" cy="1512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a:ea typeface="ヒラギノ角ゴ Pro W3"/>
              </a:rPr>
              <a:t>Found</a:t>
            </a:r>
            <a:br>
              <a:rPr kumimoji="0" lang="en-US" sz="4400" b="1" i="0" u="none" strike="noStrike" kern="1200" cap="none" spc="0" normalizeH="0" baseline="0" noProof="0" dirty="0">
                <a:ln>
                  <a:noFill/>
                </a:ln>
                <a:solidFill>
                  <a:srgbClr val="FFFFFF"/>
                </a:solidFill>
                <a:effectLst>
                  <a:glow rad="139700">
                    <a:srgbClr val="000000"/>
                  </a:glow>
                </a:effectLst>
                <a:uLnTx/>
                <a:uFillTx/>
                <a:latin typeface="Arial"/>
                <a:ea typeface="ヒラギノ角ゴ Pro W3"/>
              </a:rPr>
            </a:b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a:ea typeface="ヒラギノ角ゴ Pro W3"/>
              </a:rPr>
              <a:t>AD 1976</a:t>
            </a:r>
            <a:endParaRPr kumimoji="0" lang="en-US" sz="44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endParaRPr>
          </a:p>
        </p:txBody>
      </p:sp>
      <p:sp>
        <p:nvSpPr>
          <p:cNvPr id="6" name="Left-Right Arrow 5"/>
          <p:cNvSpPr>
            <a:spLocks noChangeArrowheads="1"/>
          </p:cNvSpPr>
          <p:nvPr/>
        </p:nvSpPr>
        <p:spPr bwMode="auto">
          <a:xfrm>
            <a:off x="2484438" y="1484313"/>
            <a:ext cx="4103687" cy="2089150"/>
          </a:xfrm>
          <a:prstGeom prst="leftRightArrow">
            <a:avLst>
              <a:gd name="adj1" fmla="val 69037"/>
              <a:gd name="adj2" fmla="val 49971"/>
            </a:avLst>
          </a:prstGeom>
          <a:solidFill>
            <a:srgbClr val="0000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10" name="Title 1"/>
          <p:cNvSpPr txBox="1">
            <a:spLocks/>
          </p:cNvSpPr>
          <p:nvPr/>
        </p:nvSpPr>
        <p:spPr bwMode="auto">
          <a:xfrm>
            <a:off x="2987824" y="1700808"/>
            <a:ext cx="3168352" cy="1512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a:ea typeface="ヒラギノ角ゴ Pro W3"/>
              </a:rPr>
              <a:t>856 </a:t>
            </a:r>
            <a:br>
              <a:rPr kumimoji="0" lang="en-US" sz="4400" b="1" i="0" u="none" strike="noStrike" kern="1200" cap="none" spc="0" normalizeH="0" baseline="0" noProof="0" dirty="0">
                <a:ln>
                  <a:noFill/>
                </a:ln>
                <a:solidFill>
                  <a:srgbClr val="FFFFFF"/>
                </a:solidFill>
                <a:effectLst>
                  <a:glow rad="139700">
                    <a:srgbClr val="000000"/>
                  </a:glow>
                </a:effectLst>
                <a:uLnTx/>
                <a:uFillTx/>
                <a:latin typeface="Arial"/>
                <a:ea typeface="ヒラギノ角ゴ Pro W3"/>
              </a:rPr>
            </a:b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a:ea typeface="ヒラギノ角ゴ Pro W3"/>
              </a:rPr>
              <a:t>years old!</a:t>
            </a:r>
            <a:endParaRPr kumimoji="0" lang="en-US" sz="44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5"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5"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strVal val="#ppt_w*0.70"/>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animEffect transition="in" filter="fade">
                                      <p:cBhvr>
                                        <p:cTn id="26" dur="1000"/>
                                        <p:tgtEl>
                                          <p:spTgt spid="10"/>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strVal val="#ppt_w*0.70"/>
                                          </p:val>
                                        </p:tav>
                                        <p:tav tm="100000">
                                          <p:val>
                                            <p:strVal val="#ppt_w"/>
                                          </p:val>
                                        </p:tav>
                                      </p:tavLst>
                                    </p:anim>
                                    <p:anim calcmode="lin" valueType="num">
                                      <p:cBhvr>
                                        <p:cTn id="30" dur="1000" fill="hold"/>
                                        <p:tgtEl>
                                          <p:spTgt spid="6"/>
                                        </p:tgtEl>
                                        <p:attrNameLst>
                                          <p:attrName>ppt_h</p:attrName>
                                        </p:attrNameLst>
                                      </p:cBhvr>
                                      <p:tavLst>
                                        <p:tav tm="0">
                                          <p:val>
                                            <p:strVal val="#ppt_h"/>
                                          </p:val>
                                        </p:tav>
                                        <p:tav tm="100000">
                                          <p:val>
                                            <p:strVal val="#ppt_h"/>
                                          </p:val>
                                        </p:tav>
                                      </p:tavLst>
                                    </p:anim>
                                    <p:animEffect transition="in" filter="fade">
                                      <p:cBhvr>
                                        <p:cTn id="31" dur="1000"/>
                                        <p:tgtEl>
                                          <p:spTgt spid="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par>
                                <p:cTn id="37" presetID="22" presetClass="entr" presetSubtype="8"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28600"/>
            <a:ext cx="9144000" cy="637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5" name="Title 1"/>
          <p:cNvSpPr>
            <a:spLocks noGrp="1"/>
          </p:cNvSpPr>
          <p:nvPr>
            <p:ph type="title"/>
          </p:nvPr>
        </p:nvSpPr>
        <p:spPr>
          <a:xfrm>
            <a:off x="251520" y="476672"/>
            <a:ext cx="4896544" cy="936104"/>
          </a:xfrm>
          <a:solidFill>
            <a:schemeClr val="tx1"/>
          </a:solidFill>
          <a:ln>
            <a:noFill/>
          </a:ln>
        </p:spPr>
        <p:txBody>
          <a:bodyPr vert="horz" wrap="square" lIns="91440" tIns="45720" rIns="91440" bIns="45720" numCol="1" anchor="ctr" anchorCtr="0" compatLnSpc="1">
            <a:prstTxWarp prst="textNoShape">
              <a:avLst/>
            </a:prstTxWarp>
          </a:bodyPr>
          <a:lstStyle/>
          <a:p>
            <a:r>
              <a:rPr lang="en-US" b="1" dirty="0">
                <a:solidFill>
                  <a:srgbClr val="FFFFFF"/>
                </a:solidFill>
                <a:effectLst>
                  <a:glow rad="139700">
                    <a:schemeClr val="tx1"/>
                  </a:glow>
                </a:effectLst>
              </a:rPr>
              <a:t>• Animal Life (39)</a:t>
            </a:r>
          </a:p>
        </p:txBody>
      </p:sp>
      <p:pic>
        <p:nvPicPr>
          <p:cNvPr id="2"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3692525"/>
            <a:ext cx="4716463" cy="314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932363" y="3705225"/>
            <a:ext cx="4203700" cy="315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strVal val="#ppt_w*0.70"/>
                                          </p:val>
                                        </p:tav>
                                        <p:tav tm="100000">
                                          <p:val>
                                            <p:strVal val="#ppt_w"/>
                                          </p:val>
                                        </p:tav>
                                      </p:tavLst>
                                    </p:anim>
                                    <p:anim calcmode="lin" valueType="num">
                                      <p:cBhvr>
                                        <p:cTn id="22" dur="1000" fill="hold"/>
                                        <p:tgtEl>
                                          <p:spTgt spid="3"/>
                                        </p:tgtEl>
                                        <p:attrNameLst>
                                          <p:attrName>ppt_h</p:attrName>
                                        </p:attrNameLst>
                                      </p:cBhvr>
                                      <p:tavLst>
                                        <p:tav tm="0">
                                          <p:val>
                                            <p:strVal val="#ppt_h"/>
                                          </p:val>
                                        </p:tav>
                                        <p:tav tm="100000">
                                          <p:val>
                                            <p:strVal val="#ppt_h"/>
                                          </p:val>
                                        </p:tav>
                                      </p:tavLst>
                                    </p:anim>
                                    <p:animEffect transition="in" filter="fade">
                                      <p:cBhvr>
                                        <p:cTn id="2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77825" name="Title 1"/>
          <p:cNvSpPr>
            <a:spLocks noGrp="1"/>
          </p:cNvSpPr>
          <p:nvPr>
            <p:ph type="title"/>
          </p:nvPr>
        </p:nvSpPr>
        <p:spPr/>
        <p:txBody>
          <a:bodyPr/>
          <a:lstStyle/>
          <a:p>
            <a:pPr>
              <a:defRPr/>
            </a:pPr>
            <a:r>
              <a:rPr lang="en-US" b="1" dirty="0">
                <a:solidFill>
                  <a:srgbClr val="FFFFFF"/>
                </a:solidFill>
                <a:effectLst>
                  <a:glow rad="139700">
                    <a:schemeClr val="tx1"/>
                  </a:glow>
                </a:effectLst>
              </a:rPr>
              <a:t>• Inanimate Objects (40-41)</a:t>
            </a:r>
            <a:endParaRPr lang="en-US" dirty="0">
              <a:solidFill>
                <a:schemeClr val="bg1"/>
              </a:solidFill>
              <a:latin typeface="Arial" charset="0"/>
              <a:ea typeface="ヒラギノ角ゴ Pro W3" charset="0"/>
              <a:cs typeface="ヒラギノ角ゴ Pro W3" charset="0"/>
            </a:endParaRPr>
          </a:p>
        </p:txBody>
      </p:sp>
      <p:sp>
        <p:nvSpPr>
          <p:cNvPr id="4" name="Title 1"/>
          <p:cNvSpPr txBox="1">
            <a:spLocks/>
          </p:cNvSpPr>
          <p:nvPr/>
        </p:nvSpPr>
        <p:spPr bwMode="auto">
          <a:xfrm>
            <a:off x="323528" y="1772816"/>
            <a:ext cx="3888432"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a:ea typeface="ヒラギノ角ゴ Pro W3"/>
              </a:rPr>
              <a:t>Earthly bodies</a:t>
            </a:r>
            <a:endParaRPr kumimoji="0" lang="en-US" sz="44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endParaRPr>
          </a:p>
        </p:txBody>
      </p:sp>
      <p:pic>
        <p:nvPicPr>
          <p:cNvPr id="106500"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56100" y="3068638"/>
            <a:ext cx="4681538" cy="3246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4644008" y="1772816"/>
            <a:ext cx="3888432"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a:ea typeface="ヒラギノ角ゴ Pro W3"/>
              </a:rPr>
              <a:t>Heavenly bodies</a:t>
            </a:r>
            <a:endParaRPr kumimoji="0" lang="en-US" sz="44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endParaRPr>
          </a:p>
        </p:txBody>
      </p:sp>
      <p:pic>
        <p:nvPicPr>
          <p:cNvPr id="106502"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644900"/>
            <a:ext cx="4518025" cy="270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3" descr="bodybuilde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248179"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2" name="Title 1"/>
          <p:cNvSpPr>
            <a:spLocks noGrp="1"/>
          </p:cNvSpPr>
          <p:nvPr>
            <p:ph type="title"/>
          </p:nvPr>
        </p:nvSpPr>
        <p:spPr>
          <a:xfrm>
            <a:off x="3886200" y="228600"/>
            <a:ext cx="5257800" cy="1905000"/>
          </a:xfrm>
        </p:spPr>
        <p:txBody>
          <a:bodyPr/>
          <a:lstStyle/>
          <a:p>
            <a:r>
              <a:rPr lang="en-US" b="1">
                <a:latin typeface="Arial" charset="0"/>
                <a:ea typeface="ヒラギノ角ゴ Pro W3" charset="0"/>
                <a:cs typeface="ヒラギノ角ゴ Pro W3" charset="0"/>
              </a:rPr>
              <a:t>The Resurrected Body (42-57)</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77825" name="Title 1"/>
          <p:cNvSpPr>
            <a:spLocks noGrp="1"/>
          </p:cNvSpPr>
          <p:nvPr>
            <p:ph type="title"/>
          </p:nvPr>
        </p:nvSpPr>
        <p:spPr>
          <a:xfrm>
            <a:off x="0" y="0"/>
            <a:ext cx="9144000" cy="1124744"/>
          </a:xfrm>
          <a:solidFill>
            <a:srgbClr val="0000FF"/>
          </a:solidFill>
        </p:spPr>
        <p:txBody>
          <a:bodyPr/>
          <a:lstStyle/>
          <a:p>
            <a:pPr>
              <a:defRPr/>
            </a:pPr>
            <a:r>
              <a:rPr lang="en-US" b="1" dirty="0">
                <a:solidFill>
                  <a:srgbClr val="FFFFFF"/>
                </a:solidFill>
                <a:effectLst>
                  <a:glow rad="139700">
                    <a:schemeClr val="tx1"/>
                  </a:glow>
                </a:effectLst>
              </a:rPr>
              <a:t>Resurrection is better (42-44a)!</a:t>
            </a:r>
            <a:endParaRPr lang="en-US" dirty="0">
              <a:solidFill>
                <a:schemeClr val="bg1"/>
              </a:solidFill>
              <a:latin typeface="Arial" charset="0"/>
              <a:ea typeface="ヒラギノ角ゴ Pro W3" charset="0"/>
              <a:cs typeface="ヒラギノ角ゴ Pro W3" charset="0"/>
            </a:endParaRPr>
          </a:p>
        </p:txBody>
      </p:sp>
      <p:sp>
        <p:nvSpPr>
          <p:cNvPr id="4" name="Title 1"/>
          <p:cNvSpPr txBox="1">
            <a:spLocks/>
          </p:cNvSpPr>
          <p:nvPr/>
        </p:nvSpPr>
        <p:spPr bwMode="auto">
          <a:xfrm>
            <a:off x="163117" y="1124744"/>
            <a:ext cx="4032448"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a:ea typeface="ヒラギノ角ゴ Pro W3"/>
              </a:rPr>
              <a:t>42—die…</a:t>
            </a:r>
            <a:endParaRPr kumimoji="0" lang="en-US" sz="44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endParaRPr>
          </a:p>
        </p:txBody>
      </p:sp>
      <p:sp>
        <p:nvSpPr>
          <p:cNvPr id="5" name="Title 1"/>
          <p:cNvSpPr txBox="1">
            <a:spLocks/>
          </p:cNvSpPr>
          <p:nvPr/>
        </p:nvSpPr>
        <p:spPr bwMode="auto">
          <a:xfrm>
            <a:off x="5040560" y="1124744"/>
            <a:ext cx="4103440"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a:ea typeface="ヒラギノ角ゴ Pro W3"/>
              </a:rPr>
              <a:t>…to never die!</a:t>
            </a:r>
            <a:endParaRPr kumimoji="0" lang="en-US" sz="44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endParaRPr>
          </a:p>
        </p:txBody>
      </p:sp>
      <p:sp>
        <p:nvSpPr>
          <p:cNvPr id="6" name="Right Arrow 5"/>
          <p:cNvSpPr>
            <a:spLocks noChangeArrowheads="1"/>
          </p:cNvSpPr>
          <p:nvPr/>
        </p:nvSpPr>
        <p:spPr bwMode="auto">
          <a:xfrm>
            <a:off x="4608513" y="1233488"/>
            <a:ext cx="720725" cy="719137"/>
          </a:xfrm>
          <a:prstGeom prst="rightArrow">
            <a:avLst>
              <a:gd name="adj1" fmla="val 50000"/>
              <a:gd name="adj2" fmla="val 50110"/>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9" name="Title 1"/>
          <p:cNvSpPr txBox="1">
            <a:spLocks/>
          </p:cNvSpPr>
          <p:nvPr/>
        </p:nvSpPr>
        <p:spPr bwMode="auto">
          <a:xfrm>
            <a:off x="163117" y="1974438"/>
            <a:ext cx="4032448"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a:ea typeface="ヒラギノ角ゴ Pro W3"/>
              </a:rPr>
              <a:t>43a—sin…</a:t>
            </a:r>
            <a:endParaRPr kumimoji="0" lang="en-US" sz="44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endParaRPr>
          </a:p>
        </p:txBody>
      </p:sp>
      <p:sp>
        <p:nvSpPr>
          <p:cNvPr id="10" name="Title 1"/>
          <p:cNvSpPr txBox="1">
            <a:spLocks/>
          </p:cNvSpPr>
          <p:nvPr/>
        </p:nvSpPr>
        <p:spPr bwMode="auto">
          <a:xfrm>
            <a:off x="5040560" y="1952836"/>
            <a:ext cx="4103440"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a:ea typeface="ヒラギノ角ゴ Pro W3"/>
              </a:rPr>
              <a:t>…to never sin!</a:t>
            </a:r>
            <a:endParaRPr kumimoji="0" lang="en-US" sz="44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endParaRPr>
          </a:p>
        </p:txBody>
      </p:sp>
      <p:sp>
        <p:nvSpPr>
          <p:cNvPr id="11" name="Right Arrow 10"/>
          <p:cNvSpPr>
            <a:spLocks noChangeArrowheads="1"/>
          </p:cNvSpPr>
          <p:nvPr/>
        </p:nvSpPr>
        <p:spPr bwMode="auto">
          <a:xfrm>
            <a:off x="4608513" y="2060575"/>
            <a:ext cx="720725" cy="720725"/>
          </a:xfrm>
          <a:prstGeom prst="rightArrow">
            <a:avLst>
              <a:gd name="adj1" fmla="val 50000"/>
              <a:gd name="adj2" fmla="val 50000"/>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12" name="Title 1"/>
          <p:cNvSpPr txBox="1">
            <a:spLocks/>
          </p:cNvSpPr>
          <p:nvPr/>
        </p:nvSpPr>
        <p:spPr bwMode="auto">
          <a:xfrm>
            <a:off x="163117" y="2824132"/>
            <a:ext cx="4032448"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a:ea typeface="ヒラギノ角ゴ Pro W3"/>
              </a:rPr>
              <a:t>43b—weak…</a:t>
            </a:r>
            <a:endParaRPr kumimoji="0" lang="en-US" sz="44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endParaRPr>
          </a:p>
        </p:txBody>
      </p:sp>
      <p:sp>
        <p:nvSpPr>
          <p:cNvPr id="13" name="Title 1"/>
          <p:cNvSpPr txBox="1">
            <a:spLocks/>
          </p:cNvSpPr>
          <p:nvPr/>
        </p:nvSpPr>
        <p:spPr bwMode="auto">
          <a:xfrm>
            <a:off x="5040560" y="2816932"/>
            <a:ext cx="4103440"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a:ea typeface="ヒラギノ角ゴ Pro W3"/>
              </a:rPr>
              <a:t>…to powerful!</a:t>
            </a:r>
            <a:endParaRPr kumimoji="0" lang="en-US" sz="44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endParaRPr>
          </a:p>
        </p:txBody>
      </p:sp>
      <p:sp>
        <p:nvSpPr>
          <p:cNvPr id="14" name="Right Arrow 13"/>
          <p:cNvSpPr>
            <a:spLocks noChangeArrowheads="1"/>
          </p:cNvSpPr>
          <p:nvPr/>
        </p:nvSpPr>
        <p:spPr bwMode="auto">
          <a:xfrm>
            <a:off x="4608513" y="2924175"/>
            <a:ext cx="720725" cy="720725"/>
          </a:xfrm>
          <a:prstGeom prst="rightArrow">
            <a:avLst>
              <a:gd name="adj1" fmla="val 50000"/>
              <a:gd name="adj2" fmla="val 50000"/>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15" name="Title 1"/>
          <p:cNvSpPr txBox="1">
            <a:spLocks/>
          </p:cNvSpPr>
          <p:nvPr/>
        </p:nvSpPr>
        <p:spPr bwMode="auto">
          <a:xfrm>
            <a:off x="163116" y="3673826"/>
            <a:ext cx="4696915"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a:ea typeface="ヒラギノ角ゴ Pro W3"/>
              </a:rPr>
              <a:t>44a—physical…</a:t>
            </a:r>
            <a:endParaRPr kumimoji="0" lang="en-US" sz="44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endParaRPr>
          </a:p>
        </p:txBody>
      </p:sp>
      <p:sp>
        <p:nvSpPr>
          <p:cNvPr id="16" name="Title 1"/>
          <p:cNvSpPr txBox="1">
            <a:spLocks/>
          </p:cNvSpPr>
          <p:nvPr/>
        </p:nvSpPr>
        <p:spPr bwMode="auto">
          <a:xfrm>
            <a:off x="5040560" y="3681028"/>
            <a:ext cx="4103440"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a:ea typeface="ヒラギノ角ゴ Pro W3"/>
              </a:rPr>
              <a:t>…to spiritual!</a:t>
            </a:r>
            <a:endParaRPr kumimoji="0" lang="en-US" sz="44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endParaRPr>
          </a:p>
        </p:txBody>
      </p:sp>
      <p:sp>
        <p:nvSpPr>
          <p:cNvPr id="17" name="Right Arrow 16"/>
          <p:cNvSpPr>
            <a:spLocks noChangeArrowheads="1"/>
          </p:cNvSpPr>
          <p:nvPr/>
        </p:nvSpPr>
        <p:spPr bwMode="auto">
          <a:xfrm>
            <a:off x="4608513" y="3789363"/>
            <a:ext cx="720725" cy="719137"/>
          </a:xfrm>
          <a:prstGeom prst="rightArrow">
            <a:avLst>
              <a:gd name="adj1" fmla="val 50000"/>
              <a:gd name="adj2" fmla="val 50110"/>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endParaRPr>
          </a:p>
        </p:txBody>
      </p:sp>
      <p:pic>
        <p:nvPicPr>
          <p:cNvPr id="108559"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743450"/>
            <a:ext cx="9144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par>
                                <p:cTn id="33" presetID="22" presetClass="entr" presetSubtype="8"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par>
                                <p:cTn id="44" presetID="22" presetClass="entr" presetSubtype="8"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ctrTitle" idx="4294967295"/>
          </p:nvPr>
        </p:nvSpPr>
        <p:spPr>
          <a:xfrm>
            <a:off x="609600" y="990600"/>
            <a:ext cx="7772400" cy="1143000"/>
          </a:xfrm>
        </p:spPr>
        <p:txBody>
          <a:bodyPr/>
          <a:lstStyle/>
          <a:p>
            <a:pPr eaLnBrk="1" hangingPunct="1"/>
            <a:r>
              <a:rPr lang="ja-JP" altLang="en-US" b="1" i="1">
                <a:solidFill>
                  <a:schemeClr val="bg1"/>
                </a:solidFill>
                <a:latin typeface="Arial" charset="0"/>
                <a:ea typeface="ＭＳ Ｐゴシック" charset="0"/>
                <a:cs typeface="ＭＳ Ｐゴシック" charset="0"/>
              </a:rPr>
              <a:t>“</a:t>
            </a:r>
            <a:r>
              <a:rPr lang="en-US" altLang="ja-JP" b="1" i="1" dirty="0">
                <a:solidFill>
                  <a:schemeClr val="bg1"/>
                </a:solidFill>
                <a:latin typeface="Arial" charset="0"/>
                <a:ea typeface="ＭＳ Ｐゴシック" charset="0"/>
                <a:cs typeface="ＭＳ Ｐゴシック" charset="0"/>
              </a:rPr>
              <a:t>The Gospel of John</a:t>
            </a:r>
            <a:r>
              <a:rPr lang="ja-JP" altLang="en-US" b="1" i="1">
                <a:solidFill>
                  <a:schemeClr val="bg1"/>
                </a:solidFill>
                <a:latin typeface="Arial" charset="0"/>
                <a:ea typeface="ＭＳ Ｐゴシック" charset="0"/>
                <a:cs typeface="ＭＳ Ｐゴシック" charset="0"/>
              </a:rPr>
              <a:t>”</a:t>
            </a:r>
            <a:r>
              <a:rPr lang="en-US" altLang="ja-JP" b="1" i="1" baseline="30000" dirty="0">
                <a:solidFill>
                  <a:schemeClr val="bg1"/>
                </a:solidFill>
                <a:latin typeface="Arial" charset="0"/>
                <a:ea typeface="ＭＳ Ｐゴシック" charset="0"/>
                <a:cs typeface="ＭＳ Ｐゴシック" charset="0"/>
              </a:rPr>
              <a:t> ®</a:t>
            </a:r>
            <a:r>
              <a:rPr lang="en-US" altLang="ja-JP" b="1" i="1" dirty="0">
                <a:solidFill>
                  <a:schemeClr val="bg1"/>
                </a:solidFill>
                <a:latin typeface="Arial" charset="0"/>
                <a:ea typeface="ＭＳ Ｐゴシック" charset="0"/>
                <a:cs typeface="ＭＳ Ｐゴシック" charset="0"/>
              </a:rPr>
              <a:t> </a:t>
            </a:r>
            <a:r>
              <a:rPr lang="en-US" altLang="ja-JP" sz="3600" b="1" i="1" dirty="0">
                <a:solidFill>
                  <a:schemeClr val="bg1"/>
                </a:solidFill>
                <a:latin typeface="Arial" charset="0"/>
                <a:ea typeface="ＭＳ Ｐゴシック" charset="0"/>
                <a:cs typeface="ＭＳ Ｐゴシック" charset="0"/>
              </a:rPr>
              <a:t>Movie</a:t>
            </a:r>
            <a:endParaRPr lang="en-US" sz="4800" b="1" dirty="0">
              <a:solidFill>
                <a:schemeClr val="bg1"/>
              </a:solidFill>
              <a:latin typeface="Arial" charset="0"/>
              <a:ea typeface="ＭＳ Ｐゴシック" charset="0"/>
              <a:cs typeface="ＭＳ Ｐゴシック" charset="0"/>
            </a:endParaRPr>
          </a:p>
        </p:txBody>
      </p:sp>
      <p:sp>
        <p:nvSpPr>
          <p:cNvPr id="207875" name="Rectangle 2"/>
          <p:cNvSpPr>
            <a:spLocks noChangeArrowheads="1"/>
          </p:cNvSpPr>
          <p:nvPr/>
        </p:nvSpPr>
        <p:spPr bwMode="auto">
          <a:xfrm>
            <a:off x="609600" y="2895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Arial" charset="0"/>
                <a:ea typeface="ＭＳ Ｐゴシック" charset="0"/>
              </a:rPr>
              <a:t>John 20:1-9</a:t>
            </a:r>
          </a:p>
        </p:txBody>
      </p:sp>
    </p:spTree>
    <p:extLst>
      <p:ext uri="{BB962C8B-B14F-4D97-AF65-F5344CB8AC3E}">
        <p14:creationId xmlns:p14="http://schemas.microsoft.com/office/powerpoint/2010/main" val="2403707815"/>
      </p:ext>
    </p:extLst>
  </p:cSld>
  <p:clrMapOvr>
    <a:masterClrMapping/>
  </p:clrMapOvr>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p:txBody>
          <a:bodyPr/>
          <a:lstStyle/>
          <a:p>
            <a:r>
              <a:rPr lang="en-US">
                <a:latin typeface="Arial" charset="0"/>
                <a:ea typeface="ヒラギノ角ゴ Pro W3" charset="0"/>
                <a:cs typeface="ヒラギノ角ゴ Pro W3" charset="0"/>
              </a:rPr>
              <a:t>Black</a:t>
            </a:r>
          </a:p>
        </p:txBody>
      </p:sp>
      <p:pic>
        <p:nvPicPr>
          <p:cNvPr id="109570" name="Content Placeholder 1"/>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
        <p:nvSpPr>
          <p:cNvPr id="10957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571500"/>
            <a:ext cx="9144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73" name="Picture 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267075"/>
            <a:ext cx="4787900" cy="359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0594" name="Title 1"/>
          <p:cNvSpPr>
            <a:spLocks noGrp="1"/>
          </p:cNvSpPr>
          <p:nvPr>
            <p:ph type="ctrTitle"/>
          </p:nvPr>
        </p:nvSpPr>
        <p:spPr>
          <a:xfrm>
            <a:off x="0" y="0"/>
            <a:ext cx="2209800" cy="381000"/>
          </a:xfrm>
        </p:spPr>
        <p:txBody>
          <a:bodyPr/>
          <a:lstStyle/>
          <a:p>
            <a:pPr eaLnBrk="1" hangingPunct="1"/>
            <a:r>
              <a:rPr lang="en-US" sz="1800">
                <a:latin typeface="Arial" charset="0"/>
                <a:ea typeface="ヒラギノ角ゴ Pro W3" charset="0"/>
                <a:cs typeface="ヒラギノ角ゴ Pro W3" charset="0"/>
              </a:rPr>
              <a:t>LORD of Lords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2"/>
          <p:cNvSpPr>
            <a:spLocks noGrp="1"/>
          </p:cNvSpPr>
          <p:nvPr>
            <p:ph type="title" idx="4294967295"/>
          </p:nvPr>
        </p:nvSpPr>
        <p:spPr/>
        <p:txBody>
          <a:bodyPr/>
          <a:lstStyle/>
          <a:p>
            <a:pPr eaLnBrk="1" hangingPunct="1"/>
            <a:r>
              <a:rPr lang="en-US">
                <a:latin typeface="Arial" charset="0"/>
                <a:ea typeface="ヒラギノ角ゴ Pro W3" charset="0"/>
                <a:cs typeface="ヒラギノ角ゴ Pro W3" charset="0"/>
              </a:rPr>
              <a:t>We shall not all sleep…</a:t>
            </a:r>
          </a:p>
        </p:txBody>
      </p:sp>
      <p:pic>
        <p:nvPicPr>
          <p:cNvPr id="111618" name="Picture 1" descr="we_shall_not_all_sleep_tshirt-p2357729086858408741ivl_21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1026" descr="img3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7" name="Rectangle 1027"/>
          <p:cNvSpPr>
            <a:spLocks noGrp="1" noChangeArrowheads="1"/>
          </p:cNvSpPr>
          <p:nvPr>
            <p:ph type="title" idx="4294967295"/>
          </p:nvPr>
        </p:nvSpPr>
        <p:spPr>
          <a:xfrm>
            <a:off x="685800" y="76200"/>
            <a:ext cx="7772400" cy="1143000"/>
          </a:xfrm>
          <a:effectLst>
            <a:outerShdw blurRad="63500" dist="107763" dir="2700000" algn="ctr" rotWithShape="0">
              <a:schemeClr val="tx2">
                <a:alpha val="74998"/>
              </a:schemeClr>
            </a:outerShdw>
          </a:effectLst>
        </p:spPr>
        <p:txBody>
          <a:bodyPr/>
          <a:lstStyle/>
          <a:p>
            <a:pPr eaLnBrk="1" hangingPunct="1">
              <a:defRPr/>
            </a:pPr>
            <a:r>
              <a:rPr lang="en-US" sz="8800" b="1">
                <a:solidFill>
                  <a:schemeClr val="bg1"/>
                </a:solidFill>
                <a:effectLst>
                  <a:outerShdw blurRad="38100" dist="38100" dir="2700000" algn="tl">
                    <a:srgbClr val="DDDDDD"/>
                  </a:outerShdw>
                </a:effectLst>
                <a:latin typeface="Arial" charset="0"/>
                <a:ea typeface="ヒラギノ角ゴ Pro W3" charset="0"/>
                <a:cs typeface="ヒラギノ角ゴ Pro W3" charset="0"/>
              </a:rPr>
              <a:t>The Rapture</a:t>
            </a:r>
            <a:endParaRPr lang="en-US" sz="8800">
              <a:solidFill>
                <a:schemeClr val="bg1"/>
              </a:solidFill>
              <a:effectLst>
                <a:outerShdw blurRad="38100" dist="38100" dir="2700000" algn="tl">
                  <a:srgbClr val="DDDDDD"/>
                </a:outerShdw>
              </a:effectLst>
              <a:latin typeface="Arial" charset="0"/>
              <a:ea typeface="ヒラギノ角ゴ Pro W3" charset="0"/>
              <a:cs typeface="ヒラギノ角ゴ Pro W3" charset="0"/>
            </a:endParaRP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0" name="Rectangle 3"/>
          <p:cNvSpPr>
            <a:spLocks noGrp="1" noChangeArrowheads="1"/>
          </p:cNvSpPr>
          <p:nvPr>
            <p:ph type="title" idx="4294967295"/>
          </p:nvPr>
        </p:nvSpPr>
        <p:spPr/>
        <p:txBody>
          <a:bodyPr/>
          <a:lstStyle/>
          <a:p>
            <a:pPr eaLnBrk="1" hangingPunct="1"/>
            <a:r>
              <a:rPr lang="en-US">
                <a:latin typeface="Arial" charset="0"/>
                <a:ea typeface="ヒラギノ角ゴ Pro W3" charset="0"/>
                <a:cs typeface="ヒラギノ角ゴ Pro W3" charset="0"/>
              </a:rPr>
              <a:t>We will join him in the clouds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a:spLocks noGrp="1"/>
          </p:cNvSpPr>
          <p:nvPr>
            <p:ph type="title"/>
          </p:nvPr>
        </p:nvSpPr>
        <p:spPr/>
        <p:txBody>
          <a:bodyPr/>
          <a:lstStyle/>
          <a:p>
            <a:r>
              <a:rPr lang="en-US">
                <a:latin typeface="Arial" charset="0"/>
                <a:ea typeface="ヒラギノ角ゴ Pro W3" charset="0"/>
                <a:cs typeface="ヒラギノ角ゴ Pro W3" charset="0"/>
              </a:rPr>
              <a:t>Black</a:t>
            </a:r>
          </a:p>
        </p:txBody>
      </p:sp>
      <p:sp>
        <p:nvSpPr>
          <p:cNvPr id="116738"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endParaRPr>
          </a:p>
        </p:txBody>
      </p:sp>
      <p:pic>
        <p:nvPicPr>
          <p:cNvPr id="116739" name="Content Placeholder 4" descr="rapture3.jpg"/>
          <p:cNvPicPr>
            <a:picLocks noGrp="1" noChangeAspect="1"/>
          </p:cNvPicPr>
          <p:nvPr>
            <p:ph idx="1"/>
          </p:nvPr>
        </p:nvPicPr>
        <p:blipFill>
          <a:blip r:embed="rId3" cstate="screen">
            <a:extLst>
              <a:ext uri="{28A0092B-C50C-407E-A947-70E740481C1C}">
                <a14:useLocalDpi xmlns:a14="http://schemas.microsoft.com/office/drawing/2010/main"/>
              </a:ext>
            </a:extLst>
          </a:blip>
          <a:srcRect l="-1421" r="-32"/>
          <a:stretch>
            <a:fillRect/>
          </a:stretch>
        </p:blipFill>
        <p:spPr>
          <a:xfrm>
            <a:off x="-152400" y="0"/>
            <a:ext cx="9271000" cy="6858000"/>
          </a:xfrm>
        </p:spPr>
      </p:pic>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7762" name="Title 1"/>
          <p:cNvSpPr>
            <a:spLocks noGrp="1"/>
          </p:cNvSpPr>
          <p:nvPr>
            <p:ph type="ctrTitle"/>
          </p:nvPr>
        </p:nvSpPr>
        <p:spPr>
          <a:xfrm>
            <a:off x="0" y="5943600"/>
            <a:ext cx="3429000" cy="914400"/>
          </a:xfrm>
        </p:spPr>
        <p:txBody>
          <a:bodyPr/>
          <a:lstStyle/>
          <a:p>
            <a:r>
              <a:rPr lang="en-US" sz="2800">
                <a:latin typeface="Arial" charset="0"/>
                <a:ea typeface="ヒラギノ角ゴ Pro W3" charset="0"/>
                <a:cs typeface="ヒラギノ角ゴ Pro W3" charset="0"/>
              </a:rPr>
              <a:t>1 Cor 15:55 Text</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3" descr="christruleswor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3" name="Title 1"/>
          <p:cNvSpPr>
            <a:spLocks noGrp="1"/>
          </p:cNvSpPr>
          <p:nvPr>
            <p:ph type="title"/>
          </p:nvPr>
        </p:nvSpPr>
        <p:spPr>
          <a:xfrm>
            <a:off x="20608" y="1085088"/>
            <a:ext cx="6944072" cy="2590800"/>
          </a:xfrm>
        </p:spPr>
        <p:txBody>
          <a:bodyPr/>
          <a:lstStyle/>
          <a:p>
            <a:pPr marL="757238" indent="-757238" algn="l">
              <a:defRPr/>
            </a:pPr>
            <a:r>
              <a:rPr lang="en-US" sz="4000" b="1" dirty="0">
                <a:solidFill>
                  <a:srgbClr val="FFFFFF"/>
                </a:solidFill>
                <a:effectLst>
                  <a:glow rad="228600">
                    <a:schemeClr val="accent4">
                      <a:satMod val="175000"/>
                      <a:alpha val="77000"/>
                    </a:schemeClr>
                  </a:glow>
                  <a:outerShdw dist="114300" dir="2700000" algn="tl" rotWithShape="0">
                    <a:srgbClr val="000000"/>
                  </a:outerShdw>
                </a:effectLst>
                <a:latin typeface="Arial" charset="0"/>
                <a:ea typeface="ヒラギノ角ゴ Pro W3" charset="0"/>
                <a:cs typeface="ヒラギノ角ゴ Pro W3" charset="0"/>
              </a:rPr>
              <a:t>III. Our future resurrection should spur us to serve Him </a:t>
            </a:r>
            <a:r>
              <a:rPr lang="en-US" sz="4000" b="1" dirty="0">
                <a:solidFill>
                  <a:srgbClr val="FFFF00"/>
                </a:solidFill>
                <a:effectLst>
                  <a:glow rad="228600">
                    <a:schemeClr val="accent4">
                      <a:satMod val="175000"/>
                      <a:alpha val="77000"/>
                    </a:schemeClr>
                  </a:glow>
                  <a:outerShdw dist="114300" dir="2700000" algn="tl" rotWithShape="0">
                    <a:srgbClr val="000000"/>
                  </a:outerShdw>
                </a:effectLst>
                <a:latin typeface="Arial" charset="0"/>
                <a:ea typeface="ヒラギノ角ゴ Pro W3" charset="0"/>
                <a:cs typeface="ヒラギノ角ゴ Pro W3" charset="0"/>
              </a:rPr>
              <a:t>confidently </a:t>
            </a:r>
            <a:r>
              <a:rPr lang="en-US" sz="4000" b="1" dirty="0">
                <a:solidFill>
                  <a:srgbClr val="FFFFFF"/>
                </a:solidFill>
                <a:effectLst>
                  <a:glow rad="228600">
                    <a:schemeClr val="accent4">
                      <a:satMod val="175000"/>
                      <a:alpha val="77000"/>
                    </a:schemeClr>
                  </a:glow>
                  <a:outerShdw dist="114300" dir="2700000" algn="tl" rotWithShape="0">
                    <a:srgbClr val="000000"/>
                  </a:outerShdw>
                </a:effectLst>
                <a:latin typeface="Arial" charset="0"/>
                <a:ea typeface="ヒラギノ角ゴ Pro W3" charset="0"/>
                <a:cs typeface="ヒラギノ角ゴ Pro W3" charset="0"/>
              </a:rPr>
              <a:t>now </a:t>
            </a:r>
            <a:br>
              <a:rPr lang="en-US" sz="4000" b="1" dirty="0">
                <a:solidFill>
                  <a:srgbClr val="FFFFFF"/>
                </a:solidFill>
                <a:effectLst>
                  <a:glow rad="228600">
                    <a:schemeClr val="accent4">
                      <a:satMod val="175000"/>
                      <a:alpha val="77000"/>
                    </a:schemeClr>
                  </a:glow>
                  <a:outerShdw dist="114300" dir="2700000" algn="tl" rotWithShape="0">
                    <a:srgbClr val="000000"/>
                  </a:outerShdw>
                </a:effectLst>
                <a:latin typeface="Arial" charset="0"/>
                <a:ea typeface="ヒラギノ角ゴ Pro W3" charset="0"/>
                <a:cs typeface="ヒラギノ角ゴ Pro W3" charset="0"/>
              </a:rPr>
            </a:br>
            <a:r>
              <a:rPr lang="en-US" sz="4000" b="1" dirty="0">
                <a:solidFill>
                  <a:srgbClr val="FFFFFF"/>
                </a:solidFill>
                <a:effectLst>
                  <a:glow rad="228600">
                    <a:schemeClr val="accent4">
                      <a:satMod val="175000"/>
                      <a:alpha val="77000"/>
                    </a:schemeClr>
                  </a:glow>
                  <a:outerShdw dist="114300" dir="2700000" algn="tl" rotWithShape="0">
                    <a:srgbClr val="000000"/>
                  </a:outerShdw>
                </a:effectLst>
                <a:latin typeface="Arial" charset="0"/>
                <a:ea typeface="ヒラギノ角ゴ Pro W3" charset="0"/>
                <a:cs typeface="ヒラギノ角ゴ Pro W3" charset="0"/>
              </a:rPr>
              <a:t>(1 Cor 15:58). </a:t>
            </a:r>
          </a:p>
        </p:txBody>
      </p:sp>
      <p:sp>
        <p:nvSpPr>
          <p:cNvPr id="6" name="Title 2"/>
          <p:cNvSpPr txBox="1">
            <a:spLocks/>
          </p:cNvSpPr>
          <p:nvPr/>
        </p:nvSpPr>
        <p:spPr bwMode="auto">
          <a:xfrm>
            <a:off x="0" y="3651920"/>
            <a:ext cx="9144000" cy="9144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charset="0"/>
                <a:ea typeface="ヒラギノ角ゴ Pro W3" charset="0"/>
              </a:rPr>
              <a:t>• Stand firm in the resurrection</a:t>
            </a:r>
          </a:p>
        </p:txBody>
      </p:sp>
      <p:sp>
        <p:nvSpPr>
          <p:cNvPr id="7" name="Title 2"/>
          <p:cNvSpPr txBox="1">
            <a:spLocks/>
          </p:cNvSpPr>
          <p:nvPr/>
        </p:nvSpPr>
        <p:spPr bwMode="auto">
          <a:xfrm>
            <a:off x="0" y="4337720"/>
            <a:ext cx="9144000" cy="9144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charset="0"/>
                <a:ea typeface="ヒラギノ角ゴ Pro W3" charset="0"/>
              </a:rPr>
              <a:t>• Don</a:t>
            </a:r>
            <a:r>
              <a:rPr kumimoji="0" lang="fr-FR" altLang="ja-JP"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charset="0"/>
                <a:ea typeface="ヒラギノ角ゴ Pro W3" charset="0"/>
              </a:rPr>
              <a:t>'</a:t>
            </a:r>
            <a:r>
              <a:rPr kumimoji="0" lang="en-US"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charset="0"/>
                <a:ea typeface="ヒラギノ角ゴ Pro W3" charset="0"/>
              </a:rPr>
              <a:t>t let anyone shake your faith</a:t>
            </a:r>
          </a:p>
        </p:txBody>
      </p:sp>
      <p:sp>
        <p:nvSpPr>
          <p:cNvPr id="8" name="Title 2"/>
          <p:cNvSpPr txBox="1">
            <a:spLocks/>
          </p:cNvSpPr>
          <p:nvPr/>
        </p:nvSpPr>
        <p:spPr bwMode="auto">
          <a:xfrm>
            <a:off x="0" y="5023520"/>
            <a:ext cx="9144000" cy="9144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charset="0"/>
                <a:ea typeface="ヒラギノ角ゴ Pro W3" charset="0"/>
              </a:rPr>
              <a:t>• Serve Christ wholeheartedly </a:t>
            </a:r>
          </a:p>
        </p:txBody>
      </p:sp>
      <p:sp>
        <p:nvSpPr>
          <p:cNvPr id="9" name="Title 2">
            <a:extLst>
              <a:ext uri="{FF2B5EF4-FFF2-40B4-BE49-F238E27FC236}">
                <a16:creationId xmlns:a16="http://schemas.microsoft.com/office/drawing/2014/main" id="{3099F4EE-7E25-3643-9F54-1FD65DEAFDDB}"/>
              </a:ext>
            </a:extLst>
          </p:cNvPr>
          <p:cNvSpPr txBox="1">
            <a:spLocks/>
          </p:cNvSpPr>
          <p:nvPr/>
        </p:nvSpPr>
        <p:spPr bwMode="auto">
          <a:xfrm>
            <a:off x="-38100" y="5749280"/>
            <a:ext cx="7848600" cy="9144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charset="0"/>
                <a:ea typeface="ヒラギノ角ゴ Pro W3" charset="0"/>
              </a:rPr>
              <a:t>• You</a:t>
            </a:r>
            <a:r>
              <a:rPr kumimoji="0" lang="fr-FR" altLang="ja-JP"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charset="0"/>
                <a:ea typeface="ヒラギノ角ゴ Pro W3" charset="0"/>
              </a:rPr>
              <a:t>'</a:t>
            </a:r>
            <a:r>
              <a:rPr kumimoji="0" lang="en-US" sz="4000" b="1" i="0" u="none" strike="noStrike" kern="1200" cap="none" spc="0" normalizeH="0" baseline="0" noProof="0" dirty="0" err="1">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charset="0"/>
                <a:ea typeface="ヒラギノ角ゴ Pro W3" charset="0"/>
              </a:rPr>
              <a:t>ll</a:t>
            </a:r>
            <a:r>
              <a:rPr kumimoji="0" lang="en-US"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charset="0"/>
                <a:ea typeface="ヒラギノ角ゴ Pro W3" charset="0"/>
              </a:rPr>
              <a:t> be rewarded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a:latin typeface="Arial" charset="0"/>
                <a:ea typeface="ヒラギノ角ゴ Pro W3" charset="0"/>
                <a:cs typeface="ヒラギノ角ゴ Pro W3" charset="0"/>
              </a:rPr>
              <a:t>He is not here – for he is risen</a:t>
            </a:r>
          </a:p>
        </p:txBody>
      </p:sp>
      <p:pic>
        <p:nvPicPr>
          <p:cNvPr id="53250" name="Content Placeholder 3" descr="Garden Tomb Door.jpg"/>
          <p:cNvPicPr>
            <a:picLocks noGrp="1" noChangeAspect="1"/>
          </p:cNvPicPr>
          <p:nvPr>
            <p:ph idx="1"/>
          </p:nvPr>
        </p:nvPicPr>
        <p:blipFill>
          <a:blip r:embed="rId3" cstate="screen">
            <a:extLst>
              <a:ext uri="{28A0092B-C50C-407E-A947-70E740481C1C}">
                <a14:useLocalDpi xmlns:a14="http://schemas.microsoft.com/office/drawing/2010/main"/>
              </a:ext>
            </a:extLst>
          </a:blip>
          <a:srcRect r="-608"/>
          <a:stretch>
            <a:fillRect/>
          </a:stretch>
        </p:blipFill>
        <p:spPr>
          <a:xfrm>
            <a:off x="0" y="0"/>
            <a:ext cx="9220200" cy="6858000"/>
          </a:xfrm>
        </p:spPr>
      </p:pic>
      <p:sp>
        <p:nvSpPr>
          <p:cNvPr id="5" name="Title 1"/>
          <p:cNvSpPr txBox="1">
            <a:spLocks/>
          </p:cNvSpPr>
          <p:nvPr/>
        </p:nvSpPr>
        <p:spPr bwMode="auto">
          <a:xfrm>
            <a:off x="457200" y="5410200"/>
            <a:ext cx="8229600" cy="1447800"/>
          </a:xfrm>
          <a:prstGeom prst="rect">
            <a:avLst/>
          </a:prstGeom>
          <a:solidFill>
            <a:schemeClr val="tx1"/>
          </a:solid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ヒラギノ角ゴ Pro W3" charset="0"/>
              </a:rPr>
              <a:t>What</a:t>
            </a:r>
            <a:r>
              <a:rPr kumimoji="0" lang="fr-FR" altLang="ja-JP"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ヒラギノ角ゴ Pro W3" charset="0"/>
              </a:rPr>
              <a:t>'</a:t>
            </a:r>
            <a:r>
              <a:rPr kumimoji="0" 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ヒラギノ角ゴ Pro W3" charset="0"/>
              </a:rPr>
              <a:t>s so important about Christ</a:t>
            </a:r>
            <a:r>
              <a:rPr kumimoji="0" lang="fr-FR" altLang="ja-JP"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ヒラギノ角ゴ Pro W3" charset="0"/>
              </a:rPr>
              <a:t>'</a:t>
            </a:r>
            <a:r>
              <a:rPr kumimoji="0" 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ヒラギノ角ゴ Pro W3" charset="0"/>
              </a:rPr>
              <a:t>s resurrection?</a:t>
            </a:r>
          </a:p>
        </p:txBody>
      </p:sp>
    </p:spTree>
    <p:extLst>
      <p:ext uri="{BB962C8B-B14F-4D97-AF65-F5344CB8AC3E}">
        <p14:creationId xmlns:p14="http://schemas.microsoft.com/office/powerpoint/2010/main" val="913758555"/>
      </p:ext>
    </p:extLst>
  </p:cSld>
  <p:clrMapOvr>
    <a:masterClrMapping/>
  </p:clrMapOvr>
  <p:transition/>
</p:sld>
</file>

<file path=ppt/slides/slide3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6" name="Title 1"/>
          <p:cNvSpPr>
            <a:spLocks noGrp="1"/>
          </p:cNvSpPr>
          <p:nvPr>
            <p:ph type="ctrTitle"/>
          </p:nvPr>
        </p:nvSpPr>
        <p:spPr>
          <a:xfrm>
            <a:off x="0" y="4572000"/>
            <a:ext cx="9144000" cy="2286000"/>
          </a:xfrm>
          <a:effectLst>
            <a:outerShdw blurRad="50800" dist="38100" dir="2700000">
              <a:srgbClr val="000000">
                <a:alpha val="43000"/>
              </a:srgbClr>
            </a:outerShdw>
          </a:effectLst>
        </p:spPr>
        <p:txBody>
          <a:bodyPr/>
          <a:lstStyle/>
          <a:p>
            <a:pPr>
              <a:defRPr/>
            </a:pPr>
            <a:r>
              <a:rPr lang="en-US" b="1" dirty="0">
                <a:solidFill>
                  <a:schemeClr val="bg1"/>
                </a:solidFill>
                <a:effectLst>
                  <a:glow rad="228600">
                    <a:schemeClr val="accent4">
                      <a:satMod val="175000"/>
                      <a:alpha val="78000"/>
                    </a:schemeClr>
                  </a:glow>
                  <a:outerShdw dist="88900" dir="2700000" algn="tl" rotWithShape="0">
                    <a:srgbClr val="000000"/>
                  </a:outerShdw>
                </a:effectLst>
                <a:latin typeface="Arial" charset="0"/>
                <a:ea typeface="ヒラギノ角ゴ Pro W3" charset="0"/>
                <a:cs typeface="ヒラギノ角ゴ Pro W3" charset="0"/>
              </a:rPr>
              <a:t>Since Christ </a:t>
            </a:r>
            <a:r>
              <a:rPr lang="en-US" sz="5400" b="1" i="1" dirty="0">
                <a:solidFill>
                  <a:schemeClr val="bg1"/>
                </a:solidFill>
                <a:effectLst>
                  <a:glow rad="228600">
                    <a:schemeClr val="accent4">
                      <a:satMod val="175000"/>
                      <a:alpha val="78000"/>
                    </a:schemeClr>
                  </a:glow>
                  <a:outerShdw dist="88900" dir="2700000" algn="tl" rotWithShape="0">
                    <a:srgbClr val="000000"/>
                  </a:outerShdw>
                </a:effectLst>
                <a:latin typeface="Arial" charset="0"/>
                <a:ea typeface="ヒラギノ角ゴ Pro W3" charset="0"/>
                <a:cs typeface="ヒラギノ角ゴ Pro W3" charset="0"/>
              </a:rPr>
              <a:t>rose</a:t>
            </a:r>
            <a:r>
              <a:rPr lang="en-US" b="1" dirty="0">
                <a:solidFill>
                  <a:schemeClr val="bg1"/>
                </a:solidFill>
                <a:effectLst>
                  <a:glow rad="228600">
                    <a:schemeClr val="accent4">
                      <a:satMod val="175000"/>
                      <a:alpha val="78000"/>
                    </a:schemeClr>
                  </a:glow>
                  <a:outerShdw dist="88900" dir="2700000" algn="tl" rotWithShape="0">
                    <a:srgbClr val="000000"/>
                  </a:outerShdw>
                </a:effectLst>
                <a:latin typeface="Arial" charset="0"/>
                <a:ea typeface="ヒラギノ角ゴ Pro W3" charset="0"/>
                <a:cs typeface="ヒラギノ角ゴ Pro W3" charset="0"/>
              </a:rPr>
              <a:t>, you will too!  So </a:t>
            </a:r>
            <a:r>
              <a:rPr lang="en-US" b="1" dirty="0">
                <a:solidFill>
                  <a:srgbClr val="FFFF00"/>
                </a:solidFill>
                <a:effectLst>
                  <a:glow rad="228600">
                    <a:schemeClr val="accent4">
                      <a:satMod val="175000"/>
                      <a:alpha val="78000"/>
                    </a:schemeClr>
                  </a:glow>
                  <a:outerShdw dist="88900" dir="2700000" algn="tl" rotWithShape="0">
                    <a:srgbClr val="000000"/>
                  </a:outerShdw>
                </a:effectLst>
                <a:latin typeface="Arial" charset="0"/>
                <a:ea typeface="ヒラギノ角ゴ Pro W3" charset="0"/>
                <a:cs typeface="ヒラギノ角ゴ Pro W3" charset="0"/>
              </a:rPr>
              <a:t>live like </a:t>
            </a:r>
            <a:r>
              <a:rPr lang="en-US" b="1" dirty="0">
                <a:solidFill>
                  <a:schemeClr val="bg1"/>
                </a:solidFill>
                <a:effectLst>
                  <a:glow rad="228600">
                    <a:schemeClr val="accent4">
                      <a:satMod val="175000"/>
                      <a:alpha val="78000"/>
                    </a:schemeClr>
                  </a:glow>
                  <a:outerShdw dist="88900" dir="2700000" algn="tl" rotWithShape="0">
                    <a:srgbClr val="000000"/>
                  </a:outerShdw>
                </a:effectLst>
                <a:latin typeface="Arial" charset="0"/>
                <a:ea typeface="ヒラギノ角ゴ Pro W3" charset="0"/>
                <a:cs typeface="ヒラギノ角ゴ Pro W3" charset="0"/>
              </a:rPr>
              <a:t>it!</a:t>
            </a:r>
          </a:p>
        </p:txBody>
      </p:sp>
      <p:sp>
        <p:nvSpPr>
          <p:cNvPr id="3" name="Title 1"/>
          <p:cNvSpPr txBox="1">
            <a:spLocks/>
          </p:cNvSpPr>
          <p:nvPr/>
        </p:nvSpPr>
        <p:spPr bwMode="auto">
          <a:xfrm>
            <a:off x="0" y="0"/>
            <a:ext cx="9144000" cy="7620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outerShdw dist="88900" dir="2700000" algn="tl" rotWithShape="0">
                    <a:srgbClr val="000000"/>
                  </a:outerShdw>
                </a:effectLst>
                <a:uLnTx/>
                <a:uFillTx/>
                <a:latin typeface="Arial" charset="0"/>
                <a:ea typeface="ヒラギノ角ゴ Pro W3" charset="0"/>
              </a:rPr>
              <a:t>The Main Idea…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4" descr="iCards"/>
          <p:cNvPicPr>
            <a:picLocks noChangeAspect="1" noChangeArrowheads="1"/>
          </p:cNvPicPr>
          <p:nvPr/>
        </p:nvPicPr>
        <p:blipFill>
          <a:blip r:embed="rId3">
            <a:extLst>
              <a:ext uri="{28A0092B-C50C-407E-A947-70E740481C1C}">
                <a14:useLocalDpi xmlns:a14="http://schemas.microsoft.com/office/drawing/2010/main" val="0"/>
              </a:ext>
            </a:extLst>
          </a:blip>
          <a:srcRect r="33553"/>
          <a:stretch>
            <a:fillRect/>
          </a:stretch>
        </p:blipFill>
        <p:spPr bwMode="auto">
          <a:xfrm>
            <a:off x="0" y="0"/>
            <a:ext cx="9144000" cy="692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3410" name="Rectangle 2"/>
          <p:cNvSpPr>
            <a:spLocks noGrp="1" noChangeArrowheads="1"/>
          </p:cNvSpPr>
          <p:nvPr>
            <p:ph type="title"/>
          </p:nvPr>
        </p:nvSpPr>
        <p:spPr/>
        <p:txBody>
          <a:bodyPr/>
          <a:lstStyle/>
          <a:p>
            <a:pPr eaLnBrk="1" hangingPunct="1"/>
            <a:r>
              <a:rPr lang="en-US"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Three Initial Witnesses </a:t>
            </a:r>
            <a:br>
              <a:rPr lang="en-US"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br>
            <a:r>
              <a:rPr lang="en-US"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(John 20)</a:t>
            </a:r>
          </a:p>
        </p:txBody>
      </p:sp>
      <p:sp>
        <p:nvSpPr>
          <p:cNvPr id="209924" name="Rectangle 5"/>
          <p:cNvSpPr>
            <a:spLocks noChangeArrowheads="1"/>
          </p:cNvSpPr>
          <p:nvPr/>
        </p:nvSpPr>
        <p:spPr bwMode="auto">
          <a:xfrm>
            <a:off x="2667000" y="2133600"/>
            <a:ext cx="49530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765175" marR="0" lvl="0" indent="-765175"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Mary (1-2)</a:t>
            </a:r>
          </a:p>
          <a:p>
            <a:pPr marL="765175" marR="0" lvl="0" indent="-765175"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John (3-5)</a:t>
            </a:r>
          </a:p>
          <a:p>
            <a:pPr marL="765175" marR="0" lvl="0" indent="-765175"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Peter (6-9)</a:t>
            </a:r>
          </a:p>
        </p:txBody>
      </p:sp>
    </p:spTree>
    <p:extLst>
      <p:ext uri="{BB962C8B-B14F-4D97-AF65-F5344CB8AC3E}">
        <p14:creationId xmlns:p14="http://schemas.microsoft.com/office/powerpoint/2010/main" val="201879990"/>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124930" name="Title 1"/>
          <p:cNvSpPr>
            <a:spLocks noGrp="1"/>
          </p:cNvSpPr>
          <p:nvPr>
            <p:ph type="title"/>
          </p:nvPr>
        </p:nvSpPr>
        <p:spPr>
          <a:xfrm>
            <a:off x="685800" y="44450"/>
            <a:ext cx="7772400" cy="1143000"/>
          </a:xfrm>
        </p:spPr>
        <p:txBody>
          <a:bodyPr/>
          <a:lstStyle/>
          <a:p>
            <a:r>
              <a:rPr lang="en-US" sz="6000" b="1">
                <a:solidFill>
                  <a:srgbClr val="FFFFFF"/>
                </a:solidFill>
                <a:latin typeface="Arial" charset="0"/>
                <a:ea typeface="ヒラギノ角ゴ Pro W3" charset="0"/>
                <a:cs typeface="ヒラギノ角ゴ Pro W3" charset="0"/>
              </a:rPr>
              <a:t>Resurrection life!</a:t>
            </a:r>
          </a:p>
        </p:txBody>
      </p:sp>
      <p:pic>
        <p:nvPicPr>
          <p:cNvPr id="12493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1341438"/>
            <a:ext cx="5080000" cy="339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580063" y="1341438"/>
            <a:ext cx="3213100" cy="406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3" name="Title 1"/>
          <p:cNvSpPr txBox="1">
            <a:spLocks/>
          </p:cNvSpPr>
          <p:nvPr/>
        </p:nvSpPr>
        <p:spPr bwMode="auto">
          <a:xfrm>
            <a:off x="0" y="4941888"/>
            <a:ext cx="9144000" cy="193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ヒラギノ角ゴ Pro W3" charset="0"/>
              </a:rPr>
              <a:t>"…stand firm…give yourself fully to the work of the Lord, because you know that your labor in the Lord is not in vain" (15:58 </a:t>
            </a:r>
            <a:r>
              <a:rPr kumimoji="0" lang="en-US" sz="2400" b="1" i="0" u="none" strike="noStrike" kern="1200" cap="none" spc="0" normalizeH="0" baseline="0" noProof="0">
                <a:ln>
                  <a:noFill/>
                </a:ln>
                <a:solidFill>
                  <a:srgbClr val="FFFFFF"/>
                </a:solidFill>
                <a:effectLst/>
                <a:uLnTx/>
                <a:uFillTx/>
                <a:latin typeface="Arial" charset="0"/>
                <a:ea typeface="ヒラギノ角ゴ Pro W3" charset="0"/>
              </a:rPr>
              <a:t>NIV</a:t>
            </a:r>
            <a:r>
              <a:rPr kumimoji="0" lang="en-US" sz="3200" b="1" i="0" u="none" strike="noStrike" kern="1200" cap="none" spc="0" normalizeH="0" baseline="0" noProof="0">
                <a:ln>
                  <a:noFill/>
                </a:ln>
                <a:solidFill>
                  <a:srgbClr val="FFFFFF"/>
                </a:solidFill>
                <a:effectLst/>
                <a:uLnTx/>
                <a:uFillTx/>
                <a:latin typeface="Arial" charset="0"/>
                <a:ea typeface="ヒラギノ角ゴ Pro W3" charset="0"/>
              </a:rPr>
              <a:t>)</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8482" name="Rectangle 2"/>
          <p:cNvSpPr>
            <a:spLocks noGrp="1" noChangeArrowheads="1"/>
          </p:cNvSpPr>
          <p:nvPr>
            <p:ph type="title" idx="4294967295"/>
          </p:nvPr>
        </p:nvSpPr>
        <p:spPr>
          <a:xfrm>
            <a:off x="0" y="304800"/>
            <a:ext cx="9144000" cy="1143000"/>
          </a:xfrm>
          <a:effectLst>
            <a:outerShdw blurRad="63500" dist="35921" dir="2700000" algn="ctr" rotWithShape="0">
              <a:srgbClr val="000000"/>
            </a:outerShdw>
          </a:effectLst>
        </p:spPr>
        <p:txBody>
          <a:bodyPr/>
          <a:lstStyle/>
          <a:p>
            <a:pPr eaLnBrk="1" hangingPunct="1"/>
            <a:r>
              <a:rPr lang="en-US" sz="4000" b="1" dirty="0">
                <a:solidFill>
                  <a:schemeClr val="bg1"/>
                </a:solidFill>
                <a:latin typeface="Arial" charset="0"/>
                <a:ea typeface="ＭＳ Ｐゴシック" charset="0"/>
                <a:cs typeface="ＭＳ Ｐゴシック" charset="0"/>
              </a:rPr>
              <a:t>The stone was rolled away…</a:t>
            </a:r>
            <a:endParaRPr lang="en-US" b="1" dirty="0">
              <a:latin typeface="Arial" charset="0"/>
              <a:ea typeface="ＭＳ Ｐゴシック" charset="0"/>
              <a:cs typeface="ＭＳ Ｐゴシック" charset="0"/>
            </a:endParaRPr>
          </a:p>
        </p:txBody>
      </p:sp>
      <p:pic>
        <p:nvPicPr>
          <p:cNvPr id="212996" name="Picture 6" descr="stone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47800"/>
            <a:ext cx="5562600" cy="5037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4754552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42" name="Picture 4" descr="garden_tomb_1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43" name="Rectangle 2"/>
          <p:cNvSpPr>
            <a:spLocks noGrp="1" noChangeArrowheads="1"/>
          </p:cNvSpPr>
          <p:nvPr>
            <p:ph type="title" idx="4294967295"/>
          </p:nvPr>
        </p:nvSpPr>
        <p:spPr>
          <a:xfrm>
            <a:off x="0" y="0"/>
            <a:ext cx="5715000" cy="691978"/>
          </a:xfrm>
          <a:solidFill>
            <a:schemeClr val="tx1"/>
          </a:solidFill>
          <a:ln>
            <a:noFill/>
          </a:ln>
        </p:spPr>
        <p:txBody>
          <a:bodyPr vert="horz" wrap="square" lIns="91440" tIns="45720" rIns="91440" bIns="45720" numCol="1" anchor="ctr" anchorCtr="0" compatLnSpc="1">
            <a:prstTxWarp prst="textNoShape">
              <a:avLst/>
            </a:prstTxWarp>
          </a:bodyPr>
          <a:lstStyle/>
          <a:p>
            <a:pPr eaLnBrk="1" hangingPunct="1"/>
            <a:r>
              <a:rPr lang="en-US" b="1" dirty="0">
                <a:solidFill>
                  <a:schemeClr val="bg1"/>
                </a:solidFill>
                <a:latin typeface="Arial" panose="020B0604020202020204" pitchFamily="34" charset="0"/>
                <a:ea typeface="ＭＳ Ｐゴシック" charset="0"/>
                <a:cs typeface="Arial" panose="020B0604020202020204" pitchFamily="34" charset="0"/>
              </a:rPr>
              <a:t>The Garden Tomb</a:t>
            </a:r>
          </a:p>
        </p:txBody>
      </p:sp>
    </p:spTree>
    <p:extLst>
      <p:ext uri="{BB962C8B-B14F-4D97-AF65-F5344CB8AC3E}">
        <p14:creationId xmlns:p14="http://schemas.microsoft.com/office/powerpoint/2010/main" val="45267395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D8B51-BC49-D7EB-E304-C06EA66AD2F6}"/>
            </a:ext>
          </a:extLst>
        </p:cNvPr>
        <p:cNvGrpSpPr/>
        <p:nvPr/>
      </p:nvGrpSpPr>
      <p:grpSpPr>
        <a:xfrm>
          <a:off x="0" y="0"/>
          <a:ext cx="0" cy="0"/>
          <a:chOff x="0" y="0"/>
          <a:chExt cx="0" cy="0"/>
        </a:xfrm>
      </p:grpSpPr>
      <p:pic>
        <p:nvPicPr>
          <p:cNvPr id="2050" name="Picture 2" descr="The Garden Tomb - Madain Project (en)">
            <a:extLst>
              <a:ext uri="{FF2B5EF4-FFF2-40B4-BE49-F238E27FC236}">
                <a16:creationId xmlns:a16="http://schemas.microsoft.com/office/drawing/2014/main" id="{2FED8434-6D74-095B-6630-92C1ABC18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0050"/>
            <a:ext cx="9144000" cy="60579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26B0F52E-D40C-2A82-6600-78548DEBEA06}"/>
              </a:ext>
            </a:extLst>
          </p:cNvPr>
          <p:cNvSpPr>
            <a:spLocks noGrp="1"/>
          </p:cNvSpPr>
          <p:nvPr>
            <p:ph type="title"/>
          </p:nvPr>
        </p:nvSpPr>
        <p:spPr/>
        <p:txBody>
          <a:bodyPr/>
          <a:lstStyle/>
          <a:p>
            <a:r>
              <a:rPr lang="en-US" b="1" dirty="0">
                <a:solidFill>
                  <a:schemeClr val="tx1"/>
                </a:solidFill>
                <a:latin typeface="Arial" charset="0"/>
                <a:ea typeface="ＭＳ Ｐゴシック" charset="0"/>
                <a:cs typeface="ＭＳ Ｐゴシック" charset="0"/>
              </a:rPr>
              <a:t>The Garden Tomb</a:t>
            </a:r>
            <a:endParaRPr lang="en-US"/>
          </a:p>
        </p:txBody>
      </p:sp>
    </p:spTree>
    <p:extLst>
      <p:ext uri="{BB962C8B-B14F-4D97-AF65-F5344CB8AC3E}">
        <p14:creationId xmlns:p14="http://schemas.microsoft.com/office/powerpoint/2010/main" val="314093947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gravecloth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012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459" name="Rectangle 3"/>
          <p:cNvSpPr>
            <a:spLocks noGrp="1" noChangeArrowheads="1"/>
          </p:cNvSpPr>
          <p:nvPr>
            <p:ph type="title"/>
          </p:nvPr>
        </p:nvSpPr>
        <p:spPr>
          <a:xfrm>
            <a:off x="3581400" y="274638"/>
            <a:ext cx="1981200" cy="3306762"/>
          </a:xfrm>
        </p:spPr>
        <p:txBody>
          <a:bodyPr/>
          <a:lstStyle/>
          <a:p>
            <a:pPr eaLnBrk="1" hangingPunct="1"/>
            <a:r>
              <a:rPr lang="en-US" dirty="0">
                <a:latin typeface="Tahoma" charset="0"/>
                <a:ea typeface="ＭＳ Ｐゴシック" charset="0"/>
              </a:rPr>
              <a:t>Empty linens</a:t>
            </a:r>
          </a:p>
        </p:txBody>
      </p:sp>
    </p:spTree>
    <p:extLst>
      <p:ext uri="{BB962C8B-B14F-4D97-AF65-F5344CB8AC3E}">
        <p14:creationId xmlns:p14="http://schemas.microsoft.com/office/powerpoint/2010/main" val="91538763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785FF1-7D43-4BF9-BEEA-5936DA402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C. The Visit of the Women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GB"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186</a:t>
            </a:r>
          </a:p>
          <a:p>
            <a:pPr algn="ctr" defTabSz="914400" fontAlgn="base">
              <a:spcBef>
                <a:spcPct val="20000"/>
              </a:spcBef>
              <a:buClr>
                <a:srgbClr val="FFCC00"/>
              </a:buClr>
              <a:buSzPct val="70000"/>
            </a:pPr>
            <a:r>
              <a:rPr lang="en-GB"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Matthew 28:5-8; Mark 16:2-8; Luke 24:1-8; John 20:1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women see an open tomb and angels who herald Christ's resurrection, commanding them for the disciples to meet Jesus in Galilee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925490"/>
          </a:xfrm>
          <a:prstGeom prst="rect">
            <a:avLst/>
          </a:prstGeom>
          <a:noFill/>
        </p:spPr>
        <p:txBody>
          <a:bodyPr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IS ALIVE</a:t>
            </a: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28:1-15</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16:1-20</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24:1-47</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20:1-29</a:t>
            </a:r>
          </a:p>
        </p:txBody>
      </p:sp>
      <p:sp>
        <p:nvSpPr>
          <p:cNvPr id="9" name="TextBox 8"/>
          <p:cNvSpPr txBox="1"/>
          <p:nvPr/>
        </p:nvSpPr>
        <p:spPr>
          <a:xfrm>
            <a:off x="217688" y="4377376"/>
            <a:ext cx="3091165" cy="418647"/>
          </a:xfrm>
          <a:prstGeom prst="rect">
            <a:avLst/>
          </a:prstGeom>
          <a:noFill/>
        </p:spPr>
        <p:txBody>
          <a:bodyPr wrap="none" lIns="64218" tIns="32107" rIns="64218" bIns="32107">
            <a:spAutoFit/>
          </a:bodyPr>
          <a:lstStyle/>
          <a:p>
            <a:pPr marL="0" marR="0" lvl="0" indent="0" algn="l" defTabSz="321279"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THE EASTER STORY</a:t>
            </a:r>
          </a:p>
        </p:txBody>
      </p:sp>
      <p:grpSp>
        <p:nvGrpSpPr>
          <p:cNvPr id="11" name="Group 10"/>
          <p:cNvGrpSpPr/>
          <p:nvPr/>
        </p:nvGrpSpPr>
        <p:grpSpPr>
          <a:xfrm>
            <a:off x="6372200" y="116633"/>
            <a:ext cx="3456896" cy="1440159"/>
            <a:chOff x="5508104" y="620689"/>
            <a:chExt cx="3456896" cy="1440159"/>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3" name="TextBox 12"/>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2300520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1401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474"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4276" name="Text Box 4"/>
          <p:cNvSpPr txBox="1">
            <a:spLocks noChangeArrowheads="1"/>
          </p:cNvSpPr>
          <p:nvPr/>
        </p:nvSpPr>
        <p:spPr bwMode="auto">
          <a:xfrm>
            <a:off x="457201" y="1022350"/>
            <a:ext cx="8991600" cy="5607050"/>
          </a:xfrm>
          <a:prstGeom prst="rect">
            <a:avLst/>
          </a:prstGeom>
          <a:noFill/>
          <a:ln w="28575" cap="sq">
            <a:noFill/>
            <a:miter lim="800000"/>
            <a:headEnd type="none" w="sm" len="sm"/>
            <a:tailEnd type="none" w="sm" len="sm"/>
          </a:ln>
          <a:effectLst/>
        </p:spPr>
        <p:txBody>
          <a:bodyPr lIns="91334" tIns="45667" rIns="91334" bIns="45667"/>
          <a:lstStyle/>
          <a:p>
            <a:pPr marL="621596" marR="0" lvl="1" indent="-621596"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altLang="zh-CN" sz="3200" b="1" i="0" u="none" strike="noStrike" kern="1200" cap="none" spc="0" normalizeH="0" baseline="0" noProof="0" dirty="0">
                <a:ln>
                  <a:noFill/>
                </a:ln>
                <a:solidFill>
                  <a:srgbClr val="000000"/>
                </a:solidFill>
                <a:effectLst/>
                <a:uLnTx/>
                <a:uFillTx/>
                <a:latin typeface="Arial" charset="0"/>
                <a:ea typeface="SimSun" pitchFamily="2" charset="-122"/>
                <a:cs typeface="Times New Roman"/>
              </a:rPr>
              <a:t>Kingdom</a:t>
            </a:r>
          </a:p>
          <a:p>
            <a:pPr marL="621596" marR="0" lvl="1" indent="-621596"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altLang="zh-CN" sz="3200" b="1" i="0" u="none" strike="noStrike" kern="1200" cap="none" spc="0" normalizeH="0" baseline="0" noProof="0" dirty="0">
                <a:ln>
                  <a:noFill/>
                </a:ln>
                <a:solidFill>
                  <a:srgbClr val="000000"/>
                </a:solidFill>
                <a:effectLst/>
                <a:uLnTx/>
                <a:uFillTx/>
                <a:latin typeface="Arial" charset="0"/>
                <a:ea typeface="SimSun" pitchFamily="2" charset="-122"/>
                <a:cs typeface="Times New Roman"/>
              </a:rPr>
              <a:t>Significance</a:t>
            </a:r>
          </a:p>
          <a:p>
            <a:pPr marL="621596" marR="0" lvl="1" indent="-621596"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altLang="zh-CN" sz="3200" b="1" i="0" u="none" strike="noStrike" kern="1200" cap="none" spc="0" normalizeH="0" baseline="0" noProof="0" dirty="0">
                <a:ln>
                  <a:noFill/>
                </a:ln>
                <a:solidFill>
                  <a:srgbClr val="000000"/>
                </a:solidFill>
                <a:effectLst/>
                <a:uLnTx/>
                <a:uFillTx/>
                <a:latin typeface="Arial" charset="0"/>
                <a:ea typeface="SimSun" pitchFamily="2" charset="-122"/>
                <a:cs typeface="Times New Roman"/>
              </a:rPr>
              <a:t>Interpretation</a:t>
            </a:r>
          </a:p>
          <a:p>
            <a:pPr marL="621596" marR="0" lvl="1" indent="-621596"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altLang="zh-CN" sz="3200" b="1" i="0" u="none" strike="noStrike" kern="1200" cap="none" spc="0" normalizeH="0" baseline="0" noProof="0" dirty="0">
                <a:ln>
                  <a:noFill/>
                </a:ln>
                <a:solidFill>
                  <a:srgbClr val="000000"/>
                </a:solidFill>
                <a:effectLst/>
                <a:uLnTx/>
                <a:uFillTx/>
                <a:latin typeface="Arial" charset="0"/>
                <a:ea typeface="SimSun" pitchFamily="2" charset="-122"/>
                <a:cs typeface="Times New Roman"/>
              </a:rPr>
              <a:t>Superb Style</a:t>
            </a:r>
          </a:p>
          <a:p>
            <a:pPr marL="621596" marR="0" lvl="1" indent="-621596"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altLang="zh-CN" sz="3200" b="1" i="0" u="none" strike="noStrike" kern="1200" cap="none" spc="0" normalizeH="0" baseline="0" noProof="0" dirty="0">
                <a:ln>
                  <a:noFill/>
                </a:ln>
                <a:solidFill>
                  <a:srgbClr val="000000"/>
                </a:solidFill>
                <a:effectLst/>
                <a:uLnTx/>
                <a:uFillTx/>
                <a:latin typeface="Arial" charset="0"/>
                <a:ea typeface="SimSun" pitchFamily="2" charset="-122"/>
                <a:cs typeface="Times New Roman"/>
              </a:rPr>
              <a:t>Universal message</a:t>
            </a:r>
          </a:p>
          <a:p>
            <a:pPr marL="621596" marR="0" lvl="1" indent="-621596"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altLang="zh-CN" sz="3200" b="1" i="0" u="none" strike="noStrike" kern="1200" cap="none" spc="0" normalizeH="0" baseline="0" noProof="0" dirty="0">
                <a:ln>
                  <a:noFill/>
                </a:ln>
                <a:solidFill>
                  <a:srgbClr val="000000"/>
                </a:solidFill>
                <a:effectLst/>
                <a:uLnTx/>
                <a:uFillTx/>
                <a:latin typeface="Arial" charset="0"/>
                <a:ea typeface="SimSun" pitchFamily="2" charset="-122"/>
                <a:cs typeface="Times New Roman"/>
              </a:rPr>
              <a:t>Holy Spirit</a:t>
            </a:r>
          </a:p>
          <a:p>
            <a:pPr marL="621596" marR="0" lvl="1" indent="-621596"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altLang="zh-CN" sz="3200" b="1" i="0" u="none" strike="noStrike" kern="1200" cap="none" spc="0" normalizeH="0" baseline="0" noProof="0" dirty="0">
                <a:ln>
                  <a:noFill/>
                </a:ln>
                <a:solidFill>
                  <a:srgbClr val="000000"/>
                </a:solidFill>
                <a:effectLst/>
                <a:uLnTx/>
                <a:uFillTx/>
                <a:latin typeface="Arial" charset="0"/>
                <a:ea typeface="SimSun" pitchFamily="2" charset="-122"/>
                <a:cs typeface="Times New Roman"/>
              </a:rPr>
              <a:t>Gentile</a:t>
            </a:r>
          </a:p>
          <a:p>
            <a:pPr marL="621596" marR="0" lvl="1" indent="-621596"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altLang="zh-CN" sz="3200" b="1" i="0" u="none" strike="noStrike" kern="1200" cap="none" spc="0" normalizeH="0" baseline="0" noProof="0" dirty="0">
                <a:ln>
                  <a:noFill/>
                </a:ln>
                <a:solidFill>
                  <a:srgbClr val="000000"/>
                </a:solidFill>
                <a:effectLst/>
                <a:uLnTx/>
                <a:uFillTx/>
                <a:latin typeface="Arial" charset="0"/>
                <a:ea typeface="SimSun" pitchFamily="2" charset="-122"/>
                <a:cs typeface="Times New Roman"/>
              </a:rPr>
              <a:t>Comprehensive</a:t>
            </a:r>
          </a:p>
          <a:p>
            <a:pPr marL="621596" marR="0" lvl="1" indent="-621596"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altLang="zh-CN" sz="3200" b="1" i="0" u="none" strike="noStrike" kern="1200" cap="none" spc="0" normalizeH="0" baseline="0" noProof="0" dirty="0">
                <a:ln>
                  <a:noFill/>
                </a:ln>
                <a:solidFill>
                  <a:srgbClr val="000000"/>
                </a:solidFill>
                <a:effectLst/>
                <a:uLnTx/>
                <a:uFillTx/>
                <a:latin typeface="Arial" charset="0"/>
                <a:ea typeface="SimSun" pitchFamily="2" charset="-122"/>
                <a:cs typeface="Times New Roman"/>
              </a:rPr>
              <a:t>Sermons</a:t>
            </a:r>
          </a:p>
        </p:txBody>
      </p:sp>
      <p:sp>
        <p:nvSpPr>
          <p:cNvPr id="233476" name="TextBox 5"/>
          <p:cNvSpPr txBox="1">
            <a:spLocks noChangeArrowheads="1"/>
          </p:cNvSpPr>
          <p:nvPr/>
        </p:nvSpPr>
        <p:spPr bwMode="auto">
          <a:xfrm>
            <a:off x="8293379" y="71445"/>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123</a:t>
            </a:r>
          </a:p>
        </p:txBody>
      </p:sp>
      <p:sp>
        <p:nvSpPr>
          <p:cNvPr id="233477" name="Title 6"/>
          <p:cNvSpPr>
            <a:spLocks noGrp="1"/>
          </p:cNvSpPr>
          <p:nvPr>
            <p:ph type="title" idx="4294967295"/>
          </p:nvPr>
        </p:nvSpPr>
        <p:spPr>
          <a:xfrm>
            <a:off x="685800" y="152414"/>
            <a:ext cx="7772400" cy="708025"/>
          </a:xfrm>
          <a:effectLst>
            <a:outerShdw dist="35921" dir="2700000" algn="ctr" rotWithShape="0">
              <a:schemeClr val="bg1"/>
            </a:outerShdw>
          </a:effectLst>
        </p:spPr>
        <p:txBody>
          <a:bodyPr>
            <a:spAutoFit/>
          </a:bodyPr>
          <a:lstStyle/>
          <a:p>
            <a:pPr>
              <a:spcBef>
                <a:spcPct val="50000"/>
              </a:spcBef>
            </a:pPr>
            <a:r>
              <a:rPr lang="en-US" sz="4000" b="1" u="sng">
                <a:solidFill>
                  <a:srgbClr val="663300"/>
                </a:solidFill>
                <a:latin typeface="Arial" charset="0"/>
                <a:cs typeface="Times New Roman" charset="0"/>
              </a:rPr>
              <a:t>Key Characteristics of Acts</a:t>
            </a:r>
          </a:p>
        </p:txBody>
      </p:sp>
      <p:pic>
        <p:nvPicPr>
          <p:cNvPr id="2" name="Picture 1"/>
          <p:cNvPicPr>
            <a:picLocks noChangeAspect="1"/>
          </p:cNvPicPr>
          <p:nvPr/>
        </p:nvPicPr>
        <p:blipFill>
          <a:blip r:embed="rId4"/>
          <a:stretch>
            <a:fillRect/>
          </a:stretch>
        </p:blipFill>
        <p:spPr>
          <a:xfrm>
            <a:off x="4789090" y="1268760"/>
            <a:ext cx="4347931" cy="55856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6">
                                            <p:txEl>
                                              <p:pRg st="3" end="3"/>
                                            </p:txEl>
                                          </p:spTgt>
                                        </p:tgtEl>
                                        <p:attrNameLst>
                                          <p:attrName>style.visibility</p:attrName>
                                        </p:attrNameLst>
                                      </p:cBhvr>
                                      <p:to>
                                        <p:strVal val="visible"/>
                                      </p:to>
                                    </p:set>
                                    <p:anim calcmode="lin" valueType="num">
                                      <p:cBhvr additive="base">
                                        <p:cTn id="7" dur="500" fill="hold"/>
                                        <p:tgtEl>
                                          <p:spTgt spid="54276">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4276">
                                            <p:txEl>
                                              <p:pRg st="4" end="4"/>
                                            </p:txEl>
                                          </p:spTgt>
                                        </p:tgtEl>
                                        <p:attrNameLst>
                                          <p:attrName>style.visibility</p:attrName>
                                        </p:attrNameLst>
                                      </p:cBhvr>
                                      <p:to>
                                        <p:strVal val="visible"/>
                                      </p:to>
                                    </p:set>
                                    <p:anim calcmode="lin" valueType="num">
                                      <p:cBhvr additive="base">
                                        <p:cTn id="13" dur="500" fill="hold"/>
                                        <p:tgtEl>
                                          <p:spTgt spid="54276">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427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4276">
                                            <p:txEl>
                                              <p:pRg st="5" end="5"/>
                                            </p:txEl>
                                          </p:spTgt>
                                        </p:tgtEl>
                                        <p:attrNameLst>
                                          <p:attrName>style.visibility</p:attrName>
                                        </p:attrNameLst>
                                      </p:cBhvr>
                                      <p:to>
                                        <p:strVal val="visible"/>
                                      </p:to>
                                    </p:set>
                                    <p:anim calcmode="lin" valueType="num">
                                      <p:cBhvr additive="base">
                                        <p:cTn id="19" dur="500" fill="hold"/>
                                        <p:tgtEl>
                                          <p:spTgt spid="54276">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427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4276">
                                            <p:txEl>
                                              <p:pRg st="6" end="6"/>
                                            </p:txEl>
                                          </p:spTgt>
                                        </p:tgtEl>
                                        <p:attrNameLst>
                                          <p:attrName>style.visibility</p:attrName>
                                        </p:attrNameLst>
                                      </p:cBhvr>
                                      <p:to>
                                        <p:strVal val="visible"/>
                                      </p:to>
                                    </p:set>
                                    <p:anim calcmode="lin" valueType="num">
                                      <p:cBhvr additive="base">
                                        <p:cTn id="25" dur="500" fill="hold"/>
                                        <p:tgtEl>
                                          <p:spTgt spid="54276">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427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4276">
                                            <p:txEl>
                                              <p:pRg st="7" end="7"/>
                                            </p:txEl>
                                          </p:spTgt>
                                        </p:tgtEl>
                                        <p:attrNameLst>
                                          <p:attrName>style.visibility</p:attrName>
                                        </p:attrNameLst>
                                      </p:cBhvr>
                                      <p:to>
                                        <p:strVal val="visible"/>
                                      </p:to>
                                    </p:set>
                                    <p:anim calcmode="lin" valueType="num">
                                      <p:cBhvr additive="base">
                                        <p:cTn id="31" dur="500" fill="hold"/>
                                        <p:tgtEl>
                                          <p:spTgt spid="54276">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427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4276">
                                            <p:txEl>
                                              <p:pRg st="8" end="8"/>
                                            </p:txEl>
                                          </p:spTgt>
                                        </p:tgtEl>
                                        <p:attrNameLst>
                                          <p:attrName>style.visibility</p:attrName>
                                        </p:attrNameLst>
                                      </p:cBhvr>
                                      <p:to>
                                        <p:strVal val="visible"/>
                                      </p:to>
                                    </p:set>
                                    <p:anim calcmode="lin" valueType="num">
                                      <p:cBhvr additive="base">
                                        <p:cTn id="37" dur="500" fill="hold"/>
                                        <p:tgtEl>
                                          <p:spTgt spid="54276">
                                            <p:txEl>
                                              <p:pRg st="8" end="8"/>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4276">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build="p" bldLvl="2"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90170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0325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3925713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5"/>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503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44624"/>
            <a:ext cx="8229600" cy="922338"/>
          </a:xfrm>
          <a:solidFill>
            <a:schemeClr val="accent4">
              <a:lumMod val="10000"/>
            </a:schemeClr>
          </a:solidFill>
        </p:spPr>
        <p:txBody>
          <a:bodyPr/>
          <a:lstStyle/>
          <a:p>
            <a:r>
              <a:rPr lang="en-US" altLang="en-US" b="1" dirty="0">
                <a:solidFill>
                  <a:srgbClr val="FFFFFF"/>
                </a:solidFill>
                <a:latin typeface="Arial" pitchFamily="34" charset="0"/>
                <a:cs typeface="Arial" pitchFamily="34" charset="0"/>
              </a:rPr>
              <a:t>A Prophetic Weekend</a:t>
            </a:r>
          </a:p>
        </p:txBody>
      </p:sp>
      <p:sp>
        <p:nvSpPr>
          <p:cNvPr id="5" name="Rectangle 4"/>
          <p:cNvSpPr/>
          <p:nvPr/>
        </p:nvSpPr>
        <p:spPr>
          <a:xfrm>
            <a:off x="612775" y="1398762"/>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Tahoma"/>
              <a:ea typeface="+mn-ea"/>
              <a:cs typeface="+mn-cs"/>
            </a:endParaRPr>
          </a:p>
        </p:txBody>
      </p:sp>
      <p:grpSp>
        <p:nvGrpSpPr>
          <p:cNvPr id="259076" name="Group 6"/>
          <p:cNvGrpSpPr>
            <a:grpSpLocks/>
          </p:cNvGrpSpPr>
          <p:nvPr/>
        </p:nvGrpSpPr>
        <p:grpSpPr bwMode="auto">
          <a:xfrm>
            <a:off x="612775" y="1327324"/>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Thursday</a:t>
              </a:r>
            </a:p>
          </p:txBody>
        </p:sp>
      </p:grpSp>
      <p:grpSp>
        <p:nvGrpSpPr>
          <p:cNvPr id="259077" name="Group 7"/>
          <p:cNvGrpSpPr>
            <a:grpSpLocks/>
          </p:cNvGrpSpPr>
          <p:nvPr/>
        </p:nvGrpSpPr>
        <p:grpSpPr bwMode="auto">
          <a:xfrm>
            <a:off x="2413000" y="1327324"/>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Friday</a:t>
              </a:r>
            </a:p>
          </p:txBody>
        </p:sp>
      </p:grpSp>
      <p:grpSp>
        <p:nvGrpSpPr>
          <p:cNvPr id="259078" name="Group 10"/>
          <p:cNvGrpSpPr>
            <a:grpSpLocks/>
          </p:cNvGrpSpPr>
          <p:nvPr/>
        </p:nvGrpSpPr>
        <p:grpSpPr bwMode="auto">
          <a:xfrm>
            <a:off x="4213225" y="1327324"/>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Saturday</a:t>
              </a:r>
            </a:p>
          </p:txBody>
        </p:sp>
      </p:grpSp>
      <p:grpSp>
        <p:nvGrpSpPr>
          <p:cNvPr id="259079" name="Group 13"/>
          <p:cNvGrpSpPr>
            <a:grpSpLocks/>
          </p:cNvGrpSpPr>
          <p:nvPr/>
        </p:nvGrpSpPr>
        <p:grpSpPr bwMode="auto">
          <a:xfrm>
            <a:off x="6013450" y="1327324"/>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Sunday</a:t>
              </a:r>
            </a:p>
          </p:txBody>
        </p:sp>
      </p:grpSp>
      <p:grpSp>
        <p:nvGrpSpPr>
          <p:cNvPr id="26" name="Group 25"/>
          <p:cNvGrpSpPr>
            <a:grpSpLocks/>
          </p:cNvGrpSpPr>
          <p:nvPr/>
        </p:nvGrpSpPr>
        <p:grpSpPr bwMode="auto">
          <a:xfrm>
            <a:off x="1189038" y="1975024"/>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28" name="Group 27"/>
          <p:cNvGrpSpPr>
            <a:grpSpLocks/>
          </p:cNvGrpSpPr>
          <p:nvPr/>
        </p:nvGrpSpPr>
        <p:grpSpPr bwMode="auto">
          <a:xfrm>
            <a:off x="3211513" y="1975024"/>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27" name="Group 26"/>
          <p:cNvGrpSpPr>
            <a:grpSpLocks/>
          </p:cNvGrpSpPr>
          <p:nvPr/>
        </p:nvGrpSpPr>
        <p:grpSpPr bwMode="auto">
          <a:xfrm>
            <a:off x="5233988" y="1975024"/>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mn-ea"/>
                  <a:cs typeface="Arial"/>
                </a:rPr>
                <a:t>Firstfruits</a:t>
              </a:r>
              <a:endParaRPr kumimoji="0" lang="en-US" sz="2400" b="1" i="0" u="none" strike="noStrike" kern="1200" cap="none" spc="0" normalizeH="0" baseline="0" noProof="0" dirty="0">
                <a:ln>
                  <a:noFill/>
                </a:ln>
                <a:solidFill>
                  <a:srgbClr val="FFFFFF"/>
                </a:solidFill>
                <a:effectLst/>
                <a:uLnTx/>
                <a:uFillTx/>
                <a:latin typeface="Arial"/>
                <a:ea typeface="+mn-ea"/>
                <a:cs typeface="Arial"/>
              </a:endParaRPr>
            </a:p>
          </p:txBody>
        </p:sp>
      </p:grpSp>
      <p:sp>
        <p:nvSpPr>
          <p:cNvPr id="23" name="Rectangle 22"/>
          <p:cNvSpPr/>
          <p:nvPr/>
        </p:nvSpPr>
        <p:spPr>
          <a:xfrm>
            <a:off x="611857" y="384775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Last Supper</a:t>
            </a:r>
          </a:p>
        </p:txBody>
      </p:sp>
      <p:sp>
        <p:nvSpPr>
          <p:cNvPr id="24" name="Rectangle 23"/>
          <p:cNvSpPr/>
          <p:nvPr/>
        </p:nvSpPr>
        <p:spPr>
          <a:xfrm>
            <a:off x="2655819" y="384775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Crucifixion</a:t>
            </a:r>
          </a:p>
        </p:txBody>
      </p:sp>
      <p:sp>
        <p:nvSpPr>
          <p:cNvPr id="25" name="Rectangle 24"/>
          <p:cNvSpPr/>
          <p:nvPr/>
        </p:nvSpPr>
        <p:spPr>
          <a:xfrm>
            <a:off x="5836933" y="3847753"/>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Resurrection</a:t>
            </a:r>
          </a:p>
        </p:txBody>
      </p:sp>
      <p:grpSp>
        <p:nvGrpSpPr>
          <p:cNvPr id="29" name="Group 28"/>
          <p:cNvGrpSpPr>
            <a:grpSpLocks/>
          </p:cNvGrpSpPr>
          <p:nvPr/>
        </p:nvGrpSpPr>
        <p:grpSpPr bwMode="auto">
          <a:xfrm>
            <a:off x="3203575" y="2983087"/>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32" name="Group 31"/>
          <p:cNvGrpSpPr>
            <a:grpSpLocks/>
          </p:cNvGrpSpPr>
          <p:nvPr/>
        </p:nvGrpSpPr>
        <p:grpSpPr bwMode="auto">
          <a:xfrm>
            <a:off x="5226050" y="2983087"/>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35" name="Group 34"/>
          <p:cNvGrpSpPr>
            <a:grpSpLocks/>
          </p:cNvGrpSpPr>
          <p:nvPr/>
        </p:nvGrpSpPr>
        <p:grpSpPr bwMode="auto">
          <a:xfrm>
            <a:off x="7248525" y="2983087"/>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mn-ea"/>
                  <a:cs typeface="Arial"/>
                </a:rPr>
                <a:t>Firstfruits</a:t>
              </a:r>
              <a:endParaRPr kumimoji="0" lang="en-US" sz="2400" b="1" i="0" u="none" strike="noStrike" kern="1200" cap="none" spc="0" normalizeH="0" baseline="0" noProof="0" dirty="0">
                <a:ln>
                  <a:noFill/>
                </a:ln>
                <a:solidFill>
                  <a:srgbClr val="FFFFFF"/>
                </a:solidFill>
                <a:effectLst/>
                <a:uLnTx/>
                <a:uFillTx/>
                <a:latin typeface="Arial"/>
                <a:ea typeface="+mn-ea"/>
                <a:cs typeface="Arial"/>
              </a:endParaRPr>
            </a:p>
          </p:txBody>
        </p:sp>
      </p:grpSp>
      <p:sp>
        <p:nvSpPr>
          <p:cNvPr id="38" name="Left Arrow 24"/>
          <p:cNvSpPr>
            <a:spLocks noChangeArrowheads="1"/>
          </p:cNvSpPr>
          <p:nvPr/>
        </p:nvSpPr>
        <p:spPr bwMode="auto">
          <a:xfrm rot="10800000">
            <a:off x="0" y="1832149"/>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39" name="Title 3"/>
          <p:cNvSpPr txBox="1">
            <a:spLocks/>
          </p:cNvSpPr>
          <p:nvPr/>
        </p:nvSpPr>
        <p:spPr bwMode="auto">
          <a:xfrm>
            <a:off x="-71438" y="2136949"/>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Galilean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0" name="Left Arrow 24"/>
          <p:cNvSpPr>
            <a:spLocks noChangeArrowheads="1"/>
          </p:cNvSpPr>
          <p:nvPr/>
        </p:nvSpPr>
        <p:spPr bwMode="auto">
          <a:xfrm rot="10800000">
            <a:off x="1655763" y="2605262"/>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41" name="Title 3"/>
          <p:cNvSpPr txBox="1">
            <a:spLocks/>
          </p:cNvSpPr>
          <p:nvPr/>
        </p:nvSpPr>
        <p:spPr bwMode="auto">
          <a:xfrm>
            <a:off x="1584325" y="2911649"/>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Judean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2" name="Rectangle 41">
            <a:extLst>
              <a:ext uri="{FF2B5EF4-FFF2-40B4-BE49-F238E27FC236}">
                <a16:creationId xmlns:a16="http://schemas.microsoft.com/office/drawing/2014/main" id="{921C6668-1B7C-7742-AA6B-104E5A5FAD77}"/>
              </a:ext>
            </a:extLst>
          </p:cNvPr>
          <p:cNvSpPr/>
          <p:nvPr/>
        </p:nvSpPr>
        <p:spPr>
          <a:xfrm>
            <a:off x="0" y="5013176"/>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“But now Christ has been raised from the dead, the first fruits of those who are asleep” (1 Cor 15:20 </a:t>
            </a:r>
            <a:r>
              <a:rPr kumimoji="0" lang="en-US" sz="20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NAU</a:t>
            </a: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a:t>
            </a:r>
          </a:p>
        </p:txBody>
      </p:sp>
      <p:sp>
        <p:nvSpPr>
          <p:cNvPr id="43" name="Rectangle 42">
            <a:extLst>
              <a:ext uri="{FF2B5EF4-FFF2-40B4-BE49-F238E27FC236}">
                <a16:creationId xmlns:a16="http://schemas.microsoft.com/office/drawing/2014/main" id="{725E5D2A-1E19-684E-A37A-B70665CA4086}"/>
              </a:ext>
            </a:extLst>
          </p:cNvPr>
          <p:cNvSpPr/>
          <p:nvPr/>
        </p:nvSpPr>
        <p:spPr>
          <a:xfrm>
            <a:off x="-8708" y="5927576"/>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Christ is the only one ever resurrected, but as such, he is also the first among many who will join a resurrected body.</a:t>
            </a:r>
          </a:p>
        </p:txBody>
      </p:sp>
      <p:sp>
        <p:nvSpPr>
          <p:cNvPr id="44" name="Rectangle 43">
            <a:extLst>
              <a:ext uri="{FF2B5EF4-FFF2-40B4-BE49-F238E27FC236}">
                <a16:creationId xmlns:a16="http://schemas.microsoft.com/office/drawing/2014/main" id="{B17B2E9C-F600-864A-89EE-A4CEF09EEE9F}"/>
              </a:ext>
            </a:extLst>
          </p:cNvPr>
          <p:cNvSpPr/>
          <p:nvPr/>
        </p:nvSpPr>
        <p:spPr>
          <a:xfrm>
            <a:off x="611857" y="438177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2 April 33</a:t>
            </a:r>
          </a:p>
        </p:txBody>
      </p:sp>
      <p:sp>
        <p:nvSpPr>
          <p:cNvPr id="45" name="Rectangle 44">
            <a:extLst>
              <a:ext uri="{FF2B5EF4-FFF2-40B4-BE49-F238E27FC236}">
                <a16:creationId xmlns:a16="http://schemas.microsoft.com/office/drawing/2014/main" id="{D5A487AA-21DC-3B40-AAFC-571AE8C7413B}"/>
              </a:ext>
            </a:extLst>
          </p:cNvPr>
          <p:cNvSpPr/>
          <p:nvPr/>
        </p:nvSpPr>
        <p:spPr>
          <a:xfrm>
            <a:off x="2655819" y="438177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3 April 33</a:t>
            </a:r>
          </a:p>
        </p:txBody>
      </p:sp>
      <p:sp>
        <p:nvSpPr>
          <p:cNvPr id="46" name="Rectangle 45">
            <a:extLst>
              <a:ext uri="{FF2B5EF4-FFF2-40B4-BE49-F238E27FC236}">
                <a16:creationId xmlns:a16="http://schemas.microsoft.com/office/drawing/2014/main" id="{87773E08-A513-8545-ADAD-4EAED9A2F74D}"/>
              </a:ext>
            </a:extLst>
          </p:cNvPr>
          <p:cNvSpPr/>
          <p:nvPr/>
        </p:nvSpPr>
        <p:spPr>
          <a:xfrm>
            <a:off x="5836933" y="4381773"/>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5 April 33</a:t>
            </a:r>
          </a:p>
        </p:txBody>
      </p:sp>
    </p:spTree>
    <p:extLst>
      <p:ext uri="{BB962C8B-B14F-4D97-AF65-F5344CB8AC3E}">
        <p14:creationId xmlns:p14="http://schemas.microsoft.com/office/powerpoint/2010/main" val="2615512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ppt_w</p:attrName>
                                        </p:attrNameLst>
                                      </p:cBhvr>
                                      <p:tavLst>
                                        <p:tav tm="0">
                                          <p:val>
                                            <p:strVal val="#ppt_w*0.70"/>
                                          </p:val>
                                        </p:tav>
                                        <p:tav tm="100000">
                                          <p:val>
                                            <p:strVal val="#ppt_w"/>
                                          </p:val>
                                        </p:tav>
                                      </p:tavLst>
                                    </p:anim>
                                    <p:anim calcmode="lin" valueType="num">
                                      <p:cBhvr>
                                        <p:cTn id="29" dur="1000" fill="hold"/>
                                        <p:tgtEl>
                                          <p:spTgt spid="23"/>
                                        </p:tgtEl>
                                        <p:attrNameLst>
                                          <p:attrName>ppt_h</p:attrName>
                                        </p:attrNameLst>
                                      </p:cBhvr>
                                      <p:tavLst>
                                        <p:tav tm="0">
                                          <p:val>
                                            <p:strVal val="#ppt_h"/>
                                          </p:val>
                                        </p:tav>
                                        <p:tav tm="100000">
                                          <p:val>
                                            <p:strVal val="#ppt_h"/>
                                          </p:val>
                                        </p:tav>
                                      </p:tavLst>
                                    </p:anim>
                                    <p:animEffect transition="in" filter="fade">
                                      <p:cBhvr>
                                        <p:cTn id="30" dur="1000"/>
                                        <p:tgtEl>
                                          <p:spTgt spid="2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strVal val="#ppt_w*0.70"/>
                                          </p:val>
                                        </p:tav>
                                        <p:tav tm="100000">
                                          <p:val>
                                            <p:strVal val="#ppt_w"/>
                                          </p:val>
                                        </p:tav>
                                      </p:tavLst>
                                    </p:anim>
                                    <p:anim calcmode="lin" valueType="num">
                                      <p:cBhvr>
                                        <p:cTn id="36" dur="1000" fill="hold"/>
                                        <p:tgtEl>
                                          <p:spTgt spid="24"/>
                                        </p:tgtEl>
                                        <p:attrNameLst>
                                          <p:attrName>ppt_h</p:attrName>
                                        </p:attrNameLst>
                                      </p:cBhvr>
                                      <p:tavLst>
                                        <p:tav tm="0">
                                          <p:val>
                                            <p:strVal val="#ppt_h"/>
                                          </p:val>
                                        </p:tav>
                                        <p:tav tm="100000">
                                          <p:val>
                                            <p:strVal val="#ppt_h"/>
                                          </p:val>
                                        </p:tav>
                                      </p:tavLst>
                                    </p:anim>
                                    <p:animEffect transition="in" filter="fade">
                                      <p:cBhvr>
                                        <p:cTn id="37" dur="1000"/>
                                        <p:tgtEl>
                                          <p:spTgt spid="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strVal val="#ppt_w*0.70"/>
                                          </p:val>
                                        </p:tav>
                                        <p:tav tm="100000">
                                          <p:val>
                                            <p:strVal val="#ppt_w"/>
                                          </p:val>
                                        </p:tav>
                                      </p:tavLst>
                                    </p:anim>
                                    <p:anim calcmode="lin" valueType="num">
                                      <p:cBhvr>
                                        <p:cTn id="43" dur="1000" fill="hold"/>
                                        <p:tgtEl>
                                          <p:spTgt spid="25"/>
                                        </p:tgtEl>
                                        <p:attrNameLst>
                                          <p:attrName>ppt_h</p:attrName>
                                        </p:attrNameLst>
                                      </p:cBhvr>
                                      <p:tavLst>
                                        <p:tav tm="0">
                                          <p:val>
                                            <p:strVal val="#ppt_h"/>
                                          </p:val>
                                        </p:tav>
                                        <p:tav tm="100000">
                                          <p:val>
                                            <p:strVal val="#ppt_h"/>
                                          </p:val>
                                        </p:tav>
                                      </p:tavLst>
                                    </p:anim>
                                    <p:animEffect transition="in" filter="fade">
                                      <p:cBhvr>
                                        <p:cTn id="44" dur="1000"/>
                                        <p:tgtEl>
                                          <p:spTgt spid="2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1000" fill="hold"/>
                                        <p:tgtEl>
                                          <p:spTgt spid="29"/>
                                        </p:tgtEl>
                                        <p:attrNameLst>
                                          <p:attrName>ppt_w</p:attrName>
                                        </p:attrNameLst>
                                      </p:cBhvr>
                                      <p:tavLst>
                                        <p:tav tm="0">
                                          <p:val>
                                            <p:strVal val="#ppt_w*0.70"/>
                                          </p:val>
                                        </p:tav>
                                        <p:tav tm="100000">
                                          <p:val>
                                            <p:strVal val="#ppt_w"/>
                                          </p:val>
                                        </p:tav>
                                      </p:tavLst>
                                    </p:anim>
                                    <p:anim calcmode="lin" valueType="num">
                                      <p:cBhvr>
                                        <p:cTn id="50" dur="1000" fill="hold"/>
                                        <p:tgtEl>
                                          <p:spTgt spid="29"/>
                                        </p:tgtEl>
                                        <p:attrNameLst>
                                          <p:attrName>ppt_h</p:attrName>
                                        </p:attrNameLst>
                                      </p:cBhvr>
                                      <p:tavLst>
                                        <p:tav tm="0">
                                          <p:val>
                                            <p:strVal val="#ppt_h"/>
                                          </p:val>
                                        </p:tav>
                                        <p:tav tm="100000">
                                          <p:val>
                                            <p:strVal val="#ppt_h"/>
                                          </p:val>
                                        </p:tav>
                                      </p:tavLst>
                                    </p:anim>
                                    <p:animEffect transition="in" filter="fade">
                                      <p:cBhvr>
                                        <p:cTn id="51" dur="1000"/>
                                        <p:tgtEl>
                                          <p:spTgt spid="2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5"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1000" fill="hold"/>
                                        <p:tgtEl>
                                          <p:spTgt spid="32"/>
                                        </p:tgtEl>
                                        <p:attrNameLst>
                                          <p:attrName>ppt_w</p:attrName>
                                        </p:attrNameLst>
                                      </p:cBhvr>
                                      <p:tavLst>
                                        <p:tav tm="0">
                                          <p:val>
                                            <p:strVal val="#ppt_w*0.70"/>
                                          </p:val>
                                        </p:tav>
                                        <p:tav tm="100000">
                                          <p:val>
                                            <p:strVal val="#ppt_w"/>
                                          </p:val>
                                        </p:tav>
                                      </p:tavLst>
                                    </p:anim>
                                    <p:anim calcmode="lin" valueType="num">
                                      <p:cBhvr>
                                        <p:cTn id="57" dur="1000" fill="hold"/>
                                        <p:tgtEl>
                                          <p:spTgt spid="32"/>
                                        </p:tgtEl>
                                        <p:attrNameLst>
                                          <p:attrName>ppt_h</p:attrName>
                                        </p:attrNameLst>
                                      </p:cBhvr>
                                      <p:tavLst>
                                        <p:tav tm="0">
                                          <p:val>
                                            <p:strVal val="#ppt_h"/>
                                          </p:val>
                                        </p:tav>
                                        <p:tav tm="100000">
                                          <p:val>
                                            <p:strVal val="#ppt_h"/>
                                          </p:val>
                                        </p:tav>
                                      </p:tavLst>
                                    </p:anim>
                                    <p:animEffect transition="in" filter="fade">
                                      <p:cBhvr>
                                        <p:cTn id="58" dur="1000"/>
                                        <p:tgtEl>
                                          <p:spTgt spid="3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p:cTn id="63" dur="1000" fill="hold"/>
                                        <p:tgtEl>
                                          <p:spTgt spid="35"/>
                                        </p:tgtEl>
                                        <p:attrNameLst>
                                          <p:attrName>ppt_w</p:attrName>
                                        </p:attrNameLst>
                                      </p:cBhvr>
                                      <p:tavLst>
                                        <p:tav tm="0">
                                          <p:val>
                                            <p:strVal val="#ppt_w*0.70"/>
                                          </p:val>
                                        </p:tav>
                                        <p:tav tm="100000">
                                          <p:val>
                                            <p:strVal val="#ppt_w"/>
                                          </p:val>
                                        </p:tav>
                                      </p:tavLst>
                                    </p:anim>
                                    <p:anim calcmode="lin" valueType="num">
                                      <p:cBhvr>
                                        <p:cTn id="64" dur="1000" fill="hold"/>
                                        <p:tgtEl>
                                          <p:spTgt spid="35"/>
                                        </p:tgtEl>
                                        <p:attrNameLst>
                                          <p:attrName>ppt_h</p:attrName>
                                        </p:attrNameLst>
                                      </p:cBhvr>
                                      <p:tavLst>
                                        <p:tav tm="0">
                                          <p:val>
                                            <p:strVal val="#ppt_h"/>
                                          </p:val>
                                        </p:tav>
                                        <p:tav tm="100000">
                                          <p:val>
                                            <p:strVal val="#ppt_h"/>
                                          </p:val>
                                        </p:tav>
                                      </p:tavLst>
                                    </p:anim>
                                    <p:animEffect transition="in" filter="fade">
                                      <p:cBhvr>
                                        <p:cTn id="65" dur="1000"/>
                                        <p:tgtEl>
                                          <p:spTgt spid="3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blinds(horizontal)">
                                      <p:cBhvr>
                                        <p:cTn id="70" dur="500"/>
                                        <p:tgtEl>
                                          <p:spTgt spid="39"/>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blinds(horizontal)">
                                      <p:cBhvr>
                                        <p:cTn id="73" dur="500"/>
                                        <p:tgtEl>
                                          <p:spTgt spid="38"/>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blinds(horizontal)">
                                      <p:cBhvr>
                                        <p:cTn id="78" dur="500"/>
                                        <p:tgtEl>
                                          <p:spTgt spid="41"/>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blinds(horizontal)">
                                      <p:cBhvr>
                                        <p:cTn id="81" dur="500"/>
                                        <p:tgtEl>
                                          <p:spTgt spid="40"/>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5"/>
                                        </p:tgtEl>
                                        <p:attrNameLst>
                                          <p:attrName>style.visibility</p:attrName>
                                        </p:attrNameLst>
                                      </p:cBhvr>
                                      <p:to>
                                        <p:strVal val="visible"/>
                                      </p:to>
                                    </p:set>
                                    <p:anim calcmode="lin" valueType="num">
                                      <p:cBhvr>
                                        <p:cTn id="107" dur="1000" fill="hold"/>
                                        <p:tgtEl>
                                          <p:spTgt spid="45"/>
                                        </p:tgtEl>
                                        <p:attrNameLst>
                                          <p:attrName>ppt_w</p:attrName>
                                        </p:attrNameLst>
                                      </p:cBhvr>
                                      <p:tavLst>
                                        <p:tav tm="0">
                                          <p:val>
                                            <p:strVal val="#ppt_w*0.70"/>
                                          </p:val>
                                        </p:tav>
                                        <p:tav tm="100000">
                                          <p:val>
                                            <p:strVal val="#ppt_w"/>
                                          </p:val>
                                        </p:tav>
                                      </p:tavLst>
                                    </p:anim>
                                    <p:anim calcmode="lin" valueType="num">
                                      <p:cBhvr>
                                        <p:cTn id="108" dur="1000" fill="hold"/>
                                        <p:tgtEl>
                                          <p:spTgt spid="45"/>
                                        </p:tgtEl>
                                        <p:attrNameLst>
                                          <p:attrName>ppt_h</p:attrName>
                                        </p:attrNameLst>
                                      </p:cBhvr>
                                      <p:tavLst>
                                        <p:tav tm="0">
                                          <p:val>
                                            <p:strVal val="#ppt_h"/>
                                          </p:val>
                                        </p:tav>
                                        <p:tav tm="100000">
                                          <p:val>
                                            <p:strVal val="#ppt_h"/>
                                          </p:val>
                                        </p:tav>
                                      </p:tavLst>
                                    </p:anim>
                                    <p:animEffect transition="in" filter="fade">
                                      <p:cBhvr>
                                        <p:cTn id="109" dur="1000"/>
                                        <p:tgtEl>
                                          <p:spTgt spid="45"/>
                                        </p:tgtEl>
                                      </p:cBhvr>
                                    </p:animEffect>
                                  </p:childTnLst>
                                </p:cTn>
                              </p:par>
                            </p:childTnLst>
                          </p:cTn>
                        </p:par>
                      </p:childTnLst>
                    </p:cTn>
                  </p:par>
                  <p:par>
                    <p:cTn id="110" fill="hold">
                      <p:stCondLst>
                        <p:cond delay="indefinite"/>
                      </p:stCondLst>
                      <p:childTnLst>
                        <p:par>
                          <p:cTn id="111" fill="hold">
                            <p:stCondLst>
                              <p:cond delay="0"/>
                            </p:stCondLst>
                            <p:childTnLst>
                              <p:par>
                                <p:cTn id="112" presetID="55" presetClass="entr" presetSubtype="0" fill="hold" nodeType="clickEffect">
                                  <p:stCondLst>
                                    <p:cond delay="0"/>
                                  </p:stCondLst>
                                  <p:childTnLst>
                                    <p:set>
                                      <p:cBhvr>
                                        <p:cTn id="113" dur="1" fill="hold">
                                          <p:stCondLst>
                                            <p:cond delay="0"/>
                                          </p:stCondLst>
                                        </p:cTn>
                                        <p:tgtEl>
                                          <p:spTgt spid="46"/>
                                        </p:tgtEl>
                                        <p:attrNameLst>
                                          <p:attrName>style.visibility</p:attrName>
                                        </p:attrNameLst>
                                      </p:cBhvr>
                                      <p:to>
                                        <p:strVal val="visible"/>
                                      </p:to>
                                    </p:set>
                                    <p:anim calcmode="lin" valueType="num">
                                      <p:cBhvr>
                                        <p:cTn id="114" dur="1000" fill="hold"/>
                                        <p:tgtEl>
                                          <p:spTgt spid="46"/>
                                        </p:tgtEl>
                                        <p:attrNameLst>
                                          <p:attrName>ppt_w</p:attrName>
                                        </p:attrNameLst>
                                      </p:cBhvr>
                                      <p:tavLst>
                                        <p:tav tm="0">
                                          <p:val>
                                            <p:strVal val="#ppt_w*0.70"/>
                                          </p:val>
                                        </p:tav>
                                        <p:tav tm="100000">
                                          <p:val>
                                            <p:strVal val="#ppt_w"/>
                                          </p:val>
                                        </p:tav>
                                      </p:tavLst>
                                    </p:anim>
                                    <p:anim calcmode="lin" valueType="num">
                                      <p:cBhvr>
                                        <p:cTn id="115" dur="1000" fill="hold"/>
                                        <p:tgtEl>
                                          <p:spTgt spid="46"/>
                                        </p:tgtEl>
                                        <p:attrNameLst>
                                          <p:attrName>ppt_h</p:attrName>
                                        </p:attrNameLst>
                                      </p:cBhvr>
                                      <p:tavLst>
                                        <p:tav tm="0">
                                          <p:val>
                                            <p:strVal val="#ppt_h"/>
                                          </p:val>
                                        </p:tav>
                                        <p:tav tm="100000">
                                          <p:val>
                                            <p:strVal val="#ppt_h"/>
                                          </p:val>
                                        </p:tav>
                                      </p:tavLst>
                                    </p:anim>
                                    <p:animEffect transition="in" filter="fade">
                                      <p:cBhvr>
                                        <p:cTn id="116"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987675" y="2438400"/>
            <a:ext cx="3048000" cy="1752600"/>
          </a:xfrm>
        </p:spPr>
        <p:txBody>
          <a:bodyPr/>
          <a:lstStyle/>
          <a:p>
            <a:r>
              <a:rPr kumimoji="1" lang="en-US" altLang="en-US" sz="3600" b="1">
                <a:solidFill>
                  <a:schemeClr val="bg1"/>
                </a:solidFill>
                <a:effectLst>
                  <a:outerShdw blurRad="38100" dist="38100" dir="2700000" algn="tl">
                    <a:srgbClr val="808080"/>
                  </a:outerShdw>
                </a:effectLst>
                <a:latin typeface="Arial" pitchFamily="34" charset="0"/>
              </a:rPr>
              <a:t>Passover: Pilgrimage Feast #1</a:t>
            </a:r>
            <a:endParaRPr lang="en-US" altLang="en-US" sz="3600" b="1">
              <a:solidFill>
                <a:schemeClr val="bg1"/>
              </a:solidFill>
              <a:effectLst>
                <a:outerShdw blurRad="38100" dist="38100" dir="2700000" algn="tl">
                  <a:srgbClr val="808080"/>
                </a:outerShdw>
              </a:effectLst>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253957" name="Text Box 8"/>
          <p:cNvSpPr txBox="1">
            <a:spLocks noChangeArrowheads="1"/>
          </p:cNvSpPr>
          <p:nvPr/>
        </p:nvSpPr>
        <p:spPr bwMode="auto">
          <a:xfrm>
            <a:off x="6553200" y="6172200"/>
            <a:ext cx="24558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ahoma" pitchFamily="34" charset="0"/>
                <a:ea typeface="MS PGothic" pitchFamily="34" charset="-128"/>
                <a:cs typeface="Times New Roman" pitchFamily="18" charset="0"/>
              </a:rPr>
              <a:t>3 Pilgrimage Feasts</a:t>
            </a:r>
          </a:p>
        </p:txBody>
      </p:sp>
      <p:sp>
        <p:nvSpPr>
          <p:cNvPr id="253958" name="Text Box 9"/>
          <p:cNvSpPr txBox="1">
            <a:spLocks noChangeArrowheads="1"/>
          </p:cNvSpPr>
          <p:nvPr/>
        </p:nvSpPr>
        <p:spPr bwMode="auto">
          <a:xfrm>
            <a:off x="5348288" y="838200"/>
            <a:ext cx="2043112"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Tahoma" pitchFamily="34" charset="0"/>
                <a:ea typeface="MS PGothic" pitchFamily="34" charset="-128"/>
                <a:cs typeface="Times New Roman" pitchFamily="18" charset="0"/>
              </a:rPr>
              <a:t>Redemption</a:t>
            </a:r>
          </a:p>
        </p:txBody>
      </p:sp>
      <p:sp>
        <p:nvSpPr>
          <p:cNvPr id="253959" name="Text Box 10"/>
          <p:cNvSpPr txBox="1">
            <a:spLocks noChangeArrowheads="1"/>
          </p:cNvSpPr>
          <p:nvPr/>
        </p:nvSpPr>
        <p:spPr bwMode="auto">
          <a:xfrm>
            <a:off x="6532563" y="1295400"/>
            <a:ext cx="1849437"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Tahoma" pitchFamily="34" charset="0"/>
                <a:ea typeface="MS PGothic" pitchFamily="34" charset="-128"/>
                <a:cs typeface="Times New Roman" pitchFamily="18" charset="0"/>
              </a:rPr>
              <a:t>Separation</a:t>
            </a:r>
          </a:p>
        </p:txBody>
      </p:sp>
      <p:sp>
        <p:nvSpPr>
          <p:cNvPr id="37" name="Text Box 11"/>
          <p:cNvSpPr txBox="1">
            <a:spLocks noChangeArrowheads="1"/>
          </p:cNvSpPr>
          <p:nvPr/>
        </p:nvSpPr>
        <p:spPr bwMode="auto">
          <a:xfrm>
            <a:off x="6921500" y="1752600"/>
            <a:ext cx="2146300"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Tahoma" pitchFamily="34" charset="0"/>
                <a:ea typeface="MS PGothic" pitchFamily="34" charset="-128"/>
                <a:cs typeface="Times New Roman" pitchFamily="18" charset="0"/>
              </a:rPr>
              <a:t>Resurrection</a:t>
            </a:r>
          </a:p>
        </p:txBody>
      </p:sp>
      <p:sp>
        <p:nvSpPr>
          <p:cNvPr id="44" name="Text Box 18"/>
          <p:cNvSpPr txBox="1">
            <a:spLocks noChangeArrowheads="1"/>
          </p:cNvSpPr>
          <p:nvPr/>
        </p:nvSpPr>
        <p:spPr bwMode="auto">
          <a:xfrm>
            <a:off x="3983038" y="1327150"/>
            <a:ext cx="2422525"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Unleavened Bread</a:t>
            </a:r>
          </a:p>
        </p:txBody>
      </p:sp>
      <p:sp>
        <p:nvSpPr>
          <p:cNvPr id="46" name="Text Box 20"/>
          <p:cNvSpPr txBox="1">
            <a:spLocks noChangeArrowheads="1"/>
          </p:cNvSpPr>
          <p:nvPr/>
        </p:nvSpPr>
        <p:spPr bwMode="auto">
          <a:xfrm>
            <a:off x="5395913" y="1736725"/>
            <a:ext cx="1381125"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336600"/>
                </a:solidFill>
                <a:effectLst/>
                <a:uLnTx/>
                <a:uFillTx/>
                <a:latin typeface="Arial" charset="0"/>
                <a:ea typeface="Times New Roman" charset="0"/>
                <a:cs typeface="Times New Roman" charset="0"/>
              </a:rPr>
              <a:t>Firstfruits</a:t>
            </a:r>
            <a:endPar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endParaRPr>
          </a:p>
        </p:txBody>
      </p:sp>
      <p:sp>
        <p:nvSpPr>
          <p:cNvPr id="253963" name="Text Box 18"/>
          <p:cNvSpPr txBox="1">
            <a:spLocks noChangeArrowheads="1"/>
          </p:cNvSpPr>
          <p:nvPr/>
        </p:nvSpPr>
        <p:spPr bwMode="auto">
          <a:xfrm>
            <a:off x="3836988" y="914400"/>
            <a:ext cx="13255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1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180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000"/>
                                        <p:tgtEl>
                                          <p:spTgt spid="37"/>
                                        </p:tgtEl>
                                      </p:cBhvr>
                                    </p:animEffect>
                                    <p:anim calcmode="lin" valueType="num">
                                      <p:cBhvr>
                                        <p:cTn id="8" dur="2000" fill="hold"/>
                                        <p:tgtEl>
                                          <p:spTgt spid="37"/>
                                        </p:tgtEl>
                                        <p:attrNameLst>
                                          <p:attrName>style.rotation</p:attrName>
                                        </p:attrNameLst>
                                      </p:cBhvr>
                                      <p:tavLst>
                                        <p:tav tm="0">
                                          <p:val>
                                            <p:fltVal val="720"/>
                                          </p:val>
                                        </p:tav>
                                        <p:tav tm="100000">
                                          <p:val>
                                            <p:fltVal val="0"/>
                                          </p:val>
                                        </p:tav>
                                      </p:tavLst>
                                    </p:anim>
                                    <p:anim calcmode="lin" valueType="num">
                                      <p:cBhvr>
                                        <p:cTn id="9" dur="2000" fill="hold"/>
                                        <p:tgtEl>
                                          <p:spTgt spid="37"/>
                                        </p:tgtEl>
                                        <p:attrNameLst>
                                          <p:attrName>ppt_h</p:attrName>
                                        </p:attrNameLst>
                                      </p:cBhvr>
                                      <p:tavLst>
                                        <p:tav tm="0">
                                          <p:val>
                                            <p:fltVal val="0"/>
                                          </p:val>
                                        </p:tav>
                                        <p:tav tm="100000">
                                          <p:val>
                                            <p:strVal val="#ppt_h"/>
                                          </p:val>
                                        </p:tav>
                                      </p:tavLst>
                                    </p:anim>
                                    <p:anim calcmode="lin" valueType="num">
                                      <p:cBhvr>
                                        <p:cTn id="10" dur="2000" fill="hold"/>
                                        <p:tgtEl>
                                          <p:spTgt spid="3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r="26519"/>
          <a:stretch/>
        </p:blipFill>
        <p:spPr>
          <a:xfrm>
            <a:off x="-180528" y="0"/>
            <a:ext cx="5077405" cy="6858000"/>
          </a:xfrm>
          <a:prstGeom prst="rect">
            <a:avLst/>
          </a:prstGeom>
        </p:spPr>
      </p:pic>
      <p:pic>
        <p:nvPicPr>
          <p:cNvPr id="58376" name="Picture 8" descr="3 Rainf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4975225"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4978" name="Picture 5" descr="barleyj">
            <a:hlinkClick r:id="rId5"/>
          </p:cNvPr>
          <p:cNvPicPr>
            <a:picLocks noChangeAspect="1" noChangeArrowheads="1"/>
          </p:cNvPicPr>
          <p:nvPr/>
        </p:nvPicPr>
        <p:blipFill>
          <a:blip r:embed="rId6" cstate="screen">
            <a:lum bright="-60000"/>
            <a:extLst>
              <a:ext uri="{28A0092B-C50C-407E-A947-70E740481C1C}">
                <a14:useLocalDpi xmlns:a14="http://schemas.microsoft.com/office/drawing/2010/main" val="0"/>
              </a:ext>
            </a:extLst>
          </a:blip>
          <a:srcRect/>
          <a:stretch>
            <a:fillRect/>
          </a:stretch>
        </p:blipFill>
        <p:spPr bwMode="auto">
          <a:xfrm>
            <a:off x="4860032" y="0"/>
            <a:ext cx="428396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0" name="Rectangle 2"/>
          <p:cNvSpPr>
            <a:spLocks noGrp="1" noChangeArrowheads="1"/>
          </p:cNvSpPr>
          <p:nvPr>
            <p:ph type="title"/>
          </p:nvPr>
        </p:nvSpPr>
        <p:spPr>
          <a:xfrm>
            <a:off x="4876800" y="3859213"/>
            <a:ext cx="4267200" cy="3074987"/>
          </a:xfrm>
          <a:solidFill>
            <a:srgbClr val="060400"/>
          </a:solidFill>
        </p:spPr>
        <p:txBody>
          <a:bodyPr/>
          <a:lstStyle/>
          <a:p>
            <a:pPr eaLnBrk="1" hangingPunct="1">
              <a:defRPr/>
            </a:pPr>
            <a:r>
              <a:rPr lang="en-US" dirty="0">
                <a:effectLst/>
                <a:ea typeface="+mj-ea"/>
                <a:cs typeface="+mj-cs"/>
              </a:rPr>
              <a:t>Firstfruits: Wave Sheaf Offering</a:t>
            </a:r>
          </a:p>
        </p:txBody>
      </p:sp>
      <p:sp>
        <p:nvSpPr>
          <p:cNvPr id="58375" name="Rectangle 7"/>
          <p:cNvSpPr>
            <a:spLocks noGrp="1" noChangeArrowheads="1"/>
          </p:cNvSpPr>
          <p:nvPr>
            <p:ph type="body" sz="half" idx="2"/>
          </p:nvPr>
        </p:nvSpPr>
        <p:spPr>
          <a:xfrm>
            <a:off x="5105400" y="1219200"/>
            <a:ext cx="4038600" cy="2362200"/>
          </a:xfrm>
        </p:spPr>
        <p:txBody>
          <a:bodyPr/>
          <a:lstStyle/>
          <a:p>
            <a:pPr eaLnBrk="1" hangingPunct="1"/>
            <a:r>
              <a:rPr lang="en-US" altLang="en-US" sz="3200"/>
              <a:t>Harvested in the far north of Israel</a:t>
            </a:r>
          </a:p>
          <a:p>
            <a:pPr eaLnBrk="1" hangingPunct="1"/>
            <a:r>
              <a:rPr lang="en-US" altLang="en-US" sz="3200"/>
              <a:t>Brought down to Jerusalem</a:t>
            </a:r>
          </a:p>
        </p:txBody>
      </p:sp>
      <p:sp>
        <p:nvSpPr>
          <p:cNvPr id="58377" name="AutoShape 9"/>
          <p:cNvSpPr>
            <a:spLocks noChangeArrowheads="1"/>
          </p:cNvSpPr>
          <p:nvPr/>
        </p:nvSpPr>
        <p:spPr bwMode="auto">
          <a:xfrm rot="656127">
            <a:off x="3276600" y="304800"/>
            <a:ext cx="609600" cy="4953000"/>
          </a:xfrm>
          <a:prstGeom prst="curvedLeftArrow">
            <a:avLst>
              <a:gd name="adj1" fmla="val 162500"/>
              <a:gd name="adj2" fmla="val 325000"/>
              <a:gd name="adj3" fmla="val 33333"/>
            </a:avLst>
          </a:prstGeom>
          <a:solidFill>
            <a:srgbClr val="000090"/>
          </a:soli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58378" name="Text Box 10"/>
          <p:cNvSpPr txBox="1">
            <a:spLocks noChangeArrowheads="1"/>
          </p:cNvSpPr>
          <p:nvPr/>
        </p:nvSpPr>
        <p:spPr bwMode="auto">
          <a:xfrm>
            <a:off x="8305800" y="73025"/>
            <a:ext cx="766763"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ahoma" pitchFamily="34" charset="0"/>
                <a:ea typeface="MS PGothic" pitchFamily="34" charset="-128"/>
                <a:cs typeface="+mn-cs"/>
              </a:rPr>
              <a:t>184</a:t>
            </a:r>
            <a:endParaRPr kumimoji="0" lang="en-US" altLang="en-US"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8376"/>
                                        </p:tgtEl>
                                        <p:attrNameLst>
                                          <p:attrName>style.visibility</p:attrName>
                                        </p:attrNameLst>
                                      </p:cBhvr>
                                      <p:to>
                                        <p:strVal val="visible"/>
                                      </p:to>
                                    </p:set>
                                    <p:animEffect transition="in" filter="dissolve">
                                      <p:cBhvr>
                                        <p:cTn id="7" dur="500"/>
                                        <p:tgtEl>
                                          <p:spTgt spid="583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58375">
                                            <p:txEl>
                                              <p:pRg st="0" end="0"/>
                                            </p:txEl>
                                          </p:spTgt>
                                        </p:tgtEl>
                                        <p:attrNameLst>
                                          <p:attrName>style.visibility</p:attrName>
                                        </p:attrNameLst>
                                      </p:cBhvr>
                                      <p:to>
                                        <p:strVal val="visible"/>
                                      </p:to>
                                    </p:set>
                                    <p:anim calcmode="lin" valueType="num">
                                      <p:cBhvr>
                                        <p:cTn id="12" dur="1000" fill="hold"/>
                                        <p:tgtEl>
                                          <p:spTgt spid="58375">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58375">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58375">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58375">
                                            <p:txEl>
                                              <p:pRg st="1" end="1"/>
                                            </p:txEl>
                                          </p:spTgt>
                                        </p:tgtEl>
                                        <p:attrNameLst>
                                          <p:attrName>style.visibility</p:attrName>
                                        </p:attrNameLst>
                                      </p:cBhvr>
                                      <p:to>
                                        <p:strVal val="visible"/>
                                      </p:to>
                                    </p:set>
                                    <p:anim calcmode="lin" valueType="num">
                                      <p:cBhvr>
                                        <p:cTn id="19" dur="1000" fill="hold"/>
                                        <p:tgtEl>
                                          <p:spTgt spid="58375">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58375">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58375">
                                            <p:txEl>
                                              <p:pRg st="1" end="1"/>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8377"/>
                                        </p:tgtEl>
                                        <p:attrNameLst>
                                          <p:attrName>style.visibility</p:attrName>
                                        </p:attrNameLst>
                                      </p:cBhvr>
                                      <p:to>
                                        <p:strVal val="visible"/>
                                      </p:to>
                                    </p:set>
                                    <p:animEffect transition="in" filter="wipe(up)">
                                      <p:cBhvr>
                                        <p:cTn id="24" dur="2000"/>
                                        <p:tgtEl>
                                          <p:spTgt spid="58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5"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2"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7026" name="Picture 5" descr="Firstfruits"/>
          <p:cNvPicPr>
            <a:picLocks noChangeAspect="1" noChangeArrowheads="1"/>
          </p:cNvPicPr>
          <p:nvPr/>
        </p:nvPicPr>
        <p:blipFill>
          <a:blip r:embed="rId4" cstate="screen">
            <a:lum bright="-12000"/>
            <a:extLst>
              <a:ext uri="{28A0092B-C50C-407E-A947-70E740481C1C}">
                <a14:useLocalDpi xmlns:a14="http://schemas.microsoft.com/office/drawing/2010/main" val="0"/>
              </a:ext>
            </a:extLst>
          </a:blip>
          <a:srcRect/>
          <a:stretch>
            <a:fillRect/>
          </a:stretch>
        </p:blipFill>
        <p:spPr bwMode="auto">
          <a:xfrm>
            <a:off x="2362200" y="-15875"/>
            <a:ext cx="67818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70" name="Rectangle 6"/>
          <p:cNvSpPr>
            <a:spLocks noChangeArrowheads="1"/>
          </p:cNvSpPr>
          <p:nvPr/>
        </p:nvSpPr>
        <p:spPr bwMode="auto">
          <a:xfrm>
            <a:off x="0" y="3200400"/>
            <a:ext cx="3733800" cy="3429000"/>
          </a:xfrm>
          <a:prstGeom prst="rect">
            <a:avLst/>
          </a:prstGeom>
          <a:gradFill rotWithShape="1">
            <a:gsLst>
              <a:gs pos="0">
                <a:srgbClr val="060400">
                  <a:alpha val="20000"/>
                </a:srgbClr>
              </a:gs>
              <a:gs pos="100000">
                <a:schemeClr val="hlink">
                  <a:gamma/>
                  <a:shade val="46275"/>
                  <a:invGamma/>
                </a:schemeClr>
              </a:gs>
            </a:gsLst>
            <a:lin ang="5400000" scaled="1"/>
          </a:gradFill>
          <a:ln w="9525">
            <a:noFill/>
            <a:miter lim="800000"/>
            <a:headEnd/>
            <a:tailEnd/>
          </a:ln>
          <a:effectLst/>
        </p:spPr>
        <p:txBody>
          <a:bodyPr/>
          <a:lstStyle>
            <a:lvl1pPr marL="342900" indent="-3429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rPr>
              <a:t>Harvested far north in Israel</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rPr>
              <a:t>Brought down to Jerusalem</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rPr>
              <a:t>Waved before the L</a:t>
            </a:r>
            <a:r>
              <a:rPr kumimoji="0" lang="en-US" altLang="en-US" sz="2800" b="1" i="0" u="none" strike="noStrike" kern="1200" cap="none" spc="0" normalizeH="0" baseline="0" noProof="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rPr>
              <a:t>ORD</a:t>
            </a:r>
          </a:p>
        </p:txBody>
      </p:sp>
      <p:sp>
        <p:nvSpPr>
          <p:cNvPr id="88068" name="Rectangle 4"/>
          <p:cNvSpPr>
            <a:spLocks noGrp="1" noChangeArrowheads="1"/>
          </p:cNvSpPr>
          <p:nvPr>
            <p:ph type="title"/>
          </p:nvPr>
        </p:nvSpPr>
        <p:spPr>
          <a:xfrm>
            <a:off x="5715000" y="4572000"/>
            <a:ext cx="3429000" cy="2286000"/>
          </a:xfrm>
          <a:solidFill>
            <a:srgbClr val="336600"/>
          </a:solidFill>
        </p:spPr>
        <p:txBody>
          <a:bodyPr/>
          <a:lstStyle/>
          <a:p>
            <a:pPr eaLnBrk="1" hangingPunct="1"/>
            <a:r>
              <a:rPr lang="en-US" altLang="en-US" b="1">
                <a:solidFill>
                  <a:srgbClr val="FFFFFF"/>
                </a:solidFill>
                <a:cs typeface="Arial" pitchFamily="34" charset="0"/>
              </a:rPr>
              <a:t>Firstfruits</a:t>
            </a:r>
            <a:br>
              <a:rPr lang="en-US" altLang="en-US" b="1">
                <a:solidFill>
                  <a:srgbClr val="FFFFFF"/>
                </a:solidFill>
                <a:cs typeface="Arial" pitchFamily="34" charset="0"/>
              </a:rPr>
            </a:br>
            <a:r>
              <a:rPr lang="en-US" altLang="en-US" b="1">
                <a:solidFill>
                  <a:srgbClr val="FFFFFF"/>
                </a:solidFill>
                <a:cs typeface="Arial" pitchFamily="34" charset="0"/>
              </a:rPr>
              <a:t>Temple Offering</a:t>
            </a:r>
          </a:p>
        </p:txBody>
      </p:sp>
      <p:sp>
        <p:nvSpPr>
          <p:cNvPr id="88071" name="Text Box 7"/>
          <p:cNvSpPr txBox="1">
            <a:spLocks noChangeArrowheads="1"/>
          </p:cNvSpPr>
          <p:nvPr/>
        </p:nvSpPr>
        <p:spPr bwMode="auto">
          <a:xfrm>
            <a:off x="8305800" y="73025"/>
            <a:ext cx="698500" cy="461963"/>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rPr>
              <a:t>184</a:t>
            </a:r>
            <a:endParaRPr kumimoji="0" lang="en-US" altLang="en-US" sz="18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732511-8F9D-40A3-9762-1AF14CA2CA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D. The Report to the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GB"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187</a:t>
            </a:r>
          </a:p>
          <a:p>
            <a:pPr algn="ctr" defTabSz="914400" fontAlgn="base">
              <a:spcBef>
                <a:spcPct val="20000"/>
              </a:spcBef>
              <a:buClr>
                <a:srgbClr val="FFCC00"/>
              </a:buClr>
              <a:buSzPct val="70000"/>
            </a:pPr>
            <a:r>
              <a:rPr lang="en-GB"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Luke 24:9-12; John 20:2-10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2800" b="1" kern="0" dirty="0">
                <a:solidFill>
                  <a:srgbClr val="FFFFFF"/>
                </a:solidFill>
                <a:effectLst>
                  <a:glow rad="228600">
                    <a:srgbClr val="220011"/>
                  </a:glow>
                </a:effectLst>
                <a:latin typeface="Arial"/>
                <a:ea typeface="ＭＳ Ｐゴシック" charset="0"/>
                <a:cs typeface="Arial"/>
              </a:rPr>
              <a:t>The women tell the disciples about the empty tomb, so Peter and John run to the tomb to investigate the matter themselves, resulting in John's</a:t>
            </a:r>
            <a:r>
              <a:rPr lang="en-GB" sz="2800" b="1" kern="0" dirty="0">
                <a:solidFill>
                  <a:srgbClr val="FFFFFF"/>
                </a:solidFill>
                <a:effectLst>
                  <a:glow rad="228600">
                    <a:srgbClr val="220011"/>
                  </a:glow>
                </a:effectLst>
                <a:latin typeface="Arial"/>
                <a:ea typeface="ＭＳ Ｐゴシック" charset="0"/>
                <a:cs typeface="Arial"/>
              </a:rPr>
              <a:t> belief</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929196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044840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114"/>
          <p:cNvSpPr>
            <a:spLocks noChangeArrowheads="1"/>
          </p:cNvSpPr>
          <p:nvPr/>
        </p:nvSpPr>
        <p:spPr bwMode="auto">
          <a:xfrm>
            <a:off x="0" y="0"/>
            <a:ext cx="9144000" cy="6858000"/>
          </a:xfrm>
          <a:prstGeom prst="rect">
            <a:avLst/>
          </a:prstGeom>
          <a:gradFill rotWithShape="1">
            <a:gsLst>
              <a:gs pos="0">
                <a:srgbClr val="800000"/>
              </a:gs>
              <a:gs pos="100000">
                <a:srgbClr val="000000"/>
              </a:gs>
            </a:gsLst>
            <a:lin ang="0" scaled="1"/>
          </a:gradFill>
          <a:ln w="12700" cap="sq">
            <a:solidFill>
              <a:schemeClr val="tx1"/>
            </a:solidFill>
            <a:round/>
            <a:headEnd type="none" w="sm" len="sm"/>
            <a:tailEnd type="none" w="sm" len="sm"/>
          </a:ln>
        </p:spPr>
        <p:txBody>
          <a:bodyPr wrap="none" lIns="91334" tIns="45667" rIns="91334" bIns="45667"/>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78530" name="Rectangle 115"/>
          <p:cNvSpPr>
            <a:spLocks noChangeArrowheads="1"/>
          </p:cNvSpPr>
          <p:nvPr/>
        </p:nvSpPr>
        <p:spPr bwMode="auto">
          <a:xfrm>
            <a:off x="0" y="1371600"/>
            <a:ext cx="1676400" cy="548640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78531" name="Rectangle 114"/>
          <p:cNvSpPr>
            <a:spLocks noChangeArrowheads="1"/>
          </p:cNvSpPr>
          <p:nvPr/>
        </p:nvSpPr>
        <p:spPr bwMode="auto">
          <a:xfrm>
            <a:off x="1676400" y="609601"/>
            <a:ext cx="7467600" cy="76200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8370" name="Text Box 2"/>
          <p:cNvSpPr txBox="1">
            <a:spLocks noChangeArrowheads="1"/>
          </p:cNvSpPr>
          <p:nvPr/>
        </p:nvSpPr>
        <p:spPr bwMode="auto">
          <a:xfrm>
            <a:off x="8375139" y="2"/>
            <a:ext cx="712232" cy="45739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34" tIns="45667" rIns="91334" bIns="45667">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136</a:t>
            </a:r>
          </a:p>
        </p:txBody>
      </p:sp>
      <p:grpSp>
        <p:nvGrpSpPr>
          <p:cNvPr id="278533" name="Group 4"/>
          <p:cNvGrpSpPr>
            <a:grpSpLocks/>
          </p:cNvGrpSpPr>
          <p:nvPr/>
        </p:nvGrpSpPr>
        <p:grpSpPr bwMode="auto">
          <a:xfrm>
            <a:off x="0" y="609600"/>
            <a:ext cx="9144000" cy="6248400"/>
            <a:chOff x="0" y="0"/>
            <a:chExt cx="4056" cy="4681"/>
          </a:xfrm>
        </p:grpSpPr>
        <p:grpSp>
          <p:nvGrpSpPr>
            <p:cNvPr id="278535" name="Group 5"/>
            <p:cNvGrpSpPr>
              <a:grpSpLocks/>
            </p:cNvGrpSpPr>
            <p:nvPr/>
          </p:nvGrpSpPr>
          <p:grpSpPr bwMode="auto">
            <a:xfrm>
              <a:off x="0" y="0"/>
              <a:ext cx="744" cy="537"/>
              <a:chOff x="0" y="0"/>
              <a:chExt cx="744" cy="537"/>
            </a:xfrm>
          </p:grpSpPr>
          <p:sp>
            <p:nvSpPr>
              <p:cNvPr id="58374" name="Rectangle 6"/>
              <p:cNvSpPr>
                <a:spLocks noChangeArrowheads="1"/>
              </p:cNvSpPr>
              <p:nvPr/>
            </p:nvSpPr>
            <p:spPr bwMode="auto">
              <a:xfrm>
                <a:off x="32" y="0"/>
                <a:ext cx="682" cy="541"/>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tab pos="4110151" algn="l"/>
                  </a:tabLst>
                  <a:defRPr/>
                </a:pPr>
                <a:endParaRPr kumimoji="0" lang="en-US" altLang="zh-CN" sz="1800" b="1"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58375" name="Rectangle 7"/>
              <p:cNvSpPr>
                <a:spLocks noChangeArrowheads="1"/>
              </p:cNvSpPr>
              <p:nvPr/>
            </p:nvSpPr>
            <p:spPr bwMode="auto">
              <a:xfrm>
                <a:off x="0" y="0"/>
                <a:ext cx="744" cy="541"/>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36" name="Group 8"/>
            <p:cNvGrpSpPr>
              <a:grpSpLocks/>
            </p:cNvGrpSpPr>
            <p:nvPr/>
          </p:nvGrpSpPr>
          <p:grpSpPr bwMode="auto">
            <a:xfrm>
              <a:off x="744" y="0"/>
              <a:ext cx="1104" cy="537"/>
              <a:chOff x="744" y="0"/>
              <a:chExt cx="1104" cy="537"/>
            </a:xfrm>
          </p:grpSpPr>
          <p:sp>
            <p:nvSpPr>
              <p:cNvPr id="58377" name="Rectangle 9"/>
              <p:cNvSpPr>
                <a:spLocks noChangeArrowheads="1"/>
              </p:cNvSpPr>
              <p:nvPr/>
            </p:nvSpPr>
            <p:spPr bwMode="auto">
              <a:xfrm>
                <a:off x="776" y="0"/>
                <a:ext cx="1040" cy="541"/>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Acts 2:14-39</a:t>
                </a:r>
              </a:p>
            </p:txBody>
          </p:sp>
          <p:sp>
            <p:nvSpPr>
              <p:cNvPr id="58378" name="Rectangle 10"/>
              <p:cNvSpPr>
                <a:spLocks noChangeArrowheads="1"/>
              </p:cNvSpPr>
              <p:nvPr/>
            </p:nvSpPr>
            <p:spPr bwMode="auto">
              <a:xfrm>
                <a:off x="744" y="0"/>
                <a:ext cx="1103" cy="541"/>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37" name="Group 11"/>
            <p:cNvGrpSpPr>
              <a:grpSpLocks/>
            </p:cNvGrpSpPr>
            <p:nvPr/>
          </p:nvGrpSpPr>
          <p:grpSpPr bwMode="auto">
            <a:xfrm>
              <a:off x="1848" y="0"/>
              <a:ext cx="1104" cy="537"/>
              <a:chOff x="1848" y="0"/>
              <a:chExt cx="1104" cy="537"/>
            </a:xfrm>
          </p:grpSpPr>
          <p:sp>
            <p:nvSpPr>
              <p:cNvPr id="58380" name="Rectangle 12"/>
              <p:cNvSpPr>
                <a:spLocks noChangeArrowheads="1"/>
              </p:cNvSpPr>
              <p:nvPr/>
            </p:nvSpPr>
            <p:spPr bwMode="auto">
              <a:xfrm>
                <a:off x="1879" y="0"/>
                <a:ext cx="1041" cy="541"/>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Acts 13:16-41</a:t>
                </a:r>
              </a:p>
            </p:txBody>
          </p:sp>
          <p:sp>
            <p:nvSpPr>
              <p:cNvPr id="58381" name="Rectangle 13"/>
              <p:cNvSpPr>
                <a:spLocks noChangeArrowheads="1"/>
              </p:cNvSpPr>
              <p:nvPr/>
            </p:nvSpPr>
            <p:spPr bwMode="auto">
              <a:xfrm>
                <a:off x="1848" y="0"/>
                <a:ext cx="1104" cy="541"/>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38" name="Group 14"/>
            <p:cNvGrpSpPr>
              <a:grpSpLocks/>
            </p:cNvGrpSpPr>
            <p:nvPr/>
          </p:nvGrpSpPr>
          <p:grpSpPr bwMode="auto">
            <a:xfrm>
              <a:off x="2952" y="0"/>
              <a:ext cx="1104" cy="537"/>
              <a:chOff x="2952" y="0"/>
              <a:chExt cx="1104" cy="537"/>
            </a:xfrm>
          </p:grpSpPr>
          <p:sp>
            <p:nvSpPr>
              <p:cNvPr id="58383" name="Rectangle 15"/>
              <p:cNvSpPr>
                <a:spLocks noChangeArrowheads="1"/>
              </p:cNvSpPr>
              <p:nvPr/>
            </p:nvSpPr>
            <p:spPr bwMode="auto">
              <a:xfrm>
                <a:off x="2984" y="0"/>
                <a:ext cx="1041" cy="541"/>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Acts 17:21-31</a:t>
                </a:r>
              </a:p>
            </p:txBody>
          </p:sp>
          <p:sp>
            <p:nvSpPr>
              <p:cNvPr id="58384" name="Rectangle 16"/>
              <p:cNvSpPr>
                <a:spLocks noChangeArrowheads="1"/>
              </p:cNvSpPr>
              <p:nvPr/>
            </p:nvSpPr>
            <p:spPr bwMode="auto">
              <a:xfrm>
                <a:off x="2952" y="0"/>
                <a:ext cx="1104" cy="541"/>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39" name="Group 17"/>
            <p:cNvGrpSpPr>
              <a:grpSpLocks/>
            </p:cNvGrpSpPr>
            <p:nvPr/>
          </p:nvGrpSpPr>
          <p:grpSpPr bwMode="auto">
            <a:xfrm>
              <a:off x="0" y="537"/>
              <a:ext cx="744" cy="403"/>
              <a:chOff x="0" y="537"/>
              <a:chExt cx="744" cy="403"/>
            </a:xfrm>
          </p:grpSpPr>
          <p:sp>
            <p:nvSpPr>
              <p:cNvPr id="58386" name="Rectangle 18"/>
              <p:cNvSpPr>
                <a:spLocks noChangeArrowheads="1"/>
              </p:cNvSpPr>
              <p:nvPr/>
            </p:nvSpPr>
            <p:spPr bwMode="auto">
              <a:xfrm>
                <a:off x="32" y="541"/>
                <a:ext cx="682" cy="395"/>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Speaker</a:t>
                </a:r>
              </a:p>
            </p:txBody>
          </p:sp>
          <p:sp>
            <p:nvSpPr>
              <p:cNvPr id="58387" name="Rectangle 19"/>
              <p:cNvSpPr>
                <a:spLocks noChangeArrowheads="1"/>
              </p:cNvSpPr>
              <p:nvPr/>
            </p:nvSpPr>
            <p:spPr bwMode="auto">
              <a:xfrm>
                <a:off x="0" y="541"/>
                <a:ext cx="744" cy="395"/>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40" name="Group 20"/>
            <p:cNvGrpSpPr>
              <a:grpSpLocks/>
            </p:cNvGrpSpPr>
            <p:nvPr/>
          </p:nvGrpSpPr>
          <p:grpSpPr bwMode="auto">
            <a:xfrm>
              <a:off x="744" y="537"/>
              <a:ext cx="1104" cy="403"/>
              <a:chOff x="744" y="537"/>
              <a:chExt cx="1104" cy="403"/>
            </a:xfrm>
          </p:grpSpPr>
          <p:sp>
            <p:nvSpPr>
              <p:cNvPr id="58389" name="Rectangle 21"/>
              <p:cNvSpPr>
                <a:spLocks noChangeArrowheads="1"/>
              </p:cNvSpPr>
              <p:nvPr/>
            </p:nvSpPr>
            <p:spPr bwMode="auto">
              <a:xfrm>
                <a:off x="776" y="541"/>
                <a:ext cx="1040" cy="395"/>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Peter</a:t>
                </a:r>
              </a:p>
            </p:txBody>
          </p:sp>
          <p:sp>
            <p:nvSpPr>
              <p:cNvPr id="58390" name="Rectangle 22"/>
              <p:cNvSpPr>
                <a:spLocks noChangeArrowheads="1"/>
              </p:cNvSpPr>
              <p:nvPr/>
            </p:nvSpPr>
            <p:spPr bwMode="auto">
              <a:xfrm>
                <a:off x="744" y="541"/>
                <a:ext cx="1103" cy="395"/>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41" name="Group 23"/>
            <p:cNvGrpSpPr>
              <a:grpSpLocks/>
            </p:cNvGrpSpPr>
            <p:nvPr/>
          </p:nvGrpSpPr>
          <p:grpSpPr bwMode="auto">
            <a:xfrm>
              <a:off x="1848" y="537"/>
              <a:ext cx="1104" cy="403"/>
              <a:chOff x="1848" y="537"/>
              <a:chExt cx="1104" cy="403"/>
            </a:xfrm>
          </p:grpSpPr>
          <p:sp>
            <p:nvSpPr>
              <p:cNvPr id="58392" name="Rectangle 24"/>
              <p:cNvSpPr>
                <a:spLocks noChangeArrowheads="1"/>
              </p:cNvSpPr>
              <p:nvPr/>
            </p:nvSpPr>
            <p:spPr bwMode="auto">
              <a:xfrm>
                <a:off x="1879" y="541"/>
                <a:ext cx="1041" cy="395"/>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Paul</a:t>
                </a:r>
              </a:p>
            </p:txBody>
          </p:sp>
          <p:sp>
            <p:nvSpPr>
              <p:cNvPr id="58393" name="Rectangle 25"/>
              <p:cNvSpPr>
                <a:spLocks noChangeArrowheads="1"/>
              </p:cNvSpPr>
              <p:nvPr/>
            </p:nvSpPr>
            <p:spPr bwMode="auto">
              <a:xfrm>
                <a:off x="1848" y="541"/>
                <a:ext cx="1104" cy="395"/>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42" name="Group 26"/>
            <p:cNvGrpSpPr>
              <a:grpSpLocks/>
            </p:cNvGrpSpPr>
            <p:nvPr/>
          </p:nvGrpSpPr>
          <p:grpSpPr bwMode="auto">
            <a:xfrm>
              <a:off x="2952" y="537"/>
              <a:ext cx="1104" cy="403"/>
              <a:chOff x="2952" y="537"/>
              <a:chExt cx="1104" cy="403"/>
            </a:xfrm>
          </p:grpSpPr>
          <p:sp>
            <p:nvSpPr>
              <p:cNvPr id="58395" name="Rectangle 27"/>
              <p:cNvSpPr>
                <a:spLocks noChangeArrowheads="1"/>
              </p:cNvSpPr>
              <p:nvPr/>
            </p:nvSpPr>
            <p:spPr bwMode="auto">
              <a:xfrm>
                <a:off x="2984" y="541"/>
                <a:ext cx="1041" cy="395"/>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Paul</a:t>
                </a:r>
              </a:p>
            </p:txBody>
          </p:sp>
          <p:sp>
            <p:nvSpPr>
              <p:cNvPr id="58396" name="Rectangle 28"/>
              <p:cNvSpPr>
                <a:spLocks noChangeArrowheads="1"/>
              </p:cNvSpPr>
              <p:nvPr/>
            </p:nvSpPr>
            <p:spPr bwMode="auto">
              <a:xfrm>
                <a:off x="2952" y="541"/>
                <a:ext cx="1104" cy="395"/>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43" name="Group 29"/>
            <p:cNvGrpSpPr>
              <a:grpSpLocks/>
            </p:cNvGrpSpPr>
            <p:nvPr/>
          </p:nvGrpSpPr>
          <p:grpSpPr bwMode="auto">
            <a:xfrm>
              <a:off x="0" y="940"/>
              <a:ext cx="744" cy="518"/>
              <a:chOff x="0" y="940"/>
              <a:chExt cx="744" cy="518"/>
            </a:xfrm>
          </p:grpSpPr>
          <p:sp>
            <p:nvSpPr>
              <p:cNvPr id="58398" name="Rectangle 30"/>
              <p:cNvSpPr>
                <a:spLocks noChangeArrowheads="1"/>
              </p:cNvSpPr>
              <p:nvPr/>
            </p:nvSpPr>
            <p:spPr bwMode="auto">
              <a:xfrm>
                <a:off x="32" y="940"/>
                <a:ext cx="682"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Audience</a:t>
                </a:r>
              </a:p>
            </p:txBody>
          </p:sp>
          <p:sp>
            <p:nvSpPr>
              <p:cNvPr id="58399" name="Rectangle 31"/>
              <p:cNvSpPr>
                <a:spLocks noChangeArrowheads="1"/>
              </p:cNvSpPr>
              <p:nvPr/>
            </p:nvSpPr>
            <p:spPr bwMode="auto">
              <a:xfrm>
                <a:off x="0" y="940"/>
                <a:ext cx="744"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44" name="Group 32"/>
            <p:cNvGrpSpPr>
              <a:grpSpLocks/>
            </p:cNvGrpSpPr>
            <p:nvPr/>
          </p:nvGrpSpPr>
          <p:grpSpPr bwMode="auto">
            <a:xfrm>
              <a:off x="744" y="940"/>
              <a:ext cx="1104" cy="518"/>
              <a:chOff x="744" y="940"/>
              <a:chExt cx="1104" cy="518"/>
            </a:xfrm>
          </p:grpSpPr>
          <p:sp>
            <p:nvSpPr>
              <p:cNvPr id="58401" name="Rectangle 33"/>
              <p:cNvSpPr>
                <a:spLocks noChangeArrowheads="1"/>
              </p:cNvSpPr>
              <p:nvPr/>
            </p:nvSpPr>
            <p:spPr bwMode="auto">
              <a:xfrm>
                <a:off x="776" y="940"/>
                <a:ext cx="1040"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Jews</a:t>
                </a:r>
              </a:p>
            </p:txBody>
          </p:sp>
          <p:sp>
            <p:nvSpPr>
              <p:cNvPr id="58402" name="Rectangle 34"/>
              <p:cNvSpPr>
                <a:spLocks noChangeArrowheads="1"/>
              </p:cNvSpPr>
              <p:nvPr/>
            </p:nvSpPr>
            <p:spPr bwMode="auto">
              <a:xfrm>
                <a:off x="744" y="940"/>
                <a:ext cx="1103"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45" name="Group 35"/>
            <p:cNvGrpSpPr>
              <a:grpSpLocks/>
            </p:cNvGrpSpPr>
            <p:nvPr/>
          </p:nvGrpSpPr>
          <p:grpSpPr bwMode="auto">
            <a:xfrm>
              <a:off x="1848" y="940"/>
              <a:ext cx="1104" cy="518"/>
              <a:chOff x="1848" y="940"/>
              <a:chExt cx="1104" cy="518"/>
            </a:xfrm>
          </p:grpSpPr>
          <p:sp>
            <p:nvSpPr>
              <p:cNvPr id="58404" name="Rectangle 36"/>
              <p:cNvSpPr>
                <a:spLocks noChangeArrowheads="1"/>
              </p:cNvSpPr>
              <p:nvPr/>
            </p:nvSpPr>
            <p:spPr bwMode="auto">
              <a:xfrm>
                <a:off x="1879" y="940"/>
                <a:ext cx="1041"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Jews and God-fearing Gentiles</a:t>
                </a:r>
              </a:p>
            </p:txBody>
          </p:sp>
          <p:sp>
            <p:nvSpPr>
              <p:cNvPr id="58405" name="Rectangle 37"/>
              <p:cNvSpPr>
                <a:spLocks noChangeArrowheads="1"/>
              </p:cNvSpPr>
              <p:nvPr/>
            </p:nvSpPr>
            <p:spPr bwMode="auto">
              <a:xfrm>
                <a:off x="1848" y="940"/>
                <a:ext cx="1104"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46" name="Group 38"/>
            <p:cNvGrpSpPr>
              <a:grpSpLocks/>
            </p:cNvGrpSpPr>
            <p:nvPr/>
          </p:nvGrpSpPr>
          <p:grpSpPr bwMode="auto">
            <a:xfrm>
              <a:off x="2952" y="940"/>
              <a:ext cx="1104" cy="518"/>
              <a:chOff x="2952" y="940"/>
              <a:chExt cx="1104" cy="518"/>
            </a:xfrm>
          </p:grpSpPr>
          <p:sp>
            <p:nvSpPr>
              <p:cNvPr id="58407" name="Rectangle 39"/>
              <p:cNvSpPr>
                <a:spLocks noChangeArrowheads="1"/>
              </p:cNvSpPr>
              <p:nvPr/>
            </p:nvSpPr>
            <p:spPr bwMode="auto">
              <a:xfrm>
                <a:off x="2984" y="940"/>
                <a:ext cx="1041"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Pagan Gentiles</a:t>
                </a:r>
              </a:p>
            </p:txBody>
          </p:sp>
          <p:sp>
            <p:nvSpPr>
              <p:cNvPr id="58408" name="Rectangle 40"/>
              <p:cNvSpPr>
                <a:spLocks noChangeArrowheads="1"/>
              </p:cNvSpPr>
              <p:nvPr/>
            </p:nvSpPr>
            <p:spPr bwMode="auto">
              <a:xfrm>
                <a:off x="2952" y="940"/>
                <a:ext cx="1104"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47" name="Group 41"/>
            <p:cNvGrpSpPr>
              <a:grpSpLocks/>
            </p:cNvGrpSpPr>
            <p:nvPr/>
          </p:nvGrpSpPr>
          <p:grpSpPr bwMode="auto">
            <a:xfrm>
              <a:off x="0" y="1458"/>
              <a:ext cx="744" cy="403"/>
              <a:chOff x="0" y="1458"/>
              <a:chExt cx="744" cy="403"/>
            </a:xfrm>
          </p:grpSpPr>
          <p:sp>
            <p:nvSpPr>
              <p:cNvPr id="58410" name="Rectangle 42"/>
              <p:cNvSpPr>
                <a:spLocks noChangeArrowheads="1"/>
              </p:cNvSpPr>
              <p:nvPr/>
            </p:nvSpPr>
            <p:spPr bwMode="auto">
              <a:xfrm>
                <a:off x="32" y="1458"/>
                <a:ext cx="682"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City</a:t>
                </a:r>
              </a:p>
            </p:txBody>
          </p:sp>
          <p:sp>
            <p:nvSpPr>
              <p:cNvPr id="58411" name="Rectangle 43"/>
              <p:cNvSpPr>
                <a:spLocks noChangeArrowheads="1"/>
              </p:cNvSpPr>
              <p:nvPr/>
            </p:nvSpPr>
            <p:spPr bwMode="auto">
              <a:xfrm>
                <a:off x="0" y="1458"/>
                <a:ext cx="744"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48" name="Group 44"/>
            <p:cNvGrpSpPr>
              <a:grpSpLocks/>
            </p:cNvGrpSpPr>
            <p:nvPr/>
          </p:nvGrpSpPr>
          <p:grpSpPr bwMode="auto">
            <a:xfrm>
              <a:off x="744" y="1458"/>
              <a:ext cx="1104" cy="403"/>
              <a:chOff x="744" y="1458"/>
              <a:chExt cx="1104" cy="403"/>
            </a:xfrm>
          </p:grpSpPr>
          <p:sp>
            <p:nvSpPr>
              <p:cNvPr id="58413" name="Rectangle 45"/>
              <p:cNvSpPr>
                <a:spLocks noChangeArrowheads="1"/>
              </p:cNvSpPr>
              <p:nvPr/>
            </p:nvSpPr>
            <p:spPr bwMode="auto">
              <a:xfrm>
                <a:off x="776" y="1458"/>
                <a:ext cx="1040"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Jerusalem</a:t>
                </a:r>
              </a:p>
            </p:txBody>
          </p:sp>
          <p:sp>
            <p:nvSpPr>
              <p:cNvPr id="58414" name="Rectangle 46"/>
              <p:cNvSpPr>
                <a:spLocks noChangeArrowheads="1"/>
              </p:cNvSpPr>
              <p:nvPr/>
            </p:nvSpPr>
            <p:spPr bwMode="auto">
              <a:xfrm>
                <a:off x="744" y="1458"/>
                <a:ext cx="1103"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49" name="Group 47"/>
            <p:cNvGrpSpPr>
              <a:grpSpLocks/>
            </p:cNvGrpSpPr>
            <p:nvPr/>
          </p:nvGrpSpPr>
          <p:grpSpPr bwMode="auto">
            <a:xfrm>
              <a:off x="1848" y="1458"/>
              <a:ext cx="1104" cy="403"/>
              <a:chOff x="1848" y="1458"/>
              <a:chExt cx="1104" cy="403"/>
            </a:xfrm>
          </p:grpSpPr>
          <p:sp>
            <p:nvSpPr>
              <p:cNvPr id="58416" name="Rectangle 48"/>
              <p:cNvSpPr>
                <a:spLocks noChangeArrowheads="1"/>
              </p:cNvSpPr>
              <p:nvPr/>
            </p:nvSpPr>
            <p:spPr bwMode="auto">
              <a:xfrm>
                <a:off x="1879" y="1458"/>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Antioch</a:t>
                </a:r>
              </a:p>
            </p:txBody>
          </p:sp>
          <p:sp>
            <p:nvSpPr>
              <p:cNvPr id="58417" name="Rectangle 49"/>
              <p:cNvSpPr>
                <a:spLocks noChangeArrowheads="1"/>
              </p:cNvSpPr>
              <p:nvPr/>
            </p:nvSpPr>
            <p:spPr bwMode="auto">
              <a:xfrm>
                <a:off x="1848" y="1458"/>
                <a:ext cx="1104"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50" name="Group 50"/>
            <p:cNvGrpSpPr>
              <a:grpSpLocks/>
            </p:cNvGrpSpPr>
            <p:nvPr/>
          </p:nvGrpSpPr>
          <p:grpSpPr bwMode="auto">
            <a:xfrm>
              <a:off x="2952" y="1458"/>
              <a:ext cx="1104" cy="403"/>
              <a:chOff x="2952" y="1458"/>
              <a:chExt cx="1104" cy="403"/>
            </a:xfrm>
          </p:grpSpPr>
          <p:sp>
            <p:nvSpPr>
              <p:cNvPr id="58419" name="Rectangle 51"/>
              <p:cNvSpPr>
                <a:spLocks noChangeArrowheads="1"/>
              </p:cNvSpPr>
              <p:nvPr/>
            </p:nvSpPr>
            <p:spPr bwMode="auto">
              <a:xfrm>
                <a:off x="2984" y="1458"/>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Athens</a:t>
                </a:r>
              </a:p>
            </p:txBody>
          </p:sp>
          <p:sp>
            <p:nvSpPr>
              <p:cNvPr id="58420" name="Rectangle 52"/>
              <p:cNvSpPr>
                <a:spLocks noChangeArrowheads="1"/>
              </p:cNvSpPr>
              <p:nvPr/>
            </p:nvSpPr>
            <p:spPr bwMode="auto">
              <a:xfrm>
                <a:off x="2952" y="1458"/>
                <a:ext cx="1104"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51" name="Group 53"/>
            <p:cNvGrpSpPr>
              <a:grpSpLocks/>
            </p:cNvGrpSpPr>
            <p:nvPr/>
          </p:nvGrpSpPr>
          <p:grpSpPr bwMode="auto">
            <a:xfrm>
              <a:off x="0" y="1861"/>
              <a:ext cx="744" cy="518"/>
              <a:chOff x="0" y="1861"/>
              <a:chExt cx="744" cy="518"/>
            </a:xfrm>
          </p:grpSpPr>
          <p:sp>
            <p:nvSpPr>
              <p:cNvPr id="58422" name="Rectangle 54"/>
              <p:cNvSpPr>
                <a:spLocks noChangeArrowheads="1"/>
              </p:cNvSpPr>
              <p:nvPr/>
            </p:nvSpPr>
            <p:spPr bwMode="auto">
              <a:xfrm>
                <a:off x="32" y="1861"/>
                <a:ext cx="682" cy="514"/>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Place</a:t>
                </a:r>
              </a:p>
            </p:txBody>
          </p:sp>
          <p:sp>
            <p:nvSpPr>
              <p:cNvPr id="58423" name="Rectangle 55"/>
              <p:cNvSpPr>
                <a:spLocks noChangeArrowheads="1"/>
              </p:cNvSpPr>
              <p:nvPr/>
            </p:nvSpPr>
            <p:spPr bwMode="auto">
              <a:xfrm>
                <a:off x="0" y="1861"/>
                <a:ext cx="744" cy="514"/>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52" name="Group 56"/>
            <p:cNvGrpSpPr>
              <a:grpSpLocks/>
            </p:cNvGrpSpPr>
            <p:nvPr/>
          </p:nvGrpSpPr>
          <p:grpSpPr bwMode="auto">
            <a:xfrm>
              <a:off x="744" y="1861"/>
              <a:ext cx="1104" cy="518"/>
              <a:chOff x="744" y="1861"/>
              <a:chExt cx="1104" cy="518"/>
            </a:xfrm>
          </p:grpSpPr>
          <p:sp>
            <p:nvSpPr>
              <p:cNvPr id="58425" name="Rectangle 57"/>
              <p:cNvSpPr>
                <a:spLocks noChangeArrowheads="1"/>
              </p:cNvSpPr>
              <p:nvPr/>
            </p:nvSpPr>
            <p:spPr bwMode="auto">
              <a:xfrm>
                <a:off x="776" y="1861"/>
                <a:ext cx="1040" cy="514"/>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House (v. 2) at the Temple (Luke 24:53)?</a:t>
                </a:r>
              </a:p>
            </p:txBody>
          </p:sp>
          <p:sp>
            <p:nvSpPr>
              <p:cNvPr id="58426" name="Rectangle 58"/>
              <p:cNvSpPr>
                <a:spLocks noChangeArrowheads="1"/>
              </p:cNvSpPr>
              <p:nvPr/>
            </p:nvSpPr>
            <p:spPr bwMode="auto">
              <a:xfrm>
                <a:off x="744" y="1861"/>
                <a:ext cx="1103" cy="514"/>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53" name="Group 59"/>
            <p:cNvGrpSpPr>
              <a:grpSpLocks/>
            </p:cNvGrpSpPr>
            <p:nvPr/>
          </p:nvGrpSpPr>
          <p:grpSpPr bwMode="auto">
            <a:xfrm>
              <a:off x="1848" y="1861"/>
              <a:ext cx="1104" cy="518"/>
              <a:chOff x="1848" y="1861"/>
              <a:chExt cx="1104" cy="518"/>
            </a:xfrm>
          </p:grpSpPr>
          <p:sp>
            <p:nvSpPr>
              <p:cNvPr id="58428" name="Rectangle 60"/>
              <p:cNvSpPr>
                <a:spLocks noChangeArrowheads="1"/>
              </p:cNvSpPr>
              <p:nvPr/>
            </p:nvSpPr>
            <p:spPr bwMode="auto">
              <a:xfrm>
                <a:off x="1879" y="1861"/>
                <a:ext cx="1041" cy="514"/>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Synagogue</a:t>
                </a:r>
              </a:p>
            </p:txBody>
          </p:sp>
          <p:sp>
            <p:nvSpPr>
              <p:cNvPr id="58429" name="Rectangle 61"/>
              <p:cNvSpPr>
                <a:spLocks noChangeArrowheads="1"/>
              </p:cNvSpPr>
              <p:nvPr/>
            </p:nvSpPr>
            <p:spPr bwMode="auto">
              <a:xfrm>
                <a:off x="1848" y="1861"/>
                <a:ext cx="1104" cy="514"/>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54" name="Group 62"/>
            <p:cNvGrpSpPr>
              <a:grpSpLocks/>
            </p:cNvGrpSpPr>
            <p:nvPr/>
          </p:nvGrpSpPr>
          <p:grpSpPr bwMode="auto">
            <a:xfrm>
              <a:off x="2952" y="1861"/>
              <a:ext cx="1104" cy="518"/>
              <a:chOff x="2952" y="1861"/>
              <a:chExt cx="1104" cy="518"/>
            </a:xfrm>
          </p:grpSpPr>
          <p:sp>
            <p:nvSpPr>
              <p:cNvPr id="58431" name="Rectangle 63"/>
              <p:cNvSpPr>
                <a:spLocks noChangeArrowheads="1"/>
              </p:cNvSpPr>
              <p:nvPr/>
            </p:nvSpPr>
            <p:spPr bwMode="auto">
              <a:xfrm>
                <a:off x="2984" y="1861"/>
                <a:ext cx="1041" cy="514"/>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Aeropause Meeting</a:t>
                </a:r>
              </a:p>
            </p:txBody>
          </p:sp>
          <p:sp>
            <p:nvSpPr>
              <p:cNvPr id="58432" name="Rectangle 64"/>
              <p:cNvSpPr>
                <a:spLocks noChangeArrowheads="1"/>
              </p:cNvSpPr>
              <p:nvPr/>
            </p:nvSpPr>
            <p:spPr bwMode="auto">
              <a:xfrm>
                <a:off x="2952" y="1861"/>
                <a:ext cx="1104" cy="514"/>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55" name="Group 65"/>
            <p:cNvGrpSpPr>
              <a:grpSpLocks/>
            </p:cNvGrpSpPr>
            <p:nvPr/>
          </p:nvGrpSpPr>
          <p:grpSpPr bwMode="auto">
            <a:xfrm>
              <a:off x="0" y="2379"/>
              <a:ext cx="744" cy="403"/>
              <a:chOff x="0" y="2379"/>
              <a:chExt cx="744" cy="403"/>
            </a:xfrm>
          </p:grpSpPr>
          <p:sp>
            <p:nvSpPr>
              <p:cNvPr id="58434" name="Rectangle 66"/>
              <p:cNvSpPr>
                <a:spLocks noChangeArrowheads="1"/>
              </p:cNvSpPr>
              <p:nvPr/>
            </p:nvSpPr>
            <p:spPr bwMode="auto">
              <a:xfrm>
                <a:off x="32" y="2379"/>
                <a:ext cx="682"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Type of Place</a:t>
                </a:r>
              </a:p>
            </p:txBody>
          </p:sp>
          <p:sp>
            <p:nvSpPr>
              <p:cNvPr id="58435" name="Rectangle 67"/>
              <p:cNvSpPr>
                <a:spLocks noChangeArrowheads="1"/>
              </p:cNvSpPr>
              <p:nvPr/>
            </p:nvSpPr>
            <p:spPr bwMode="auto">
              <a:xfrm>
                <a:off x="0" y="2379"/>
                <a:ext cx="744"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56" name="Group 68"/>
            <p:cNvGrpSpPr>
              <a:grpSpLocks/>
            </p:cNvGrpSpPr>
            <p:nvPr/>
          </p:nvGrpSpPr>
          <p:grpSpPr bwMode="auto">
            <a:xfrm>
              <a:off x="744" y="2379"/>
              <a:ext cx="1104" cy="403"/>
              <a:chOff x="744" y="2379"/>
              <a:chExt cx="1104" cy="403"/>
            </a:xfrm>
          </p:grpSpPr>
          <p:sp>
            <p:nvSpPr>
              <p:cNvPr id="58437" name="Rectangle 69"/>
              <p:cNvSpPr>
                <a:spLocks noChangeArrowheads="1"/>
              </p:cNvSpPr>
              <p:nvPr/>
            </p:nvSpPr>
            <p:spPr bwMode="auto">
              <a:xfrm>
                <a:off x="776" y="2379"/>
                <a:ext cx="1040"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Religious</a:t>
                </a:r>
              </a:p>
            </p:txBody>
          </p:sp>
          <p:sp>
            <p:nvSpPr>
              <p:cNvPr id="58438" name="Rectangle 70"/>
              <p:cNvSpPr>
                <a:spLocks noChangeArrowheads="1"/>
              </p:cNvSpPr>
              <p:nvPr/>
            </p:nvSpPr>
            <p:spPr bwMode="auto">
              <a:xfrm>
                <a:off x="744" y="2379"/>
                <a:ext cx="1103"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57" name="Group 71"/>
            <p:cNvGrpSpPr>
              <a:grpSpLocks/>
            </p:cNvGrpSpPr>
            <p:nvPr/>
          </p:nvGrpSpPr>
          <p:grpSpPr bwMode="auto">
            <a:xfrm>
              <a:off x="1848" y="2379"/>
              <a:ext cx="1104" cy="403"/>
              <a:chOff x="1848" y="2379"/>
              <a:chExt cx="1104" cy="403"/>
            </a:xfrm>
          </p:grpSpPr>
          <p:sp>
            <p:nvSpPr>
              <p:cNvPr id="58440" name="Rectangle 72"/>
              <p:cNvSpPr>
                <a:spLocks noChangeArrowheads="1"/>
              </p:cNvSpPr>
              <p:nvPr/>
            </p:nvSpPr>
            <p:spPr bwMode="auto">
              <a:xfrm>
                <a:off x="1879" y="2379"/>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Religious</a:t>
                </a:r>
              </a:p>
            </p:txBody>
          </p:sp>
          <p:sp>
            <p:nvSpPr>
              <p:cNvPr id="58441" name="Rectangle 73"/>
              <p:cNvSpPr>
                <a:spLocks noChangeArrowheads="1"/>
              </p:cNvSpPr>
              <p:nvPr/>
            </p:nvSpPr>
            <p:spPr bwMode="auto">
              <a:xfrm>
                <a:off x="1848" y="2379"/>
                <a:ext cx="1104"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58" name="Group 74"/>
            <p:cNvGrpSpPr>
              <a:grpSpLocks/>
            </p:cNvGrpSpPr>
            <p:nvPr/>
          </p:nvGrpSpPr>
          <p:grpSpPr bwMode="auto">
            <a:xfrm>
              <a:off x="2952" y="2379"/>
              <a:ext cx="1104" cy="403"/>
              <a:chOff x="2952" y="2379"/>
              <a:chExt cx="1104" cy="403"/>
            </a:xfrm>
          </p:grpSpPr>
          <p:sp>
            <p:nvSpPr>
              <p:cNvPr id="58443" name="Rectangle 75"/>
              <p:cNvSpPr>
                <a:spLocks noChangeArrowheads="1"/>
              </p:cNvSpPr>
              <p:nvPr/>
            </p:nvSpPr>
            <p:spPr bwMode="auto">
              <a:xfrm>
                <a:off x="2984" y="2379"/>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Secular</a:t>
                </a:r>
              </a:p>
            </p:txBody>
          </p:sp>
          <p:sp>
            <p:nvSpPr>
              <p:cNvPr id="58444" name="Rectangle 76"/>
              <p:cNvSpPr>
                <a:spLocks noChangeArrowheads="1"/>
              </p:cNvSpPr>
              <p:nvPr/>
            </p:nvSpPr>
            <p:spPr bwMode="auto">
              <a:xfrm>
                <a:off x="2952" y="2379"/>
                <a:ext cx="1104"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59" name="Group 77"/>
            <p:cNvGrpSpPr>
              <a:grpSpLocks/>
            </p:cNvGrpSpPr>
            <p:nvPr/>
          </p:nvGrpSpPr>
          <p:grpSpPr bwMode="auto">
            <a:xfrm>
              <a:off x="0" y="2782"/>
              <a:ext cx="744" cy="518"/>
              <a:chOff x="0" y="2782"/>
              <a:chExt cx="744" cy="518"/>
            </a:xfrm>
          </p:grpSpPr>
          <p:sp>
            <p:nvSpPr>
              <p:cNvPr id="58446" name="Rectangle 78"/>
              <p:cNvSpPr>
                <a:spLocks noChangeArrowheads="1"/>
              </p:cNvSpPr>
              <p:nvPr/>
            </p:nvSpPr>
            <p:spPr bwMode="auto">
              <a:xfrm>
                <a:off x="32" y="2782"/>
                <a:ext cx="682"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Time</a:t>
                </a:r>
              </a:p>
            </p:txBody>
          </p:sp>
          <p:sp>
            <p:nvSpPr>
              <p:cNvPr id="58447" name="Rectangle 79"/>
              <p:cNvSpPr>
                <a:spLocks noChangeArrowheads="1"/>
              </p:cNvSpPr>
              <p:nvPr/>
            </p:nvSpPr>
            <p:spPr bwMode="auto">
              <a:xfrm>
                <a:off x="0" y="2782"/>
                <a:ext cx="744"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60" name="Group 80"/>
            <p:cNvGrpSpPr>
              <a:grpSpLocks/>
            </p:cNvGrpSpPr>
            <p:nvPr/>
          </p:nvGrpSpPr>
          <p:grpSpPr bwMode="auto">
            <a:xfrm>
              <a:off x="744" y="2782"/>
              <a:ext cx="1104" cy="518"/>
              <a:chOff x="744" y="2782"/>
              <a:chExt cx="1104" cy="518"/>
            </a:xfrm>
          </p:grpSpPr>
          <p:sp>
            <p:nvSpPr>
              <p:cNvPr id="58449" name="Rectangle 81"/>
              <p:cNvSpPr>
                <a:spLocks noChangeArrowheads="1"/>
              </p:cNvSpPr>
              <p:nvPr/>
            </p:nvSpPr>
            <p:spPr bwMode="auto">
              <a:xfrm>
                <a:off x="776" y="2782"/>
                <a:ext cx="1040"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charset="0"/>
                    <a:ea typeface="Arial" charset="0"/>
                    <a:cs typeface="Arial" charset="0"/>
                  </a:rPr>
                  <a:t>Day of Pentecost</a:t>
                </a:r>
              </a:p>
              <a:p>
                <a:pPr marL="0" marR="0" lvl="0" indent="0" algn="ctr" defTabSz="914400" rtl="0" eaLnBrk="0" fontAlgn="base" latinLnBrk="0" hangingPunct="0">
                  <a:lnSpc>
                    <a:spcPct val="100000"/>
                  </a:lnSpc>
                  <a:spcBef>
                    <a:spcPct val="0"/>
                  </a:spcBef>
                  <a:spcAft>
                    <a:spcPct val="0"/>
                  </a:spcAft>
                  <a:buClrTx/>
                  <a:buSzTx/>
                  <a:buFontTx/>
                  <a:buNone/>
                  <a:tabLst>
                    <a:tab pos="4110151" algn="l"/>
                  </a:tabLst>
                  <a:defRPr/>
                </a:pPr>
                <a:endParaRPr kumimoji="0" lang="en-US" altLang="zh-CN" sz="1800" b="1"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58450" name="Rectangle 82"/>
              <p:cNvSpPr>
                <a:spLocks noChangeArrowheads="1"/>
              </p:cNvSpPr>
              <p:nvPr/>
            </p:nvSpPr>
            <p:spPr bwMode="auto">
              <a:xfrm>
                <a:off x="744" y="2782"/>
                <a:ext cx="1103"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61" name="Group 83"/>
            <p:cNvGrpSpPr>
              <a:grpSpLocks/>
            </p:cNvGrpSpPr>
            <p:nvPr/>
          </p:nvGrpSpPr>
          <p:grpSpPr bwMode="auto">
            <a:xfrm>
              <a:off x="1848" y="2782"/>
              <a:ext cx="1104" cy="518"/>
              <a:chOff x="1848" y="2782"/>
              <a:chExt cx="1104" cy="518"/>
            </a:xfrm>
          </p:grpSpPr>
          <p:sp>
            <p:nvSpPr>
              <p:cNvPr id="58452" name="Rectangle 84"/>
              <p:cNvSpPr>
                <a:spLocks noChangeArrowheads="1"/>
              </p:cNvSpPr>
              <p:nvPr/>
            </p:nvSpPr>
            <p:spPr bwMode="auto">
              <a:xfrm>
                <a:off x="1879" y="2782"/>
                <a:ext cx="1041"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1st Missionary Journey</a:t>
                </a:r>
              </a:p>
            </p:txBody>
          </p:sp>
          <p:sp>
            <p:nvSpPr>
              <p:cNvPr id="58453" name="Rectangle 85"/>
              <p:cNvSpPr>
                <a:spLocks noChangeArrowheads="1"/>
              </p:cNvSpPr>
              <p:nvPr/>
            </p:nvSpPr>
            <p:spPr bwMode="auto">
              <a:xfrm>
                <a:off x="1848" y="2782"/>
                <a:ext cx="1104"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62" name="Group 86"/>
            <p:cNvGrpSpPr>
              <a:grpSpLocks/>
            </p:cNvGrpSpPr>
            <p:nvPr/>
          </p:nvGrpSpPr>
          <p:grpSpPr bwMode="auto">
            <a:xfrm>
              <a:off x="2952" y="2782"/>
              <a:ext cx="1104" cy="518"/>
              <a:chOff x="2952" y="2782"/>
              <a:chExt cx="1104" cy="518"/>
            </a:xfrm>
          </p:grpSpPr>
          <p:sp>
            <p:nvSpPr>
              <p:cNvPr id="58455" name="Rectangle 87"/>
              <p:cNvSpPr>
                <a:spLocks noChangeArrowheads="1"/>
              </p:cNvSpPr>
              <p:nvPr/>
            </p:nvSpPr>
            <p:spPr bwMode="auto">
              <a:xfrm>
                <a:off x="2984" y="2782"/>
                <a:ext cx="1041"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2nd Missionary Journey</a:t>
                </a:r>
              </a:p>
            </p:txBody>
          </p:sp>
          <p:sp>
            <p:nvSpPr>
              <p:cNvPr id="58456" name="Rectangle 88"/>
              <p:cNvSpPr>
                <a:spLocks noChangeArrowheads="1"/>
              </p:cNvSpPr>
              <p:nvPr/>
            </p:nvSpPr>
            <p:spPr bwMode="auto">
              <a:xfrm>
                <a:off x="2952" y="2782"/>
                <a:ext cx="1104"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63" name="Group 89"/>
            <p:cNvGrpSpPr>
              <a:grpSpLocks/>
            </p:cNvGrpSpPr>
            <p:nvPr/>
          </p:nvGrpSpPr>
          <p:grpSpPr bwMode="auto">
            <a:xfrm>
              <a:off x="0" y="3300"/>
              <a:ext cx="744" cy="633"/>
              <a:chOff x="0" y="3300"/>
              <a:chExt cx="744" cy="633"/>
            </a:xfrm>
          </p:grpSpPr>
          <p:sp>
            <p:nvSpPr>
              <p:cNvPr id="58458" name="Rectangle 90"/>
              <p:cNvSpPr>
                <a:spLocks noChangeArrowheads="1"/>
              </p:cNvSpPr>
              <p:nvPr/>
            </p:nvSpPr>
            <p:spPr bwMode="auto">
              <a:xfrm>
                <a:off x="32" y="3300"/>
                <a:ext cx="682"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Subject (theme)</a:t>
                </a:r>
              </a:p>
            </p:txBody>
          </p:sp>
          <p:sp>
            <p:nvSpPr>
              <p:cNvPr id="58459" name="Rectangle 91"/>
              <p:cNvSpPr>
                <a:spLocks noChangeArrowheads="1"/>
              </p:cNvSpPr>
              <p:nvPr/>
            </p:nvSpPr>
            <p:spPr bwMode="auto">
              <a:xfrm>
                <a:off x="0" y="3300"/>
                <a:ext cx="74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64" name="Group 92"/>
            <p:cNvGrpSpPr>
              <a:grpSpLocks/>
            </p:cNvGrpSpPr>
            <p:nvPr/>
          </p:nvGrpSpPr>
          <p:grpSpPr bwMode="auto">
            <a:xfrm>
              <a:off x="744" y="3300"/>
              <a:ext cx="1103" cy="633"/>
              <a:chOff x="744" y="3300"/>
              <a:chExt cx="1103" cy="633"/>
            </a:xfrm>
          </p:grpSpPr>
          <p:sp>
            <p:nvSpPr>
              <p:cNvPr id="58461" name="Rectangle 93"/>
              <p:cNvSpPr>
                <a:spLocks noChangeArrowheads="1"/>
              </p:cNvSpPr>
              <p:nvPr/>
            </p:nvSpPr>
            <p:spPr bwMode="auto">
              <a:xfrm>
                <a:off x="744" y="3300"/>
                <a:ext cx="1083"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charset="0"/>
                    <a:ea typeface="Arial" charset="0"/>
                    <a:cs typeface="Arial" charset="0"/>
                  </a:rPr>
                  <a:t>Why do some miraculously speak unknown languages?</a:t>
                </a:r>
              </a:p>
            </p:txBody>
          </p:sp>
          <p:sp>
            <p:nvSpPr>
              <p:cNvPr id="58462" name="Rectangle 94"/>
              <p:cNvSpPr>
                <a:spLocks noChangeArrowheads="1"/>
              </p:cNvSpPr>
              <p:nvPr/>
            </p:nvSpPr>
            <p:spPr bwMode="auto">
              <a:xfrm>
                <a:off x="744" y="3300"/>
                <a:ext cx="1103"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65" name="Group 95"/>
            <p:cNvGrpSpPr>
              <a:grpSpLocks/>
            </p:cNvGrpSpPr>
            <p:nvPr/>
          </p:nvGrpSpPr>
          <p:grpSpPr bwMode="auto">
            <a:xfrm>
              <a:off x="1848" y="3300"/>
              <a:ext cx="1104" cy="633"/>
              <a:chOff x="1848" y="3300"/>
              <a:chExt cx="1104" cy="633"/>
            </a:xfrm>
          </p:grpSpPr>
          <p:sp>
            <p:nvSpPr>
              <p:cNvPr id="58464" name="Rectangle 96"/>
              <p:cNvSpPr>
                <a:spLocks noChangeArrowheads="1"/>
              </p:cNvSpPr>
              <p:nvPr/>
            </p:nvSpPr>
            <p:spPr bwMode="auto">
              <a:xfrm>
                <a:off x="1879" y="3300"/>
                <a:ext cx="1041"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The fulfillment of Israel</a:t>
                </a:r>
                <a:r>
                  <a:rPr kumimoji="0" lang="uk-UA"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a:t>
                </a:r>
                <a:r>
                  <a:rPr kumimoji="0" lang="en-US"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s national history</a:t>
                </a:r>
              </a:p>
            </p:txBody>
          </p:sp>
          <p:sp>
            <p:nvSpPr>
              <p:cNvPr id="58465" name="Rectangle 97"/>
              <p:cNvSpPr>
                <a:spLocks noChangeArrowheads="1"/>
              </p:cNvSpPr>
              <p:nvPr/>
            </p:nvSpPr>
            <p:spPr bwMode="auto">
              <a:xfrm>
                <a:off x="1848" y="3300"/>
                <a:ext cx="110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66" name="Group 98"/>
            <p:cNvGrpSpPr>
              <a:grpSpLocks/>
            </p:cNvGrpSpPr>
            <p:nvPr/>
          </p:nvGrpSpPr>
          <p:grpSpPr bwMode="auto">
            <a:xfrm>
              <a:off x="2952" y="3300"/>
              <a:ext cx="1104" cy="633"/>
              <a:chOff x="2952" y="3300"/>
              <a:chExt cx="1104" cy="633"/>
            </a:xfrm>
          </p:grpSpPr>
          <p:sp>
            <p:nvSpPr>
              <p:cNvPr id="58467" name="Rectangle 99"/>
              <p:cNvSpPr>
                <a:spLocks noChangeArrowheads="1"/>
              </p:cNvSpPr>
              <p:nvPr/>
            </p:nvSpPr>
            <p:spPr bwMode="auto">
              <a:xfrm>
                <a:off x="2984" y="3300"/>
                <a:ext cx="1041"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charset="0"/>
                    <a:ea typeface="Arial" charset="0"/>
                    <a:cs typeface="Arial" charset="0"/>
                  </a:rPr>
                  <a:t>The reason idolatry is unreasonable</a:t>
                </a:r>
              </a:p>
            </p:txBody>
          </p:sp>
          <p:sp>
            <p:nvSpPr>
              <p:cNvPr id="58468" name="Rectangle 100"/>
              <p:cNvSpPr>
                <a:spLocks noChangeArrowheads="1"/>
              </p:cNvSpPr>
              <p:nvPr/>
            </p:nvSpPr>
            <p:spPr bwMode="auto">
              <a:xfrm>
                <a:off x="2952" y="3300"/>
                <a:ext cx="110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67" name="Group 101"/>
            <p:cNvGrpSpPr>
              <a:grpSpLocks/>
            </p:cNvGrpSpPr>
            <p:nvPr/>
          </p:nvGrpSpPr>
          <p:grpSpPr bwMode="auto">
            <a:xfrm>
              <a:off x="0" y="3933"/>
              <a:ext cx="744" cy="748"/>
              <a:chOff x="0" y="3933"/>
              <a:chExt cx="744" cy="748"/>
            </a:xfrm>
          </p:grpSpPr>
          <p:sp>
            <p:nvSpPr>
              <p:cNvPr id="58470" name="Rectangle 102"/>
              <p:cNvSpPr>
                <a:spLocks noChangeArrowheads="1"/>
              </p:cNvSpPr>
              <p:nvPr/>
            </p:nvSpPr>
            <p:spPr bwMode="auto">
              <a:xfrm>
                <a:off x="32" y="3933"/>
                <a:ext cx="682"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Complement</a:t>
                </a:r>
              </a:p>
            </p:txBody>
          </p:sp>
          <p:sp>
            <p:nvSpPr>
              <p:cNvPr id="58471" name="Rectangle 103"/>
              <p:cNvSpPr>
                <a:spLocks noChangeArrowheads="1"/>
              </p:cNvSpPr>
              <p:nvPr/>
            </p:nvSpPr>
            <p:spPr bwMode="auto">
              <a:xfrm>
                <a:off x="0" y="3933"/>
                <a:ext cx="74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68" name="Group 104"/>
            <p:cNvGrpSpPr>
              <a:grpSpLocks/>
            </p:cNvGrpSpPr>
            <p:nvPr/>
          </p:nvGrpSpPr>
          <p:grpSpPr bwMode="auto">
            <a:xfrm>
              <a:off x="744" y="3933"/>
              <a:ext cx="1104" cy="748"/>
              <a:chOff x="744" y="3933"/>
              <a:chExt cx="1104" cy="748"/>
            </a:xfrm>
          </p:grpSpPr>
          <p:sp>
            <p:nvSpPr>
              <p:cNvPr id="58473" name="Rectangle 105"/>
              <p:cNvSpPr>
                <a:spLocks noChangeArrowheads="1"/>
              </p:cNvSpPr>
              <p:nvPr/>
            </p:nvSpPr>
            <p:spPr bwMode="auto">
              <a:xfrm>
                <a:off x="776" y="3933"/>
                <a:ext cx="1040"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charset="0"/>
                    <a:ea typeface="Arial" charset="0"/>
                    <a:cs typeface="Arial" charset="0"/>
                  </a:rPr>
                  <a:t>The Spirit indwells them through Jesus, their living Messiah </a:t>
                </a:r>
              </a:p>
            </p:txBody>
          </p:sp>
          <p:sp>
            <p:nvSpPr>
              <p:cNvPr id="58474" name="Rectangle 106"/>
              <p:cNvSpPr>
                <a:spLocks noChangeArrowheads="1"/>
              </p:cNvSpPr>
              <p:nvPr/>
            </p:nvSpPr>
            <p:spPr bwMode="auto">
              <a:xfrm>
                <a:off x="744" y="3933"/>
                <a:ext cx="1103"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69" name="Group 107"/>
            <p:cNvGrpSpPr>
              <a:grpSpLocks/>
            </p:cNvGrpSpPr>
            <p:nvPr/>
          </p:nvGrpSpPr>
          <p:grpSpPr bwMode="auto">
            <a:xfrm>
              <a:off x="1848" y="3933"/>
              <a:ext cx="1104" cy="748"/>
              <a:chOff x="1848" y="3933"/>
              <a:chExt cx="1104" cy="748"/>
            </a:xfrm>
          </p:grpSpPr>
          <p:sp>
            <p:nvSpPr>
              <p:cNvPr id="58476" name="Rectangle 108"/>
              <p:cNvSpPr>
                <a:spLocks noChangeArrowheads="1"/>
              </p:cNvSpPr>
              <p:nvPr/>
            </p:nvSpPr>
            <p:spPr bwMode="auto">
              <a:xfrm>
                <a:off x="1879" y="3933"/>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is in Jesus as our risen Savior who is worthy of our trust</a:t>
                </a:r>
              </a:p>
            </p:txBody>
          </p:sp>
          <p:sp>
            <p:nvSpPr>
              <p:cNvPr id="58477" name="Rectangle 109"/>
              <p:cNvSpPr>
                <a:spLocks noChangeArrowheads="1"/>
              </p:cNvSpPr>
              <p:nvPr/>
            </p:nvSpPr>
            <p:spPr bwMode="auto">
              <a:xfrm>
                <a:off x="1848" y="3933"/>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78570" name="Group 110"/>
            <p:cNvGrpSpPr>
              <a:grpSpLocks/>
            </p:cNvGrpSpPr>
            <p:nvPr/>
          </p:nvGrpSpPr>
          <p:grpSpPr bwMode="auto">
            <a:xfrm>
              <a:off x="2952" y="3933"/>
              <a:ext cx="1104" cy="748"/>
              <a:chOff x="2952" y="3933"/>
              <a:chExt cx="1104" cy="748"/>
            </a:xfrm>
          </p:grpSpPr>
          <p:sp>
            <p:nvSpPr>
              <p:cNvPr id="58479" name="Rectangle 111"/>
              <p:cNvSpPr>
                <a:spLocks noChangeArrowheads="1"/>
              </p:cNvSpPr>
              <p:nvPr/>
            </p:nvSpPr>
            <p:spPr bwMode="auto">
              <a:xfrm>
                <a:off x="2984" y="3933"/>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charset="0"/>
                    <a:ea typeface="Arial" charset="0"/>
                    <a:cs typeface="Arial" charset="0"/>
                  </a:rPr>
                  <a:t>is because the unknown God is Creator &amp; Judge</a:t>
                </a:r>
              </a:p>
            </p:txBody>
          </p:sp>
          <p:sp>
            <p:nvSpPr>
              <p:cNvPr id="58480" name="Rectangle 112"/>
              <p:cNvSpPr>
                <a:spLocks noChangeArrowheads="1"/>
              </p:cNvSpPr>
              <p:nvPr/>
            </p:nvSpPr>
            <p:spPr bwMode="auto">
              <a:xfrm>
                <a:off x="2952" y="3933"/>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sp>
        <p:nvSpPr>
          <p:cNvPr id="278534" name="Rectangle 113"/>
          <p:cNvSpPr>
            <a:spLocks noGrp="1" noChangeArrowheads="1"/>
          </p:cNvSpPr>
          <p:nvPr>
            <p:ph type="title" idx="4294967295"/>
          </p:nvPr>
        </p:nvSpPr>
        <p:spPr>
          <a:xfrm>
            <a:off x="1616916" y="-46037"/>
            <a:ext cx="5854606" cy="590092"/>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wrap="none" anchor="t">
            <a:spAutoFit/>
          </a:bodyPr>
          <a:lstStyle/>
          <a:p>
            <a:pPr eaLnBrk="1" hangingPunct="1"/>
            <a:r>
              <a:rPr lang="en-US" altLang="zh-CN" sz="3200" b="1">
                <a:solidFill>
                  <a:schemeClr val="tx1"/>
                </a:solidFill>
                <a:effectLst/>
                <a:latin typeface="Arial" charset="0"/>
                <a:ea typeface="ＭＳ Ｐゴシック" charset="0"/>
                <a:cs typeface="Arial" charset="0"/>
              </a:rPr>
              <a:t>Sermons in the Book of Acts</a:t>
            </a:r>
            <a:endParaRPr lang="en-US" sz="3200" b="1">
              <a:solidFill>
                <a:schemeClr val="tx1"/>
              </a:solidFill>
              <a:effectLst/>
              <a:latin typeface="Arial" charset="0"/>
              <a:ea typeface="ＭＳ Ｐゴシック" charset="0"/>
              <a:cs typeface="Arial" charset="0"/>
            </a:endParaRPr>
          </a:p>
        </p:txBody>
      </p:sp>
    </p:spTree>
    <p:extLst>
      <p:ext uri="{BB962C8B-B14F-4D97-AF65-F5344CB8AC3E}">
        <p14:creationId xmlns:p14="http://schemas.microsoft.com/office/powerpoint/2010/main" val="20795451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25214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16155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76871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2351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28171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2560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0" y="0"/>
            <a:ext cx="9144000" cy="6858000"/>
          </a:xfrm>
          <a:prstGeom prst="rect">
            <a:avLst/>
          </a:prstGeom>
          <a:gradFill rotWithShape="0">
            <a:gsLst>
              <a:gs pos="0">
                <a:srgbClr val="261953"/>
              </a:gs>
              <a:gs pos="100000">
                <a:schemeClr val="tx1"/>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21187" name="Picture 7" descr="John 20 7 empty tomb gravecloth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0"/>
            <a:ext cx="3378200" cy="508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1" y="0"/>
            <a:ext cx="9109075" cy="1143000"/>
          </a:xfrm>
          <a:effectLst/>
        </p:spPr>
        <p:txBody>
          <a:bodyPr/>
          <a:lstStyle/>
          <a:p>
            <a:pPr eaLnBrk="1" hangingPunct="1"/>
            <a:r>
              <a:rPr lang="ja-JP" altLang="en-US" sz="4800" b="1">
                <a:solidFill>
                  <a:schemeClr val="bg1"/>
                </a:solidFill>
                <a:latin typeface="Arial" charset="0"/>
                <a:ea typeface="ＭＳ Ｐゴシック" charset="0"/>
                <a:cs typeface="ＭＳ Ｐゴシック" charset="0"/>
              </a:rPr>
              <a:t>“</a:t>
            </a:r>
            <a:r>
              <a:rPr lang="en-US" altLang="ja-JP" sz="4800" b="1" dirty="0">
                <a:solidFill>
                  <a:schemeClr val="bg1"/>
                </a:solidFill>
                <a:latin typeface="Arial" charset="0"/>
                <a:ea typeface="ＭＳ Ｐゴシック" charset="0"/>
                <a:cs typeface="ＭＳ Ｐゴシック" charset="0"/>
              </a:rPr>
              <a:t>Seeing</a:t>
            </a:r>
            <a:r>
              <a:rPr lang="ja-JP" altLang="en-US" sz="4800" b="1">
                <a:solidFill>
                  <a:schemeClr val="bg1"/>
                </a:solidFill>
                <a:latin typeface="Arial" charset="0"/>
                <a:ea typeface="ＭＳ Ｐゴシック" charset="0"/>
                <a:cs typeface="ＭＳ Ｐゴシック" charset="0"/>
              </a:rPr>
              <a:t>”</a:t>
            </a:r>
            <a:r>
              <a:rPr lang="en-US" altLang="ja-JP" sz="4800" b="1" dirty="0">
                <a:solidFill>
                  <a:schemeClr val="bg1"/>
                </a:solidFill>
                <a:latin typeface="Arial" charset="0"/>
                <a:ea typeface="ＭＳ Ｐゴシック" charset="0"/>
                <a:cs typeface="ＭＳ Ｐゴシック" charset="0"/>
              </a:rPr>
              <a:t> in John 20:5-8</a:t>
            </a:r>
            <a:endParaRPr lang="en-US" sz="4800" b="1" dirty="0">
              <a:solidFill>
                <a:schemeClr val="bg1"/>
              </a:solidFill>
              <a:latin typeface="Arial" charset="0"/>
              <a:ea typeface="ＭＳ Ｐゴシック" charset="0"/>
              <a:cs typeface="ＭＳ Ｐゴシック" charset="0"/>
            </a:endParaRPr>
          </a:p>
        </p:txBody>
      </p:sp>
      <p:sp>
        <p:nvSpPr>
          <p:cNvPr id="2" name="Rectangle 2"/>
          <p:cNvSpPr>
            <a:spLocks noChangeArrowheads="1"/>
          </p:cNvSpPr>
          <p:nvPr/>
        </p:nvSpPr>
        <p:spPr bwMode="auto">
          <a:xfrm>
            <a:off x="-252413" y="1371600"/>
            <a:ext cx="3352801" cy="25146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John</a:t>
            </a:r>
            <a:br>
              <a:rPr kumimoji="0" lang="en-US" sz="4400" b="1" i="0" u="none" strike="noStrike" kern="1200" cap="none" spc="0" normalizeH="0" baseline="0" noProof="0">
                <a:ln>
                  <a:noFill/>
                </a:ln>
                <a:solidFill>
                  <a:srgbClr val="FFFFFF"/>
                </a:solidFill>
                <a:effectLst/>
                <a:uLnTx/>
                <a:uFillTx/>
                <a:latin typeface="Arial" charset="0"/>
                <a:ea typeface="ＭＳ Ｐゴシック" charset="0"/>
              </a:rPr>
            </a:br>
            <a:r>
              <a:rPr kumimoji="0" lang="ja-JP" altLang="en-US" sz="4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t>looked</a:t>
            </a:r>
            <a:r>
              <a:rPr kumimoji="0" lang="ja-JP" altLang="en-US" sz="4400" b="1" i="0" u="none" strike="noStrike" kern="1200" cap="none" spc="0" normalizeH="0" baseline="0" noProof="0">
                <a:ln>
                  <a:noFill/>
                </a:ln>
                <a:solidFill>
                  <a:srgbClr val="FFFFFF"/>
                </a:solidFill>
                <a:effectLst/>
                <a:uLnTx/>
                <a:uFillTx/>
                <a:latin typeface="Arial" charset="0"/>
                <a:ea typeface="ＭＳ Ｐゴシック" charset="0"/>
              </a:rPr>
              <a:t>”</a:t>
            </a:r>
            <a:b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br>
            <a: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t>v. 5</a:t>
            </a:r>
            <a:endParaRPr kumimoji="0" lang="en-US" sz="4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 name="Rectangle 2"/>
          <p:cNvSpPr>
            <a:spLocks noChangeArrowheads="1"/>
          </p:cNvSpPr>
          <p:nvPr/>
        </p:nvSpPr>
        <p:spPr bwMode="auto">
          <a:xfrm>
            <a:off x="2590800" y="3962400"/>
            <a:ext cx="3352800" cy="25146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Peter</a:t>
            </a:r>
            <a:br>
              <a:rPr kumimoji="0" lang="en-US" sz="4400" b="1" i="0" u="none" strike="noStrike" kern="1200" cap="none" spc="0" normalizeH="0" baseline="0" noProof="0">
                <a:ln>
                  <a:noFill/>
                </a:ln>
                <a:solidFill>
                  <a:srgbClr val="FFFFFF"/>
                </a:solidFill>
                <a:effectLst/>
                <a:uLnTx/>
                <a:uFillTx/>
                <a:latin typeface="Arial" charset="0"/>
                <a:ea typeface="ＭＳ Ｐゴシック" charset="0"/>
              </a:rPr>
            </a:br>
            <a:r>
              <a:rPr kumimoji="0" lang="ja-JP" altLang="en-US" sz="4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t>saw</a:t>
            </a:r>
            <a:r>
              <a:rPr kumimoji="0" lang="ja-JP" altLang="en-US" sz="4400" b="1" i="0" u="none" strike="noStrike" kern="1200" cap="none" spc="0" normalizeH="0" baseline="0" noProof="0">
                <a:ln>
                  <a:noFill/>
                </a:ln>
                <a:solidFill>
                  <a:srgbClr val="FFFFFF"/>
                </a:solidFill>
                <a:effectLst/>
                <a:uLnTx/>
                <a:uFillTx/>
                <a:latin typeface="Arial" charset="0"/>
                <a:ea typeface="ＭＳ Ｐゴシック" charset="0"/>
              </a:rPr>
              <a:t>”</a:t>
            </a:r>
            <a:b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br>
            <a: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t>v. 6</a:t>
            </a:r>
            <a:endParaRPr kumimoji="0" lang="en-US" sz="4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 name="Rectangle 2"/>
          <p:cNvSpPr>
            <a:spLocks noChangeArrowheads="1"/>
          </p:cNvSpPr>
          <p:nvPr/>
        </p:nvSpPr>
        <p:spPr bwMode="auto">
          <a:xfrm>
            <a:off x="5756275" y="1371600"/>
            <a:ext cx="3352800" cy="25146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John</a:t>
            </a:r>
            <a:br>
              <a:rPr kumimoji="0" lang="en-US" sz="4400" b="1" i="0" u="none" strike="noStrike" kern="1200" cap="none" spc="0" normalizeH="0" baseline="0" noProof="0">
                <a:ln>
                  <a:noFill/>
                </a:ln>
                <a:solidFill>
                  <a:srgbClr val="FFFFFF"/>
                </a:solidFill>
                <a:effectLst/>
                <a:uLnTx/>
                <a:uFillTx/>
                <a:latin typeface="Arial" charset="0"/>
                <a:ea typeface="ＭＳ Ｐゴシック" charset="0"/>
              </a:rPr>
            </a:br>
            <a:r>
              <a:rPr kumimoji="0" lang="ja-JP" altLang="en-US" sz="4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t>saw</a:t>
            </a:r>
            <a:r>
              <a:rPr kumimoji="0" lang="ja-JP" altLang="en-US" sz="4400" b="1" i="0" u="none" strike="noStrike" kern="1200" cap="none" spc="0" normalizeH="0" baseline="0" noProof="0">
                <a:ln>
                  <a:noFill/>
                </a:ln>
                <a:solidFill>
                  <a:srgbClr val="FFFFFF"/>
                </a:solidFill>
                <a:effectLst/>
                <a:uLnTx/>
                <a:uFillTx/>
                <a:latin typeface="Arial" charset="0"/>
                <a:ea typeface="ＭＳ Ｐゴシック" charset="0"/>
              </a:rPr>
              <a:t>”</a:t>
            </a:r>
            <a:b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br>
            <a: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t>v. 8</a:t>
            </a:r>
            <a:endParaRPr kumimoji="0" lang="en-US" sz="4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 name="Rectangle 2"/>
          <p:cNvSpPr>
            <a:spLocks noChangeArrowheads="1"/>
          </p:cNvSpPr>
          <p:nvPr/>
        </p:nvSpPr>
        <p:spPr bwMode="auto">
          <a:xfrm>
            <a:off x="-252413" y="3352800"/>
            <a:ext cx="3352801" cy="11430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400" b="1" i="0" u="none" strike="noStrike" kern="1200" cap="none" spc="0" normalizeH="0" baseline="0" noProof="0">
                <a:ln>
                  <a:noFill/>
                </a:ln>
                <a:solidFill>
                  <a:srgbClr val="FFFF00"/>
                </a:solidFill>
                <a:effectLst/>
                <a:uLnTx/>
                <a:uFillTx/>
                <a:latin typeface="Arial" charset="0"/>
                <a:ea typeface="ＭＳ Ｐゴシック" charset="0"/>
              </a:rPr>
              <a:t>“</a:t>
            </a:r>
            <a:r>
              <a:rPr kumimoji="0" lang="en-US" altLang="ja-JP" sz="4400" b="1" i="0" u="none" strike="noStrike" kern="1200" cap="none" spc="0" normalizeH="0" baseline="0" noProof="0">
                <a:ln>
                  <a:noFill/>
                </a:ln>
                <a:solidFill>
                  <a:srgbClr val="FFFF00"/>
                </a:solidFill>
                <a:effectLst/>
                <a:uLnTx/>
                <a:uFillTx/>
                <a:latin typeface="Arial" charset="0"/>
                <a:ea typeface="ＭＳ Ｐゴシック" charset="0"/>
              </a:rPr>
              <a:t>peeped</a:t>
            </a:r>
            <a:r>
              <a:rPr kumimoji="0" lang="ja-JP" altLang="en-US" sz="4400" b="1" i="0" u="none" strike="noStrike" kern="1200" cap="none" spc="0" normalizeH="0" baseline="0" noProof="0">
                <a:ln>
                  <a:noFill/>
                </a:ln>
                <a:solidFill>
                  <a:srgbClr val="FFFF00"/>
                </a:solidFill>
                <a:effectLst/>
                <a:uLnTx/>
                <a:uFillTx/>
                <a:latin typeface="Arial" charset="0"/>
                <a:ea typeface="ＭＳ Ｐゴシック" charset="0"/>
              </a:rPr>
              <a:t>”</a:t>
            </a:r>
            <a:endParaRPr kumimoji="0" lang="en-US" sz="4400" b="1"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6" name="Rectangle 2"/>
          <p:cNvSpPr>
            <a:spLocks noChangeArrowheads="1"/>
          </p:cNvSpPr>
          <p:nvPr/>
        </p:nvSpPr>
        <p:spPr bwMode="auto">
          <a:xfrm>
            <a:off x="1071563" y="5867400"/>
            <a:ext cx="6915149" cy="11430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400" b="1" i="0" u="none" strike="noStrike" kern="1200" cap="none" spc="0" normalizeH="0" baseline="0" noProof="0">
                <a:ln>
                  <a:noFill/>
                </a:ln>
                <a:solidFill>
                  <a:srgbClr val="FFFF00"/>
                </a:solidFill>
                <a:effectLst/>
                <a:uLnTx/>
                <a:uFillTx/>
                <a:latin typeface="Arial" charset="0"/>
                <a:ea typeface="ＭＳ Ｐゴシック" charset="0"/>
              </a:rPr>
              <a:t>“</a:t>
            </a:r>
            <a:r>
              <a:rPr kumimoji="0" lang="en-US" altLang="ja-JP" sz="4400" b="1" i="0" u="none" strike="noStrike" kern="1200" cap="none" spc="0" normalizeH="0" baseline="0" noProof="0" dirty="0">
                <a:ln>
                  <a:noFill/>
                </a:ln>
                <a:solidFill>
                  <a:srgbClr val="FFFF00"/>
                </a:solidFill>
                <a:effectLst/>
                <a:uLnTx/>
                <a:uFillTx/>
                <a:latin typeface="Arial" charset="0"/>
                <a:ea typeface="ＭＳ Ｐゴシック" charset="0"/>
              </a:rPr>
              <a:t>beheld attentively</a:t>
            </a:r>
            <a:r>
              <a:rPr kumimoji="0" lang="ja-JP" altLang="en-US" sz="4400" b="1" i="0" u="none" strike="noStrike" kern="1200" cap="none" spc="0" normalizeH="0" baseline="0" noProof="0">
                <a:ln>
                  <a:noFill/>
                </a:ln>
                <a:solidFill>
                  <a:srgbClr val="FFFF00"/>
                </a:solidFill>
                <a:effectLst/>
                <a:uLnTx/>
                <a:uFillTx/>
                <a:latin typeface="Arial" charset="0"/>
                <a:ea typeface="ＭＳ Ｐゴシック" charset="0"/>
              </a:rPr>
              <a:t>”</a:t>
            </a:r>
            <a:endParaRPr kumimoji="0" lang="en-US" sz="4400" b="1" i="0" u="none" strike="noStrike" kern="1200" cap="none" spc="0" normalizeH="0" baseline="0" noProof="0" dirty="0">
              <a:ln>
                <a:noFill/>
              </a:ln>
              <a:solidFill>
                <a:srgbClr val="FFFF00"/>
              </a:solidFill>
              <a:effectLst/>
              <a:uLnTx/>
              <a:uFillTx/>
              <a:latin typeface="Arial" charset="0"/>
              <a:ea typeface="ＭＳ Ｐゴシック" charset="0"/>
            </a:endParaRPr>
          </a:p>
        </p:txBody>
      </p:sp>
      <p:sp>
        <p:nvSpPr>
          <p:cNvPr id="7" name="Rectangle 2"/>
          <p:cNvSpPr>
            <a:spLocks noChangeArrowheads="1"/>
          </p:cNvSpPr>
          <p:nvPr/>
        </p:nvSpPr>
        <p:spPr bwMode="auto">
          <a:xfrm>
            <a:off x="5443538" y="3352800"/>
            <a:ext cx="3665537" cy="11430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400" b="1" i="0" u="none" strike="noStrike" kern="1200" cap="none" spc="0" normalizeH="0" baseline="0" noProof="0">
                <a:ln>
                  <a:noFill/>
                </a:ln>
                <a:solidFill>
                  <a:srgbClr val="FFFF00"/>
                </a:solidFill>
                <a:effectLst/>
                <a:uLnTx/>
                <a:uFillTx/>
                <a:latin typeface="Arial" charset="0"/>
                <a:ea typeface="ＭＳ Ｐゴシック" charset="0"/>
              </a:rPr>
              <a:t>“</a:t>
            </a:r>
            <a:r>
              <a:rPr kumimoji="0" lang="en-US" altLang="ja-JP" sz="4400" b="1" i="0" u="none" strike="noStrike" kern="1200" cap="none" spc="0" normalizeH="0" baseline="0" noProof="0" dirty="0">
                <a:ln>
                  <a:noFill/>
                </a:ln>
                <a:solidFill>
                  <a:srgbClr val="FFFF00"/>
                </a:solidFill>
                <a:effectLst/>
                <a:uLnTx/>
                <a:uFillTx/>
                <a:latin typeface="Arial" charset="0"/>
                <a:ea typeface="ＭＳ Ｐゴシック" charset="0"/>
              </a:rPr>
              <a:t>perceived</a:t>
            </a:r>
            <a:r>
              <a:rPr kumimoji="0" lang="ja-JP" altLang="en-US" sz="4400" b="1" i="0" u="none" strike="noStrike" kern="1200" cap="none" spc="0" normalizeH="0" baseline="0" noProof="0">
                <a:ln>
                  <a:noFill/>
                </a:ln>
                <a:solidFill>
                  <a:srgbClr val="FFFF00"/>
                </a:solidFill>
                <a:effectLst/>
                <a:uLnTx/>
                <a:uFillTx/>
                <a:latin typeface="Arial" charset="0"/>
                <a:ea typeface="ＭＳ Ｐゴシック" charset="0"/>
              </a:rPr>
              <a:t>”</a:t>
            </a:r>
            <a:endParaRPr kumimoji="0" lang="en-US" sz="4400" b="1" i="0" u="none" strike="noStrike" kern="1200" cap="none" spc="0" normalizeH="0" baseline="0" noProof="0" dirty="0">
              <a:ln>
                <a:noFill/>
              </a:ln>
              <a:solidFill>
                <a:srgbClr val="FFFF00"/>
              </a:solidFill>
              <a:effectLst/>
              <a:uLnTx/>
              <a:uFillTx/>
              <a:latin typeface="Arial" charset="0"/>
              <a:ea typeface="ＭＳ Ｐゴシック" charset="0"/>
            </a:endParaRPr>
          </a:p>
        </p:txBody>
      </p:sp>
    </p:spTree>
    <p:extLst>
      <p:ext uri="{BB962C8B-B14F-4D97-AF65-F5344CB8AC3E}">
        <p14:creationId xmlns:p14="http://schemas.microsoft.com/office/powerpoint/2010/main" val="26997838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1599"/>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1599"/>
                                          </p:stCondLst>
                                        </p:cTn>
                                        <p:tgtEl>
                                          <p:spTgt spid="6">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nodeType="afterGroup">
                            <p:stCondLst>
                              <p:cond delay="0"/>
                            </p:stCondLst>
                            <p:childTnLst>
                              <p:par>
                                <p:cTn id="25" presetID="1" presetClass="entr" presetSubtype="0" fill="hold" grpId="0" nodeType="clickEffect">
                                  <p:stCondLst>
                                    <p:cond delay="0"/>
                                  </p:stCondLst>
                                  <p:childTnLst>
                                    <p:set>
                                      <p:cBhvr>
                                        <p:cTn id="26" dur="1" fill="hold">
                                          <p:stCondLst>
                                            <p:cond delay="1599"/>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3" grpId="0" build="p" autoUpdateAnimBg="0"/>
      <p:bldP spid="4" grpId="0" build="p" autoUpdateAnimBg="0"/>
      <p:bldP spid="5" grpId="0" build="p" autoUpdateAnimBg="0"/>
      <p:bldP spid="6" grpId="0" build="p" autoUpdateAnimBg="0"/>
      <p:bldP spid="7"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4C2915-427F-4C3A-9FC7-6B90A6BDF3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E. The Appearance to Mary</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188</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Mark 16:9-11; John 20:11-18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Mary Magdalene sees the resurrected Jesus at the tomb and tells the disciples, but they do not believe even this eyewitness account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5608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626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103"/>
          <p:cNvSpPr>
            <a:spLocks noChangeArrowheads="1"/>
          </p:cNvSpPr>
          <p:nvPr/>
        </p:nvSpPr>
        <p:spPr bwMode="auto">
          <a:xfrm>
            <a:off x="0" y="0"/>
            <a:ext cx="9144000" cy="6858000"/>
          </a:xfrm>
          <a:prstGeom prst="rect">
            <a:avLst/>
          </a:prstGeom>
          <a:gradFill rotWithShape="1">
            <a:gsLst>
              <a:gs pos="0">
                <a:srgbClr val="800000"/>
              </a:gs>
              <a:gs pos="100000">
                <a:srgbClr val="000000"/>
              </a:gs>
            </a:gsLst>
            <a:lin ang="0" scaled="1"/>
          </a:gradFill>
          <a:ln w="12700" cap="sq">
            <a:solidFill>
              <a:schemeClr val="tx1"/>
            </a:solidFill>
            <a:round/>
            <a:headEnd type="none" w="sm" len="sm"/>
            <a:tailEnd type="none" w="sm" len="sm"/>
          </a:ln>
        </p:spPr>
        <p:txBody>
          <a:bodyPr wrap="none" lIns="91334" tIns="45667" rIns="91334" bIns="45667"/>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80578" name="Rectangle 103"/>
          <p:cNvSpPr>
            <a:spLocks noChangeArrowheads="1"/>
          </p:cNvSpPr>
          <p:nvPr/>
        </p:nvSpPr>
        <p:spPr bwMode="auto">
          <a:xfrm>
            <a:off x="0" y="685800"/>
            <a:ext cx="1676400" cy="617220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280579" name="Group 4"/>
          <p:cNvGrpSpPr>
            <a:grpSpLocks/>
          </p:cNvGrpSpPr>
          <p:nvPr/>
        </p:nvGrpSpPr>
        <p:grpSpPr bwMode="auto">
          <a:xfrm>
            <a:off x="0" y="685800"/>
            <a:ext cx="9144000" cy="6096000"/>
            <a:chOff x="0" y="0"/>
            <a:chExt cx="4056" cy="4489"/>
          </a:xfrm>
        </p:grpSpPr>
        <p:grpSp>
          <p:nvGrpSpPr>
            <p:cNvPr id="280582" name="Group 5"/>
            <p:cNvGrpSpPr>
              <a:grpSpLocks/>
            </p:cNvGrpSpPr>
            <p:nvPr/>
          </p:nvGrpSpPr>
          <p:grpSpPr bwMode="auto">
            <a:xfrm>
              <a:off x="0" y="0"/>
              <a:ext cx="744" cy="403"/>
              <a:chOff x="0" y="0"/>
              <a:chExt cx="744" cy="403"/>
            </a:xfrm>
          </p:grpSpPr>
          <p:sp>
            <p:nvSpPr>
              <p:cNvPr id="59398" name="Rectangle 6"/>
              <p:cNvSpPr>
                <a:spLocks noChangeArrowheads="1"/>
              </p:cNvSpPr>
              <p:nvPr/>
            </p:nvSpPr>
            <p:spPr bwMode="auto">
              <a:xfrm>
                <a:off x="32" y="0"/>
                <a:ext cx="682"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charset="0"/>
                    <a:ea typeface="Arial" charset="0"/>
                    <a:cs typeface="Arial" charset="0"/>
                  </a:rPr>
                  <a:t>Short Idea</a:t>
                </a:r>
              </a:p>
            </p:txBody>
          </p:sp>
          <p:sp>
            <p:nvSpPr>
              <p:cNvPr id="59399" name="Rectangle 7"/>
              <p:cNvSpPr>
                <a:spLocks noChangeArrowheads="1"/>
              </p:cNvSpPr>
              <p:nvPr/>
            </p:nvSpPr>
            <p:spPr bwMode="auto">
              <a:xfrm>
                <a:off x="0" y="0"/>
                <a:ext cx="74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0583" name="Group 8"/>
            <p:cNvGrpSpPr>
              <a:grpSpLocks/>
            </p:cNvGrpSpPr>
            <p:nvPr/>
          </p:nvGrpSpPr>
          <p:grpSpPr bwMode="auto">
            <a:xfrm>
              <a:off x="744" y="0"/>
              <a:ext cx="1104" cy="403"/>
              <a:chOff x="744" y="0"/>
              <a:chExt cx="1104" cy="403"/>
            </a:xfrm>
          </p:grpSpPr>
          <p:sp>
            <p:nvSpPr>
              <p:cNvPr id="59401" name="Rectangle 9"/>
              <p:cNvSpPr>
                <a:spLocks noChangeArrowheads="1"/>
              </p:cNvSpPr>
              <p:nvPr/>
            </p:nvSpPr>
            <p:spPr bwMode="auto">
              <a:xfrm>
                <a:off x="776" y="0"/>
                <a:ext cx="1040"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Jesus is Messiah (36)</a:t>
                </a:r>
              </a:p>
            </p:txBody>
          </p:sp>
          <p:sp>
            <p:nvSpPr>
              <p:cNvPr id="59402" name="Rectangle 10"/>
              <p:cNvSpPr>
                <a:spLocks noChangeArrowheads="1"/>
              </p:cNvSpPr>
              <p:nvPr/>
            </p:nvSpPr>
            <p:spPr bwMode="auto">
              <a:xfrm>
                <a:off x="744" y="0"/>
                <a:ext cx="1103"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0584" name="Group 11"/>
            <p:cNvGrpSpPr>
              <a:grpSpLocks/>
            </p:cNvGrpSpPr>
            <p:nvPr/>
          </p:nvGrpSpPr>
          <p:grpSpPr bwMode="auto">
            <a:xfrm>
              <a:off x="1848" y="0"/>
              <a:ext cx="1104" cy="403"/>
              <a:chOff x="1848" y="0"/>
              <a:chExt cx="1104" cy="403"/>
            </a:xfrm>
          </p:grpSpPr>
          <p:sp>
            <p:nvSpPr>
              <p:cNvPr id="59404" name="Rectangle 12"/>
              <p:cNvSpPr>
                <a:spLocks noChangeArrowheads="1"/>
              </p:cNvSpPr>
              <p:nvPr/>
            </p:nvSpPr>
            <p:spPr bwMode="auto">
              <a:xfrm>
                <a:off x="1879" y="0"/>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Believe in Jesus (39)</a:t>
                </a:r>
              </a:p>
            </p:txBody>
          </p:sp>
          <p:sp>
            <p:nvSpPr>
              <p:cNvPr id="59405" name="Rectangle 13"/>
              <p:cNvSpPr>
                <a:spLocks noChangeArrowheads="1"/>
              </p:cNvSpPr>
              <p:nvPr/>
            </p:nvSpPr>
            <p:spPr bwMode="auto">
              <a:xfrm>
                <a:off x="1848" y="0"/>
                <a:ext cx="110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0585" name="Group 14"/>
            <p:cNvGrpSpPr>
              <a:grpSpLocks/>
            </p:cNvGrpSpPr>
            <p:nvPr/>
          </p:nvGrpSpPr>
          <p:grpSpPr bwMode="auto">
            <a:xfrm>
              <a:off x="2952" y="0"/>
              <a:ext cx="1104" cy="403"/>
              <a:chOff x="2952" y="0"/>
              <a:chExt cx="1104" cy="403"/>
            </a:xfrm>
          </p:grpSpPr>
          <p:sp>
            <p:nvSpPr>
              <p:cNvPr id="59407" name="Rectangle 15"/>
              <p:cNvSpPr>
                <a:spLocks noChangeArrowheads="1"/>
              </p:cNvSpPr>
              <p:nvPr/>
            </p:nvSpPr>
            <p:spPr bwMode="auto">
              <a:xfrm>
                <a:off x="2984" y="0"/>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Flee idolatry (30)</a:t>
                </a:r>
              </a:p>
            </p:txBody>
          </p:sp>
          <p:sp>
            <p:nvSpPr>
              <p:cNvPr id="59408" name="Rectangle 16"/>
              <p:cNvSpPr>
                <a:spLocks noChangeArrowheads="1"/>
              </p:cNvSpPr>
              <p:nvPr/>
            </p:nvSpPr>
            <p:spPr bwMode="auto">
              <a:xfrm>
                <a:off x="2952" y="0"/>
                <a:ext cx="110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0586" name="Group 17"/>
            <p:cNvGrpSpPr>
              <a:grpSpLocks/>
            </p:cNvGrpSpPr>
            <p:nvPr/>
          </p:nvGrpSpPr>
          <p:grpSpPr bwMode="auto">
            <a:xfrm>
              <a:off x="0" y="403"/>
              <a:ext cx="744" cy="633"/>
              <a:chOff x="0" y="403"/>
              <a:chExt cx="744" cy="633"/>
            </a:xfrm>
          </p:grpSpPr>
          <p:sp>
            <p:nvSpPr>
              <p:cNvPr id="59410" name="Rectangle 18"/>
              <p:cNvSpPr>
                <a:spLocks noChangeArrowheads="1"/>
              </p:cNvSpPr>
              <p:nvPr/>
            </p:nvSpPr>
            <p:spPr bwMode="auto">
              <a:xfrm>
                <a:off x="32" y="403"/>
                <a:ext cx="682"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Application Structure</a:t>
                </a:r>
              </a:p>
            </p:txBody>
          </p:sp>
          <p:sp>
            <p:nvSpPr>
              <p:cNvPr id="59411" name="Rectangle 19"/>
              <p:cNvSpPr>
                <a:spLocks noChangeArrowheads="1"/>
              </p:cNvSpPr>
              <p:nvPr/>
            </p:nvSpPr>
            <p:spPr bwMode="auto">
              <a:xfrm>
                <a:off x="0" y="403"/>
                <a:ext cx="744"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0587" name="Group 20"/>
            <p:cNvGrpSpPr>
              <a:grpSpLocks/>
            </p:cNvGrpSpPr>
            <p:nvPr/>
          </p:nvGrpSpPr>
          <p:grpSpPr bwMode="auto">
            <a:xfrm>
              <a:off x="744" y="403"/>
              <a:ext cx="1104" cy="633"/>
              <a:chOff x="744" y="403"/>
              <a:chExt cx="1104" cy="633"/>
            </a:xfrm>
          </p:grpSpPr>
          <p:sp>
            <p:nvSpPr>
              <p:cNvPr id="59413" name="Rectangle 21"/>
              <p:cNvSpPr>
                <a:spLocks noChangeArrowheads="1"/>
              </p:cNvSpPr>
              <p:nvPr/>
            </p:nvSpPr>
            <p:spPr bwMode="auto">
              <a:xfrm>
                <a:off x="776" y="403"/>
                <a:ext cx="1040"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charset="0"/>
                    <a:ea typeface="Arial" charset="0"/>
                    <a:cs typeface="Arial" charset="0"/>
                  </a:rPr>
                  <a:t>Simple–application at the end (38-39)</a:t>
                </a:r>
              </a:p>
            </p:txBody>
          </p:sp>
          <p:sp>
            <p:nvSpPr>
              <p:cNvPr id="59414" name="Rectangle 22"/>
              <p:cNvSpPr>
                <a:spLocks noChangeArrowheads="1"/>
              </p:cNvSpPr>
              <p:nvPr/>
            </p:nvSpPr>
            <p:spPr bwMode="auto">
              <a:xfrm>
                <a:off x="744" y="403"/>
                <a:ext cx="1103"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0588" name="Group 23"/>
            <p:cNvGrpSpPr>
              <a:grpSpLocks/>
            </p:cNvGrpSpPr>
            <p:nvPr/>
          </p:nvGrpSpPr>
          <p:grpSpPr bwMode="auto">
            <a:xfrm>
              <a:off x="1848" y="403"/>
              <a:ext cx="1104" cy="633"/>
              <a:chOff x="1848" y="403"/>
              <a:chExt cx="1104" cy="633"/>
            </a:xfrm>
          </p:grpSpPr>
          <p:sp>
            <p:nvSpPr>
              <p:cNvPr id="59416" name="Rectangle 24"/>
              <p:cNvSpPr>
                <a:spLocks noChangeArrowheads="1"/>
              </p:cNvSpPr>
              <p:nvPr/>
            </p:nvSpPr>
            <p:spPr bwMode="auto">
              <a:xfrm>
                <a:off x="1879" y="403"/>
                <a:ext cx="1041"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charset="0"/>
                    <a:ea typeface="Arial" charset="0"/>
                    <a:cs typeface="Arial" charset="0"/>
                  </a:rPr>
                  <a:t>Cyclical–application in centre (26) &amp; end (38-41)</a:t>
                </a:r>
              </a:p>
            </p:txBody>
          </p:sp>
          <p:sp>
            <p:nvSpPr>
              <p:cNvPr id="59417" name="Rectangle 25"/>
              <p:cNvSpPr>
                <a:spLocks noChangeArrowheads="1"/>
              </p:cNvSpPr>
              <p:nvPr/>
            </p:nvSpPr>
            <p:spPr bwMode="auto">
              <a:xfrm>
                <a:off x="1848" y="403"/>
                <a:ext cx="1104"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0589" name="Group 26"/>
            <p:cNvGrpSpPr>
              <a:grpSpLocks/>
            </p:cNvGrpSpPr>
            <p:nvPr/>
          </p:nvGrpSpPr>
          <p:grpSpPr bwMode="auto">
            <a:xfrm>
              <a:off x="2952" y="403"/>
              <a:ext cx="1104" cy="633"/>
              <a:chOff x="2952" y="403"/>
              <a:chExt cx="1104" cy="633"/>
            </a:xfrm>
          </p:grpSpPr>
          <p:sp>
            <p:nvSpPr>
              <p:cNvPr id="59419" name="Rectangle 27"/>
              <p:cNvSpPr>
                <a:spLocks noChangeArrowheads="1"/>
              </p:cNvSpPr>
              <p:nvPr/>
            </p:nvSpPr>
            <p:spPr bwMode="auto">
              <a:xfrm>
                <a:off x="2984" y="403"/>
                <a:ext cx="1041"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charset="0"/>
                    <a:ea typeface="Arial" charset="0"/>
                    <a:cs typeface="Arial" charset="0"/>
                  </a:rPr>
                  <a:t>Simple–application at the end (30-31)</a:t>
                </a:r>
              </a:p>
            </p:txBody>
          </p:sp>
          <p:sp>
            <p:nvSpPr>
              <p:cNvPr id="59420" name="Rectangle 28"/>
              <p:cNvSpPr>
                <a:spLocks noChangeArrowheads="1"/>
              </p:cNvSpPr>
              <p:nvPr/>
            </p:nvSpPr>
            <p:spPr bwMode="auto">
              <a:xfrm>
                <a:off x="2952" y="403"/>
                <a:ext cx="1104"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0590" name="Group 29"/>
            <p:cNvGrpSpPr>
              <a:grpSpLocks/>
            </p:cNvGrpSpPr>
            <p:nvPr/>
          </p:nvGrpSpPr>
          <p:grpSpPr bwMode="auto">
            <a:xfrm>
              <a:off x="0" y="1036"/>
              <a:ext cx="744" cy="518"/>
              <a:chOff x="0" y="1036"/>
              <a:chExt cx="744" cy="518"/>
            </a:xfrm>
          </p:grpSpPr>
          <p:sp>
            <p:nvSpPr>
              <p:cNvPr id="59422" name="Rectangle 30"/>
              <p:cNvSpPr>
                <a:spLocks noChangeArrowheads="1"/>
              </p:cNvSpPr>
              <p:nvPr/>
            </p:nvSpPr>
            <p:spPr bwMode="auto">
              <a:xfrm>
                <a:off x="32" y="1036"/>
                <a:ext cx="682" cy="51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Main Idea Structure</a:t>
                </a:r>
              </a:p>
            </p:txBody>
          </p:sp>
          <p:sp>
            <p:nvSpPr>
              <p:cNvPr id="59423" name="Rectangle 31"/>
              <p:cNvSpPr>
                <a:spLocks noChangeArrowheads="1"/>
              </p:cNvSpPr>
              <p:nvPr/>
            </p:nvSpPr>
            <p:spPr bwMode="auto">
              <a:xfrm>
                <a:off x="0" y="1036"/>
                <a:ext cx="744" cy="51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0591" name="Group 32"/>
            <p:cNvGrpSpPr>
              <a:grpSpLocks/>
            </p:cNvGrpSpPr>
            <p:nvPr/>
          </p:nvGrpSpPr>
          <p:grpSpPr bwMode="auto">
            <a:xfrm>
              <a:off x="744" y="1036"/>
              <a:ext cx="1104" cy="518"/>
              <a:chOff x="744" y="1036"/>
              <a:chExt cx="1104" cy="518"/>
            </a:xfrm>
          </p:grpSpPr>
          <p:sp>
            <p:nvSpPr>
              <p:cNvPr id="59425" name="Rectangle 33"/>
              <p:cNvSpPr>
                <a:spLocks noChangeArrowheads="1"/>
              </p:cNvSpPr>
              <p:nvPr/>
            </p:nvSpPr>
            <p:spPr bwMode="auto">
              <a:xfrm>
                <a:off x="776" y="1036"/>
                <a:ext cx="1040" cy="51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Inductive (36)</a:t>
                </a:r>
              </a:p>
            </p:txBody>
          </p:sp>
          <p:sp>
            <p:nvSpPr>
              <p:cNvPr id="59426" name="Rectangle 34"/>
              <p:cNvSpPr>
                <a:spLocks noChangeArrowheads="1"/>
              </p:cNvSpPr>
              <p:nvPr/>
            </p:nvSpPr>
            <p:spPr bwMode="auto">
              <a:xfrm>
                <a:off x="744" y="1036"/>
                <a:ext cx="1103" cy="51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0592" name="Group 35"/>
            <p:cNvGrpSpPr>
              <a:grpSpLocks/>
            </p:cNvGrpSpPr>
            <p:nvPr/>
          </p:nvGrpSpPr>
          <p:grpSpPr bwMode="auto">
            <a:xfrm>
              <a:off x="1848" y="1036"/>
              <a:ext cx="1104" cy="518"/>
              <a:chOff x="1848" y="1036"/>
              <a:chExt cx="1104" cy="518"/>
            </a:xfrm>
          </p:grpSpPr>
          <p:sp>
            <p:nvSpPr>
              <p:cNvPr id="59428" name="Rectangle 36"/>
              <p:cNvSpPr>
                <a:spLocks noChangeArrowheads="1"/>
              </p:cNvSpPr>
              <p:nvPr/>
            </p:nvSpPr>
            <p:spPr bwMode="auto">
              <a:xfrm>
                <a:off x="1879" y="1036"/>
                <a:ext cx="1041" cy="51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Inductive (23)-Deductive (24-37)</a:t>
                </a:r>
              </a:p>
            </p:txBody>
          </p:sp>
          <p:sp>
            <p:nvSpPr>
              <p:cNvPr id="59429" name="Rectangle 37"/>
              <p:cNvSpPr>
                <a:spLocks noChangeArrowheads="1"/>
              </p:cNvSpPr>
              <p:nvPr/>
            </p:nvSpPr>
            <p:spPr bwMode="auto">
              <a:xfrm>
                <a:off x="1848" y="1036"/>
                <a:ext cx="1104" cy="51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0593" name="Group 38"/>
            <p:cNvGrpSpPr>
              <a:grpSpLocks/>
            </p:cNvGrpSpPr>
            <p:nvPr/>
          </p:nvGrpSpPr>
          <p:grpSpPr bwMode="auto">
            <a:xfrm>
              <a:off x="2952" y="1036"/>
              <a:ext cx="1104" cy="518"/>
              <a:chOff x="2952" y="1036"/>
              <a:chExt cx="1104" cy="518"/>
            </a:xfrm>
          </p:grpSpPr>
          <p:sp>
            <p:nvSpPr>
              <p:cNvPr id="59431" name="Rectangle 39"/>
              <p:cNvSpPr>
                <a:spLocks noChangeArrowheads="1"/>
              </p:cNvSpPr>
              <p:nvPr/>
            </p:nvSpPr>
            <p:spPr bwMode="auto">
              <a:xfrm>
                <a:off x="2984" y="1036"/>
                <a:ext cx="1041" cy="51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Deductive (24)</a:t>
                </a:r>
              </a:p>
            </p:txBody>
          </p:sp>
          <p:sp>
            <p:nvSpPr>
              <p:cNvPr id="59432" name="Rectangle 40"/>
              <p:cNvSpPr>
                <a:spLocks noChangeArrowheads="1"/>
              </p:cNvSpPr>
              <p:nvPr/>
            </p:nvSpPr>
            <p:spPr bwMode="auto">
              <a:xfrm>
                <a:off x="2952" y="1036"/>
                <a:ext cx="1104" cy="51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0594" name="Group 41"/>
            <p:cNvGrpSpPr>
              <a:grpSpLocks/>
            </p:cNvGrpSpPr>
            <p:nvPr/>
          </p:nvGrpSpPr>
          <p:grpSpPr bwMode="auto">
            <a:xfrm>
              <a:off x="0" y="1554"/>
              <a:ext cx="744" cy="403"/>
              <a:chOff x="0" y="1554"/>
              <a:chExt cx="744" cy="403"/>
            </a:xfrm>
          </p:grpSpPr>
          <p:sp>
            <p:nvSpPr>
              <p:cNvPr id="59434" name="Rectangle 42"/>
              <p:cNvSpPr>
                <a:spLocks noChangeArrowheads="1"/>
              </p:cNvSpPr>
              <p:nvPr/>
            </p:nvSpPr>
            <p:spPr bwMode="auto">
              <a:xfrm>
                <a:off x="32" y="1554"/>
                <a:ext cx="682"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Type</a:t>
                </a:r>
              </a:p>
            </p:txBody>
          </p:sp>
          <p:sp>
            <p:nvSpPr>
              <p:cNvPr id="59435" name="Rectangle 43"/>
              <p:cNvSpPr>
                <a:spLocks noChangeArrowheads="1"/>
              </p:cNvSpPr>
              <p:nvPr/>
            </p:nvSpPr>
            <p:spPr bwMode="auto">
              <a:xfrm>
                <a:off x="0" y="1554"/>
                <a:ext cx="74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0595" name="Group 44"/>
            <p:cNvGrpSpPr>
              <a:grpSpLocks/>
            </p:cNvGrpSpPr>
            <p:nvPr/>
          </p:nvGrpSpPr>
          <p:grpSpPr bwMode="auto">
            <a:xfrm>
              <a:off x="744" y="1554"/>
              <a:ext cx="1104" cy="403"/>
              <a:chOff x="744" y="1554"/>
              <a:chExt cx="1104" cy="403"/>
            </a:xfrm>
          </p:grpSpPr>
          <p:sp>
            <p:nvSpPr>
              <p:cNvPr id="59437" name="Rectangle 45"/>
              <p:cNvSpPr>
                <a:spLocks noChangeArrowheads="1"/>
              </p:cNvSpPr>
              <p:nvPr/>
            </p:nvSpPr>
            <p:spPr bwMode="auto">
              <a:xfrm>
                <a:off x="776" y="1554"/>
                <a:ext cx="1040"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Topical-Biblical</a:t>
                </a:r>
              </a:p>
            </p:txBody>
          </p:sp>
          <p:sp>
            <p:nvSpPr>
              <p:cNvPr id="59438" name="Rectangle 46"/>
              <p:cNvSpPr>
                <a:spLocks noChangeArrowheads="1"/>
              </p:cNvSpPr>
              <p:nvPr/>
            </p:nvSpPr>
            <p:spPr bwMode="auto">
              <a:xfrm>
                <a:off x="744" y="1554"/>
                <a:ext cx="1103"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0596" name="Group 47"/>
            <p:cNvGrpSpPr>
              <a:grpSpLocks/>
            </p:cNvGrpSpPr>
            <p:nvPr/>
          </p:nvGrpSpPr>
          <p:grpSpPr bwMode="auto">
            <a:xfrm>
              <a:off x="1848" y="1554"/>
              <a:ext cx="1104" cy="403"/>
              <a:chOff x="1848" y="1554"/>
              <a:chExt cx="1104" cy="403"/>
            </a:xfrm>
          </p:grpSpPr>
          <p:sp>
            <p:nvSpPr>
              <p:cNvPr id="59440" name="Rectangle 48"/>
              <p:cNvSpPr>
                <a:spLocks noChangeArrowheads="1"/>
              </p:cNvSpPr>
              <p:nvPr/>
            </p:nvSpPr>
            <p:spPr bwMode="auto">
              <a:xfrm>
                <a:off x="1879" y="1554"/>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Expositional</a:t>
                </a:r>
              </a:p>
            </p:txBody>
          </p:sp>
          <p:sp>
            <p:nvSpPr>
              <p:cNvPr id="59441" name="Rectangle 49"/>
              <p:cNvSpPr>
                <a:spLocks noChangeArrowheads="1"/>
              </p:cNvSpPr>
              <p:nvPr/>
            </p:nvSpPr>
            <p:spPr bwMode="auto">
              <a:xfrm>
                <a:off x="1848" y="1554"/>
                <a:ext cx="110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0597" name="Group 50"/>
            <p:cNvGrpSpPr>
              <a:grpSpLocks/>
            </p:cNvGrpSpPr>
            <p:nvPr/>
          </p:nvGrpSpPr>
          <p:grpSpPr bwMode="auto">
            <a:xfrm>
              <a:off x="2952" y="1554"/>
              <a:ext cx="1104" cy="403"/>
              <a:chOff x="2952" y="1554"/>
              <a:chExt cx="1104" cy="403"/>
            </a:xfrm>
          </p:grpSpPr>
          <p:sp>
            <p:nvSpPr>
              <p:cNvPr id="59443" name="Rectangle 51"/>
              <p:cNvSpPr>
                <a:spLocks noChangeArrowheads="1"/>
              </p:cNvSpPr>
              <p:nvPr/>
            </p:nvSpPr>
            <p:spPr bwMode="auto">
              <a:xfrm>
                <a:off x="2984" y="1554"/>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Topical-Secular</a:t>
                </a:r>
              </a:p>
            </p:txBody>
          </p:sp>
          <p:sp>
            <p:nvSpPr>
              <p:cNvPr id="59444" name="Rectangle 52"/>
              <p:cNvSpPr>
                <a:spLocks noChangeArrowheads="1"/>
              </p:cNvSpPr>
              <p:nvPr/>
            </p:nvSpPr>
            <p:spPr bwMode="auto">
              <a:xfrm>
                <a:off x="2952" y="1554"/>
                <a:ext cx="110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0598" name="Group 53"/>
            <p:cNvGrpSpPr>
              <a:grpSpLocks/>
            </p:cNvGrpSpPr>
            <p:nvPr/>
          </p:nvGrpSpPr>
          <p:grpSpPr bwMode="auto">
            <a:xfrm>
              <a:off x="0" y="1957"/>
              <a:ext cx="744" cy="403"/>
              <a:chOff x="0" y="1957"/>
              <a:chExt cx="744" cy="403"/>
            </a:xfrm>
          </p:grpSpPr>
          <p:sp>
            <p:nvSpPr>
              <p:cNvPr id="59446" name="Rectangle 54"/>
              <p:cNvSpPr>
                <a:spLocks noChangeArrowheads="1"/>
              </p:cNvSpPr>
              <p:nvPr/>
            </p:nvSpPr>
            <p:spPr bwMode="auto">
              <a:xfrm>
                <a:off x="32" y="1957"/>
                <a:ext cx="682"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Style</a:t>
                </a:r>
              </a:p>
            </p:txBody>
          </p:sp>
          <p:sp>
            <p:nvSpPr>
              <p:cNvPr id="59447" name="Rectangle 55"/>
              <p:cNvSpPr>
                <a:spLocks noChangeArrowheads="1"/>
              </p:cNvSpPr>
              <p:nvPr/>
            </p:nvSpPr>
            <p:spPr bwMode="auto">
              <a:xfrm>
                <a:off x="0" y="1957"/>
                <a:ext cx="74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0599" name="Group 56"/>
            <p:cNvGrpSpPr>
              <a:grpSpLocks/>
            </p:cNvGrpSpPr>
            <p:nvPr/>
          </p:nvGrpSpPr>
          <p:grpSpPr bwMode="auto">
            <a:xfrm>
              <a:off x="744" y="1957"/>
              <a:ext cx="1104" cy="403"/>
              <a:chOff x="744" y="1957"/>
              <a:chExt cx="1104" cy="403"/>
            </a:xfrm>
          </p:grpSpPr>
          <p:sp>
            <p:nvSpPr>
              <p:cNvPr id="59449" name="Rectangle 57"/>
              <p:cNvSpPr>
                <a:spLocks noChangeArrowheads="1"/>
              </p:cNvSpPr>
              <p:nvPr/>
            </p:nvSpPr>
            <p:spPr bwMode="auto">
              <a:xfrm>
                <a:off x="776" y="1957"/>
                <a:ext cx="1040"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Extemporaneous</a:t>
                </a:r>
              </a:p>
            </p:txBody>
          </p:sp>
          <p:sp>
            <p:nvSpPr>
              <p:cNvPr id="59450" name="Rectangle 58"/>
              <p:cNvSpPr>
                <a:spLocks noChangeArrowheads="1"/>
              </p:cNvSpPr>
              <p:nvPr/>
            </p:nvSpPr>
            <p:spPr bwMode="auto">
              <a:xfrm>
                <a:off x="744" y="1957"/>
                <a:ext cx="1103"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0600" name="Group 59"/>
            <p:cNvGrpSpPr>
              <a:grpSpLocks/>
            </p:cNvGrpSpPr>
            <p:nvPr/>
          </p:nvGrpSpPr>
          <p:grpSpPr bwMode="auto">
            <a:xfrm>
              <a:off x="1848" y="1957"/>
              <a:ext cx="1104" cy="403"/>
              <a:chOff x="1848" y="1957"/>
              <a:chExt cx="1104" cy="403"/>
            </a:xfrm>
          </p:grpSpPr>
          <p:sp>
            <p:nvSpPr>
              <p:cNvPr id="59452" name="Rectangle 60"/>
              <p:cNvSpPr>
                <a:spLocks noChangeArrowheads="1"/>
              </p:cNvSpPr>
              <p:nvPr/>
            </p:nvSpPr>
            <p:spPr bwMode="auto">
              <a:xfrm>
                <a:off x="1879" y="1957"/>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Narrative</a:t>
                </a:r>
              </a:p>
            </p:txBody>
          </p:sp>
          <p:sp>
            <p:nvSpPr>
              <p:cNvPr id="59453" name="Rectangle 61"/>
              <p:cNvSpPr>
                <a:spLocks noChangeArrowheads="1"/>
              </p:cNvSpPr>
              <p:nvPr/>
            </p:nvSpPr>
            <p:spPr bwMode="auto">
              <a:xfrm>
                <a:off x="1848" y="1957"/>
                <a:ext cx="110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0601" name="Group 62"/>
            <p:cNvGrpSpPr>
              <a:grpSpLocks/>
            </p:cNvGrpSpPr>
            <p:nvPr/>
          </p:nvGrpSpPr>
          <p:grpSpPr bwMode="auto">
            <a:xfrm>
              <a:off x="2952" y="1957"/>
              <a:ext cx="1104" cy="403"/>
              <a:chOff x="2952" y="1957"/>
              <a:chExt cx="1104" cy="403"/>
            </a:xfrm>
          </p:grpSpPr>
          <p:sp>
            <p:nvSpPr>
              <p:cNvPr id="59455" name="Rectangle 63"/>
              <p:cNvSpPr>
                <a:spLocks noChangeArrowheads="1"/>
              </p:cNvSpPr>
              <p:nvPr/>
            </p:nvSpPr>
            <p:spPr bwMode="auto">
              <a:xfrm>
                <a:off x="2984" y="1957"/>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Reasoned polemic</a:t>
                </a:r>
              </a:p>
            </p:txBody>
          </p:sp>
          <p:sp>
            <p:nvSpPr>
              <p:cNvPr id="59456" name="Rectangle 64"/>
              <p:cNvSpPr>
                <a:spLocks noChangeArrowheads="1"/>
              </p:cNvSpPr>
              <p:nvPr/>
            </p:nvSpPr>
            <p:spPr bwMode="auto">
              <a:xfrm>
                <a:off x="2952" y="1957"/>
                <a:ext cx="110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0602" name="Group 65"/>
            <p:cNvGrpSpPr>
              <a:grpSpLocks/>
            </p:cNvGrpSpPr>
            <p:nvPr/>
          </p:nvGrpSpPr>
          <p:grpSpPr bwMode="auto">
            <a:xfrm>
              <a:off x="0" y="2360"/>
              <a:ext cx="744" cy="748"/>
              <a:chOff x="0" y="2360"/>
              <a:chExt cx="744" cy="748"/>
            </a:xfrm>
          </p:grpSpPr>
          <p:sp>
            <p:nvSpPr>
              <p:cNvPr id="59458" name="Rectangle 66"/>
              <p:cNvSpPr>
                <a:spLocks noChangeArrowheads="1"/>
              </p:cNvSpPr>
              <p:nvPr/>
            </p:nvSpPr>
            <p:spPr bwMode="auto">
              <a:xfrm>
                <a:off x="32" y="2360"/>
                <a:ext cx="682"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Introduction </a:t>
                </a:r>
              </a:p>
              <a:p>
                <a:pPr marL="0" marR="0" lvl="0" indent="0" algn="ctr" defTabSz="914400" rtl="0" eaLnBrk="0" fontAlgn="base" latinLnBrk="0" hangingPunct="0">
                  <a:lnSpc>
                    <a:spcPct val="100000"/>
                  </a:lnSpc>
                  <a:spcBef>
                    <a:spcPct val="0"/>
                  </a:spcBef>
                  <a:spcAft>
                    <a:spcPct val="0"/>
                  </a:spcAft>
                  <a:buClrTx/>
                  <a:buSzTx/>
                  <a:buFontTx/>
                  <a:buNone/>
                  <a:tabLst>
                    <a:tab pos="4110151" algn="l"/>
                  </a:tabLst>
                  <a:defRPr/>
                </a:pPr>
                <a:r>
                  <a:rPr kumimoji="0" lang="ru-RU"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a:t>
                </a:r>
                <a:r>
                  <a:rPr kumimoji="0" lang="en-US"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Ho Hum!</a:t>
                </a:r>
                <a:r>
                  <a:rPr kumimoji="0" lang="ru-RU"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a:t>
                </a:r>
                <a:endParaRPr kumimoji="0" lang="en-US" altLang="zh-CN" sz="1800" b="1" i="0" u="none" strike="noStrike" kern="1200" cap="none" spc="0" normalizeH="0" baseline="0" noProof="0" dirty="0">
                  <a:ln>
                    <a:noFill/>
                  </a:ln>
                  <a:solidFill>
                    <a:srgbClr val="FFFFFF"/>
                  </a:solidFill>
                  <a:effectLst/>
                  <a:uLnTx/>
                  <a:uFillTx/>
                  <a:latin typeface="Arial"/>
                  <a:ea typeface="SimSun" pitchFamily="2" charset="-122"/>
                  <a:cs typeface="Arial"/>
                </a:endParaRPr>
              </a:p>
              <a:p>
                <a:pPr marL="0" marR="0" lvl="0" indent="0" algn="ctr" defTabSz="914400" rtl="0" eaLnBrk="0" fontAlgn="base" latinLnBrk="0" hangingPunct="0">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(How he gets attention)</a:t>
                </a:r>
              </a:p>
            </p:txBody>
          </p:sp>
          <p:sp>
            <p:nvSpPr>
              <p:cNvPr id="59459" name="Rectangle 67"/>
              <p:cNvSpPr>
                <a:spLocks noChangeArrowheads="1"/>
              </p:cNvSpPr>
              <p:nvPr/>
            </p:nvSpPr>
            <p:spPr bwMode="auto">
              <a:xfrm>
                <a:off x="0" y="2360"/>
                <a:ext cx="744"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0603" name="Group 68"/>
            <p:cNvGrpSpPr>
              <a:grpSpLocks/>
            </p:cNvGrpSpPr>
            <p:nvPr/>
          </p:nvGrpSpPr>
          <p:grpSpPr bwMode="auto">
            <a:xfrm>
              <a:off x="744" y="2360"/>
              <a:ext cx="1104" cy="748"/>
              <a:chOff x="744" y="2360"/>
              <a:chExt cx="1104" cy="748"/>
            </a:xfrm>
          </p:grpSpPr>
          <p:sp>
            <p:nvSpPr>
              <p:cNvPr id="59461" name="Rectangle 69"/>
              <p:cNvSpPr>
                <a:spLocks noChangeArrowheads="1"/>
              </p:cNvSpPr>
              <p:nvPr/>
            </p:nvSpPr>
            <p:spPr bwMode="auto">
              <a:xfrm>
                <a:off x="776" y="2360"/>
                <a:ext cx="1040"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Cites a recent event: Spirit baptism </a:t>
                </a:r>
                <a:b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b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(14-15)</a:t>
                </a:r>
              </a:p>
            </p:txBody>
          </p:sp>
          <p:sp>
            <p:nvSpPr>
              <p:cNvPr id="59462" name="Rectangle 70"/>
              <p:cNvSpPr>
                <a:spLocks noChangeArrowheads="1"/>
              </p:cNvSpPr>
              <p:nvPr/>
            </p:nvSpPr>
            <p:spPr bwMode="auto">
              <a:xfrm>
                <a:off x="744" y="2360"/>
                <a:ext cx="1103"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0604" name="Group 71"/>
            <p:cNvGrpSpPr>
              <a:grpSpLocks/>
            </p:cNvGrpSpPr>
            <p:nvPr/>
          </p:nvGrpSpPr>
          <p:grpSpPr bwMode="auto">
            <a:xfrm>
              <a:off x="1848" y="2360"/>
              <a:ext cx="1104" cy="748"/>
              <a:chOff x="1848" y="2360"/>
              <a:chExt cx="1104" cy="748"/>
            </a:xfrm>
          </p:grpSpPr>
          <p:sp>
            <p:nvSpPr>
              <p:cNvPr id="59464" name="Rectangle 72"/>
              <p:cNvSpPr>
                <a:spLocks noChangeArrowheads="1"/>
              </p:cNvSpPr>
              <p:nvPr/>
            </p:nvSpPr>
            <p:spPr bwMode="auto">
              <a:xfrm>
                <a:off x="1879" y="2360"/>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charset="0"/>
                    <a:ea typeface="Arial" charset="0"/>
                    <a:cs typeface="Arial" charset="0"/>
                  </a:rPr>
                  <a:t>Tells a familiar story: This identifies with listeners (16-22)</a:t>
                </a:r>
              </a:p>
            </p:txBody>
          </p:sp>
          <p:sp>
            <p:nvSpPr>
              <p:cNvPr id="59465" name="Rectangle 73"/>
              <p:cNvSpPr>
                <a:spLocks noChangeArrowheads="1"/>
              </p:cNvSpPr>
              <p:nvPr/>
            </p:nvSpPr>
            <p:spPr bwMode="auto">
              <a:xfrm>
                <a:off x="1848" y="2360"/>
                <a:ext cx="1104"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0605" name="Group 74"/>
            <p:cNvGrpSpPr>
              <a:grpSpLocks/>
            </p:cNvGrpSpPr>
            <p:nvPr/>
          </p:nvGrpSpPr>
          <p:grpSpPr bwMode="auto">
            <a:xfrm>
              <a:off x="2952" y="2360"/>
              <a:ext cx="1104" cy="748"/>
              <a:chOff x="2952" y="2360"/>
              <a:chExt cx="1104" cy="748"/>
            </a:xfrm>
          </p:grpSpPr>
          <p:sp>
            <p:nvSpPr>
              <p:cNvPr id="59467" name="Rectangle 75"/>
              <p:cNvSpPr>
                <a:spLocks noChangeArrowheads="1"/>
              </p:cNvSpPr>
              <p:nvPr/>
            </p:nvSpPr>
            <p:spPr bwMode="auto">
              <a:xfrm>
                <a:off x="2984" y="2360"/>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Notes local interest item: altar to an unknown god (22-23)</a:t>
                </a:r>
              </a:p>
            </p:txBody>
          </p:sp>
          <p:sp>
            <p:nvSpPr>
              <p:cNvPr id="59468" name="Rectangle 76"/>
              <p:cNvSpPr>
                <a:spLocks noChangeArrowheads="1"/>
              </p:cNvSpPr>
              <p:nvPr/>
            </p:nvSpPr>
            <p:spPr bwMode="auto">
              <a:xfrm>
                <a:off x="2952" y="2360"/>
                <a:ext cx="1104"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0606" name="Group 77"/>
            <p:cNvGrpSpPr>
              <a:grpSpLocks/>
            </p:cNvGrpSpPr>
            <p:nvPr/>
          </p:nvGrpSpPr>
          <p:grpSpPr bwMode="auto">
            <a:xfrm>
              <a:off x="0" y="3108"/>
              <a:ext cx="744" cy="633"/>
              <a:chOff x="0" y="3108"/>
              <a:chExt cx="744" cy="633"/>
            </a:xfrm>
          </p:grpSpPr>
          <p:sp>
            <p:nvSpPr>
              <p:cNvPr id="59470" name="Rectangle 78"/>
              <p:cNvSpPr>
                <a:spLocks noChangeArrowheads="1"/>
              </p:cNvSpPr>
              <p:nvPr/>
            </p:nvSpPr>
            <p:spPr bwMode="auto">
              <a:xfrm>
                <a:off x="32" y="3108"/>
                <a:ext cx="682"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Thrust of Introduction </a:t>
                </a:r>
              </a:p>
            </p:txBody>
          </p:sp>
          <p:sp>
            <p:nvSpPr>
              <p:cNvPr id="59471" name="Rectangle 79"/>
              <p:cNvSpPr>
                <a:spLocks noChangeArrowheads="1"/>
              </p:cNvSpPr>
              <p:nvPr/>
            </p:nvSpPr>
            <p:spPr bwMode="auto">
              <a:xfrm>
                <a:off x="0" y="3108"/>
                <a:ext cx="744"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0607" name="Group 80"/>
            <p:cNvGrpSpPr>
              <a:grpSpLocks/>
            </p:cNvGrpSpPr>
            <p:nvPr/>
          </p:nvGrpSpPr>
          <p:grpSpPr bwMode="auto">
            <a:xfrm>
              <a:off x="744" y="3108"/>
              <a:ext cx="1104" cy="633"/>
              <a:chOff x="744" y="3108"/>
              <a:chExt cx="1104" cy="633"/>
            </a:xfrm>
          </p:grpSpPr>
          <p:sp>
            <p:nvSpPr>
              <p:cNvPr id="59473" name="Rectangle 81"/>
              <p:cNvSpPr>
                <a:spLocks noChangeArrowheads="1"/>
              </p:cNvSpPr>
              <p:nvPr/>
            </p:nvSpPr>
            <p:spPr bwMode="auto">
              <a:xfrm>
                <a:off x="776" y="3108"/>
                <a:ext cx="1040"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ru-RU" altLang="zh-CN" sz="18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altLang="zh-CN" sz="1800" b="1" i="0" u="none" strike="noStrike" kern="1200" cap="none" spc="0" normalizeH="0" baseline="0" noProof="0" dirty="0">
                    <a:ln>
                      <a:noFill/>
                    </a:ln>
                    <a:solidFill>
                      <a:srgbClr val="FFFFFF"/>
                    </a:solidFill>
                    <a:effectLst/>
                    <a:uLnTx/>
                    <a:uFillTx/>
                    <a:latin typeface="Arial" charset="0"/>
                    <a:ea typeface="Arial" charset="0"/>
                    <a:cs typeface="Arial" charset="0"/>
                  </a:rPr>
                  <a:t>Why do you think these people appear drunk?</a:t>
                </a:r>
                <a:r>
                  <a:rPr kumimoji="0" lang="ru-RU" altLang="zh-CN" sz="1800" b="1" i="0" u="none" strike="noStrike" kern="1200" cap="none" spc="0" normalizeH="0" baseline="0" noProof="0" dirty="0">
                    <a:ln>
                      <a:noFill/>
                    </a:ln>
                    <a:solidFill>
                      <a:srgbClr val="FFFFFF"/>
                    </a:solidFill>
                    <a:effectLst/>
                    <a:uLnTx/>
                    <a:uFillTx/>
                    <a:latin typeface="Arial" charset="0"/>
                    <a:ea typeface="Arial" charset="0"/>
                    <a:cs typeface="Arial" charset="0"/>
                  </a:rPr>
                  <a:t>"</a:t>
                </a:r>
                <a:endParaRPr kumimoji="0" lang="en-US" altLang="zh-CN" sz="18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59474" name="Rectangle 82"/>
              <p:cNvSpPr>
                <a:spLocks noChangeArrowheads="1"/>
              </p:cNvSpPr>
              <p:nvPr/>
            </p:nvSpPr>
            <p:spPr bwMode="auto">
              <a:xfrm>
                <a:off x="744" y="3108"/>
                <a:ext cx="1103"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0608" name="Group 83"/>
            <p:cNvGrpSpPr>
              <a:grpSpLocks/>
            </p:cNvGrpSpPr>
            <p:nvPr/>
          </p:nvGrpSpPr>
          <p:grpSpPr bwMode="auto">
            <a:xfrm>
              <a:off x="1848" y="3108"/>
              <a:ext cx="1104" cy="633"/>
              <a:chOff x="1848" y="3108"/>
              <a:chExt cx="1104" cy="633"/>
            </a:xfrm>
          </p:grpSpPr>
          <p:sp>
            <p:nvSpPr>
              <p:cNvPr id="59476" name="Rectangle 84"/>
              <p:cNvSpPr>
                <a:spLocks noChangeArrowheads="1"/>
              </p:cNvSpPr>
              <p:nvPr/>
            </p:nvSpPr>
            <p:spPr bwMode="auto">
              <a:xfrm>
                <a:off x="1879" y="3108"/>
                <a:ext cx="1041"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ru-RU" altLang="zh-CN" sz="18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altLang="zh-CN" sz="1800" b="1" i="0" u="none" strike="noStrike" kern="1200" cap="none" spc="0" normalizeH="0" baseline="0" noProof="0" dirty="0">
                    <a:ln>
                      <a:noFill/>
                    </a:ln>
                    <a:solidFill>
                      <a:srgbClr val="FFFFFF"/>
                    </a:solidFill>
                    <a:effectLst/>
                    <a:uLnTx/>
                    <a:uFillTx/>
                    <a:latin typeface="Arial" charset="0"/>
                    <a:ea typeface="Arial" charset="0"/>
                    <a:cs typeface="Arial" charset="0"/>
                  </a:rPr>
                  <a:t>I</a:t>
                </a:r>
                <a:r>
                  <a:rPr kumimoji="0" lang="uk-UA" altLang="zh-CN" sz="18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altLang="zh-CN" sz="1800" b="1" i="0" u="none" strike="noStrike" kern="1200" cap="none" spc="0" normalizeH="0" baseline="0" noProof="0" dirty="0">
                    <a:ln>
                      <a:noFill/>
                    </a:ln>
                    <a:solidFill>
                      <a:srgbClr val="FFFFFF"/>
                    </a:solidFill>
                    <a:effectLst/>
                    <a:uLnTx/>
                    <a:uFillTx/>
                    <a:latin typeface="Arial" charset="0"/>
                    <a:ea typeface="Arial" charset="0"/>
                    <a:cs typeface="Arial" charset="0"/>
                  </a:rPr>
                  <a:t>m an informed Jew who also has longed for the Messiah</a:t>
                </a:r>
                <a:r>
                  <a:rPr kumimoji="0" lang="ru-RU" altLang="zh-CN" sz="18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altLang="zh-CN" sz="1800" b="1" i="0" u="none" strike="noStrike" kern="1200" cap="none" spc="0" normalizeH="0" baseline="0" noProof="0" dirty="0">
                    <a:ln>
                      <a:noFill/>
                    </a:ln>
                    <a:solidFill>
                      <a:srgbClr val="FFFFFF"/>
                    </a:solidFill>
                    <a:effectLst/>
                    <a:uLnTx/>
                    <a:uFillTx/>
                    <a:latin typeface="Arial" charset="0"/>
                    <a:ea typeface="Arial" charset="0"/>
                    <a:cs typeface="Arial" charset="0"/>
                  </a:rPr>
                  <a:t> </a:t>
                </a:r>
              </a:p>
            </p:txBody>
          </p:sp>
          <p:sp>
            <p:nvSpPr>
              <p:cNvPr id="59477" name="Rectangle 85"/>
              <p:cNvSpPr>
                <a:spLocks noChangeArrowheads="1"/>
              </p:cNvSpPr>
              <p:nvPr/>
            </p:nvSpPr>
            <p:spPr bwMode="auto">
              <a:xfrm>
                <a:off x="1848" y="3108"/>
                <a:ext cx="1104"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0609" name="Group 86"/>
            <p:cNvGrpSpPr>
              <a:grpSpLocks/>
            </p:cNvGrpSpPr>
            <p:nvPr/>
          </p:nvGrpSpPr>
          <p:grpSpPr bwMode="auto">
            <a:xfrm>
              <a:off x="2952" y="3108"/>
              <a:ext cx="1104" cy="633"/>
              <a:chOff x="2952" y="3108"/>
              <a:chExt cx="1104" cy="633"/>
            </a:xfrm>
          </p:grpSpPr>
          <p:sp>
            <p:nvSpPr>
              <p:cNvPr id="59479" name="Rectangle 87"/>
              <p:cNvSpPr>
                <a:spLocks noChangeArrowheads="1"/>
              </p:cNvSpPr>
              <p:nvPr/>
            </p:nvSpPr>
            <p:spPr bwMode="auto">
              <a:xfrm>
                <a:off x="2984" y="3108"/>
                <a:ext cx="1041"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ru-RU" altLang="zh-CN" sz="18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altLang="zh-CN" sz="1800" b="1" i="0" u="none" strike="noStrike" kern="1200" cap="none" spc="0" normalizeH="0" baseline="0" noProof="0" dirty="0">
                    <a:ln>
                      <a:noFill/>
                    </a:ln>
                    <a:solidFill>
                      <a:srgbClr val="FFFFFF"/>
                    </a:solidFill>
                    <a:effectLst/>
                    <a:uLnTx/>
                    <a:uFillTx/>
                    <a:latin typeface="Arial" charset="0"/>
                    <a:ea typeface="Arial" charset="0"/>
                    <a:cs typeface="Arial" charset="0"/>
                  </a:rPr>
                  <a:t>I have been observing your town</a:t>
                </a:r>
                <a:r>
                  <a:rPr kumimoji="0" lang="ru-RU" altLang="zh-CN" sz="1800" b="1" i="0" u="none" strike="noStrike" kern="1200" cap="none" spc="0" normalizeH="0" baseline="0" noProof="0" dirty="0">
                    <a:ln>
                      <a:noFill/>
                    </a:ln>
                    <a:solidFill>
                      <a:srgbClr val="FFFFFF"/>
                    </a:solidFill>
                    <a:effectLst/>
                    <a:uLnTx/>
                    <a:uFillTx/>
                    <a:latin typeface="Arial" charset="0"/>
                    <a:ea typeface="Arial" charset="0"/>
                    <a:cs typeface="Arial" charset="0"/>
                  </a:rPr>
                  <a:t>"</a:t>
                </a:r>
                <a:endParaRPr kumimoji="0" lang="en-US" altLang="zh-CN" sz="18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59480" name="Rectangle 88"/>
              <p:cNvSpPr>
                <a:spLocks noChangeArrowheads="1"/>
              </p:cNvSpPr>
              <p:nvPr/>
            </p:nvSpPr>
            <p:spPr bwMode="auto">
              <a:xfrm>
                <a:off x="2952" y="3108"/>
                <a:ext cx="1104"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0610" name="Group 89"/>
            <p:cNvGrpSpPr>
              <a:grpSpLocks/>
            </p:cNvGrpSpPr>
            <p:nvPr/>
          </p:nvGrpSpPr>
          <p:grpSpPr bwMode="auto">
            <a:xfrm>
              <a:off x="0" y="3741"/>
              <a:ext cx="744" cy="748"/>
              <a:chOff x="0" y="3741"/>
              <a:chExt cx="744" cy="748"/>
            </a:xfrm>
          </p:grpSpPr>
          <p:sp>
            <p:nvSpPr>
              <p:cNvPr id="59482" name="Rectangle 90"/>
              <p:cNvSpPr>
                <a:spLocks noChangeArrowheads="1"/>
              </p:cNvSpPr>
              <p:nvPr/>
            </p:nvSpPr>
            <p:spPr bwMode="auto">
              <a:xfrm>
                <a:off x="32" y="3741"/>
                <a:ext cx="682"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How the Speaker Draws in His Listeners</a:t>
                </a:r>
              </a:p>
            </p:txBody>
          </p:sp>
          <p:sp>
            <p:nvSpPr>
              <p:cNvPr id="59483" name="Rectangle 91"/>
              <p:cNvSpPr>
                <a:spLocks noChangeArrowheads="1"/>
              </p:cNvSpPr>
              <p:nvPr/>
            </p:nvSpPr>
            <p:spPr bwMode="auto">
              <a:xfrm>
                <a:off x="0" y="3741"/>
                <a:ext cx="744"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0611" name="Group 92"/>
            <p:cNvGrpSpPr>
              <a:grpSpLocks/>
            </p:cNvGrpSpPr>
            <p:nvPr/>
          </p:nvGrpSpPr>
          <p:grpSpPr bwMode="auto">
            <a:xfrm>
              <a:off x="744" y="3741"/>
              <a:ext cx="1104" cy="748"/>
              <a:chOff x="744" y="3741"/>
              <a:chExt cx="1104" cy="748"/>
            </a:xfrm>
          </p:grpSpPr>
          <p:sp>
            <p:nvSpPr>
              <p:cNvPr id="59485" name="Rectangle 93"/>
              <p:cNvSpPr>
                <a:spLocks noChangeArrowheads="1"/>
              </p:cNvSpPr>
              <p:nvPr/>
            </p:nvSpPr>
            <p:spPr bwMode="auto">
              <a:xfrm>
                <a:off x="776" y="3741"/>
                <a:ext cx="1040"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charset="0"/>
                    <a:ea typeface="Arial" charset="0"/>
                    <a:cs typeface="Arial" charset="0"/>
                  </a:rPr>
                  <a:t>Raises curiosity re: miraculous speaking in other languages</a:t>
                </a:r>
              </a:p>
            </p:txBody>
          </p:sp>
          <p:sp>
            <p:nvSpPr>
              <p:cNvPr id="59486" name="Rectangle 94"/>
              <p:cNvSpPr>
                <a:spLocks noChangeArrowheads="1"/>
              </p:cNvSpPr>
              <p:nvPr/>
            </p:nvSpPr>
            <p:spPr bwMode="auto">
              <a:xfrm>
                <a:off x="744" y="3741"/>
                <a:ext cx="1103"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0612" name="Group 95"/>
            <p:cNvGrpSpPr>
              <a:grpSpLocks/>
            </p:cNvGrpSpPr>
            <p:nvPr/>
          </p:nvGrpSpPr>
          <p:grpSpPr bwMode="auto">
            <a:xfrm>
              <a:off x="1848" y="3741"/>
              <a:ext cx="1104" cy="748"/>
              <a:chOff x="1848" y="3741"/>
              <a:chExt cx="1104" cy="748"/>
            </a:xfrm>
          </p:grpSpPr>
          <p:sp>
            <p:nvSpPr>
              <p:cNvPr id="59488" name="Rectangle 96"/>
              <p:cNvSpPr>
                <a:spLocks noChangeArrowheads="1"/>
              </p:cNvSpPr>
              <p:nvPr/>
            </p:nvSpPr>
            <p:spPr bwMode="auto">
              <a:xfrm>
                <a:off x="1879" y="3741"/>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charset="0"/>
                    <a:ea typeface="Arial" charset="0"/>
                    <a:cs typeface="Arial" charset="0"/>
                  </a:rPr>
                  <a:t>Raises curiosity re: how his Judaism differs from theirs  </a:t>
                </a:r>
              </a:p>
            </p:txBody>
          </p:sp>
          <p:sp>
            <p:nvSpPr>
              <p:cNvPr id="59489" name="Rectangle 97"/>
              <p:cNvSpPr>
                <a:spLocks noChangeArrowheads="1"/>
              </p:cNvSpPr>
              <p:nvPr/>
            </p:nvSpPr>
            <p:spPr bwMode="auto">
              <a:xfrm>
                <a:off x="1848" y="3741"/>
                <a:ext cx="1104"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0613" name="Group 98"/>
            <p:cNvGrpSpPr>
              <a:grpSpLocks/>
            </p:cNvGrpSpPr>
            <p:nvPr/>
          </p:nvGrpSpPr>
          <p:grpSpPr bwMode="auto">
            <a:xfrm>
              <a:off x="2952" y="3741"/>
              <a:ext cx="1104" cy="748"/>
              <a:chOff x="2952" y="3741"/>
              <a:chExt cx="1104" cy="748"/>
            </a:xfrm>
          </p:grpSpPr>
          <p:sp>
            <p:nvSpPr>
              <p:cNvPr id="59491" name="Rectangle 99"/>
              <p:cNvSpPr>
                <a:spLocks noChangeArrowheads="1"/>
              </p:cNvSpPr>
              <p:nvPr/>
            </p:nvSpPr>
            <p:spPr bwMode="auto">
              <a:xfrm>
                <a:off x="2984" y="3741"/>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Raises curiosity about who the unknown God is </a:t>
                </a:r>
              </a:p>
            </p:txBody>
          </p:sp>
          <p:sp>
            <p:nvSpPr>
              <p:cNvPr id="59492" name="Rectangle 100"/>
              <p:cNvSpPr>
                <a:spLocks noChangeArrowheads="1"/>
              </p:cNvSpPr>
              <p:nvPr/>
            </p:nvSpPr>
            <p:spPr bwMode="auto">
              <a:xfrm>
                <a:off x="2952" y="3741"/>
                <a:ext cx="1104"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sp>
        <p:nvSpPr>
          <p:cNvPr id="280580" name="Rectangle 102"/>
          <p:cNvSpPr>
            <a:spLocks noGrp="1" noChangeArrowheads="1"/>
          </p:cNvSpPr>
          <p:nvPr>
            <p:ph type="title" idx="4294967295"/>
          </p:nvPr>
        </p:nvSpPr>
        <p:spPr>
          <a:xfrm>
            <a:off x="1645493" y="76200"/>
            <a:ext cx="5854606" cy="590092"/>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wrap="none" anchor="t">
            <a:spAutoFit/>
          </a:bodyPr>
          <a:lstStyle/>
          <a:p>
            <a:pPr eaLnBrk="1" hangingPunct="1"/>
            <a:r>
              <a:rPr lang="en-US" altLang="zh-CN" sz="3200" b="1">
                <a:solidFill>
                  <a:schemeClr val="tx1"/>
                </a:solidFill>
                <a:effectLst/>
                <a:latin typeface="Arial" charset="0"/>
                <a:ea typeface="ＭＳ Ｐゴシック" charset="0"/>
                <a:cs typeface="Arial" charset="0"/>
              </a:rPr>
              <a:t>Sermons in the Book of Acts</a:t>
            </a:r>
            <a:endParaRPr lang="en-US" sz="3200" b="1">
              <a:solidFill>
                <a:schemeClr val="tx1"/>
              </a:solidFill>
              <a:effectLst/>
              <a:latin typeface="Arial" charset="0"/>
              <a:ea typeface="ＭＳ Ｐゴシック" charset="0"/>
              <a:cs typeface="Arial" charset="0"/>
            </a:endParaRPr>
          </a:p>
        </p:txBody>
      </p:sp>
      <p:sp>
        <p:nvSpPr>
          <p:cNvPr id="102" name="Text Box 2"/>
          <p:cNvSpPr txBox="1">
            <a:spLocks noChangeArrowheads="1"/>
          </p:cNvSpPr>
          <p:nvPr/>
        </p:nvSpPr>
        <p:spPr bwMode="auto">
          <a:xfrm>
            <a:off x="8375139" y="2"/>
            <a:ext cx="712232" cy="45739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34" tIns="45667" rIns="91334" bIns="45667">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136</a:t>
            </a:r>
          </a:p>
        </p:txBody>
      </p:sp>
    </p:spTree>
    <p:extLst>
      <p:ext uri="{BB962C8B-B14F-4D97-AF65-F5344CB8AC3E}">
        <p14:creationId xmlns:p14="http://schemas.microsoft.com/office/powerpoint/2010/main" val="41300980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2219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89144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62725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47891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6478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2502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8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25283" name="Picture 3" descr="helives-sm-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146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914400" y="228600"/>
            <a:ext cx="8001000" cy="1905000"/>
          </a:xfrm>
          <a:effectLst>
            <a:outerShdw blurRad="63500" dist="35921" dir="2700000" algn="ctr" rotWithShape="0">
              <a:srgbClr val="000000"/>
            </a:outerShdw>
          </a:effectLst>
        </p:spPr>
        <p:txBody>
          <a:bodyPr/>
          <a:lstStyle/>
          <a:p>
            <a:pPr algn="r" eaLnBrk="1" hangingPunct="1"/>
            <a:r>
              <a:rPr lang="en-US" sz="4800" b="1" dirty="0">
                <a:solidFill>
                  <a:schemeClr val="bg1"/>
                </a:solidFill>
                <a:latin typeface="Arial" charset="0"/>
                <a:ea typeface="ＭＳ Ｐゴシック" charset="0"/>
                <a:cs typeface="ＭＳ Ｐゴシック" charset="0"/>
              </a:rPr>
              <a:t>II. Christ</a:t>
            </a:r>
            <a:r>
              <a:rPr lang="fr-FR" altLang="ja-JP" sz="4800" b="1" dirty="0">
                <a:solidFill>
                  <a:schemeClr val="bg1"/>
                </a:solidFill>
                <a:latin typeface="Arial" charset="0"/>
                <a:ea typeface="ＭＳ Ｐゴシック" charset="0"/>
                <a:cs typeface="ＭＳ Ｐゴシック" charset="0"/>
              </a:rPr>
              <a:t>'</a:t>
            </a:r>
            <a:r>
              <a:rPr lang="en-US" sz="4800" b="1" dirty="0">
                <a:solidFill>
                  <a:schemeClr val="bg1"/>
                </a:solidFill>
                <a:latin typeface="Arial" charset="0"/>
                <a:ea typeface="ＭＳ Ｐゴシック" charset="0"/>
                <a:cs typeface="ＭＳ Ｐゴシック" charset="0"/>
              </a:rPr>
              <a:t>s resurrection meets you at your </a:t>
            </a:r>
            <a:r>
              <a:rPr lang="en-US" sz="4800" b="1" dirty="0">
                <a:solidFill>
                  <a:srgbClr val="FFFF00"/>
                </a:solidFill>
                <a:latin typeface="Arial" charset="0"/>
                <a:ea typeface="ＭＳ Ｐゴシック" charset="0"/>
                <a:cs typeface="ＭＳ Ｐゴシック" charset="0"/>
              </a:rPr>
              <a:t>need</a:t>
            </a:r>
            <a:r>
              <a:rPr lang="en-US" sz="4800" b="1" dirty="0">
                <a:solidFill>
                  <a:schemeClr val="bg1"/>
                </a:solidFill>
                <a:latin typeface="Arial" charset="0"/>
                <a:ea typeface="ＭＳ Ｐゴシック" charset="0"/>
                <a:cs typeface="ＭＳ Ｐゴシック" charset="0"/>
              </a:rPr>
              <a:t> </a:t>
            </a:r>
            <a:br>
              <a:rPr lang="en-US" sz="4800" b="1" dirty="0">
                <a:solidFill>
                  <a:schemeClr val="bg1"/>
                </a:solidFill>
                <a:latin typeface="Arial" charset="0"/>
                <a:ea typeface="ＭＳ Ｐゴシック" charset="0"/>
                <a:cs typeface="ＭＳ Ｐゴシック" charset="0"/>
              </a:rPr>
            </a:br>
            <a:r>
              <a:rPr lang="en-US" sz="4800" b="1" dirty="0">
                <a:solidFill>
                  <a:schemeClr val="bg1"/>
                </a:solidFill>
                <a:latin typeface="Arial" charset="0"/>
                <a:ea typeface="ＭＳ Ｐゴシック" charset="0"/>
                <a:cs typeface="ＭＳ Ｐゴシック" charset="0"/>
              </a:rPr>
              <a:t>(John 20:10-29)</a:t>
            </a:r>
            <a:endParaRPr lang="en-US" dirty="0">
              <a:latin typeface="Arial" charset="0"/>
              <a:ea typeface="ＭＳ Ｐゴシック" charset="0"/>
              <a:cs typeface="ＭＳ Ｐゴシック" charset="0"/>
            </a:endParaRPr>
          </a:p>
        </p:txBody>
      </p:sp>
      <p:sp>
        <p:nvSpPr>
          <p:cNvPr id="2" name="Rectangle 2"/>
          <p:cNvSpPr>
            <a:spLocks noChangeArrowheads="1"/>
          </p:cNvSpPr>
          <p:nvPr/>
        </p:nvSpPr>
        <p:spPr bwMode="auto">
          <a:xfrm>
            <a:off x="457200" y="26670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0" eaLnBrk="1" fontAlgn="base" latinLnBrk="0" hangingPunct="1">
              <a:lnSpc>
                <a:spcPct val="100000"/>
              </a:lnSpc>
              <a:spcBef>
                <a:spcPct val="0"/>
              </a:spcBef>
              <a:spcAft>
                <a:spcPct val="0"/>
              </a:spcAft>
              <a:buClrTx/>
              <a:buSzTx/>
              <a:buFontTx/>
              <a:buChar char="•"/>
              <a:tabLst/>
              <a:defRPr/>
            </a:pP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Comforts the </a:t>
            </a:r>
            <a:r>
              <a:rPr kumimoji="0" lang="en-US" sz="4400" b="0" i="0" u="none" strike="noStrike" kern="1200" cap="none" spc="0" normalizeH="0" baseline="0" noProof="0">
                <a:ln>
                  <a:noFill/>
                </a:ln>
                <a:solidFill>
                  <a:srgbClr val="FFFF00"/>
                </a:solidFill>
                <a:effectLst/>
                <a:uLnTx/>
                <a:uFillTx/>
                <a:latin typeface="Arial" charset="0"/>
                <a:ea typeface="ＭＳ Ｐゴシック" charset="0"/>
              </a:rPr>
              <a:t>despairing</a:t>
            </a: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 </a:t>
            </a:r>
            <a:br>
              <a:rPr kumimoji="0" lang="en-US" sz="4400" b="0" i="0" u="none" strike="noStrike" kern="1200" cap="none" spc="0" normalizeH="0" baseline="0" noProof="0">
                <a:ln>
                  <a:noFill/>
                </a:ln>
                <a:solidFill>
                  <a:srgbClr val="FFFFFF"/>
                </a:solidFill>
                <a:effectLst/>
                <a:uLnTx/>
                <a:uFillTx/>
                <a:latin typeface="Arial" charset="0"/>
                <a:ea typeface="ＭＳ Ｐゴシック" charset="0"/>
              </a:rPr>
            </a:b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Mary (10-18)</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77285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00E3E1-CD7F-4709-847E-5DD9D3214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F. The Appearance to the Women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189</a:t>
            </a:r>
          </a:p>
          <a:p>
            <a:pPr algn="ctr" defTabSz="914400" fontAlgn="base">
              <a:spcBef>
                <a:spcPct val="20000"/>
              </a:spcBef>
              <a:buClr>
                <a:srgbClr val="FFCC00"/>
              </a:buClr>
              <a:buSzPct val="70000"/>
            </a:pPr>
            <a:r>
              <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Matthew 28:9-10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other women see Jesus at the tomb, and He tells them to tell the disciples to meet Him in Galilee for teaching and a final commission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8415849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3DE935B0-394C-8E86-DAC3-F24D1B05AFB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a:extLst>
              <a:ext uri="{FF2B5EF4-FFF2-40B4-BE49-F238E27FC236}">
                <a16:creationId xmlns:a16="http://schemas.microsoft.com/office/drawing/2014/main" id="{8CBF71C2-9BF7-9385-2A48-850D95901F52}"/>
              </a:ext>
            </a:extLst>
          </p:cNvPr>
          <p:cNvSpPr>
            <a:spLocks noGrp="1"/>
          </p:cNvSpPr>
          <p:nvPr>
            <p:ph type="title"/>
          </p:nvPr>
        </p:nvSpPr>
        <p:spPr>
          <a:xfrm>
            <a:off x="628650" y="365127"/>
            <a:ext cx="7886700" cy="793113"/>
          </a:xfrm>
        </p:spPr>
        <p:txBody>
          <a:bodyPr/>
          <a:lstStyle/>
          <a:p>
            <a:pPr algn="ctr"/>
            <a:r>
              <a:rPr lang="en-US" b="1">
                <a:solidFill>
                  <a:schemeClr val="bg1"/>
                </a:solidFill>
                <a:effectLst>
                  <a:glow rad="228600">
                    <a:schemeClr val="tx1">
                      <a:alpha val="77014"/>
                    </a:schemeClr>
                  </a:glow>
                </a:effectLst>
                <a:latin typeface="Arial" panose="020B0604020202020204" pitchFamily="34" charset="0"/>
                <a:cs typeface="Arial" panose="020B0604020202020204" pitchFamily="34" charset="0"/>
              </a:rPr>
              <a:t>Women at the Tomb</a:t>
            </a:r>
          </a:p>
        </p:txBody>
      </p:sp>
      <p:graphicFrame>
        <p:nvGraphicFramePr>
          <p:cNvPr id="3" name="Table 2">
            <a:extLst>
              <a:ext uri="{FF2B5EF4-FFF2-40B4-BE49-F238E27FC236}">
                <a16:creationId xmlns:a16="http://schemas.microsoft.com/office/drawing/2014/main" id="{744A3779-8779-EB08-AAC3-04D7AA71D161}"/>
              </a:ext>
            </a:extLst>
          </p:cNvPr>
          <p:cNvGraphicFramePr>
            <a:graphicFrameLocks noGrp="1"/>
          </p:cNvGraphicFramePr>
          <p:nvPr>
            <p:extLst>
              <p:ext uri="{D42A27DB-BD31-4B8C-83A1-F6EECF244321}">
                <p14:modId xmlns:p14="http://schemas.microsoft.com/office/powerpoint/2010/main" val="1917174306"/>
              </p:ext>
            </p:extLst>
          </p:nvPr>
        </p:nvGraphicFramePr>
        <p:xfrm>
          <a:off x="0" y="1397000"/>
          <a:ext cx="9144000" cy="5250688"/>
        </p:xfrm>
        <a:graphic>
          <a:graphicData uri="http://schemas.openxmlformats.org/drawingml/2006/table">
            <a:tbl>
              <a:tblPr firstRow="1" bandRow="1">
                <a:tableStyleId>{2D5ABB26-0587-4C30-8999-92F81FD0307C}</a:tableStyleId>
              </a:tblPr>
              <a:tblGrid>
                <a:gridCol w="2286000">
                  <a:extLst>
                    <a:ext uri="{9D8B030D-6E8A-4147-A177-3AD203B41FA5}">
                      <a16:colId xmlns:a16="http://schemas.microsoft.com/office/drawing/2014/main" val="3122445367"/>
                    </a:ext>
                  </a:extLst>
                </a:gridCol>
                <a:gridCol w="2286000">
                  <a:extLst>
                    <a:ext uri="{9D8B030D-6E8A-4147-A177-3AD203B41FA5}">
                      <a16:colId xmlns:a16="http://schemas.microsoft.com/office/drawing/2014/main" val="649847021"/>
                    </a:ext>
                  </a:extLst>
                </a:gridCol>
                <a:gridCol w="2286000">
                  <a:extLst>
                    <a:ext uri="{9D8B030D-6E8A-4147-A177-3AD203B41FA5}">
                      <a16:colId xmlns:a16="http://schemas.microsoft.com/office/drawing/2014/main" val="1151178017"/>
                    </a:ext>
                  </a:extLst>
                </a:gridCol>
                <a:gridCol w="2286000">
                  <a:extLst>
                    <a:ext uri="{9D8B030D-6E8A-4147-A177-3AD203B41FA5}">
                      <a16:colId xmlns:a16="http://schemas.microsoft.com/office/drawing/2014/main" val="951561749"/>
                    </a:ext>
                  </a:extLst>
                </a:gridCol>
              </a:tblGrid>
              <a:tr h="770128">
                <a:tc>
                  <a:txBody>
                    <a:bodyPr/>
                    <a:lstStyle/>
                    <a:p>
                      <a:pPr algn="ct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Matthew 28:1</a:t>
                      </a:r>
                    </a:p>
                  </a:txBody>
                  <a:tcPr anchor="ctr"/>
                </a:tc>
                <a:tc>
                  <a:txBody>
                    <a:bodyPr/>
                    <a:lstStyle/>
                    <a:p>
                      <a:pPr algn="ct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Mark 16:1-2</a:t>
                      </a:r>
                    </a:p>
                  </a:txBody>
                  <a:tcPr anchor="ctr"/>
                </a:tc>
                <a:tc>
                  <a:txBody>
                    <a:bodyPr/>
                    <a:lstStyle/>
                    <a:p>
                      <a:pPr algn="ct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Luke 24:10</a:t>
                      </a:r>
                    </a:p>
                  </a:txBody>
                  <a:tcPr anchor="ctr"/>
                </a:tc>
                <a:tc>
                  <a:txBody>
                    <a:bodyPr/>
                    <a:lstStyle/>
                    <a:p>
                      <a:pPr algn="ct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John 20:1</a:t>
                      </a:r>
                    </a:p>
                  </a:txBody>
                  <a:tcPr anchor="ctr"/>
                </a:tc>
                <a:extLst>
                  <a:ext uri="{0D108BD9-81ED-4DB2-BD59-A6C34878D82A}">
                    <a16:rowId xmlns:a16="http://schemas.microsoft.com/office/drawing/2014/main" val="2785037201"/>
                  </a:ext>
                </a:extLst>
              </a:tr>
              <a:tr h="3666202">
                <a:tc>
                  <a:txBody>
                    <a:bodyPr/>
                    <a:lstStyle/>
                    <a:p>
                      <a:pPr algn="ct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Early on Sunday morning, as the new day was dawning, </a:t>
                      </a:r>
                      <a:r>
                        <a:rPr lang="en-US" sz="2400" b="1">
                          <a:solidFill>
                            <a:srgbClr val="FFFF00"/>
                          </a:solidFill>
                          <a:effectLst>
                            <a:glow rad="228600">
                              <a:schemeClr val="tx1">
                                <a:alpha val="88000"/>
                              </a:schemeClr>
                            </a:glow>
                          </a:effectLst>
                          <a:latin typeface="Arial" panose="020B0604020202020204" pitchFamily="34" charset="0"/>
                          <a:cs typeface="Arial" panose="020B0604020202020204" pitchFamily="34" charset="0"/>
                        </a:rPr>
                        <a:t>Mary Magdalene</a:t>
                      </a: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 and the </a:t>
                      </a:r>
                      <a:r>
                        <a:rPr lang="en-US" sz="2400" b="1">
                          <a:solidFill>
                            <a:srgbClr val="66FFFF"/>
                          </a:solidFill>
                          <a:effectLst>
                            <a:glow rad="228600">
                              <a:schemeClr val="tx1">
                                <a:alpha val="88000"/>
                              </a:schemeClr>
                            </a:glow>
                          </a:effectLst>
                          <a:latin typeface="Arial" panose="020B0604020202020204" pitchFamily="34" charset="0"/>
                          <a:cs typeface="Arial" panose="020B0604020202020204" pitchFamily="34" charset="0"/>
                        </a:rPr>
                        <a:t>other Mary</a:t>
                      </a: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 went out to visit the tomb.</a:t>
                      </a:r>
                    </a:p>
                    <a:p>
                      <a:pPr algn="ctr"/>
                      <a:endPar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tc>
                <a:tc>
                  <a:txBody>
                    <a:bodyPr/>
                    <a:lstStyle/>
                    <a:p>
                      <a:pPr algn="ctr"/>
                      <a:r>
                        <a:rPr lang="en-US" sz="2400" b="1">
                          <a:solidFill>
                            <a:srgbClr val="FFFF00"/>
                          </a:solidFill>
                          <a:effectLst>
                            <a:glow rad="228600">
                              <a:schemeClr val="tx1">
                                <a:alpha val="88000"/>
                              </a:schemeClr>
                            </a:glow>
                          </a:effectLst>
                          <a:latin typeface="Arial" panose="020B0604020202020204" pitchFamily="34" charset="0"/>
                          <a:cs typeface="Arial" panose="020B0604020202020204" pitchFamily="34" charset="0"/>
                        </a:rPr>
                        <a:t>Mary Magdalene</a:t>
                      </a: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 </a:t>
                      </a:r>
                      <a:r>
                        <a:rPr lang="en-US" sz="2400" b="1">
                          <a:solidFill>
                            <a:srgbClr val="66FFFF"/>
                          </a:solidFill>
                          <a:effectLst>
                            <a:glow rad="228600">
                              <a:schemeClr val="tx1">
                                <a:alpha val="88000"/>
                              </a:schemeClr>
                            </a:glow>
                          </a:effectLst>
                          <a:latin typeface="Arial" panose="020B0604020202020204" pitchFamily="34" charset="0"/>
                          <a:cs typeface="Arial" panose="020B0604020202020204" pitchFamily="34" charset="0"/>
                        </a:rPr>
                        <a:t>Mary the mother of James</a:t>
                      </a: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 and </a:t>
                      </a:r>
                      <a:r>
                        <a:rPr lang="en-US" sz="2400" b="1">
                          <a:solidFill>
                            <a:schemeClr val="accent2"/>
                          </a:solidFill>
                          <a:effectLst>
                            <a:glow rad="228600">
                              <a:schemeClr val="tx1">
                                <a:alpha val="88000"/>
                              </a:schemeClr>
                            </a:glow>
                          </a:effectLst>
                          <a:latin typeface="Arial" panose="020B0604020202020204" pitchFamily="34" charset="0"/>
                          <a:cs typeface="Arial" panose="020B0604020202020204" pitchFamily="34" charset="0"/>
                        </a:rPr>
                        <a:t>Salome</a:t>
                      </a: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…went to the tomb.</a:t>
                      </a:r>
                    </a:p>
                    <a:p>
                      <a:pPr algn="ctr"/>
                      <a:endPar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a:solidFill>
                            <a:schemeClr val="bg1"/>
                          </a:solidFill>
                          <a:effectLst>
                            <a:glow rad="228600">
                              <a:schemeClr val="tx1">
                                <a:alpha val="88000"/>
                              </a:schemeClr>
                            </a:glow>
                          </a:effectLst>
                          <a:latin typeface="Arial" panose="020B0604020202020204" pitchFamily="34" charset="0"/>
                          <a:ea typeface="+mn-ea"/>
                          <a:cs typeface="Arial" panose="020B0604020202020204" pitchFamily="34" charset="0"/>
                        </a:rPr>
                        <a:t>It was </a:t>
                      </a:r>
                      <a:r>
                        <a:rPr lang="en-US" sz="2400" b="1" kern="1200">
                          <a:solidFill>
                            <a:srgbClr val="FFFF00"/>
                          </a:solidFill>
                          <a:effectLst>
                            <a:glow rad="228600">
                              <a:schemeClr val="tx1">
                                <a:alpha val="88000"/>
                              </a:schemeClr>
                            </a:glow>
                          </a:effectLst>
                          <a:latin typeface="Arial" panose="020B0604020202020204" pitchFamily="34" charset="0"/>
                          <a:ea typeface="+mn-ea"/>
                          <a:cs typeface="Arial" panose="020B0604020202020204" pitchFamily="34" charset="0"/>
                        </a:rPr>
                        <a:t>Mary Magdalene</a:t>
                      </a:r>
                      <a:r>
                        <a:rPr lang="en-US" sz="2400" b="1" kern="1200">
                          <a:solidFill>
                            <a:schemeClr val="bg1"/>
                          </a:solidFill>
                          <a:effectLst>
                            <a:glow rad="228600">
                              <a:schemeClr val="tx1">
                                <a:alpha val="88000"/>
                              </a:schemeClr>
                            </a:glow>
                          </a:effectLst>
                          <a:latin typeface="Arial" panose="020B0604020202020204" pitchFamily="34" charset="0"/>
                          <a:ea typeface="+mn-ea"/>
                          <a:cs typeface="Arial" panose="020B0604020202020204" pitchFamily="34" charset="0"/>
                        </a:rPr>
                        <a:t>, </a:t>
                      </a:r>
                      <a:r>
                        <a:rPr lang="en-US" sz="2400" b="1" kern="1200">
                          <a:solidFill>
                            <a:schemeClr val="accent6">
                              <a:lumMod val="40000"/>
                              <a:lumOff val="60000"/>
                            </a:schemeClr>
                          </a:solidFill>
                          <a:effectLst>
                            <a:glow rad="228600">
                              <a:schemeClr val="tx1">
                                <a:alpha val="88000"/>
                              </a:schemeClr>
                            </a:glow>
                          </a:effectLst>
                          <a:latin typeface="Arial" panose="020B0604020202020204" pitchFamily="34" charset="0"/>
                          <a:ea typeface="+mn-ea"/>
                          <a:cs typeface="Arial" panose="020B0604020202020204" pitchFamily="34" charset="0"/>
                        </a:rPr>
                        <a:t>Joanna</a:t>
                      </a:r>
                      <a:r>
                        <a:rPr lang="en-US" sz="2400" b="1" kern="1200">
                          <a:solidFill>
                            <a:schemeClr val="bg1"/>
                          </a:solidFill>
                          <a:effectLst>
                            <a:glow rad="228600">
                              <a:schemeClr val="tx1">
                                <a:alpha val="88000"/>
                              </a:schemeClr>
                            </a:glow>
                          </a:effectLst>
                          <a:latin typeface="Arial" panose="020B0604020202020204" pitchFamily="34" charset="0"/>
                          <a:ea typeface="+mn-ea"/>
                          <a:cs typeface="Arial" panose="020B0604020202020204" pitchFamily="34" charset="0"/>
                        </a:rPr>
                        <a:t>, </a:t>
                      </a:r>
                      <a:r>
                        <a:rPr lang="en-US" sz="2400" b="1" kern="1200">
                          <a:solidFill>
                            <a:srgbClr val="66FFFF"/>
                          </a:solidFill>
                          <a:effectLst>
                            <a:glow rad="228600">
                              <a:schemeClr val="tx1">
                                <a:alpha val="88000"/>
                              </a:schemeClr>
                            </a:glow>
                          </a:effectLst>
                          <a:latin typeface="Arial" panose="020B0604020202020204" pitchFamily="34" charset="0"/>
                          <a:ea typeface="+mn-ea"/>
                          <a:cs typeface="Arial" panose="020B0604020202020204" pitchFamily="34" charset="0"/>
                        </a:rPr>
                        <a:t>Mary the mother of James</a:t>
                      </a:r>
                      <a:r>
                        <a:rPr lang="en-US" sz="2400" b="1" kern="1200">
                          <a:solidFill>
                            <a:schemeClr val="bg1"/>
                          </a:solidFill>
                          <a:effectLst>
                            <a:glow rad="228600">
                              <a:schemeClr val="tx1">
                                <a:alpha val="88000"/>
                              </a:schemeClr>
                            </a:glow>
                          </a:effectLst>
                          <a:latin typeface="Arial" panose="020B0604020202020204" pitchFamily="34" charset="0"/>
                          <a:ea typeface="+mn-ea"/>
                          <a:cs typeface="Arial" panose="020B0604020202020204" pitchFamily="34" charset="0"/>
                        </a:rPr>
                        <a:t>, and </a:t>
                      </a:r>
                      <a:r>
                        <a:rPr lang="en-US" sz="2400" b="1" kern="1200">
                          <a:solidFill>
                            <a:schemeClr val="tx2">
                              <a:lumMod val="40000"/>
                              <a:lumOff val="60000"/>
                            </a:schemeClr>
                          </a:solidFill>
                          <a:effectLst>
                            <a:glow rad="228600">
                              <a:schemeClr val="tx1">
                                <a:alpha val="88000"/>
                              </a:schemeClr>
                            </a:glow>
                          </a:effectLst>
                          <a:latin typeface="Arial" panose="020B0604020202020204" pitchFamily="34" charset="0"/>
                          <a:ea typeface="+mn-ea"/>
                          <a:cs typeface="Arial" panose="020B0604020202020204" pitchFamily="34" charset="0"/>
                        </a:rPr>
                        <a:t>several other women</a:t>
                      </a:r>
                      <a:r>
                        <a:rPr lang="en-US" sz="2400" b="1" kern="1200">
                          <a:solidFill>
                            <a:schemeClr val="bg1"/>
                          </a:solidFill>
                          <a:effectLst>
                            <a:glow rad="228600">
                              <a:schemeClr val="tx1">
                                <a:alpha val="88000"/>
                              </a:schemeClr>
                            </a:glow>
                          </a:effectLst>
                          <a:latin typeface="Arial" panose="020B0604020202020204" pitchFamily="34" charset="0"/>
                          <a:ea typeface="+mn-ea"/>
                          <a:cs typeface="Arial" panose="020B0604020202020204" pitchFamily="34" charset="0"/>
                        </a:rPr>
                        <a:t> who told the apostles what had happened.</a:t>
                      </a:r>
                    </a:p>
                    <a:p>
                      <a:pPr algn="ctr"/>
                      <a:endPar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a:solidFill>
                            <a:schemeClr val="bg1"/>
                          </a:solidFill>
                          <a:effectLst>
                            <a:glow rad="228600">
                              <a:schemeClr val="tx1">
                                <a:alpha val="88000"/>
                              </a:schemeClr>
                            </a:glow>
                          </a:effectLst>
                          <a:latin typeface="Arial" panose="020B0604020202020204" pitchFamily="34" charset="0"/>
                          <a:ea typeface="+mn-ea"/>
                          <a:cs typeface="Arial" panose="020B0604020202020204" pitchFamily="34" charset="0"/>
                        </a:rPr>
                        <a:t>Early on Sunday morning,  while it was still dark, </a:t>
                      </a:r>
                      <a:r>
                        <a:rPr lang="en-US" sz="2400" b="1" kern="1200">
                          <a:solidFill>
                            <a:srgbClr val="FFFF00"/>
                          </a:solidFill>
                          <a:effectLst>
                            <a:glow rad="228600">
                              <a:schemeClr val="tx1">
                                <a:alpha val="88000"/>
                              </a:schemeClr>
                            </a:glow>
                          </a:effectLst>
                          <a:latin typeface="Arial" panose="020B0604020202020204" pitchFamily="34" charset="0"/>
                          <a:ea typeface="+mn-ea"/>
                          <a:cs typeface="Arial" panose="020B0604020202020204" pitchFamily="34" charset="0"/>
                        </a:rPr>
                        <a:t>Mary Magdalene</a:t>
                      </a:r>
                      <a:r>
                        <a:rPr lang="en-US" sz="2400" b="1" kern="1200">
                          <a:solidFill>
                            <a:schemeClr val="bg1"/>
                          </a:solidFill>
                          <a:effectLst>
                            <a:glow rad="228600">
                              <a:schemeClr val="tx1">
                                <a:alpha val="88000"/>
                              </a:schemeClr>
                            </a:glow>
                          </a:effectLst>
                          <a:latin typeface="Arial" panose="020B0604020202020204" pitchFamily="34" charset="0"/>
                          <a:ea typeface="+mn-ea"/>
                          <a:cs typeface="Arial" panose="020B0604020202020204" pitchFamily="34" charset="0"/>
                        </a:rPr>
                        <a:t> came to the tomb.</a:t>
                      </a:r>
                    </a:p>
                    <a:p>
                      <a:pPr algn="ctr"/>
                      <a:endPar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01455491"/>
                  </a:ext>
                </a:extLst>
              </a:tr>
            </a:tbl>
          </a:graphicData>
        </a:graphic>
      </p:graphicFrame>
    </p:spTree>
    <p:extLst>
      <p:ext uri="{BB962C8B-B14F-4D97-AF65-F5344CB8AC3E}">
        <p14:creationId xmlns:p14="http://schemas.microsoft.com/office/powerpoint/2010/main" val="22317001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To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96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64" name="Rectangle 4"/>
          <p:cNvSpPr>
            <a:spLocks noGrp="1" noChangeArrowheads="1"/>
          </p:cNvSpPr>
          <p:nvPr>
            <p:ph type="title"/>
          </p:nvPr>
        </p:nvSpPr>
        <p:spPr>
          <a:xfrm>
            <a:off x="250826" y="188913"/>
            <a:ext cx="6314098" cy="2222500"/>
          </a:xfrm>
        </p:spPr>
        <p:txBody>
          <a:bodyPr/>
          <a:lstStyle/>
          <a:p>
            <a:pPr algn="l" eaLnBrk="1" hangingPunct="1"/>
            <a:r>
              <a:rPr lang="en-US" sz="7200" b="1" dirty="0">
                <a:solidFill>
                  <a:schemeClr val="bg1"/>
                </a:solidFill>
                <a:latin typeface="Arial" panose="020B0604020202020204" pitchFamily="34" charset="0"/>
                <a:ea typeface="ＭＳ Ｐゴシック" charset="0"/>
                <a:cs typeface="Arial" panose="020B0604020202020204" pitchFamily="34" charset="0"/>
              </a:rPr>
              <a:t>Who moved the stone?</a:t>
            </a:r>
            <a:endParaRPr lang="en-US" sz="7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43365" name="Rectangle 5"/>
          <p:cNvSpPr>
            <a:spLocks noChangeArrowheads="1"/>
          </p:cNvSpPr>
          <p:nvPr/>
        </p:nvSpPr>
        <p:spPr bwMode="auto">
          <a:xfrm>
            <a:off x="1676400" y="3573463"/>
            <a:ext cx="4551363" cy="3311525"/>
          </a:xfrm>
          <a:prstGeom prst="rect">
            <a:avLst/>
          </a:prstGeom>
          <a:noFill/>
          <a:ln>
            <a:noFill/>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600" b="1" i="0" u="none" strike="noStrike" kern="1200" cap="none" spc="0" normalizeH="0" baseline="0" noProof="0" dirty="0">
                <a:ln>
                  <a:noFill/>
                </a:ln>
                <a:solidFill>
                  <a:srgbClr val="FFFFFF"/>
                </a:solidFill>
                <a:effectLst>
                  <a:glow rad="228600">
                    <a:schemeClr val="accent4">
                      <a:lumMod val="10000"/>
                      <a:alpha val="40000"/>
                    </a:scheme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He never died?</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600" b="1" i="0" u="none" strike="noStrike" kern="1200" cap="none" spc="0" normalizeH="0" baseline="0" noProof="0" dirty="0">
                <a:ln>
                  <a:noFill/>
                </a:ln>
                <a:solidFill>
                  <a:srgbClr val="FFFFFF"/>
                </a:solidFill>
                <a:effectLst>
                  <a:glow rad="228600">
                    <a:schemeClr val="accent4">
                      <a:lumMod val="10000"/>
                      <a:alpha val="40000"/>
                    </a:scheme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Jesus</a:t>
            </a:r>
            <a:r>
              <a:rPr kumimoji="0" lang="fr-FR" altLang="ja-JP" sz="3600" b="1" i="0" u="none" strike="noStrike" kern="1200" cap="none" spc="0" normalizeH="0" baseline="0" noProof="0" dirty="0">
                <a:ln>
                  <a:noFill/>
                </a:ln>
                <a:solidFill>
                  <a:srgbClr val="FFFFFF"/>
                </a:solidFill>
                <a:effectLst>
                  <a:glow rad="228600">
                    <a:schemeClr val="accent4">
                      <a:lumMod val="10000"/>
                      <a:alpha val="40000"/>
                    </a:scheme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3600" b="1" i="0" u="none" strike="noStrike" kern="1200" cap="none" spc="0" normalizeH="0" baseline="0" noProof="0" dirty="0">
                <a:ln>
                  <a:noFill/>
                </a:ln>
                <a:solidFill>
                  <a:srgbClr val="FFFFFF"/>
                </a:solidFill>
                <a:effectLst>
                  <a:glow rad="228600">
                    <a:schemeClr val="accent4">
                      <a:lumMod val="10000"/>
                      <a:alpha val="40000"/>
                    </a:scheme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strength?</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600" b="1" i="0" u="none" strike="noStrike" kern="1200" cap="none" spc="0" normalizeH="0" baseline="0" noProof="0" dirty="0">
                <a:ln>
                  <a:noFill/>
                </a:ln>
                <a:solidFill>
                  <a:srgbClr val="FFFFFF"/>
                </a:solidFill>
                <a:effectLst>
                  <a:glow rad="228600">
                    <a:schemeClr val="accent4">
                      <a:lumMod val="10000"/>
                      <a:alpha val="40000"/>
                    </a:scheme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Romans?</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600" b="1" i="0" u="none" strike="noStrike" kern="1200" cap="none" spc="0" normalizeH="0" baseline="0" noProof="0" dirty="0">
                <a:ln>
                  <a:noFill/>
                </a:ln>
                <a:solidFill>
                  <a:srgbClr val="FFFFFF"/>
                </a:solidFill>
                <a:effectLst>
                  <a:glow rad="228600">
                    <a:schemeClr val="accent4">
                      <a:lumMod val="10000"/>
                      <a:alpha val="40000"/>
                    </a:scheme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Jewish Leaders?</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600" b="1" i="0" u="none" strike="noStrike" kern="1200" cap="none" spc="0" normalizeH="0" baseline="0" noProof="0" dirty="0">
                <a:ln>
                  <a:noFill/>
                </a:ln>
                <a:solidFill>
                  <a:srgbClr val="FFFFFF"/>
                </a:solidFill>
                <a:effectLst>
                  <a:glow rad="228600">
                    <a:schemeClr val="accent4">
                      <a:lumMod val="10000"/>
                      <a:alpha val="40000"/>
                    </a:scheme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Disciples?</a:t>
            </a:r>
          </a:p>
        </p:txBody>
      </p:sp>
    </p:spTree>
    <p:extLst>
      <p:ext uri="{BB962C8B-B14F-4D97-AF65-F5344CB8AC3E}">
        <p14:creationId xmlns:p14="http://schemas.microsoft.com/office/powerpoint/2010/main" val="37944332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365">
                                            <p:txEl>
                                              <p:pRg st="0" end="0"/>
                                            </p:txEl>
                                          </p:spTgt>
                                        </p:tgtEl>
                                        <p:attrNameLst>
                                          <p:attrName>style.visibility</p:attrName>
                                        </p:attrNameLst>
                                      </p:cBhvr>
                                      <p:to>
                                        <p:strVal val="visible"/>
                                      </p:to>
                                    </p:set>
                                    <p:animEffect transition="in" filter="dissolve">
                                      <p:cBhvr>
                                        <p:cTn id="7" dur="500"/>
                                        <p:tgtEl>
                                          <p:spTgt spid="14336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365">
                                            <p:txEl>
                                              <p:pRg st="1" end="1"/>
                                            </p:txEl>
                                          </p:spTgt>
                                        </p:tgtEl>
                                        <p:attrNameLst>
                                          <p:attrName>style.visibility</p:attrName>
                                        </p:attrNameLst>
                                      </p:cBhvr>
                                      <p:to>
                                        <p:strVal val="visible"/>
                                      </p:to>
                                    </p:set>
                                    <p:animEffect transition="in" filter="dissolve">
                                      <p:cBhvr>
                                        <p:cTn id="12" dur="500"/>
                                        <p:tgtEl>
                                          <p:spTgt spid="14336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3365">
                                            <p:txEl>
                                              <p:pRg st="2" end="2"/>
                                            </p:txEl>
                                          </p:spTgt>
                                        </p:tgtEl>
                                        <p:attrNameLst>
                                          <p:attrName>style.visibility</p:attrName>
                                        </p:attrNameLst>
                                      </p:cBhvr>
                                      <p:to>
                                        <p:strVal val="visible"/>
                                      </p:to>
                                    </p:set>
                                    <p:animEffect transition="in" filter="dissolve">
                                      <p:cBhvr>
                                        <p:cTn id="17" dur="500"/>
                                        <p:tgtEl>
                                          <p:spTgt spid="14336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3365">
                                            <p:txEl>
                                              <p:pRg st="3" end="3"/>
                                            </p:txEl>
                                          </p:spTgt>
                                        </p:tgtEl>
                                        <p:attrNameLst>
                                          <p:attrName>style.visibility</p:attrName>
                                        </p:attrNameLst>
                                      </p:cBhvr>
                                      <p:to>
                                        <p:strVal val="visible"/>
                                      </p:to>
                                    </p:set>
                                    <p:animEffect transition="in" filter="dissolve">
                                      <p:cBhvr>
                                        <p:cTn id="22" dur="500"/>
                                        <p:tgtEl>
                                          <p:spTgt spid="14336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3365">
                                            <p:txEl>
                                              <p:pRg st="4" end="4"/>
                                            </p:txEl>
                                          </p:spTgt>
                                        </p:tgtEl>
                                        <p:attrNameLst>
                                          <p:attrName>style.visibility</p:attrName>
                                        </p:attrNameLst>
                                      </p:cBhvr>
                                      <p:to>
                                        <p:strVal val="visible"/>
                                      </p:to>
                                    </p:set>
                                    <p:animEffect transition="in" filter="dissolve">
                                      <p:cBhvr>
                                        <p:cTn id="27" dur="500"/>
                                        <p:tgtEl>
                                          <p:spTgt spid="14336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9"/>
          <p:cNvSpPr>
            <a:spLocks noChangeArrowheads="1"/>
          </p:cNvSpPr>
          <p:nvPr/>
        </p:nvSpPr>
        <p:spPr bwMode="auto">
          <a:xfrm>
            <a:off x="0" y="0"/>
            <a:ext cx="9144000" cy="6858000"/>
          </a:xfrm>
          <a:prstGeom prst="rect">
            <a:avLst/>
          </a:prstGeom>
          <a:gradFill rotWithShape="1">
            <a:gsLst>
              <a:gs pos="0">
                <a:srgbClr val="800000"/>
              </a:gs>
              <a:gs pos="100000">
                <a:srgbClr val="000000"/>
              </a:gs>
            </a:gsLst>
            <a:lin ang="0" scaled="1"/>
          </a:gradFill>
          <a:ln w="12700" cap="sq">
            <a:solidFill>
              <a:schemeClr val="tx1"/>
            </a:solidFill>
            <a:round/>
            <a:headEnd type="none" w="sm" len="sm"/>
            <a:tailEnd type="none" w="sm" len="sm"/>
          </a:ln>
        </p:spPr>
        <p:txBody>
          <a:bodyPr wrap="none" lIns="91334" tIns="45667" rIns="91334" bIns="45667"/>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82626" name="Rectangle 78"/>
          <p:cNvSpPr>
            <a:spLocks noChangeArrowheads="1"/>
          </p:cNvSpPr>
          <p:nvPr/>
        </p:nvSpPr>
        <p:spPr bwMode="auto">
          <a:xfrm>
            <a:off x="0" y="609600"/>
            <a:ext cx="1676400" cy="624840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282627" name="Group 4"/>
          <p:cNvGrpSpPr>
            <a:grpSpLocks/>
          </p:cNvGrpSpPr>
          <p:nvPr/>
        </p:nvGrpSpPr>
        <p:grpSpPr bwMode="auto">
          <a:xfrm>
            <a:off x="0" y="582631"/>
            <a:ext cx="9144000" cy="6275387"/>
            <a:chOff x="0" y="0"/>
            <a:chExt cx="4056" cy="4258"/>
          </a:xfrm>
        </p:grpSpPr>
        <p:grpSp>
          <p:nvGrpSpPr>
            <p:cNvPr id="282630" name="Group 5"/>
            <p:cNvGrpSpPr>
              <a:grpSpLocks/>
            </p:cNvGrpSpPr>
            <p:nvPr/>
          </p:nvGrpSpPr>
          <p:grpSpPr bwMode="auto">
            <a:xfrm>
              <a:off x="0" y="0"/>
              <a:ext cx="744" cy="748"/>
              <a:chOff x="0" y="0"/>
              <a:chExt cx="744" cy="748"/>
            </a:xfrm>
          </p:grpSpPr>
          <p:sp>
            <p:nvSpPr>
              <p:cNvPr id="60422" name="Rectangle 6"/>
              <p:cNvSpPr>
                <a:spLocks noChangeArrowheads="1"/>
              </p:cNvSpPr>
              <p:nvPr/>
            </p:nvSpPr>
            <p:spPr bwMode="auto">
              <a:xfrm>
                <a:off x="32" y="0"/>
                <a:ext cx="682"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Body</a:t>
                </a:r>
              </a:p>
            </p:txBody>
          </p:sp>
          <p:sp>
            <p:nvSpPr>
              <p:cNvPr id="60423" name="Rectangle 7"/>
              <p:cNvSpPr>
                <a:spLocks noChangeArrowheads="1"/>
              </p:cNvSpPr>
              <p:nvPr/>
            </p:nvSpPr>
            <p:spPr bwMode="auto">
              <a:xfrm>
                <a:off x="0" y="0"/>
                <a:ext cx="74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2631" name="Group 8"/>
            <p:cNvGrpSpPr>
              <a:grpSpLocks/>
            </p:cNvGrpSpPr>
            <p:nvPr/>
          </p:nvGrpSpPr>
          <p:grpSpPr bwMode="auto">
            <a:xfrm>
              <a:off x="744" y="0"/>
              <a:ext cx="1104" cy="748"/>
              <a:chOff x="744" y="0"/>
              <a:chExt cx="1104" cy="748"/>
            </a:xfrm>
          </p:grpSpPr>
          <p:sp>
            <p:nvSpPr>
              <p:cNvPr id="60425" name="Rectangle 9"/>
              <p:cNvSpPr>
                <a:spLocks noChangeArrowheads="1"/>
              </p:cNvSpPr>
              <p:nvPr/>
            </p:nvSpPr>
            <p:spPr bwMode="auto">
              <a:xfrm>
                <a:off x="776" y="0"/>
                <a:ext cx="1040"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ru-RU"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a:t>
                </a:r>
                <a:r>
                  <a:rPr kumimoji="0" lang="en-US"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The Spirit descended from the risen Messiah Jesus</a:t>
                </a:r>
                <a:r>
                  <a:rPr kumimoji="0" lang="ru-RU"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a:t>
                </a:r>
                <a:r>
                  <a:rPr kumimoji="0" lang="en-US"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 (16-36)</a:t>
                </a:r>
              </a:p>
            </p:txBody>
          </p:sp>
          <p:sp>
            <p:nvSpPr>
              <p:cNvPr id="60426" name="Rectangle 10"/>
              <p:cNvSpPr>
                <a:spLocks noChangeArrowheads="1"/>
              </p:cNvSpPr>
              <p:nvPr/>
            </p:nvSpPr>
            <p:spPr bwMode="auto">
              <a:xfrm>
                <a:off x="744" y="0"/>
                <a:ext cx="1103"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2632" name="Group 11"/>
            <p:cNvGrpSpPr>
              <a:grpSpLocks/>
            </p:cNvGrpSpPr>
            <p:nvPr/>
          </p:nvGrpSpPr>
          <p:grpSpPr bwMode="auto">
            <a:xfrm>
              <a:off x="1848" y="0"/>
              <a:ext cx="1104" cy="748"/>
              <a:chOff x="1848" y="0"/>
              <a:chExt cx="1104" cy="748"/>
            </a:xfrm>
          </p:grpSpPr>
          <p:sp>
            <p:nvSpPr>
              <p:cNvPr id="60428" name="Rectangle 12"/>
              <p:cNvSpPr>
                <a:spLocks noChangeArrowheads="1"/>
              </p:cNvSpPr>
              <p:nvPr/>
            </p:nvSpPr>
            <p:spPr bwMode="auto">
              <a:xfrm>
                <a:off x="1879" y="0"/>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ru-RU"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a:t>
                </a:r>
                <a:r>
                  <a:rPr kumimoji="0" lang="en-US"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Jesus is Israel</a:t>
                </a:r>
                <a:r>
                  <a:rPr kumimoji="0" lang="uk-UA"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a:t>
                </a:r>
                <a:r>
                  <a:rPr kumimoji="0" lang="en-US"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s risen Messiah</a:t>
                </a:r>
                <a:r>
                  <a:rPr kumimoji="0" lang="ru-RU"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a:t>
                </a:r>
                <a:r>
                  <a:rPr kumimoji="0" lang="en-US"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 </a:t>
                </a:r>
                <a:br>
                  <a:rPr kumimoji="0" lang="en-US" altLang="zh-CN" sz="1800" b="1" i="0" u="none" strike="noStrike" kern="1200" cap="none" spc="0" normalizeH="0" baseline="0" noProof="0" dirty="0">
                    <a:ln>
                      <a:noFill/>
                    </a:ln>
                    <a:solidFill>
                      <a:srgbClr val="FFFFFF"/>
                    </a:solidFill>
                    <a:effectLst/>
                    <a:uLnTx/>
                    <a:uFillTx/>
                    <a:latin typeface="Arial"/>
                    <a:ea typeface="SimSun" pitchFamily="2" charset="-122"/>
                    <a:cs typeface="Arial"/>
                  </a:rPr>
                </a:br>
                <a:r>
                  <a:rPr kumimoji="0" lang="en-US"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(23-37)</a:t>
                </a:r>
              </a:p>
            </p:txBody>
          </p:sp>
          <p:sp>
            <p:nvSpPr>
              <p:cNvPr id="60429" name="Rectangle 13"/>
              <p:cNvSpPr>
                <a:spLocks noChangeArrowheads="1"/>
              </p:cNvSpPr>
              <p:nvPr/>
            </p:nvSpPr>
            <p:spPr bwMode="auto">
              <a:xfrm>
                <a:off x="1848" y="0"/>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2633" name="Group 14"/>
            <p:cNvGrpSpPr>
              <a:grpSpLocks/>
            </p:cNvGrpSpPr>
            <p:nvPr/>
          </p:nvGrpSpPr>
          <p:grpSpPr bwMode="auto">
            <a:xfrm>
              <a:off x="2952" y="0"/>
              <a:ext cx="1104" cy="748"/>
              <a:chOff x="2952" y="0"/>
              <a:chExt cx="1104" cy="748"/>
            </a:xfrm>
          </p:grpSpPr>
          <p:sp>
            <p:nvSpPr>
              <p:cNvPr id="60431" name="Rectangle 15"/>
              <p:cNvSpPr>
                <a:spLocks noChangeArrowheads="1"/>
              </p:cNvSpPr>
              <p:nvPr/>
            </p:nvSpPr>
            <p:spPr bwMode="auto">
              <a:xfrm>
                <a:off x="2984" y="0"/>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ru-RU"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a:t>
                </a:r>
                <a:r>
                  <a:rPr kumimoji="0" lang="en-US"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Idolatry is incompatible with the living creator God</a:t>
                </a:r>
                <a:r>
                  <a:rPr kumimoji="0" lang="ru-RU"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a:t>
                </a:r>
                <a:r>
                  <a:rPr kumimoji="0" lang="en-US"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 (24-28)</a:t>
                </a:r>
              </a:p>
            </p:txBody>
          </p:sp>
          <p:sp>
            <p:nvSpPr>
              <p:cNvPr id="60432" name="Rectangle 16"/>
              <p:cNvSpPr>
                <a:spLocks noChangeArrowheads="1"/>
              </p:cNvSpPr>
              <p:nvPr/>
            </p:nvSpPr>
            <p:spPr bwMode="auto">
              <a:xfrm>
                <a:off x="2952" y="0"/>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2634" name="Group 17"/>
            <p:cNvGrpSpPr>
              <a:grpSpLocks/>
            </p:cNvGrpSpPr>
            <p:nvPr/>
          </p:nvGrpSpPr>
          <p:grpSpPr bwMode="auto">
            <a:xfrm>
              <a:off x="0" y="748"/>
              <a:ext cx="744" cy="633"/>
              <a:chOff x="0" y="748"/>
              <a:chExt cx="744" cy="633"/>
            </a:xfrm>
          </p:grpSpPr>
          <p:sp>
            <p:nvSpPr>
              <p:cNvPr id="60434" name="Rectangle 18"/>
              <p:cNvSpPr>
                <a:spLocks noChangeArrowheads="1"/>
              </p:cNvSpPr>
              <p:nvPr/>
            </p:nvSpPr>
            <p:spPr bwMode="auto">
              <a:xfrm>
                <a:off x="32" y="748"/>
                <a:ext cx="682"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Illustration Sources</a:t>
                </a:r>
              </a:p>
            </p:txBody>
          </p:sp>
          <p:sp>
            <p:nvSpPr>
              <p:cNvPr id="60435" name="Rectangle 19"/>
              <p:cNvSpPr>
                <a:spLocks noChangeArrowheads="1"/>
              </p:cNvSpPr>
              <p:nvPr/>
            </p:nvSpPr>
            <p:spPr bwMode="auto">
              <a:xfrm>
                <a:off x="0" y="748"/>
                <a:ext cx="74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2635" name="Group 20"/>
            <p:cNvGrpSpPr>
              <a:grpSpLocks/>
            </p:cNvGrpSpPr>
            <p:nvPr/>
          </p:nvGrpSpPr>
          <p:grpSpPr bwMode="auto">
            <a:xfrm>
              <a:off x="744" y="748"/>
              <a:ext cx="1104" cy="633"/>
              <a:chOff x="744" y="748"/>
              <a:chExt cx="1104" cy="633"/>
            </a:xfrm>
          </p:grpSpPr>
          <p:sp>
            <p:nvSpPr>
              <p:cNvPr id="60437" name="Rectangle 21"/>
              <p:cNvSpPr>
                <a:spLocks noChangeArrowheads="1"/>
              </p:cNvSpPr>
              <p:nvPr/>
            </p:nvSpPr>
            <p:spPr bwMode="auto">
              <a:xfrm>
                <a:off x="776" y="748"/>
                <a:ext cx="1040"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Scripture (Joel 2:28-32; Ps. 16:8-11; 110:1)</a:t>
                </a:r>
              </a:p>
            </p:txBody>
          </p:sp>
          <p:sp>
            <p:nvSpPr>
              <p:cNvPr id="60438" name="Rectangle 22"/>
              <p:cNvSpPr>
                <a:spLocks noChangeArrowheads="1"/>
              </p:cNvSpPr>
              <p:nvPr/>
            </p:nvSpPr>
            <p:spPr bwMode="auto">
              <a:xfrm>
                <a:off x="744" y="748"/>
                <a:ext cx="1103"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2636" name="Group 23"/>
            <p:cNvGrpSpPr>
              <a:grpSpLocks/>
            </p:cNvGrpSpPr>
            <p:nvPr/>
          </p:nvGrpSpPr>
          <p:grpSpPr bwMode="auto">
            <a:xfrm>
              <a:off x="1848" y="748"/>
              <a:ext cx="1104" cy="633"/>
              <a:chOff x="1848" y="748"/>
              <a:chExt cx="1104" cy="633"/>
            </a:xfrm>
          </p:grpSpPr>
          <p:sp>
            <p:nvSpPr>
              <p:cNvPr id="60440" name="Rectangle 24"/>
              <p:cNvSpPr>
                <a:spLocks noChangeArrowheads="1"/>
              </p:cNvSpPr>
              <p:nvPr/>
            </p:nvSpPr>
            <p:spPr bwMode="auto">
              <a:xfrm>
                <a:off x="1879" y="748"/>
                <a:ext cx="1041"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Scripture (Ps. 2:7; 16:10; Isa. 55:3; </a:t>
                </a:r>
                <a:b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b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Hab. 1:5)</a:t>
                </a:r>
              </a:p>
            </p:txBody>
          </p:sp>
          <p:sp>
            <p:nvSpPr>
              <p:cNvPr id="60441" name="Rectangle 25"/>
              <p:cNvSpPr>
                <a:spLocks noChangeArrowheads="1"/>
              </p:cNvSpPr>
              <p:nvPr/>
            </p:nvSpPr>
            <p:spPr bwMode="auto">
              <a:xfrm>
                <a:off x="1848" y="748"/>
                <a:ext cx="110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2637" name="Group 26"/>
            <p:cNvGrpSpPr>
              <a:grpSpLocks/>
            </p:cNvGrpSpPr>
            <p:nvPr/>
          </p:nvGrpSpPr>
          <p:grpSpPr bwMode="auto">
            <a:xfrm>
              <a:off x="2952" y="748"/>
              <a:ext cx="1104" cy="633"/>
              <a:chOff x="2952" y="748"/>
              <a:chExt cx="1104" cy="633"/>
            </a:xfrm>
          </p:grpSpPr>
          <p:sp>
            <p:nvSpPr>
              <p:cNvPr id="60443" name="Rectangle 27"/>
              <p:cNvSpPr>
                <a:spLocks noChangeArrowheads="1"/>
              </p:cNvSpPr>
              <p:nvPr/>
            </p:nvSpPr>
            <p:spPr bwMode="auto">
              <a:xfrm>
                <a:off x="2984" y="748"/>
                <a:ext cx="1041"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Secular (v. 28: poets Epimenides &amp; Aratus)</a:t>
                </a:r>
              </a:p>
            </p:txBody>
          </p:sp>
          <p:sp>
            <p:nvSpPr>
              <p:cNvPr id="60444" name="Rectangle 28"/>
              <p:cNvSpPr>
                <a:spLocks noChangeArrowheads="1"/>
              </p:cNvSpPr>
              <p:nvPr/>
            </p:nvSpPr>
            <p:spPr bwMode="auto">
              <a:xfrm>
                <a:off x="2952" y="748"/>
                <a:ext cx="110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2638" name="Group 29"/>
            <p:cNvGrpSpPr>
              <a:grpSpLocks/>
            </p:cNvGrpSpPr>
            <p:nvPr/>
          </p:nvGrpSpPr>
          <p:grpSpPr bwMode="auto">
            <a:xfrm>
              <a:off x="0" y="1381"/>
              <a:ext cx="744" cy="633"/>
              <a:chOff x="0" y="1381"/>
              <a:chExt cx="744" cy="633"/>
            </a:xfrm>
          </p:grpSpPr>
          <p:sp>
            <p:nvSpPr>
              <p:cNvPr id="60446" name="Rectangle 30"/>
              <p:cNvSpPr>
                <a:spLocks noChangeArrowheads="1"/>
              </p:cNvSpPr>
              <p:nvPr/>
            </p:nvSpPr>
            <p:spPr bwMode="auto">
              <a:xfrm>
                <a:off x="32" y="1381"/>
                <a:ext cx="682"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Resurrection of Christ Noted</a:t>
                </a:r>
              </a:p>
            </p:txBody>
          </p:sp>
          <p:sp>
            <p:nvSpPr>
              <p:cNvPr id="60447" name="Rectangle 31"/>
              <p:cNvSpPr>
                <a:spLocks noChangeArrowheads="1"/>
              </p:cNvSpPr>
              <p:nvPr/>
            </p:nvSpPr>
            <p:spPr bwMode="auto">
              <a:xfrm>
                <a:off x="0" y="1381"/>
                <a:ext cx="74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2639" name="Group 32"/>
            <p:cNvGrpSpPr>
              <a:grpSpLocks/>
            </p:cNvGrpSpPr>
            <p:nvPr/>
          </p:nvGrpSpPr>
          <p:grpSpPr bwMode="auto">
            <a:xfrm>
              <a:off x="744" y="1381"/>
              <a:ext cx="1104" cy="633"/>
              <a:chOff x="744" y="1381"/>
              <a:chExt cx="1104" cy="633"/>
            </a:xfrm>
          </p:grpSpPr>
          <p:sp>
            <p:nvSpPr>
              <p:cNvPr id="60449" name="Rectangle 33"/>
              <p:cNvSpPr>
                <a:spLocks noChangeArrowheads="1"/>
              </p:cNvSpPr>
              <p:nvPr/>
            </p:nvSpPr>
            <p:spPr bwMode="auto">
              <a:xfrm>
                <a:off x="776" y="1381"/>
                <a:ext cx="1040"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Extensive with scriptural support (24-32)</a:t>
                </a:r>
              </a:p>
            </p:txBody>
          </p:sp>
          <p:sp>
            <p:nvSpPr>
              <p:cNvPr id="60450" name="Rectangle 34"/>
              <p:cNvSpPr>
                <a:spLocks noChangeArrowheads="1"/>
              </p:cNvSpPr>
              <p:nvPr/>
            </p:nvSpPr>
            <p:spPr bwMode="auto">
              <a:xfrm>
                <a:off x="744" y="1381"/>
                <a:ext cx="1103"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2640" name="Group 35"/>
            <p:cNvGrpSpPr>
              <a:grpSpLocks/>
            </p:cNvGrpSpPr>
            <p:nvPr/>
          </p:nvGrpSpPr>
          <p:grpSpPr bwMode="auto">
            <a:xfrm>
              <a:off x="1848" y="1381"/>
              <a:ext cx="1104" cy="633"/>
              <a:chOff x="1848" y="1381"/>
              <a:chExt cx="1104" cy="633"/>
            </a:xfrm>
          </p:grpSpPr>
          <p:sp>
            <p:nvSpPr>
              <p:cNvPr id="60452" name="Rectangle 36"/>
              <p:cNvSpPr>
                <a:spLocks noChangeArrowheads="1"/>
              </p:cNvSpPr>
              <p:nvPr/>
            </p:nvSpPr>
            <p:spPr bwMode="auto">
              <a:xfrm>
                <a:off x="1879" y="1381"/>
                <a:ext cx="1041"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Extensive with scriptural support (30-37)</a:t>
                </a:r>
              </a:p>
            </p:txBody>
          </p:sp>
          <p:sp>
            <p:nvSpPr>
              <p:cNvPr id="60453" name="Rectangle 37"/>
              <p:cNvSpPr>
                <a:spLocks noChangeArrowheads="1"/>
              </p:cNvSpPr>
              <p:nvPr/>
            </p:nvSpPr>
            <p:spPr bwMode="auto">
              <a:xfrm>
                <a:off x="1848" y="1381"/>
                <a:ext cx="110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2641" name="Group 38"/>
            <p:cNvGrpSpPr>
              <a:grpSpLocks/>
            </p:cNvGrpSpPr>
            <p:nvPr/>
          </p:nvGrpSpPr>
          <p:grpSpPr bwMode="auto">
            <a:xfrm>
              <a:off x="2952" y="1381"/>
              <a:ext cx="1104" cy="633"/>
              <a:chOff x="2952" y="1381"/>
              <a:chExt cx="1104" cy="633"/>
            </a:xfrm>
          </p:grpSpPr>
          <p:sp>
            <p:nvSpPr>
              <p:cNvPr id="60455" name="Rectangle 39"/>
              <p:cNvSpPr>
                <a:spLocks noChangeArrowheads="1"/>
              </p:cNvSpPr>
              <p:nvPr/>
            </p:nvSpPr>
            <p:spPr bwMode="auto">
              <a:xfrm>
                <a:off x="2984" y="1381"/>
                <a:ext cx="1041"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Brief &amp; no mention of Jesus</a:t>
                </a:r>
                <a:r>
                  <a:rPr kumimoji="0" lang="uk-UA"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a:t>
                </a:r>
                <a:r>
                  <a:rPr kumimoji="0" lang="en-US"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 name (31)</a:t>
                </a:r>
              </a:p>
            </p:txBody>
          </p:sp>
          <p:sp>
            <p:nvSpPr>
              <p:cNvPr id="60456" name="Rectangle 40"/>
              <p:cNvSpPr>
                <a:spLocks noChangeArrowheads="1"/>
              </p:cNvSpPr>
              <p:nvPr/>
            </p:nvSpPr>
            <p:spPr bwMode="auto">
              <a:xfrm>
                <a:off x="2952" y="1381"/>
                <a:ext cx="110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2642" name="Group 41"/>
            <p:cNvGrpSpPr>
              <a:grpSpLocks/>
            </p:cNvGrpSpPr>
            <p:nvPr/>
          </p:nvGrpSpPr>
          <p:grpSpPr bwMode="auto">
            <a:xfrm>
              <a:off x="0" y="2014"/>
              <a:ext cx="744" cy="748"/>
              <a:chOff x="0" y="2014"/>
              <a:chExt cx="744" cy="748"/>
            </a:xfrm>
          </p:grpSpPr>
          <p:sp>
            <p:nvSpPr>
              <p:cNvPr id="60458" name="Rectangle 42"/>
              <p:cNvSpPr>
                <a:spLocks noChangeArrowheads="1"/>
              </p:cNvSpPr>
              <p:nvPr/>
            </p:nvSpPr>
            <p:spPr bwMode="auto">
              <a:xfrm>
                <a:off x="32" y="2014"/>
                <a:ext cx="682"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Conclusion</a:t>
                </a:r>
              </a:p>
            </p:txBody>
          </p:sp>
          <p:sp>
            <p:nvSpPr>
              <p:cNvPr id="60459" name="Rectangle 43"/>
              <p:cNvSpPr>
                <a:spLocks noChangeArrowheads="1"/>
              </p:cNvSpPr>
              <p:nvPr/>
            </p:nvSpPr>
            <p:spPr bwMode="auto">
              <a:xfrm>
                <a:off x="0" y="2014"/>
                <a:ext cx="74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2643" name="Group 44"/>
            <p:cNvGrpSpPr>
              <a:grpSpLocks/>
            </p:cNvGrpSpPr>
            <p:nvPr/>
          </p:nvGrpSpPr>
          <p:grpSpPr bwMode="auto">
            <a:xfrm>
              <a:off x="744" y="2014"/>
              <a:ext cx="1104" cy="748"/>
              <a:chOff x="744" y="2014"/>
              <a:chExt cx="1104" cy="748"/>
            </a:xfrm>
          </p:grpSpPr>
          <p:sp>
            <p:nvSpPr>
              <p:cNvPr id="60461" name="Rectangle 45"/>
              <p:cNvSpPr>
                <a:spLocks noChangeArrowheads="1"/>
              </p:cNvSpPr>
              <p:nvPr/>
            </p:nvSpPr>
            <p:spPr bwMode="auto">
              <a:xfrm>
                <a:off x="776" y="2014"/>
                <a:ext cx="1040"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Main Idea: Jesus is the Messiah (36)</a:t>
                </a:r>
              </a:p>
            </p:txBody>
          </p:sp>
          <p:sp>
            <p:nvSpPr>
              <p:cNvPr id="60462" name="Rectangle 46"/>
              <p:cNvSpPr>
                <a:spLocks noChangeArrowheads="1"/>
              </p:cNvSpPr>
              <p:nvPr/>
            </p:nvSpPr>
            <p:spPr bwMode="auto">
              <a:xfrm>
                <a:off x="744" y="2014"/>
                <a:ext cx="1103"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2644" name="Group 47"/>
            <p:cNvGrpSpPr>
              <a:grpSpLocks/>
            </p:cNvGrpSpPr>
            <p:nvPr/>
          </p:nvGrpSpPr>
          <p:grpSpPr bwMode="auto">
            <a:xfrm>
              <a:off x="1848" y="2014"/>
              <a:ext cx="1104" cy="748"/>
              <a:chOff x="1848" y="2014"/>
              <a:chExt cx="1104" cy="748"/>
            </a:xfrm>
          </p:grpSpPr>
          <p:sp>
            <p:nvSpPr>
              <p:cNvPr id="60464" name="Rectangle 48"/>
              <p:cNvSpPr>
                <a:spLocks noChangeArrowheads="1"/>
              </p:cNvSpPr>
              <p:nvPr/>
            </p:nvSpPr>
            <p:spPr bwMode="auto">
              <a:xfrm>
                <a:off x="1879" y="2014"/>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Scripture: Habakkuk 1:5 quoted: </a:t>
                </a:r>
                <a:r>
                  <a:rPr kumimoji="0" lang="ru-RU"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a:t>
                </a:r>
                <a:r>
                  <a:rPr kumimoji="0" lang="en-US"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I will do something that you won</a:t>
                </a:r>
                <a:r>
                  <a:rPr kumimoji="0" lang="uk-UA"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a:t>
                </a:r>
                <a:r>
                  <a:rPr kumimoji="0" lang="en-US"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t believe</a:t>
                </a:r>
                <a:r>
                  <a:rPr kumimoji="0" lang="ru-RU"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a:t>
                </a:r>
                <a:r>
                  <a:rPr kumimoji="0" lang="en-US"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 (41)</a:t>
                </a:r>
              </a:p>
            </p:txBody>
          </p:sp>
          <p:sp>
            <p:nvSpPr>
              <p:cNvPr id="60465" name="Rectangle 49"/>
              <p:cNvSpPr>
                <a:spLocks noChangeArrowheads="1"/>
              </p:cNvSpPr>
              <p:nvPr/>
            </p:nvSpPr>
            <p:spPr bwMode="auto">
              <a:xfrm>
                <a:off x="1848" y="2014"/>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2645" name="Group 50"/>
            <p:cNvGrpSpPr>
              <a:grpSpLocks/>
            </p:cNvGrpSpPr>
            <p:nvPr/>
          </p:nvGrpSpPr>
          <p:grpSpPr bwMode="auto">
            <a:xfrm>
              <a:off x="2952" y="2014"/>
              <a:ext cx="1104" cy="748"/>
              <a:chOff x="2952" y="2014"/>
              <a:chExt cx="1104" cy="748"/>
            </a:xfrm>
          </p:grpSpPr>
          <p:sp>
            <p:nvSpPr>
              <p:cNvPr id="60467" name="Rectangle 51"/>
              <p:cNvSpPr>
                <a:spLocks noChangeArrowheads="1"/>
              </p:cNvSpPr>
              <p:nvPr/>
            </p:nvSpPr>
            <p:spPr bwMode="auto">
              <a:xfrm>
                <a:off x="2984" y="2014"/>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Burning questions: </a:t>
                </a:r>
                <a:r>
                  <a:rPr kumimoji="0" lang="ru-RU"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a:t>
                </a:r>
                <a:r>
                  <a:rPr kumimoji="0" lang="en-US"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Who will judge us?</a:t>
                </a:r>
                <a:r>
                  <a:rPr kumimoji="0" lang="ru-RU"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a:t>
                </a:r>
                <a:r>
                  <a:rPr kumimoji="0" lang="en-US"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 and </a:t>
                </a:r>
                <a:r>
                  <a:rPr kumimoji="0" lang="ru-RU"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a:t>
                </a:r>
                <a:r>
                  <a:rPr kumimoji="0" lang="en-US"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Who is it who was raised?</a:t>
                </a:r>
                <a:r>
                  <a:rPr kumimoji="0" lang="ru-RU"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a:t>
                </a:r>
                <a:r>
                  <a:rPr kumimoji="0" lang="en-US"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 (31)</a:t>
                </a:r>
              </a:p>
            </p:txBody>
          </p:sp>
          <p:sp>
            <p:nvSpPr>
              <p:cNvPr id="60468" name="Rectangle 52"/>
              <p:cNvSpPr>
                <a:spLocks noChangeArrowheads="1"/>
              </p:cNvSpPr>
              <p:nvPr/>
            </p:nvSpPr>
            <p:spPr bwMode="auto">
              <a:xfrm>
                <a:off x="2952" y="2014"/>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2646" name="Group 53"/>
            <p:cNvGrpSpPr>
              <a:grpSpLocks/>
            </p:cNvGrpSpPr>
            <p:nvPr/>
          </p:nvGrpSpPr>
          <p:grpSpPr bwMode="auto">
            <a:xfrm>
              <a:off x="0" y="2762"/>
              <a:ext cx="744" cy="748"/>
              <a:chOff x="0" y="2762"/>
              <a:chExt cx="744" cy="748"/>
            </a:xfrm>
          </p:grpSpPr>
          <p:sp>
            <p:nvSpPr>
              <p:cNvPr id="60470" name="Rectangle 54"/>
              <p:cNvSpPr>
                <a:spLocks noChangeArrowheads="1"/>
              </p:cNvSpPr>
              <p:nvPr/>
            </p:nvSpPr>
            <p:spPr bwMode="auto">
              <a:xfrm>
                <a:off x="32" y="2762"/>
                <a:ext cx="682" cy="756"/>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Application</a:t>
                </a:r>
              </a:p>
            </p:txBody>
          </p:sp>
          <p:sp>
            <p:nvSpPr>
              <p:cNvPr id="60471" name="Rectangle 55"/>
              <p:cNvSpPr>
                <a:spLocks noChangeArrowheads="1"/>
              </p:cNvSpPr>
              <p:nvPr/>
            </p:nvSpPr>
            <p:spPr bwMode="auto">
              <a:xfrm>
                <a:off x="0" y="2762"/>
                <a:ext cx="744" cy="756"/>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2647" name="Group 56"/>
            <p:cNvGrpSpPr>
              <a:grpSpLocks/>
            </p:cNvGrpSpPr>
            <p:nvPr/>
          </p:nvGrpSpPr>
          <p:grpSpPr bwMode="auto">
            <a:xfrm>
              <a:off x="744" y="2762"/>
              <a:ext cx="1104" cy="748"/>
              <a:chOff x="744" y="2762"/>
              <a:chExt cx="1104" cy="748"/>
            </a:xfrm>
          </p:grpSpPr>
          <p:sp>
            <p:nvSpPr>
              <p:cNvPr id="60473" name="Rectangle 57"/>
              <p:cNvSpPr>
                <a:spLocks noChangeArrowheads="1"/>
              </p:cNvSpPr>
              <p:nvPr/>
            </p:nvSpPr>
            <p:spPr bwMode="auto">
              <a:xfrm>
                <a:off x="776" y="2762"/>
                <a:ext cx="1040" cy="756"/>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Indirect: Implications left to them: </a:t>
                </a:r>
                <a:r>
                  <a:rPr kumimoji="0" lang="ru-RU"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a:t>
                </a:r>
                <a:r>
                  <a:rPr kumimoji="0" lang="en-US"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How can we be saved?</a:t>
                </a:r>
                <a:r>
                  <a:rPr kumimoji="0" lang="ru-RU"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a:t>
                </a:r>
                <a:r>
                  <a:rPr kumimoji="0" lang="en-US" altLang="zh-CN" sz="1800" b="1" i="0" u="none" strike="noStrike" kern="1200" cap="none" spc="0" normalizeH="0" baseline="0" noProof="0" dirty="0">
                    <a:ln>
                      <a:noFill/>
                    </a:ln>
                    <a:solidFill>
                      <a:srgbClr val="FFFFFF"/>
                    </a:solidFill>
                    <a:effectLst/>
                    <a:uLnTx/>
                    <a:uFillTx/>
                    <a:latin typeface="Arial"/>
                    <a:ea typeface="SimSun" pitchFamily="2" charset="-122"/>
                    <a:cs typeface="Arial"/>
                  </a:rPr>
                  <a:t> (37)</a:t>
                </a:r>
              </a:p>
            </p:txBody>
          </p:sp>
          <p:sp>
            <p:nvSpPr>
              <p:cNvPr id="60474" name="Rectangle 58"/>
              <p:cNvSpPr>
                <a:spLocks noChangeArrowheads="1"/>
              </p:cNvSpPr>
              <p:nvPr/>
            </p:nvSpPr>
            <p:spPr bwMode="auto">
              <a:xfrm>
                <a:off x="744" y="2762"/>
                <a:ext cx="1103" cy="756"/>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2648" name="Group 59"/>
            <p:cNvGrpSpPr>
              <a:grpSpLocks/>
            </p:cNvGrpSpPr>
            <p:nvPr/>
          </p:nvGrpSpPr>
          <p:grpSpPr bwMode="auto">
            <a:xfrm>
              <a:off x="1848" y="2762"/>
              <a:ext cx="1104" cy="748"/>
              <a:chOff x="1848" y="2762"/>
              <a:chExt cx="1104" cy="748"/>
            </a:xfrm>
          </p:grpSpPr>
          <p:sp>
            <p:nvSpPr>
              <p:cNvPr id="60476" name="Rectangle 60"/>
              <p:cNvSpPr>
                <a:spLocks noChangeArrowheads="1"/>
              </p:cNvSpPr>
              <p:nvPr/>
            </p:nvSpPr>
            <p:spPr bwMode="auto">
              <a:xfrm>
                <a:off x="1879" y="2762"/>
                <a:ext cx="1041" cy="756"/>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dirty="0">
                    <a:ln>
                      <a:noFill/>
                    </a:ln>
                    <a:solidFill>
                      <a:srgbClr val="FFFFFF"/>
                    </a:solidFill>
                    <a:effectLst/>
                    <a:uLnTx/>
                    <a:uFillTx/>
                    <a:latin typeface="Arial" charset="0"/>
                    <a:ea typeface="Arial" charset="0"/>
                    <a:cs typeface="Arial" charset="0"/>
                  </a:rPr>
                  <a:t>Direct: </a:t>
                </a:r>
                <a:r>
                  <a:rPr kumimoji="0" lang="ru-RU" altLang="zh-CN" sz="18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altLang="zh-CN" sz="1800" b="1" i="0" u="none" strike="noStrike" kern="1200" cap="none" spc="0" normalizeH="0" baseline="0" noProof="0" dirty="0">
                    <a:ln>
                      <a:noFill/>
                    </a:ln>
                    <a:solidFill>
                      <a:srgbClr val="FFFFFF"/>
                    </a:solidFill>
                    <a:effectLst/>
                    <a:uLnTx/>
                    <a:uFillTx/>
                    <a:latin typeface="Arial" charset="0"/>
                    <a:ea typeface="Arial" charset="0"/>
                    <a:cs typeface="Arial" charset="0"/>
                  </a:rPr>
                  <a:t>You can be forgiven</a:t>
                </a:r>
                <a:r>
                  <a:rPr kumimoji="0" lang="ru-RU" altLang="zh-CN" sz="18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altLang="zh-CN" sz="1800" b="1" i="0" u="none" strike="noStrike" kern="1200" cap="none" spc="0" normalizeH="0" baseline="0" noProof="0" dirty="0">
                    <a:ln>
                      <a:noFill/>
                    </a:ln>
                    <a:solidFill>
                      <a:srgbClr val="FFFFFF"/>
                    </a:solidFill>
                    <a:effectLst/>
                    <a:uLnTx/>
                    <a:uFillTx/>
                    <a:latin typeface="Arial" charset="0"/>
                    <a:ea typeface="Arial" charset="0"/>
                    <a:cs typeface="Arial" charset="0"/>
                  </a:rPr>
                  <a:t> so </a:t>
                </a:r>
                <a:r>
                  <a:rPr kumimoji="0" lang="ru-RU" altLang="zh-CN" sz="18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altLang="zh-CN" sz="1800" b="1" i="0" u="none" strike="noStrike" kern="1200" cap="none" spc="0" normalizeH="0" baseline="0" noProof="0" dirty="0">
                    <a:ln>
                      <a:noFill/>
                    </a:ln>
                    <a:solidFill>
                      <a:srgbClr val="FFFFFF"/>
                    </a:solidFill>
                    <a:effectLst/>
                    <a:uLnTx/>
                    <a:uFillTx/>
                    <a:latin typeface="Arial" charset="0"/>
                    <a:ea typeface="Arial" charset="0"/>
                    <a:cs typeface="Arial" charset="0"/>
                  </a:rPr>
                  <a:t>don</a:t>
                </a:r>
                <a:r>
                  <a:rPr kumimoji="0" lang="uk-UA" altLang="zh-CN" sz="18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altLang="zh-CN" sz="1800" b="1" i="0" u="none" strike="noStrike" kern="1200" cap="none" spc="0" normalizeH="0" baseline="0" noProof="0" dirty="0">
                    <a:ln>
                      <a:noFill/>
                    </a:ln>
                    <a:solidFill>
                      <a:srgbClr val="FFFFFF"/>
                    </a:solidFill>
                    <a:effectLst/>
                    <a:uLnTx/>
                    <a:uFillTx/>
                    <a:latin typeface="Arial" charset="0"/>
                    <a:ea typeface="Arial" charset="0"/>
                    <a:cs typeface="Arial" charset="0"/>
                  </a:rPr>
                  <a:t>t scoff</a:t>
                </a:r>
                <a:r>
                  <a:rPr kumimoji="0" lang="ru-RU" altLang="zh-CN" sz="18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altLang="zh-CN" sz="1800" b="1" i="0" u="none" strike="noStrike" kern="1200" cap="none" spc="0" normalizeH="0" baseline="0" noProof="0" dirty="0">
                    <a:ln>
                      <a:noFill/>
                    </a:ln>
                    <a:solidFill>
                      <a:srgbClr val="FFFFFF"/>
                    </a:solidFill>
                    <a:effectLst/>
                    <a:uLnTx/>
                    <a:uFillTx/>
                    <a:latin typeface="Arial" charset="0"/>
                    <a:ea typeface="Arial" charset="0"/>
                    <a:cs typeface="Arial" charset="0"/>
                  </a:rPr>
                  <a:t> (38, 40)</a:t>
                </a:r>
              </a:p>
            </p:txBody>
          </p:sp>
          <p:sp>
            <p:nvSpPr>
              <p:cNvPr id="60477" name="Rectangle 61"/>
              <p:cNvSpPr>
                <a:spLocks noChangeArrowheads="1"/>
              </p:cNvSpPr>
              <p:nvPr/>
            </p:nvSpPr>
            <p:spPr bwMode="auto">
              <a:xfrm>
                <a:off x="1848" y="2762"/>
                <a:ext cx="1104" cy="756"/>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2649" name="Group 62"/>
            <p:cNvGrpSpPr>
              <a:grpSpLocks/>
            </p:cNvGrpSpPr>
            <p:nvPr/>
          </p:nvGrpSpPr>
          <p:grpSpPr bwMode="auto">
            <a:xfrm>
              <a:off x="2952" y="2762"/>
              <a:ext cx="1104" cy="748"/>
              <a:chOff x="2952" y="2762"/>
              <a:chExt cx="1104" cy="748"/>
            </a:xfrm>
          </p:grpSpPr>
          <p:sp>
            <p:nvSpPr>
              <p:cNvPr id="60479" name="Rectangle 63"/>
              <p:cNvSpPr>
                <a:spLocks noChangeArrowheads="1"/>
              </p:cNvSpPr>
              <p:nvPr/>
            </p:nvSpPr>
            <p:spPr bwMode="auto">
              <a:xfrm>
                <a:off x="2984" y="2762"/>
                <a:ext cx="1041" cy="756"/>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dirty="0">
                    <a:ln>
                      <a:noFill/>
                    </a:ln>
                    <a:solidFill>
                      <a:srgbClr val="FFFFFF"/>
                    </a:solidFill>
                    <a:effectLst/>
                    <a:uLnTx/>
                    <a:uFillTx/>
                    <a:latin typeface="Arial" charset="0"/>
                    <a:ea typeface="Arial" charset="0"/>
                    <a:cs typeface="Arial" charset="0"/>
                  </a:rPr>
                  <a:t>Direct: God </a:t>
                </a:r>
                <a:r>
                  <a:rPr kumimoji="0" lang="ru-RU" altLang="zh-CN" sz="18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altLang="zh-CN" sz="1800" b="1" i="0" u="none" strike="noStrike" kern="1200" cap="none" spc="0" normalizeH="0" baseline="0" noProof="0" dirty="0">
                    <a:ln>
                      <a:noFill/>
                    </a:ln>
                    <a:solidFill>
                      <a:srgbClr val="FFFFFF"/>
                    </a:solidFill>
                    <a:effectLst/>
                    <a:uLnTx/>
                    <a:uFillTx/>
                    <a:latin typeface="Arial" charset="0"/>
                    <a:ea typeface="Arial" charset="0"/>
                    <a:cs typeface="Arial" charset="0"/>
                  </a:rPr>
                  <a:t>commands all... everywhere to repent [of idolatry]</a:t>
                </a:r>
                <a:r>
                  <a:rPr kumimoji="0" lang="ru-RU" altLang="zh-CN" sz="18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altLang="zh-CN" sz="1800" b="1" i="0" u="none" strike="noStrike" kern="1200" cap="none" spc="0" normalizeH="0" baseline="0" noProof="0" dirty="0">
                    <a:ln>
                      <a:noFill/>
                    </a:ln>
                    <a:solidFill>
                      <a:srgbClr val="FFFFFF"/>
                    </a:solidFill>
                    <a:effectLst/>
                    <a:uLnTx/>
                    <a:uFillTx/>
                    <a:latin typeface="Arial" charset="0"/>
                    <a:ea typeface="Arial" charset="0"/>
                    <a:cs typeface="Arial" charset="0"/>
                  </a:rPr>
                  <a:t> (30) </a:t>
                </a:r>
              </a:p>
            </p:txBody>
          </p:sp>
          <p:sp>
            <p:nvSpPr>
              <p:cNvPr id="60480" name="Rectangle 64"/>
              <p:cNvSpPr>
                <a:spLocks noChangeArrowheads="1"/>
              </p:cNvSpPr>
              <p:nvPr/>
            </p:nvSpPr>
            <p:spPr bwMode="auto">
              <a:xfrm>
                <a:off x="2952" y="2762"/>
                <a:ext cx="1104" cy="756"/>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2650" name="Group 65"/>
            <p:cNvGrpSpPr>
              <a:grpSpLocks/>
            </p:cNvGrpSpPr>
            <p:nvPr/>
          </p:nvGrpSpPr>
          <p:grpSpPr bwMode="auto">
            <a:xfrm>
              <a:off x="0" y="3510"/>
              <a:ext cx="744" cy="748"/>
              <a:chOff x="0" y="3510"/>
              <a:chExt cx="744" cy="748"/>
            </a:xfrm>
          </p:grpSpPr>
          <p:sp>
            <p:nvSpPr>
              <p:cNvPr id="60482" name="Rectangle 66"/>
              <p:cNvSpPr>
                <a:spLocks noChangeArrowheads="1"/>
              </p:cNvSpPr>
              <p:nvPr/>
            </p:nvSpPr>
            <p:spPr bwMode="auto">
              <a:xfrm>
                <a:off x="32" y="3510"/>
                <a:ext cx="682"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Result</a:t>
                </a:r>
              </a:p>
            </p:txBody>
          </p:sp>
          <p:sp>
            <p:nvSpPr>
              <p:cNvPr id="60483" name="Rectangle 67"/>
              <p:cNvSpPr>
                <a:spLocks noChangeArrowheads="1"/>
              </p:cNvSpPr>
              <p:nvPr/>
            </p:nvSpPr>
            <p:spPr bwMode="auto">
              <a:xfrm>
                <a:off x="0" y="3510"/>
                <a:ext cx="74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2651" name="Group 68"/>
            <p:cNvGrpSpPr>
              <a:grpSpLocks/>
            </p:cNvGrpSpPr>
            <p:nvPr/>
          </p:nvGrpSpPr>
          <p:grpSpPr bwMode="auto">
            <a:xfrm>
              <a:off x="744" y="3510"/>
              <a:ext cx="1104" cy="748"/>
              <a:chOff x="744" y="3510"/>
              <a:chExt cx="1104" cy="748"/>
            </a:xfrm>
          </p:grpSpPr>
          <p:sp>
            <p:nvSpPr>
              <p:cNvPr id="60485" name="Rectangle 69"/>
              <p:cNvSpPr>
                <a:spLocks noChangeArrowheads="1"/>
              </p:cNvSpPr>
              <p:nvPr/>
            </p:nvSpPr>
            <p:spPr bwMode="auto">
              <a:xfrm>
                <a:off x="776" y="3510"/>
                <a:ext cx="1040"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3000 saved </a:t>
                </a:r>
                <a:b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b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(41)</a:t>
                </a:r>
              </a:p>
            </p:txBody>
          </p:sp>
          <p:sp>
            <p:nvSpPr>
              <p:cNvPr id="60486" name="Rectangle 70"/>
              <p:cNvSpPr>
                <a:spLocks noChangeArrowheads="1"/>
              </p:cNvSpPr>
              <p:nvPr/>
            </p:nvSpPr>
            <p:spPr bwMode="auto">
              <a:xfrm>
                <a:off x="744" y="3510"/>
                <a:ext cx="1103"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2652" name="Group 71"/>
            <p:cNvGrpSpPr>
              <a:grpSpLocks/>
            </p:cNvGrpSpPr>
            <p:nvPr/>
          </p:nvGrpSpPr>
          <p:grpSpPr bwMode="auto">
            <a:xfrm>
              <a:off x="1848" y="3510"/>
              <a:ext cx="1104" cy="748"/>
              <a:chOff x="1848" y="3510"/>
              <a:chExt cx="1104" cy="748"/>
            </a:xfrm>
          </p:grpSpPr>
          <p:sp>
            <p:nvSpPr>
              <p:cNvPr id="60488" name="Rectangle 72"/>
              <p:cNvSpPr>
                <a:spLocks noChangeArrowheads="1"/>
              </p:cNvSpPr>
              <p:nvPr/>
            </p:nvSpPr>
            <p:spPr bwMode="auto">
              <a:xfrm>
                <a:off x="1879" y="3510"/>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charset="0"/>
                    <a:ea typeface="Arial" charset="0"/>
                    <a:cs typeface="Arial" charset="0"/>
                  </a:rPr>
                  <a:t>Invited again, some believed, he turned to Gentiles </a:t>
                </a:r>
                <a:br>
                  <a:rPr kumimoji="0" lang="en-US" altLang="zh-CN" sz="1800" b="1" i="0" u="none" strike="noStrike" kern="1200" cap="none" spc="0" normalizeH="0" baseline="0" noProof="0">
                    <a:ln>
                      <a:noFill/>
                    </a:ln>
                    <a:solidFill>
                      <a:srgbClr val="FFFFFF"/>
                    </a:solidFill>
                    <a:effectLst/>
                    <a:uLnTx/>
                    <a:uFillTx/>
                    <a:latin typeface="Arial" charset="0"/>
                    <a:ea typeface="Arial" charset="0"/>
                    <a:cs typeface="Arial" charset="0"/>
                  </a:rPr>
                </a:br>
                <a:r>
                  <a:rPr kumimoji="0" lang="en-US" altLang="zh-CN" sz="1800" b="1" i="0" u="none" strike="noStrike" kern="1200" cap="none" spc="0" normalizeH="0" baseline="0" noProof="0">
                    <a:ln>
                      <a:noFill/>
                    </a:ln>
                    <a:solidFill>
                      <a:srgbClr val="FFFFFF"/>
                    </a:solidFill>
                    <a:effectLst/>
                    <a:uLnTx/>
                    <a:uFillTx/>
                    <a:latin typeface="Arial" charset="0"/>
                    <a:ea typeface="Arial" charset="0"/>
                    <a:cs typeface="Arial" charset="0"/>
                  </a:rPr>
                  <a:t>(42-48)</a:t>
                </a:r>
              </a:p>
            </p:txBody>
          </p:sp>
          <p:sp>
            <p:nvSpPr>
              <p:cNvPr id="60489" name="Rectangle 73"/>
              <p:cNvSpPr>
                <a:spLocks noChangeArrowheads="1"/>
              </p:cNvSpPr>
              <p:nvPr/>
            </p:nvSpPr>
            <p:spPr bwMode="auto">
              <a:xfrm>
                <a:off x="1848" y="3510"/>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282653" name="Group 74"/>
            <p:cNvGrpSpPr>
              <a:grpSpLocks/>
            </p:cNvGrpSpPr>
            <p:nvPr/>
          </p:nvGrpSpPr>
          <p:grpSpPr bwMode="auto">
            <a:xfrm>
              <a:off x="2952" y="3510"/>
              <a:ext cx="1104" cy="748"/>
              <a:chOff x="2952" y="3510"/>
              <a:chExt cx="1104" cy="748"/>
            </a:xfrm>
          </p:grpSpPr>
          <p:sp>
            <p:nvSpPr>
              <p:cNvPr id="60491" name="Rectangle 75"/>
              <p:cNvSpPr>
                <a:spLocks noChangeArrowheads="1"/>
              </p:cNvSpPr>
              <p:nvPr/>
            </p:nvSpPr>
            <p:spPr bwMode="auto">
              <a:xfrm>
                <a:off x="2984" y="3510"/>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tab pos="4110151" algn="l"/>
                  </a:tabLst>
                  <a:defRPr/>
                </a:pP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Many believed but others sneered </a:t>
                </a:r>
                <a:b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br>
                <a:r>
                  <a:rPr kumimoji="0" lang="en-US" altLang="zh-CN" sz="1800" b="1" i="0" u="none" strike="noStrike" kern="1200" cap="none" spc="0" normalizeH="0" baseline="0" noProof="0">
                    <a:ln>
                      <a:noFill/>
                    </a:ln>
                    <a:solidFill>
                      <a:srgbClr val="FFFFFF"/>
                    </a:solidFill>
                    <a:effectLst/>
                    <a:uLnTx/>
                    <a:uFillTx/>
                    <a:latin typeface="Arial"/>
                    <a:ea typeface="SimSun" pitchFamily="2" charset="-122"/>
                    <a:cs typeface="Arial"/>
                  </a:rPr>
                  <a:t>(32-34)</a:t>
                </a:r>
              </a:p>
            </p:txBody>
          </p:sp>
          <p:sp>
            <p:nvSpPr>
              <p:cNvPr id="60492" name="Rectangle 76"/>
              <p:cNvSpPr>
                <a:spLocks noChangeArrowheads="1"/>
              </p:cNvSpPr>
              <p:nvPr/>
            </p:nvSpPr>
            <p:spPr bwMode="auto">
              <a:xfrm>
                <a:off x="2952" y="3510"/>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sp>
        <p:nvSpPr>
          <p:cNvPr id="282628" name="Rectangle 77"/>
          <p:cNvSpPr>
            <a:spLocks noGrp="1" noChangeArrowheads="1"/>
          </p:cNvSpPr>
          <p:nvPr>
            <p:ph type="title" idx="4294967295"/>
          </p:nvPr>
        </p:nvSpPr>
        <p:spPr>
          <a:xfrm>
            <a:off x="2327260" y="76206"/>
            <a:ext cx="4489490" cy="45739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wrap="none" anchor="t">
            <a:spAutoFit/>
          </a:bodyPr>
          <a:lstStyle/>
          <a:p>
            <a:pPr eaLnBrk="1" hangingPunct="1"/>
            <a:r>
              <a:rPr lang="en-US" altLang="zh-CN" sz="2400" b="1">
                <a:solidFill>
                  <a:schemeClr val="tx1"/>
                </a:solidFill>
                <a:effectLst/>
                <a:latin typeface="Arial" charset="0"/>
                <a:ea typeface="ＭＳ Ｐゴシック" charset="0"/>
                <a:cs typeface="Arial" charset="0"/>
              </a:rPr>
              <a:t>Sermons in the Book of Acts</a:t>
            </a:r>
            <a:endParaRPr lang="en-US" sz="2400" b="1">
              <a:solidFill>
                <a:schemeClr val="tx1"/>
              </a:solidFill>
              <a:effectLst/>
              <a:latin typeface="Arial" charset="0"/>
              <a:ea typeface="ＭＳ Ｐゴシック" charset="0"/>
              <a:cs typeface="Arial" charset="0"/>
            </a:endParaRPr>
          </a:p>
        </p:txBody>
      </p:sp>
      <p:sp>
        <p:nvSpPr>
          <p:cNvPr id="78" name="Text Box 2"/>
          <p:cNvSpPr txBox="1">
            <a:spLocks noChangeArrowheads="1"/>
          </p:cNvSpPr>
          <p:nvPr/>
        </p:nvSpPr>
        <p:spPr bwMode="auto">
          <a:xfrm>
            <a:off x="8375139" y="2"/>
            <a:ext cx="712232" cy="45739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34" tIns="45667" rIns="91334" bIns="45667">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136</a:t>
            </a:r>
          </a:p>
        </p:txBody>
      </p:sp>
    </p:spTree>
    <p:extLst>
      <p:ext uri="{BB962C8B-B14F-4D97-AF65-F5344CB8AC3E}">
        <p14:creationId xmlns:p14="http://schemas.microsoft.com/office/powerpoint/2010/main" val="28519448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659382-74F3-41DD-B678-67B74CDDF9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G. The Report of the Guard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190</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Matthew 28:11-15</a:t>
            </a:r>
            <a:endPar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guards report the resurrection to the Jewish leaders, who pay them to lie that the disciples stole Christ's body while they slept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5735331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386050" name="Picture 3" descr="Jewish_leaders_paid_the_gu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8148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6051" name="Rectangle 4"/>
          <p:cNvSpPr>
            <a:spLocks noGrp="1" noChangeArrowheads="1"/>
          </p:cNvSpPr>
          <p:nvPr>
            <p:ph type="title"/>
          </p:nvPr>
        </p:nvSpPr>
        <p:spPr/>
        <p:txBody>
          <a:bodyPr/>
          <a:lstStyle/>
          <a:p>
            <a:pPr eaLnBrk="1" hangingPunct="1"/>
            <a:r>
              <a:rPr lang="en-US" b="1" dirty="0">
                <a:solidFill>
                  <a:srgbClr val="000000"/>
                </a:solidFill>
                <a:effectLst/>
                <a:latin typeface="Arial" charset="0"/>
                <a:ea typeface="ＭＳ Ｐゴシック" charset="0"/>
                <a:cs typeface="ＭＳ Ｐゴシック" charset="0"/>
              </a:rPr>
              <a:t>Guards Bribed (Matt</a:t>
            </a:r>
            <a:r>
              <a:rPr lang="my-MM" b="1" dirty="0">
                <a:solidFill>
                  <a:srgbClr val="000000"/>
                </a:solidFill>
                <a:effectLst/>
                <a:latin typeface="Arial" charset="0"/>
                <a:ea typeface="ＭＳ Ｐゴシック" charset="0"/>
                <a:cs typeface="ＭＳ Ｐゴシック" charset="0"/>
              </a:rPr>
              <a:t> </a:t>
            </a:r>
            <a:r>
              <a:rPr lang="en-US" b="1" dirty="0">
                <a:solidFill>
                  <a:srgbClr val="000000"/>
                </a:solidFill>
                <a:effectLst/>
                <a:latin typeface="Arial" charset="0"/>
                <a:ea typeface="ＭＳ Ｐゴシック" charset="0"/>
                <a:cs typeface="ＭＳ Ｐゴシック" charset="0"/>
              </a:rPr>
              <a:t>28:12)</a:t>
            </a:r>
          </a:p>
        </p:txBody>
      </p:sp>
      <p:pic>
        <p:nvPicPr>
          <p:cNvPr id="291845" name="Picture 5" descr="Despite_the_guard_the_tomb_was_empt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48200" y="1524000"/>
            <a:ext cx="4392613"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6345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1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1CFA5E-9B79-45CE-8B4B-0AA7D7243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H. The Appearance to the Two on the Emmaus Road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de-DE"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191</a:t>
            </a:r>
          </a:p>
          <a:p>
            <a:pPr algn="ctr" defTabSz="914400" fontAlgn="base">
              <a:spcBef>
                <a:spcPct val="20000"/>
              </a:spcBef>
              <a:buClr>
                <a:srgbClr val="FFCC00"/>
              </a:buClr>
              <a:buSzPct val="70000"/>
            </a:pPr>
            <a:r>
              <a:rPr lang="de-DE"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Mark 16:12-13; Luke 24:13-32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2800" b="1" kern="0" dirty="0">
                <a:solidFill>
                  <a:srgbClr val="FFFFFF"/>
                </a:solidFill>
                <a:effectLst>
                  <a:glow rad="228600">
                    <a:srgbClr val="220011"/>
                  </a:glow>
                </a:effectLst>
                <a:latin typeface="Arial"/>
                <a:ea typeface="ＭＳ Ｐゴシック" charset="0"/>
                <a:cs typeface="Arial"/>
              </a:rPr>
              <a:t>Jesus appears to two men on the Emmaus Road to reveal that His suffering precedes His glory, but this makes sense only when He disappears at </a:t>
            </a:r>
            <a:r>
              <a:rPr lang="en-GB" sz="2800" b="1" kern="0" dirty="0">
                <a:solidFill>
                  <a:srgbClr val="FFFFFF"/>
                </a:solidFill>
                <a:effectLst>
                  <a:glow rad="228600">
                    <a:srgbClr val="220011"/>
                  </a:glow>
                </a:effectLst>
                <a:latin typeface="Arial"/>
                <a:ea typeface="ＭＳ Ｐゴシック" charset="0"/>
                <a:cs typeface="Arial"/>
              </a:rPr>
              <a:t>dinner</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2138088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Emmaus.JPG"/>
          <p:cNvPicPr>
            <a:picLocks noChangeAspect="1"/>
          </p:cNvPicPr>
          <p:nvPr/>
        </p:nvPicPr>
        <p:blipFill rotWithShape="1">
          <a:blip r:embed="rId3" cstate="screen">
            <a:extLst>
              <a:ext uri="{28A0092B-C50C-407E-A947-70E740481C1C}">
                <a14:useLocalDpi xmlns:a14="http://schemas.microsoft.com/office/drawing/2010/main"/>
              </a:ext>
            </a:extLst>
          </a:blip>
          <a:srcRect b="-1305"/>
          <a:stretch/>
        </p:blipFill>
        <p:spPr>
          <a:xfrm>
            <a:off x="-1" y="11870"/>
            <a:ext cx="9144001" cy="6851301"/>
          </a:xfrm>
          <a:prstGeom prst="rect">
            <a:avLst/>
          </a:prstGeom>
        </p:spPr>
      </p:pic>
      <p:sp>
        <p:nvSpPr>
          <p:cNvPr id="5" name="Title 1"/>
          <p:cNvSpPr txBox="1">
            <a:spLocks/>
          </p:cNvSpPr>
          <p:nvPr/>
        </p:nvSpPr>
        <p:spPr bwMode="auto">
          <a:xfrm>
            <a:off x="5495559" y="2525492"/>
            <a:ext cx="3648440" cy="4086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Jesus did this on the Emmaus Road </a:t>
            </a:r>
            <a:b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b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(Luke 24)</a:t>
            </a:r>
          </a:p>
        </p:txBody>
      </p:sp>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sp>
        <p:nvSpPr>
          <p:cNvPr id="6"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2577756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pic>
        <p:nvPicPr>
          <p:cNvPr id="7" name="Picture 6" descr="rev 20 emmaus glow.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59496" cy="6869622"/>
          </a:xfrm>
          <a:prstGeom prst="rect">
            <a:avLst/>
          </a:prstGeom>
        </p:spPr>
      </p:pic>
      <p:sp>
        <p:nvSpPr>
          <p:cNvPr id="5" name="Title 1"/>
          <p:cNvSpPr txBox="1">
            <a:spLocks/>
          </p:cNvSpPr>
          <p:nvPr/>
        </p:nvSpPr>
        <p:spPr bwMode="auto">
          <a:xfrm>
            <a:off x="2872430" y="2525492"/>
            <a:ext cx="6271569" cy="4086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Remember when Jesus </a:t>
            </a:r>
            <a:r>
              <a:rPr kumimoji="0" lang="en-US" sz="6600" b="1" i="0" u="none" strike="noStrike" kern="1200" cap="none" spc="0" normalizeH="0" baseline="0" noProof="0" dirty="0">
                <a:ln>
                  <a:noFill/>
                </a:ln>
                <a:solidFill>
                  <a:srgbClr val="FFFFFF"/>
                </a:solidFill>
                <a:effectLst>
                  <a:glow rad="482600">
                    <a:srgbClr val="2D2DB9">
                      <a:alpha val="75000"/>
                    </a:srgbClr>
                  </a:glow>
                </a:effectLst>
                <a:uLnTx/>
                <a:uFillTx/>
                <a:latin typeface="Engravers MT"/>
                <a:ea typeface="ＭＳ Ｐゴシック" pitchFamily="-108" charset="-128"/>
                <a:cs typeface="Engravers MT"/>
              </a:rPr>
              <a:t>glowed?</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endParaRPr>
          </a:p>
        </p:txBody>
      </p:sp>
      <p:sp>
        <p:nvSpPr>
          <p:cNvPr id="6"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978727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6575727" y="2525492"/>
            <a:ext cx="2568272" cy="4086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No, he looked like the rest of us!</a:t>
            </a:r>
          </a:p>
        </p:txBody>
      </p:sp>
      <p:sp>
        <p:nvSpPr>
          <p:cNvPr id="6"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1149348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Bloch_Carl_The_Road_to_Emmau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594" y="-11870"/>
            <a:ext cx="9131913" cy="6869870"/>
          </a:xfrm>
          <a:prstGeom prst="rect">
            <a:avLst/>
          </a:prstGeom>
        </p:spPr>
      </p:pic>
      <p:sp>
        <p:nvSpPr>
          <p:cNvPr id="2" name="Title 1"/>
          <p:cNvSpPr>
            <a:spLocks noGrp="1"/>
          </p:cNvSpPr>
          <p:nvPr>
            <p:ph type="title"/>
          </p:nvPr>
        </p:nvSpPr>
        <p:spPr>
          <a:xfrm>
            <a:off x="2397535" y="4908432"/>
            <a:ext cx="6746465" cy="1949568"/>
          </a:xfrm>
        </p:spPr>
        <p:txBody>
          <a:bodyPr/>
          <a:lstStyle/>
          <a:p>
            <a:r>
              <a:rPr lang="en-US" sz="4000" b="1" dirty="0">
                <a:effectLst>
                  <a:glow rad="101600">
                    <a:schemeClr val="tx1">
                      <a:alpha val="75000"/>
                    </a:schemeClr>
                  </a:glow>
                </a:effectLst>
              </a:rPr>
              <a:t>Only at dinner did they recognize Jesus</a:t>
            </a:r>
          </a:p>
        </p:txBody>
      </p:sp>
      <p:sp>
        <p:nvSpPr>
          <p:cNvPr id="4"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453163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35496" y="3611183"/>
            <a:ext cx="9108504" cy="3246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"And beginning with Moses and all the Prophets, he explained to them what was said in all the Scriptures concerning himself" </a:t>
            </a:r>
            <a:b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b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(Luke 24:27 </a:t>
            </a: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NIV</a:t>
            </a: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a:t>
            </a:r>
          </a:p>
        </p:txBody>
      </p:sp>
    </p:spTree>
    <p:extLst>
      <p:ext uri="{BB962C8B-B14F-4D97-AF65-F5344CB8AC3E}">
        <p14:creationId xmlns:p14="http://schemas.microsoft.com/office/powerpoint/2010/main" val="8903043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D5CCFD-25EA-42EE-9571-267AD583F0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I. The Report of the Two to the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192</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Luke 24:33-35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These two disciples report to the Eleven that they have seen the Lord, thus verifying the earlier report of the women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612512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BA75EF-162C-4CAD-9B20-59D965122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J. The Appearance to Several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193</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Mark 16:14; Luke 24:36-43; John 20:19-25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appears to ten disciples who later tell the disbelieving Thomas, showing that faith alone is insufficient for some to </a:t>
            </a:r>
            <a:r>
              <a:rPr lang="en-GB" sz="3200" b="1" kern="0" dirty="0">
                <a:solidFill>
                  <a:srgbClr val="FFFFFF"/>
                </a:solidFill>
                <a:effectLst>
                  <a:glow rad="228600">
                    <a:srgbClr val="220011"/>
                  </a:glow>
                </a:effectLst>
                <a:latin typeface="Arial"/>
                <a:ea typeface="ＭＳ Ｐゴシック" charset="0"/>
                <a:cs typeface="Arial"/>
              </a:rPr>
              <a:t>believe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724097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9297"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3560763" y="0"/>
            <a:ext cx="5364162"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39298" name="Text Box 4"/>
          <p:cNvSpPr txBox="1">
            <a:spLocks noChangeArrowheads="1"/>
          </p:cNvSpPr>
          <p:nvPr/>
        </p:nvSpPr>
        <p:spPr bwMode="auto">
          <a:xfrm>
            <a:off x="8445779" y="5"/>
            <a:ext cx="697964" cy="46155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137</a:t>
            </a:r>
          </a:p>
        </p:txBody>
      </p:sp>
      <p:sp>
        <p:nvSpPr>
          <p:cNvPr id="34822" name="WordArt 6"/>
          <p:cNvSpPr>
            <a:spLocks noChangeArrowheads="1" noChangeShapeType="1" noTextEdit="1"/>
          </p:cNvSpPr>
          <p:nvPr/>
        </p:nvSpPr>
        <p:spPr bwMode="auto">
          <a:xfrm>
            <a:off x="539552" y="4005064"/>
            <a:ext cx="3438122" cy="1754975"/>
          </a:xfrm>
          <a:prstGeom prst="rect">
            <a:avLst/>
          </a:prstGeom>
        </p:spPr>
        <p:txBody>
          <a:bodyPr wrap="none" lIns="91334" tIns="45667" rIns="91334" bIns="45667"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Resurrection!</a:t>
            </a:r>
          </a:p>
        </p:txBody>
      </p:sp>
      <p:sp>
        <p:nvSpPr>
          <p:cNvPr id="34823" name="Rectangle 7"/>
          <p:cNvSpPr>
            <a:spLocks noGrp="1" noChangeArrowheads="1"/>
          </p:cNvSpPr>
          <p:nvPr>
            <p:ph type="title" idx="4294967295"/>
          </p:nvPr>
        </p:nvSpPr>
        <p:spPr>
          <a:xfrm>
            <a:off x="0" y="2057400"/>
            <a:ext cx="3581400" cy="2057400"/>
          </a:xfrm>
        </p:spPr>
        <p:txBody>
          <a:bodyPr/>
          <a:lstStyle/>
          <a:p>
            <a:pPr algn="ctr" eaLnBrk="1" hangingPunct="1">
              <a:defRPr/>
            </a:pPr>
            <a:r>
              <a:rPr lang="en-US" sz="3200" b="1" i="0" dirty="0">
                <a:solidFill>
                  <a:schemeClr val="tx1"/>
                </a:solidFill>
                <a:effectLst>
                  <a:outerShdw blurRad="38100" dist="38100" dir="2700000" algn="tl">
                    <a:srgbClr val="336699"/>
                  </a:outerShdw>
                </a:effectLst>
                <a:latin typeface="Arial" charset="0"/>
                <a:ea typeface="ＭＳ Ｐゴシック" charset="0"/>
                <a:cs typeface="Arial" charset="0"/>
              </a:rPr>
              <a:t>The Kerygma (</a:t>
            </a:r>
            <a:r>
              <a:rPr lang="ru-RU" altLang="ja-JP" sz="3200" b="1" i="0" dirty="0">
                <a:solidFill>
                  <a:schemeClr val="tx1"/>
                </a:solidFill>
                <a:effectLst>
                  <a:outerShdw blurRad="38100" dist="38100" dir="2700000" algn="tl">
                    <a:srgbClr val="336699"/>
                  </a:outerShdw>
                </a:effectLst>
                <a:latin typeface="Arial" charset="0"/>
                <a:ea typeface="ＭＳ Ｐゴシック" charset="0"/>
                <a:cs typeface="Arial" charset="0"/>
              </a:rPr>
              <a:t>"</a:t>
            </a:r>
            <a:r>
              <a:rPr lang="en-US" sz="3200" b="1" i="0" dirty="0">
                <a:solidFill>
                  <a:schemeClr val="tx1"/>
                </a:solidFill>
                <a:effectLst>
                  <a:outerShdw blurRad="38100" dist="38100" dir="2700000" algn="tl">
                    <a:srgbClr val="336699"/>
                  </a:outerShdw>
                </a:effectLst>
                <a:latin typeface="Arial" charset="0"/>
                <a:ea typeface="ＭＳ Ｐゴシック" charset="0"/>
                <a:cs typeface="Arial" charset="0"/>
              </a:rPr>
              <a:t>Proclamation</a:t>
            </a:r>
            <a:r>
              <a:rPr lang="ru-RU" altLang="ja-JP" sz="3200" b="1" i="0" dirty="0">
                <a:solidFill>
                  <a:schemeClr val="tx1"/>
                </a:solidFill>
                <a:effectLst>
                  <a:outerShdw blurRad="38100" dist="38100" dir="2700000" algn="tl">
                    <a:srgbClr val="336699"/>
                  </a:outerShdw>
                </a:effectLst>
                <a:latin typeface="Arial" charset="0"/>
                <a:ea typeface="ＭＳ Ｐゴシック" charset="0"/>
                <a:cs typeface="Arial" charset="0"/>
              </a:rPr>
              <a:t>"</a:t>
            </a:r>
            <a:r>
              <a:rPr lang="en-US" sz="3200" b="1" i="0" dirty="0">
                <a:solidFill>
                  <a:schemeClr val="tx1"/>
                </a:solidFill>
                <a:effectLst>
                  <a:outerShdw blurRad="38100" dist="38100" dir="2700000" algn="tl">
                    <a:srgbClr val="336699"/>
                  </a:outerShdw>
                </a:effectLst>
                <a:latin typeface="Arial" charset="0"/>
                <a:ea typeface="ＭＳ Ｐゴシック" charset="0"/>
                <a:cs typeface="Arial" charset="0"/>
              </a:rPr>
              <a:t>) of the Early Church</a:t>
            </a:r>
          </a:p>
        </p:txBody>
      </p:sp>
      <p:sp>
        <p:nvSpPr>
          <p:cNvPr id="2" name="Rectangle 7">
            <a:extLst>
              <a:ext uri="{FF2B5EF4-FFF2-40B4-BE49-F238E27FC236}">
                <a16:creationId xmlns:a16="http://schemas.microsoft.com/office/drawing/2014/main" id="{F8405A5A-8249-1611-1866-50B060EACF1B}"/>
              </a:ext>
            </a:extLst>
          </p:cNvPr>
          <p:cNvSpPr txBox="1">
            <a:spLocks noChangeArrowheads="1"/>
          </p:cNvSpPr>
          <p:nvPr/>
        </p:nvSpPr>
        <p:spPr bwMode="auto">
          <a:xfrm>
            <a:off x="32085" y="6165304"/>
            <a:ext cx="3581400" cy="660612"/>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ctr" anchorCtr="0" compatLnSpc="1">
            <a:prstTxWarp prst="textNoShape">
              <a:avLst/>
            </a:prstTxWarp>
          </a:bodyPr>
          <a:lstStyle>
            <a:lvl1pPr eaLnBrk="1" hangingPunct="1">
              <a:defRPr sz="3200" b="1" i="0">
                <a:effectLst>
                  <a:outerShdw blurRad="38100" dist="38100" dir="2700000" algn="tl">
                    <a:srgbClr val="336699"/>
                  </a:outerShdw>
                </a:effectLst>
                <a:latin typeface="Arial" charset="0"/>
                <a:cs typeface="Arial" charset="0"/>
              </a:defRPr>
            </a:lvl1pPr>
            <a:lvl2pPr algn="r" eaLnBrk="0" hangingPunct="0">
              <a:defRPr sz="4400" i="1">
                <a:solidFill>
                  <a:schemeClr val="tx2"/>
                </a:solidFill>
                <a:latin typeface="Tahoma" pitchFamily="-110" charset="-52"/>
                <a:ea typeface="ＭＳ Ｐゴシック" pitchFamily="-110" charset="-128"/>
                <a:cs typeface="ＭＳ Ｐゴシック" pitchFamily="-110" charset="-128"/>
              </a:defRPr>
            </a:lvl2pPr>
            <a:lvl3pPr algn="r" eaLnBrk="0" hangingPunct="0">
              <a:defRPr sz="4400" i="1">
                <a:solidFill>
                  <a:schemeClr val="tx2"/>
                </a:solidFill>
                <a:latin typeface="Tahoma" pitchFamily="-110" charset="-52"/>
                <a:ea typeface="ＭＳ Ｐゴシック" pitchFamily="-110" charset="-128"/>
                <a:cs typeface="ＭＳ Ｐゴシック" pitchFamily="-110" charset="-128"/>
              </a:defRPr>
            </a:lvl3pPr>
            <a:lvl4pPr algn="r" eaLnBrk="0" hangingPunct="0">
              <a:defRPr sz="4400" i="1">
                <a:solidFill>
                  <a:schemeClr val="tx2"/>
                </a:solidFill>
                <a:latin typeface="Tahoma" pitchFamily="-110" charset="-52"/>
                <a:ea typeface="ＭＳ Ｐゴシック" pitchFamily="-110" charset="-128"/>
                <a:cs typeface="ＭＳ Ｐゴシック" pitchFamily="-110" charset="-128"/>
              </a:defRPr>
            </a:lvl4pPr>
            <a:lvl5pPr algn="r" eaLnBrk="0" hangingPunct="0">
              <a:defRPr sz="4400" i="1">
                <a:solidFill>
                  <a:schemeClr val="tx2"/>
                </a:solidFill>
                <a:latin typeface="Tahoma" pitchFamily="-110" charset="-52"/>
                <a:ea typeface="ＭＳ Ｐゴシック" pitchFamily="-110" charset="-128"/>
                <a:cs typeface="ＭＳ Ｐゴシック" pitchFamily="-110" charset="-128"/>
              </a:defRPr>
            </a:lvl5pPr>
            <a:lvl6pPr marL="456686" algn="r" fontAlgn="base">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6pPr>
            <a:lvl7pPr marL="913370" algn="r" fontAlgn="base">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7pPr>
            <a:lvl8pPr marL="1370051" algn="r" fontAlgn="base">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8pPr>
            <a:lvl9pPr marL="1826739" algn="r" fontAlgn="base">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336699"/>
                  </a:outerShdw>
                </a:effectLst>
                <a:uLnTx/>
                <a:uFillTx/>
                <a:latin typeface="Arial" charset="0"/>
                <a:ea typeface="ＭＳ Ｐゴシック" charset="0"/>
                <a:cs typeface="Arial" charset="0"/>
              </a:rPr>
              <a:t>H. Wayne House, </a:t>
            </a:r>
            <a:r>
              <a:rPr kumimoji="0" lang="en-US" sz="1800" b="1" i="1" u="none" strike="noStrike" kern="1200" cap="none" spc="0" normalizeH="0" baseline="0" noProof="0">
                <a:ln>
                  <a:noFill/>
                </a:ln>
                <a:solidFill>
                  <a:srgbClr val="FFFFFF"/>
                </a:solidFill>
                <a:effectLst>
                  <a:outerShdw blurRad="38100" dist="38100" dir="2700000" algn="tl">
                    <a:srgbClr val="336699"/>
                  </a:outerShdw>
                </a:effectLst>
                <a:uLnTx/>
                <a:uFillTx/>
                <a:latin typeface="Arial" charset="0"/>
                <a:ea typeface="ＭＳ Ｐゴシック" charset="0"/>
                <a:cs typeface="Arial" charset="0"/>
              </a:rPr>
              <a:t>Chronological Charts of the NT</a:t>
            </a:r>
          </a:p>
        </p:txBody>
      </p:sp>
    </p:spTree>
    <p:extLst>
      <p:ext uri="{BB962C8B-B14F-4D97-AF65-F5344CB8AC3E}">
        <p14:creationId xmlns:p14="http://schemas.microsoft.com/office/powerpoint/2010/main" val="1812501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4822"/>
                                        </p:tgtEl>
                                        <p:attrNameLst>
                                          <p:attrName>style.visibility</p:attrName>
                                        </p:attrNameLst>
                                      </p:cBhvr>
                                      <p:to>
                                        <p:strVal val="visible"/>
                                      </p:to>
                                    </p:set>
                                    <p:anim calcmode="lin" valueType="num">
                                      <p:cBhvr>
                                        <p:cTn id="7" dur="1000" fill="hold"/>
                                        <p:tgtEl>
                                          <p:spTgt spid="34822"/>
                                        </p:tgtEl>
                                        <p:attrNameLst>
                                          <p:attrName>ppt_x</p:attrName>
                                        </p:attrNameLst>
                                      </p:cBhvr>
                                      <p:tavLst>
                                        <p:tav tm="0">
                                          <p:val>
                                            <p:strVal val="#ppt_x-.2"/>
                                          </p:val>
                                        </p:tav>
                                        <p:tav tm="100000">
                                          <p:val>
                                            <p:strVal val="#ppt_x"/>
                                          </p:val>
                                        </p:tav>
                                      </p:tavLst>
                                    </p:anim>
                                    <p:anim calcmode="lin" valueType="num">
                                      <p:cBhvr>
                                        <p:cTn id="8" dur="1000" fill="hold"/>
                                        <p:tgtEl>
                                          <p:spTgt spid="3482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4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03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50826" y="3716338"/>
            <a:ext cx="3249613" cy="461962"/>
          </a:xfrm>
          <a:prstGeom prst="rect">
            <a:avLst/>
          </a:prstGeom>
          <a:noFill/>
        </p:spPr>
        <p:txBody>
          <a:bodyPr wrap="none" lIns="91247" tIns="45624" rIns="91247" bIns="45624">
            <a:spAutoFit/>
          </a:bodyPr>
          <a:lstStyle/>
          <a:p>
            <a:pPr marL="0" marR="0" lvl="0" indent="0" algn="l" defTabSz="914355"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D5CE7">
                    <a:lumMod val="50000"/>
                  </a:srgbClr>
                </a:solidFill>
                <a:effectLst/>
                <a:uLnTx/>
                <a:uFillTx/>
                <a:latin typeface="Arial" charset="0"/>
                <a:ea typeface="ＭＳ Ｐゴシック" charset="0"/>
              </a:rPr>
              <a:t>THE EASTER STORY</a:t>
            </a:r>
          </a:p>
        </p:txBody>
      </p:sp>
      <p:sp>
        <p:nvSpPr>
          <p:cNvPr id="5" name="TextBox 4"/>
          <p:cNvSpPr txBox="1"/>
          <p:nvPr/>
        </p:nvSpPr>
        <p:spPr>
          <a:xfrm>
            <a:off x="6456363" y="4724400"/>
            <a:ext cx="2579687" cy="954088"/>
          </a:xfrm>
          <a:prstGeom prst="rect">
            <a:avLst/>
          </a:prstGeom>
          <a:noFill/>
        </p:spPr>
        <p:txBody>
          <a:bodyPr wrap="none" lIns="91247" tIns="45624" rIns="91247" bIns="45624">
            <a:spAutoFit/>
          </a:bodyPr>
          <a:lstStyle/>
          <a:p>
            <a:pPr marL="0" marR="0" lvl="0" indent="0" algn="l" defTabSz="914355"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D5CE7">
                    <a:lumMod val="50000"/>
                  </a:srgbClr>
                </a:solidFill>
                <a:effectLst/>
                <a:uLnTx/>
                <a:uFillTx/>
                <a:latin typeface="Arial" charset="0"/>
                <a:ea typeface="ＭＳ Ｐゴシック" charset="0"/>
              </a:rPr>
              <a:t>Luke 24:36-49</a:t>
            </a:r>
          </a:p>
          <a:p>
            <a:pPr marL="0" marR="0" lvl="0" indent="0" algn="l" defTabSz="914355"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D5CE7">
                    <a:lumMod val="50000"/>
                  </a:srgbClr>
                </a:solidFill>
                <a:effectLst/>
                <a:uLnTx/>
                <a:uFillTx/>
                <a:latin typeface="Arial" charset="0"/>
                <a:ea typeface="ＭＳ Ｐゴシック" charset="0"/>
              </a:rPr>
              <a:t>John 20:19-23</a:t>
            </a:r>
          </a:p>
        </p:txBody>
      </p:sp>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79513" y="4293097"/>
            <a:ext cx="5832648" cy="1485333"/>
          </a:xfrm>
          <a:prstGeom prst="rect">
            <a:avLst/>
          </a:prstGeom>
          <a:noFill/>
        </p:spPr>
        <p:txBody>
          <a:bodyPr wrap="square" lIns="129821" tIns="64912" rIns="129821" bIns="64912">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marL="0" marR="0" lvl="0" indent="0" algn="l" defTabSz="1299125"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APPEARS TO THE DISCIPLES</a:t>
            </a:r>
          </a:p>
        </p:txBody>
      </p:sp>
      <p:grpSp>
        <p:nvGrpSpPr>
          <p:cNvPr id="14" name="Group 13"/>
          <p:cNvGrpSpPr/>
          <p:nvPr/>
        </p:nvGrpSpPr>
        <p:grpSpPr>
          <a:xfrm>
            <a:off x="179512" y="188640"/>
            <a:ext cx="3456896" cy="1440159"/>
            <a:chOff x="5508104" y="620689"/>
            <a:chExt cx="3456896" cy="1440159"/>
          </a:xfrm>
        </p:grpSpPr>
        <p:grpSp>
          <p:nvGrpSpPr>
            <p:cNvPr id="15" name="Group 14"/>
            <p:cNvGrpSpPr/>
            <p:nvPr/>
          </p:nvGrpSpPr>
          <p:grpSpPr>
            <a:xfrm>
              <a:off x="5508104" y="620689"/>
              <a:ext cx="2660102" cy="1394677"/>
              <a:chOff x="5508104" y="620689"/>
              <a:chExt cx="2660102" cy="1394677"/>
            </a:xfrm>
          </p:grpSpPr>
          <p:pic>
            <p:nvPicPr>
              <p:cNvPr id="17"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8" name="Rectangle 17"/>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6" name="TextBox 15"/>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5646315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34340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1505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75375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45281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69212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9134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880840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737353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42995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endParaRPr kumimoji="0" lang="en-US" sz="28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51551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71737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737858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2356828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5"/>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2795077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39FB08-B913-4C79-98FF-26BC83E25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K. The Appearance to the Eleven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194</a:t>
            </a:r>
          </a:p>
          <a:p>
            <a:pPr algn="ctr" defTabSz="914400" fontAlgn="base">
              <a:spcBef>
                <a:spcPct val="20000"/>
              </a:spcBef>
              <a:buClr>
                <a:srgbClr val="FFCC00"/>
              </a:buClr>
              <a:buSzPct val="70000"/>
            </a:pPr>
            <a:r>
              <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John 20:26-31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2800" b="1" kern="0" dirty="0">
                <a:solidFill>
                  <a:srgbClr val="FFFFFF"/>
                </a:solidFill>
                <a:effectLst>
                  <a:glow rad="228600">
                    <a:srgbClr val="220011"/>
                  </a:glow>
                </a:effectLst>
                <a:latin typeface="Arial"/>
                <a:ea typeface="ＭＳ Ｐゴシック" charset="0"/>
                <a:cs typeface="Arial"/>
              </a:rPr>
              <a:t>Jesus appears to all 11 disciples a week later, and Thomas submits to Him as Lord and deity so these men can preach what they witnessed to the nations</a:t>
            </a:r>
          </a:p>
        </p:txBody>
      </p:sp>
    </p:spTree>
    <p:extLst>
      <p:ext uri="{BB962C8B-B14F-4D97-AF65-F5344CB8AC3E}">
        <p14:creationId xmlns:p14="http://schemas.microsoft.com/office/powerpoint/2010/main" val="21798324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41667" name="Picture 5" descr="helives-sm-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146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914400" y="228600"/>
            <a:ext cx="8001000" cy="1905000"/>
          </a:xfrm>
          <a:effectLst>
            <a:outerShdw blurRad="63500" dist="35921" dir="2700000" algn="ctr" rotWithShape="0">
              <a:srgbClr val="000000"/>
            </a:outerShdw>
          </a:effectLst>
        </p:spPr>
        <p:txBody>
          <a:bodyPr/>
          <a:lstStyle/>
          <a:p>
            <a:pPr algn="r" eaLnBrk="1" hangingPunct="1"/>
            <a:r>
              <a:rPr lang="en-US" sz="4000" b="1">
                <a:solidFill>
                  <a:schemeClr val="bg1"/>
                </a:solidFill>
                <a:latin typeface="Arial" charset="0"/>
                <a:ea typeface="ＭＳ Ｐゴシック" charset="0"/>
                <a:cs typeface="ＭＳ Ｐゴシック" charset="0"/>
              </a:rPr>
              <a:t>II. Christ</a:t>
            </a:r>
            <a:r>
              <a:rPr lang="fr-FR" altLang="ja-JP" sz="4000" b="1">
                <a:solidFill>
                  <a:schemeClr val="bg1"/>
                </a:solidFill>
                <a:latin typeface="Arial" charset="0"/>
                <a:ea typeface="ＭＳ Ｐゴシック" charset="0"/>
                <a:cs typeface="ＭＳ Ｐゴシック" charset="0"/>
              </a:rPr>
              <a:t>'</a:t>
            </a:r>
            <a:r>
              <a:rPr lang="en-US" sz="4000" b="1">
                <a:solidFill>
                  <a:schemeClr val="bg1"/>
                </a:solidFill>
                <a:latin typeface="Arial" charset="0"/>
                <a:ea typeface="ＭＳ Ｐゴシック" charset="0"/>
                <a:cs typeface="ＭＳ Ｐゴシック" charset="0"/>
              </a:rPr>
              <a:t>s resurrection meets you at your need </a:t>
            </a:r>
            <a:br>
              <a:rPr lang="en-US" sz="4000" b="1">
                <a:solidFill>
                  <a:schemeClr val="bg1"/>
                </a:solidFill>
                <a:latin typeface="Arial" charset="0"/>
                <a:ea typeface="ＭＳ Ｐゴシック" charset="0"/>
                <a:cs typeface="ＭＳ Ｐゴシック" charset="0"/>
              </a:rPr>
            </a:br>
            <a:r>
              <a:rPr lang="en-US" sz="4000" b="1">
                <a:solidFill>
                  <a:schemeClr val="bg1"/>
                </a:solidFill>
                <a:latin typeface="Arial" charset="0"/>
                <a:ea typeface="ＭＳ Ｐゴシック" charset="0"/>
                <a:cs typeface="ＭＳ Ｐゴシック" charset="0"/>
              </a:rPr>
              <a:t>(20:10-29)</a:t>
            </a:r>
            <a:endParaRPr lang="en-US" sz="3600" b="1">
              <a:latin typeface="Arial" charset="0"/>
              <a:ea typeface="ＭＳ Ｐゴシック" charset="0"/>
              <a:cs typeface="ＭＳ Ｐゴシック" charset="0"/>
            </a:endParaRPr>
          </a:p>
        </p:txBody>
      </p:sp>
      <p:sp>
        <p:nvSpPr>
          <p:cNvPr id="2" name="Rectangle 2"/>
          <p:cNvSpPr>
            <a:spLocks noChangeArrowheads="1"/>
          </p:cNvSpPr>
          <p:nvPr/>
        </p:nvSpPr>
        <p:spPr bwMode="auto">
          <a:xfrm>
            <a:off x="457200" y="26670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0" eaLnBrk="1" fontAlgn="base" latinLnBrk="0" hangingPunct="1">
              <a:lnSpc>
                <a:spcPct val="100000"/>
              </a:lnSpc>
              <a:spcBef>
                <a:spcPct val="0"/>
              </a:spcBef>
              <a:spcAft>
                <a:spcPct val="0"/>
              </a:spcAft>
              <a:buClrTx/>
              <a:buSzTx/>
              <a:buFontTx/>
              <a:buChar char="•"/>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Comforts the </a:t>
            </a:r>
            <a:r>
              <a:rPr kumimoji="0" lang="en-US" sz="3600" b="1" i="0" u="none" strike="noStrike" kern="1200" cap="none" spc="0" normalizeH="0" baseline="0" noProof="0">
                <a:ln>
                  <a:noFill/>
                </a:ln>
                <a:solidFill>
                  <a:srgbClr val="FFFF00"/>
                </a:solidFill>
                <a:effectLst/>
                <a:uLnTx/>
                <a:uFillTx/>
                <a:latin typeface="Arial" charset="0"/>
                <a:ea typeface="ＭＳ Ｐゴシック" charset="0"/>
              </a:rPr>
              <a:t>despairing</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a:t>
            </a:r>
            <a:br>
              <a:rPr kumimoji="0" lang="en-US" sz="3600" b="1" i="0" u="none" strike="noStrike" kern="1200" cap="none" spc="0" normalizeH="0" baseline="0" noProof="0">
                <a:ln>
                  <a:noFill/>
                </a:ln>
                <a:solidFill>
                  <a:srgbClr val="FFFFFF"/>
                </a:solidFill>
                <a:effectLst/>
                <a:uLnTx/>
                <a:uFillTx/>
                <a:latin typeface="Arial" charset="0"/>
                <a:ea typeface="ＭＳ Ｐゴシック" charset="0"/>
              </a:rPr>
            </a:b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Mary (10-18)</a:t>
            </a:r>
            <a:endParaRPr kumimoji="0" lang="en-US" sz="36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 name="Rectangle 2"/>
          <p:cNvSpPr>
            <a:spLocks noChangeArrowheads="1"/>
          </p:cNvSpPr>
          <p:nvPr/>
        </p:nvSpPr>
        <p:spPr bwMode="auto">
          <a:xfrm>
            <a:off x="457200" y="40767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0" eaLnBrk="1" fontAlgn="base" latinLnBrk="0" hangingPunct="1">
              <a:lnSpc>
                <a:spcPct val="100000"/>
              </a:lnSpc>
              <a:spcBef>
                <a:spcPct val="0"/>
              </a:spcBef>
              <a:spcAft>
                <a:spcPct val="0"/>
              </a:spcAft>
              <a:buClrTx/>
              <a:buSzTx/>
              <a:buFontTx/>
              <a:buChar char="•"/>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Encourages the </a:t>
            </a:r>
            <a:r>
              <a:rPr kumimoji="0" lang="en-US" sz="3600" b="1" i="0" u="none" strike="noStrike" kern="1200" cap="none" spc="0" normalizeH="0" baseline="0" noProof="0">
                <a:ln>
                  <a:noFill/>
                </a:ln>
                <a:solidFill>
                  <a:srgbClr val="FFFF00"/>
                </a:solidFill>
                <a:effectLst/>
                <a:uLnTx/>
                <a:uFillTx/>
                <a:latin typeface="Arial" charset="0"/>
                <a:ea typeface="ＭＳ Ｐゴシック" charset="0"/>
              </a:rPr>
              <a:t>discouraged</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disciples (19-23)</a:t>
            </a:r>
            <a:endParaRPr kumimoji="0" lang="en-US" sz="36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 name="Rectangle 2"/>
          <p:cNvSpPr>
            <a:spLocks noChangeArrowheads="1"/>
          </p:cNvSpPr>
          <p:nvPr/>
        </p:nvSpPr>
        <p:spPr bwMode="auto">
          <a:xfrm>
            <a:off x="457200" y="54864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0" eaLnBrk="1" fontAlgn="base" latinLnBrk="0" hangingPunct="1">
              <a:lnSpc>
                <a:spcPct val="100000"/>
              </a:lnSpc>
              <a:spcBef>
                <a:spcPct val="0"/>
              </a:spcBef>
              <a:spcAft>
                <a:spcPct val="0"/>
              </a:spcAft>
              <a:buClrTx/>
              <a:buSzTx/>
              <a:buFontTx/>
              <a:buChar char="•"/>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Gives proof to the </a:t>
            </a:r>
            <a:r>
              <a:rPr kumimoji="0" lang="en-US" sz="3600" b="1" i="0" u="none" strike="noStrike" kern="1200" cap="none" spc="0" normalizeH="0" baseline="0" noProof="0">
                <a:ln>
                  <a:noFill/>
                </a:ln>
                <a:solidFill>
                  <a:srgbClr val="FFFF00"/>
                </a:solidFill>
                <a:effectLst/>
                <a:uLnTx/>
                <a:uFillTx/>
                <a:latin typeface="Arial" charset="0"/>
                <a:ea typeface="ＭＳ Ｐゴシック" charset="0"/>
              </a:rPr>
              <a:t>doubting</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Thomas (24-29)</a:t>
            </a:r>
            <a:endParaRPr kumimoji="0" lang="en-US" sz="36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1103781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ox(in)">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P spid="4" grpId="0" build="allAtOnce"/>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79513" y="4293097"/>
            <a:ext cx="5832648" cy="1485333"/>
          </a:xfrm>
          <a:prstGeom prst="rect">
            <a:avLst/>
          </a:prstGeom>
          <a:noFill/>
        </p:spPr>
        <p:txBody>
          <a:bodyPr wrap="square" lIns="129802" tIns="64903" rIns="129802" bIns="64903">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marL="0" marR="0" lvl="0" indent="0" algn="l" defTabSz="1299125"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APPEARS TO THOMAS</a:t>
            </a:r>
          </a:p>
        </p:txBody>
      </p:sp>
      <p:sp>
        <p:nvSpPr>
          <p:cNvPr id="10" name="TextBox 9"/>
          <p:cNvSpPr txBox="1"/>
          <p:nvPr/>
        </p:nvSpPr>
        <p:spPr>
          <a:xfrm>
            <a:off x="217234" y="137474"/>
            <a:ext cx="5284995" cy="676596"/>
          </a:xfrm>
          <a:prstGeom prst="rect">
            <a:avLst/>
          </a:prstGeom>
          <a:noFill/>
        </p:spPr>
        <p:txBody>
          <a:bodyPr wrap="square" lIns="91280" tIns="45640" rIns="91280" bIns="45640">
            <a:spAutoFit/>
          </a:bodyPr>
          <a:lstStyle/>
          <a:p>
            <a:pPr marL="0" marR="0" lvl="0" indent="0" algn="l" defTabSz="91327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20:24-29</a:t>
            </a:r>
          </a:p>
        </p:txBody>
      </p:sp>
      <p:sp>
        <p:nvSpPr>
          <p:cNvPr id="12" name="TextBox 11"/>
          <p:cNvSpPr txBox="1"/>
          <p:nvPr/>
        </p:nvSpPr>
        <p:spPr>
          <a:xfrm>
            <a:off x="217234" y="3834129"/>
            <a:ext cx="3092120" cy="418829"/>
          </a:xfrm>
          <a:prstGeom prst="rect">
            <a:avLst/>
          </a:prstGeom>
          <a:noFill/>
        </p:spPr>
        <p:txBody>
          <a:bodyPr wrap="none" lIns="64202" tIns="32098" rIns="64202" bIns="32098">
            <a:spAutoFit/>
          </a:bodyPr>
          <a:lstStyle/>
          <a:p>
            <a:pPr marL="0" marR="0" lvl="0" indent="0" algn="l" defTabSz="321199"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13" name="Group 12"/>
          <p:cNvGrpSpPr/>
          <p:nvPr/>
        </p:nvGrpSpPr>
        <p:grpSpPr>
          <a:xfrm>
            <a:off x="6443696" y="44625"/>
            <a:ext cx="3456896" cy="1440159"/>
            <a:chOff x="5508104" y="620689"/>
            <a:chExt cx="3456896" cy="1440159"/>
          </a:xfrm>
        </p:grpSpPr>
        <p:grpSp>
          <p:nvGrpSpPr>
            <p:cNvPr id="14" name="Group 13"/>
            <p:cNvGrpSpPr/>
            <p:nvPr/>
          </p:nvGrpSpPr>
          <p:grpSpPr>
            <a:xfrm>
              <a:off x="5508104" y="620689"/>
              <a:ext cx="2660102" cy="1394677"/>
              <a:chOff x="5508104" y="620689"/>
              <a:chExt cx="2660102" cy="1394677"/>
            </a:xfrm>
          </p:grpSpPr>
          <p:pic>
            <p:nvPicPr>
              <p:cNvPr id="16"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7" name="Rectangle 16"/>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5" name="TextBox 14"/>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0605707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92360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48318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Communicating Bad News">
      <a:majorFont>
        <a:latin typeface="Times New Roman"/>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clrMap bg1="dk2" tx1="lt1" bg2="dk1" tx2="lt2" accent1="accent1" accent2="accent2" accent3="accent3" accent4="accent4" accent5="accent5" accent6="accent6" hlink="hlink" folHlink="folHlink"/>
    </a:extraClrScheme>
    <a:extraClrScheme>
      <a:clrScheme name="Communicating Bad News 2">
        <a:dk1>
          <a:srgbClr val="000000"/>
        </a:dk1>
        <a:lt1>
          <a:srgbClr val="FDE3BA"/>
        </a:lt1>
        <a:dk2>
          <a:srgbClr val="000000"/>
        </a:dk2>
        <a:lt2>
          <a:srgbClr val="FF9933"/>
        </a:lt2>
        <a:accent1>
          <a:srgbClr val="FF6C49"/>
        </a:accent1>
        <a:accent2>
          <a:srgbClr val="99CCFF"/>
        </a:accent2>
        <a:accent3>
          <a:srgbClr val="FEEFD9"/>
        </a:accent3>
        <a:accent4>
          <a:srgbClr val="000000"/>
        </a:accent4>
        <a:accent5>
          <a:srgbClr val="FFBAB1"/>
        </a:accent5>
        <a:accent6>
          <a:srgbClr val="8AB9E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Communicating Bad New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Brainstorming Session">
  <a:themeElements>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Brainstorming Sess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5_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chemeClr val="tx2"/>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chemeClr val="tx2"/>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8264</TotalTime>
  <Words>19869</Words>
  <Application>Microsoft Macintosh PowerPoint</Application>
  <PresentationFormat>On-screen Show (4:3)</PresentationFormat>
  <Paragraphs>1887</Paragraphs>
  <Slides>322</Slides>
  <Notes>308</Notes>
  <HiddenSlides>0</HiddenSlides>
  <MMClips>0</MMClips>
  <ScaleCrop>false</ScaleCrop>
  <HeadingPairs>
    <vt:vector size="8" baseType="variant">
      <vt:variant>
        <vt:lpstr>Fonts Used</vt:lpstr>
      </vt:variant>
      <vt:variant>
        <vt:i4>41</vt:i4>
      </vt:variant>
      <vt:variant>
        <vt:lpstr>Theme</vt:lpstr>
      </vt:variant>
      <vt:variant>
        <vt:i4>63</vt:i4>
      </vt:variant>
      <vt:variant>
        <vt:lpstr>Embedded OLE Servers</vt:lpstr>
      </vt:variant>
      <vt:variant>
        <vt:i4>1</vt:i4>
      </vt:variant>
      <vt:variant>
        <vt:lpstr>Slide Titles</vt:lpstr>
      </vt:variant>
      <vt:variant>
        <vt:i4>322</vt:i4>
      </vt:variant>
    </vt:vector>
  </HeadingPairs>
  <TitlesOfParts>
    <vt:vector size="427" baseType="lpstr">
      <vt:lpstr>26</vt:lpstr>
      <vt:lpstr>acme secret agent</vt:lpstr>
      <vt:lpstr>Alan Den</vt:lpstr>
      <vt:lpstr>Arail</vt:lpstr>
      <vt:lpstr>BATAVIA</vt:lpstr>
      <vt:lpstr>BONES</vt:lpstr>
      <vt:lpstr>ELLIS</vt:lpstr>
      <vt:lpstr>ＭＳ Ｐゴシック</vt:lpstr>
      <vt:lpstr>Osaka</vt:lpstr>
      <vt:lpstr>PerryGothic Regular</vt:lpstr>
      <vt:lpstr>Taco Salad</vt:lpstr>
      <vt:lpstr>Times</vt:lpstr>
      <vt:lpstr>ヒラギノ角ゴ Pro W3</vt:lpstr>
      <vt:lpstr>Abadi MT Condensed Extra Bold</vt:lpstr>
      <vt:lpstr>Apple Chancery</vt:lpstr>
      <vt:lpstr>Arial</vt:lpstr>
      <vt:lpstr>Arial Black</vt:lpstr>
      <vt:lpstr>Arial Narrow</vt:lpstr>
      <vt:lpstr>Avenir Black</vt:lpstr>
      <vt:lpstr>Bodoni MT Black</vt:lpstr>
      <vt:lpstr>Bwgrki</vt:lpstr>
      <vt:lpstr>Bwhebb</vt:lpstr>
      <vt:lpstr>Calibri</vt:lpstr>
      <vt:lpstr>Calibri Light</vt:lpstr>
      <vt:lpstr>Comic Sans MS</vt:lpstr>
      <vt:lpstr>Elephant</vt:lpstr>
      <vt:lpstr>Engravers MT</vt:lpstr>
      <vt:lpstr>Eras Bold ITC</vt:lpstr>
      <vt:lpstr>Forte</vt:lpstr>
      <vt:lpstr>Garamond</vt:lpstr>
      <vt:lpstr>Georgia</vt:lpstr>
      <vt:lpstr>Helvetica</vt:lpstr>
      <vt:lpstr>Helvetica Neue</vt:lpstr>
      <vt:lpstr>Impact</vt:lpstr>
      <vt:lpstr>Lucida Grande</vt:lpstr>
      <vt:lpstr>Monotype Sorts</vt:lpstr>
      <vt:lpstr>Rockwell</vt:lpstr>
      <vt:lpstr>Symbol</vt:lpstr>
      <vt:lpstr>Tahoma</vt:lpstr>
      <vt:lpstr>Times New Roman</vt:lpstr>
      <vt:lpstr>Wingdings</vt:lpstr>
      <vt:lpstr>Office Theme</vt:lpstr>
      <vt:lpstr>1_Office Theme</vt:lpstr>
      <vt:lpstr>3_Orbit</vt:lpstr>
      <vt:lpstr>1_Default Design</vt:lpstr>
      <vt:lpstr>11_Office Theme</vt:lpstr>
      <vt:lpstr>1_Soaring</vt:lpstr>
      <vt:lpstr>7_Blank Presentation</vt:lpstr>
      <vt:lpstr>5_Soaring</vt:lpstr>
      <vt:lpstr>6_Office Theme</vt:lpstr>
      <vt:lpstr>1_Blank Presentation</vt:lpstr>
      <vt:lpstr>46_Blank Presentation</vt:lpstr>
      <vt:lpstr>Ribbons</vt:lpstr>
      <vt:lpstr>Default Design</vt:lpstr>
      <vt:lpstr>8_Office Theme</vt:lpstr>
      <vt:lpstr>1_Glare</vt:lpstr>
      <vt:lpstr>9_Default Design</vt:lpstr>
      <vt:lpstr>Post Modern</vt:lpstr>
      <vt:lpstr>1_Post Modern</vt:lpstr>
      <vt:lpstr>Orbit</vt:lpstr>
      <vt:lpstr>2_Default Design</vt:lpstr>
      <vt:lpstr>Slit</vt:lpstr>
      <vt:lpstr>Blank Presentation</vt:lpstr>
      <vt:lpstr>3_Default Design</vt:lpstr>
      <vt:lpstr>Communicating Bad News</vt:lpstr>
      <vt:lpstr>Brainstorming Session</vt:lpstr>
      <vt:lpstr>1_Selling a Product or Service</vt:lpstr>
      <vt:lpstr>Selling a Product or Service</vt:lpstr>
      <vt:lpstr>4_Default Design</vt:lpstr>
      <vt:lpstr>5_Default Design</vt:lpstr>
      <vt:lpstr>6_Default Design</vt:lpstr>
      <vt:lpstr>7_Default Design</vt:lpstr>
      <vt:lpstr>Warp</vt:lpstr>
      <vt:lpstr>2_Soaring</vt:lpstr>
      <vt:lpstr>4_Office Theme</vt:lpstr>
      <vt:lpstr>51_Blank Presentation</vt:lpstr>
      <vt:lpstr>12_Default Design</vt:lpstr>
      <vt:lpstr>13_Default Design</vt:lpstr>
      <vt:lpstr>36_Office Theme</vt:lpstr>
      <vt:lpstr>8_Default Design</vt:lpstr>
      <vt:lpstr>50_Blank Presentation</vt:lpstr>
      <vt:lpstr>2_Blank Presentation</vt:lpstr>
      <vt:lpstr>7_Office Theme</vt:lpstr>
      <vt:lpstr>2_Mountain</vt:lpstr>
      <vt:lpstr>1_Slit</vt:lpstr>
      <vt:lpstr>2_Ribbons</vt:lpstr>
      <vt:lpstr>Fireball</vt:lpstr>
      <vt:lpstr>10_Default Design</vt:lpstr>
      <vt:lpstr>23_Office Theme</vt:lpstr>
      <vt:lpstr>Stream</vt:lpstr>
      <vt:lpstr>11_Default Design</vt:lpstr>
      <vt:lpstr>Balance</vt:lpstr>
      <vt:lpstr>14_Default Design</vt:lpstr>
      <vt:lpstr>Expedition</vt:lpstr>
      <vt:lpstr>4_Blank Presentation</vt:lpstr>
      <vt:lpstr>untitled 1</vt:lpstr>
      <vt:lpstr>2_Compass</vt:lpstr>
      <vt:lpstr>6_Blank Presentation</vt:lpstr>
      <vt:lpstr>2_Slit</vt:lpstr>
      <vt:lpstr>8_Blank Presentation</vt:lpstr>
      <vt:lpstr>3_Slit</vt:lpstr>
      <vt:lpstr>15_Default Design</vt:lpstr>
      <vt:lpstr>Digital Dots</vt:lpstr>
      <vt:lpstr>Full Moon</vt:lpstr>
      <vt:lpstr>Microsoft ClipArt Gallery</vt:lpstr>
      <vt:lpstr>PowerPoint Presentation</vt:lpstr>
      <vt:lpstr>He is not here – for he is risen</vt:lpstr>
      <vt:lpstr>PowerPoint Presentation</vt:lpstr>
      <vt:lpstr>Key Characteristics of Acts</vt:lpstr>
      <vt:lpstr>Sermons in the Book of Acts</vt:lpstr>
      <vt:lpstr>Sermons in the Book of Acts</vt:lpstr>
      <vt:lpstr>Sermons in the Book of Acts</vt:lpstr>
      <vt:lpstr>The Kerygma ("Proclamation") of the Early Church</vt:lpstr>
      <vt:lpstr>Pentecost Outline</vt:lpstr>
      <vt:lpstr>Increasing Polarization</vt:lpstr>
      <vt:lpstr>Great Periods in the Life of Christ</vt:lpstr>
      <vt:lpstr>Resurrection Appearances of Jesus</vt:lpstr>
      <vt:lpstr>PowerPoint Presentation</vt:lpstr>
      <vt:lpstr>The Tomb &amp; Golgotha Over Time</vt:lpstr>
      <vt:lpstr>AD 325-335 Constantine's Church (Open air Triportico)</vt:lpstr>
      <vt:lpstr>11th-12th Cent. Crusader Church (Enclosed Triportico)</vt:lpstr>
      <vt:lpstr>Church of the Holy Sepulchre (Embellished Domes Today)</vt:lpstr>
      <vt:lpstr>Church of the Holy Sepulchre (Embellished Domes Today)</vt:lpstr>
      <vt:lpstr>A Dome to Outshine the Dome</vt:lpstr>
      <vt:lpstr>PowerPoint Presentation</vt:lpstr>
      <vt:lpstr>Roman Soldier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The empty tomb shows that Christ is alive today  (John 20:1-9).</vt:lpstr>
      <vt:lpstr>“The Gospel of John” ® Movie</vt:lpstr>
      <vt:lpstr>Three Initial Witnesses  (John 20)</vt:lpstr>
      <vt:lpstr>The stone was rolled away…</vt:lpstr>
      <vt:lpstr>The Garden Tomb</vt:lpstr>
      <vt:lpstr>The Garden Tomb</vt:lpstr>
      <vt:lpstr>Empty linens</vt:lpstr>
      <vt:lpstr>PowerPoint Presentation</vt:lpstr>
      <vt:lpstr>PowerPoint Presentation</vt:lpstr>
      <vt:lpstr>PowerPoint Presentation</vt:lpstr>
      <vt:lpstr>PowerPoint Presentation</vt:lpstr>
      <vt:lpstr>PowerPoint Presentation</vt:lpstr>
      <vt:lpstr>THE WORD IN PICTURES</vt:lpstr>
      <vt:lpstr>Used with Permission</vt:lpstr>
      <vt:lpstr>A Prophetic Weekend</vt:lpstr>
      <vt:lpstr>Passover: Pilgrimage Feast #1</vt:lpstr>
      <vt:lpstr>Firstfruits: Wave Sheaf Offering</vt:lpstr>
      <vt:lpstr>Firstfruits Temple Offering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“Seeing” in John 20:5-8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Christ's resurrection meets you at your need  (John 20:10-29)</vt:lpstr>
      <vt:lpstr>PowerPoint Presentation</vt:lpstr>
      <vt:lpstr>Women at the Tomb</vt:lpstr>
      <vt:lpstr>Who moved the stone?</vt:lpstr>
      <vt:lpstr>PowerPoint Presentation</vt:lpstr>
      <vt:lpstr>Guards Bribed (Matt 28:12)</vt:lpstr>
      <vt:lpstr>PowerPoint Presentation</vt:lpstr>
      <vt:lpstr>Could mortals and those in glorified bodies really live together?</vt:lpstr>
      <vt:lpstr>Could mortals and those in glorified bodies really live together?</vt:lpstr>
      <vt:lpstr>Could mortals and those in glorified bodies really live together?</vt:lpstr>
      <vt:lpstr>Only at dinner did they recognize Jesus</vt:lpstr>
      <vt:lpstr>Could mortals and those in glorified bodies really live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II. Christ's resurrection meets you at your need  (20:10-29)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II. Christ's resurrection meets you at your need  (20:10-29)</vt:lpstr>
      <vt:lpstr>What would it take to turn the despondent Peter around?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How does Jesus restore us after we really mess things up?</vt:lpstr>
      <vt:lpstr>A Regretful Peter</vt:lpstr>
      <vt:lpstr>A Resurrected Savior</vt:lpstr>
      <vt:lpstr>The Sea of Tiberias (John 21)</vt:lpstr>
      <vt:lpstr>Movements</vt:lpstr>
      <vt:lpstr>I. Admit you need Christ even where you feel competent (21:1-14).</vt:lpstr>
      <vt:lpstr>“Have you caught anything?”</vt:lpstr>
      <vt:lpstr>“No.”  “Cast your net on the right side.”  “Whoa!”</vt:lpstr>
      <vt:lpstr>John: “It's the Lord!”  Peter: “Jump!”</vt:lpstr>
      <vt:lpstr>What's the point of this miracle?</vt:lpstr>
      <vt:lpstr>Fish Déjà Vu</vt:lpstr>
      <vt:lpstr>Do you admit that you need Christ even in your area of competence?</vt:lpstr>
      <vt:lpstr>“Have you sold anything?”  "No, Lord"</vt:lpstr>
      <vt:lpstr>What's your area of competence?</vt:lpstr>
      <vt:lpstr>I. Admit you need Christ even where you feel competent  (John 21:1-14).</vt:lpstr>
      <vt:lpstr>II. Show your love for Christ by loving people (John 21:15-17).</vt:lpstr>
      <vt:lpstr>“Do you love me more than these?”</vt:lpstr>
      <vt:lpstr>Three Questions</vt:lpstr>
      <vt:lpstr>Three Reinstatements</vt:lpstr>
      <vt:lpstr>"Feed my sheep."</vt:lpstr>
      <vt:lpstr>Teaching Responsibility</vt:lpstr>
      <vt:lpstr>Don’t feed sheep junk food!</vt:lpstr>
      <vt:lpstr>Don’t abuse sheep!</vt:lpstr>
      <vt:lpstr>"Feed my sheep."</vt:lpstr>
      <vt:lpstr>How to get Peter out of his tunnel…</vt:lpstr>
      <vt:lpstr>Do You Agape Others?</vt:lpstr>
      <vt:lpstr>Loving people is loving Christ</vt:lpstr>
      <vt:lpstr>Categories of Gifts (1 Peter 4:11)</vt:lpstr>
      <vt:lpstr>“…When you are old, you will stretch out your hands, and someone else will dress you and lead you where you do not want to go” (21:18)</vt:lpstr>
      <vt:lpstr>Peter asked Jesus, “What about him, Lord?"  (John 21:21).</vt:lpstr>
      <vt:lpstr>Jesus replied, “If I want him to remain alive until I return, what is that to you? As for you, follow me" (John 21:22).</vt:lpstr>
      <vt:lpstr>Jesus also commands us not to question his calling for others </vt:lpstr>
      <vt:lpstr>How does Jesus restore us?</vt:lpstr>
      <vt:lpstr>Jesus restores us to the calling He has for us!</vt:lpstr>
      <vt:lpstr>How do you find the calling He has for you?</vt:lpstr>
      <vt:lpstr>I. Admit you need Christ even where you feel competent  (John 21:1-14).</vt:lpstr>
      <vt:lpstr>II. Show your love for Christ by loving people (John 21:15-17).</vt:lpstr>
      <vt:lpstr>III. Don't worry about Christ’s plan for others (John 21:18-23).</vt:lpstr>
      <vt:lpstr>John's Conclusion (21:24-25)</vt:lpstr>
      <vt:lpstr>Believe in Jesus</vt:lpstr>
      <vt:lpstr>Textual Variants of John 20:31</vt:lpstr>
      <vt:lpstr>"Follow me"</vt:lpstr>
      <vt:lpstr>PowerPoint Presentation</vt:lpstr>
      <vt:lpstr>Matthew 28:18-20 NLT</vt:lpstr>
      <vt:lpstr>The Great Commission</vt:lpstr>
      <vt:lpstr>The Great Commission</vt:lpstr>
      <vt:lpstr>Since Jesus is king, then believers will rule with him!</vt:lpstr>
      <vt:lpstr>Believers will rule the earth  (Rev. 5:10 NLT). </vt:lpstr>
      <vt:lpstr>Revelation 20:4-6 Diagrammed</vt:lpstr>
      <vt:lpstr>Since Jesus fulfilled all the requirements to be Israel's king, we will rule with him!</vt:lpstr>
      <vt:lpstr>Do you trust the King right now?</vt:lpstr>
      <vt:lpstr>Will you stand?</vt:lpstr>
      <vt:lpstr>Jesus is both Lamb and Lion</vt:lpstr>
      <vt:lpstr>"I trust in your death for me."</vt:lpstr>
      <vt:lpstr>Are you ready to rule?</vt:lpstr>
      <vt:lpstr>Be faithful NOW</vt:lpstr>
      <vt:lpstr>Mark 16:9-20</vt:lpstr>
      <vt:lpstr>3 Manuscript Text Types</vt:lpstr>
      <vt:lpstr>What about Mark 16:9-20?</vt:lpstr>
      <vt:lpstr>Application</vt:lpstr>
      <vt:lpstr>PowerPoint Presentation</vt:lpstr>
      <vt:lpstr>Four Great Commissions</vt:lpstr>
      <vt:lpstr>PowerPoint Presentation</vt:lpstr>
      <vt:lpstr>PowerPoint Presentation</vt:lpstr>
      <vt:lpstr>"In my first book I told you, Theophilus, about everything Jesus began to do and teach 2 until the day he was taken up to heaven after giving his chosen apostles further instructions through the Holy Spirit"  (Acts 1:1–2 NLT).</vt:lpstr>
      <vt:lpstr>"During the forty days after he suffered and died, he appeared to the apostles from time to time, and he proved to them in many ways that he was actually alive"  (Acts 1:3a NLT).</vt:lpstr>
      <vt:lpstr>PowerPoint Presentation</vt:lpstr>
      <vt:lpstr>PowerPoint Presentation</vt:lpstr>
      <vt:lpstr>PowerPoint Presentation</vt:lpstr>
      <vt:lpstr>PowerPoint Presentation</vt:lpstr>
      <vt:lpstr>PowerPoint Presentation</vt:lpstr>
      <vt:lpstr>"During the forty days after he suffered and died, he appeared to the apostles from time to time, and he proved to them in many ways that he was actually alive. And he talked to them about the Kingdom of God"  (Acts 1:3 NLT).</vt:lpstr>
      <vt:lpstr>A Dispensational Timeline</vt:lpstr>
      <vt:lpstr>A Literal, Political Kingdom</vt:lpstr>
      <vt:lpstr>United Nations Building, New York</vt:lpstr>
      <vt:lpstr>Incredibly Long Life (NIV)!</vt:lpstr>
      <vt:lpstr>PowerPoint Presentation</vt:lpstr>
      <vt:lpstr>Key Characteristics of Acts</vt:lpstr>
      <vt:lpstr>Will you at this time restore the kingdom to yourself?</vt:lpstr>
      <vt:lpstr>PowerPoint Presentation</vt:lpstr>
      <vt:lpstr>“…you shall be my witnesses”</vt:lpstr>
      <vt:lpstr>The Witness Stand</vt:lpstr>
      <vt:lpstr>Acts 1:8 NAU</vt:lpstr>
      <vt:lpstr>Bible Lands Blank 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The Spirit Leaves &amp; Returns</vt:lpstr>
      <vt:lpstr>Jesus ascended to the Father</vt:lpstr>
      <vt:lpstr>PowerPoint Presentation</vt:lpstr>
      <vt:lpstr>GALILEAN MINISTRY</vt:lpstr>
      <vt:lpstr>Introduction</vt:lpstr>
      <vt:lpstr>Intro to Parable</vt:lpstr>
      <vt:lpstr>Parables: Views</vt:lpstr>
      <vt:lpstr>COMMON PARABLE STRUCTURES  Triadic Parables</vt:lpstr>
      <vt:lpstr>COMMON PARABLE STRUCTURES  Dyadic Parables</vt:lpstr>
      <vt:lpstr>MINISTRY OF VARIOUS WOMEN   (Luke 7:36-8:3)</vt:lpstr>
      <vt:lpstr>Historicity</vt:lpstr>
      <vt:lpstr>Theological Distinctives</vt:lpstr>
      <vt:lpstr>PowerPoint Presentation</vt:lpstr>
      <vt:lpstr>Why did John write about Jesus' miracles?</vt:lpstr>
      <vt:lpstr>MIRACLES Background Considerations</vt:lpstr>
      <vt:lpstr>MIRACLES Background Considerations</vt:lpstr>
      <vt:lpstr>Historicity</vt:lpstr>
      <vt:lpstr>Each Gospel Has a Theological Distinctive</vt:lpstr>
      <vt:lpstr>Withdrawal from Galilee </vt:lpstr>
      <vt:lpstr>Withdrawal from Galilee </vt:lpstr>
      <vt:lpstr>Withdrawal from Galilee </vt:lpstr>
      <vt:lpstr>Theological Distinctives</vt:lpstr>
      <vt:lpstr>Conclusion</vt:lpstr>
      <vt:lpstr>1 Corinthians 15</vt:lpstr>
      <vt:lpstr>His Body,  Our Bodies </vt:lpstr>
      <vt:lpstr>Friday, 22 April 2022</vt:lpstr>
      <vt:lpstr>Give Up God  (2022 NY Times)  —Passover Issue  (= Good Friday)</vt:lpstr>
      <vt:lpstr>March 2013 at FAU</vt:lpstr>
      <vt:lpstr>March 2013 at FAU</vt:lpstr>
      <vt:lpstr>March 2013 at FAU</vt:lpstr>
      <vt:lpstr>March 2013 at FAUX</vt:lpstr>
      <vt:lpstr>The month of March…</vt:lpstr>
      <vt:lpstr>“The Bones of Jesus”</vt:lpstr>
      <vt:lpstr>What difference does it make to you?</vt:lpstr>
      <vt:lpstr>The Garden Tomb</vt:lpstr>
      <vt:lpstr>He is not here – for he is risen</vt:lpstr>
      <vt:lpstr>The Aegean Area</vt:lpstr>
      <vt:lpstr>The Corinthian Isthmus</vt:lpstr>
      <vt:lpstr>Epicureans &amp; Stoics at the Parthenon</vt:lpstr>
      <vt:lpstr>Why is it important?</vt:lpstr>
      <vt:lpstr>I. Christ's resurrection is a key part of the gospel  (1 Cor. 15:1-11). </vt:lpstr>
      <vt:lpstr>"Now, brothers, I want to remind you of the gospel  I preached to you…   For what I received I passed on to you of first importance…"   (1 Cor 15:1a, 3a NIV)</vt:lpstr>
      <vt:lpstr>What's the Gospel?</vt:lpstr>
      <vt:lpstr>The Full Gospel</vt:lpstr>
      <vt:lpstr>What's the Difference?</vt:lpstr>
      <vt:lpstr>What's the Difference?</vt:lpstr>
      <vt:lpstr>He is not here – for he is risen</vt:lpstr>
      <vt:lpstr>I. Christ's resurrection is a key part of the gospel  (1 Cor. 15:1-11). </vt:lpstr>
      <vt:lpstr>II. Christ's resurrection will resurrect us in new bodies later (1 Cor 15:12-57).</vt:lpstr>
      <vt:lpstr>We teach…</vt:lpstr>
      <vt:lpstr>Doubting the resurrection leads to hopelessness (12-19)</vt:lpstr>
      <vt:lpstr>Black</vt:lpstr>
      <vt:lpstr>Doubting the resurrection leads to hopelessness (12-19)</vt:lpstr>
      <vt:lpstr>PowerPoint Presentation</vt:lpstr>
      <vt:lpstr>Believing the resurrection leads to hope (20-28)</vt:lpstr>
      <vt:lpstr>Hope for our resurrection comes from His victory over the cross (20-23)</vt:lpstr>
      <vt:lpstr>Firstfruits: Wave Sheaf Offering</vt:lpstr>
      <vt:lpstr>Firstfruits Temple Offering</vt:lpstr>
      <vt:lpstr>• We will reign with Christ  (24-27a)! </vt:lpstr>
      <vt:lpstr>His kingdom will be over all (27b-28) </vt:lpstr>
      <vt:lpstr>First Century Christian Baptism</vt:lpstr>
      <vt:lpstr>Resurrection?</vt:lpstr>
      <vt:lpstr>Silk Air MI 185 Crash 19 December 1997</vt:lpstr>
      <vt:lpstr>“Hope” in reincarnations…</vt:lpstr>
      <vt:lpstr>What does hope in Christ offer us instead?</vt:lpstr>
      <vt:lpstr>Christ's resurrection will give us bodies that far outshine our earthly bodies (35-57).</vt:lpstr>
      <vt:lpstr>Perfect Bodies!</vt:lpstr>
      <vt:lpstr>1 Corinthians 15</vt:lpstr>
      <vt:lpstr>Three Illustrations of Our New Bodies:</vt:lpstr>
      <vt:lpstr>• Plant Life (36-38)</vt:lpstr>
      <vt:lpstr>• Plant Life (36-38)</vt:lpstr>
      <vt:lpstr>• Animal Life (39)</vt:lpstr>
      <vt:lpstr>• Inanimate Objects (40-41)</vt:lpstr>
      <vt:lpstr>The Resurrected Body (42-57)</vt:lpstr>
      <vt:lpstr>Resurrection is better (42-44a)!</vt:lpstr>
      <vt:lpstr>Black</vt:lpstr>
      <vt:lpstr>LORD of Lords</vt:lpstr>
      <vt:lpstr>We shall not all sleep…</vt:lpstr>
      <vt:lpstr>The Rapture</vt:lpstr>
      <vt:lpstr>We will join him in the clouds</vt:lpstr>
      <vt:lpstr>Black</vt:lpstr>
      <vt:lpstr>1 Cor 15:55 Text</vt:lpstr>
      <vt:lpstr>III. Our future resurrection should spur us to serve Him confidently now  (1 Cor 15:58). </vt:lpstr>
      <vt:lpstr>He is not here – for he is risen</vt:lpstr>
      <vt:lpstr>Since Christ rose, you will too!  So live like it!</vt:lpstr>
      <vt:lpstr>Resurrection life!</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125</cp:revision>
  <dcterms:created xsi:type="dcterms:W3CDTF">2018-02-05T03:13:19Z</dcterms:created>
  <dcterms:modified xsi:type="dcterms:W3CDTF">2025-12-13T19:47:14Z</dcterms:modified>
</cp:coreProperties>
</file>