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6.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9.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0.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1.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3.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4.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7.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8.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29.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0.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1.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2.xml" ContentType="application/vnd.openxmlformats-officedocument.theme+xml"/>
  <Override PartName="/ppt/slideLayouts/slideLayout362.xml" ContentType="application/vnd.openxmlformats-officedocument.presentationml.slideLayout+xml"/>
  <Override PartName="/ppt/theme/theme33.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34.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5.xml" ContentType="application/vnd.openxmlformats-officedocument.theme+xml"/>
  <Override PartName="/ppt/slideLayouts/slideLayout387.xml" ContentType="application/vnd.openxmlformats-officedocument.presentationml.slideLayout+xml"/>
  <Override PartName="/ppt/theme/theme36.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7.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8.xml" ContentType="application/vnd.openxmlformats-officedocument.theme+xml"/>
  <Override PartName="/ppt/slideLayouts/slideLayout410.xml" ContentType="application/vnd.openxmlformats-officedocument.presentationml.slideLayout+xml"/>
  <Override PartName="/ppt/theme/theme39.xml" ContentType="application/vnd.openxmlformats-officedocument.theme+xml"/>
  <Override PartName="/ppt/slideLayouts/slideLayout411.xml" ContentType="application/vnd.openxmlformats-officedocument.presentationml.slideLayout+xml"/>
  <Override PartName="/ppt/theme/theme40.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41.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2.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3.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44.xml" ContentType="application/vnd.openxmlformats-officedocument.theme+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theme/theme45.xml" ContentType="application/vnd.openxmlformats-officedocument.theme+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theme/theme46.xml" ContentType="application/vnd.openxmlformats-officedocument.theme+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theme/theme47.xml" ContentType="application/vnd.openxmlformats-officedocument.theme+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8.xml" ContentType="application/vnd.openxmlformats-officedocument.theme+xml"/>
  <Override PartName="/ppt/theme/theme4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 id="2147483721" r:id="rId6"/>
    <p:sldMasterId id="2147483734" r:id="rId7"/>
    <p:sldMasterId id="2147483746" r:id="rId8"/>
    <p:sldMasterId id="2147483759" r:id="rId9"/>
    <p:sldMasterId id="2147483771" r:id="rId10"/>
    <p:sldMasterId id="2147483783" r:id="rId11"/>
    <p:sldMasterId id="2147483797" r:id="rId12"/>
    <p:sldMasterId id="2147483811" r:id="rId13"/>
    <p:sldMasterId id="2147483824" r:id="rId14"/>
    <p:sldMasterId id="2147483836" r:id="rId15"/>
    <p:sldMasterId id="2147483848" r:id="rId16"/>
    <p:sldMasterId id="2147483861" r:id="rId17"/>
    <p:sldMasterId id="2147483873" r:id="rId18"/>
    <p:sldMasterId id="2147483885" r:id="rId19"/>
    <p:sldMasterId id="2147483897" r:id="rId20"/>
    <p:sldMasterId id="2147483909" r:id="rId21"/>
    <p:sldMasterId id="2147483921" r:id="rId22"/>
    <p:sldMasterId id="2147483933" r:id="rId23"/>
    <p:sldMasterId id="2147483945" r:id="rId24"/>
    <p:sldMasterId id="2147483957" r:id="rId25"/>
    <p:sldMasterId id="2147483969" r:id="rId26"/>
    <p:sldMasterId id="2147483981" r:id="rId27"/>
    <p:sldMasterId id="2147483993" r:id="rId28"/>
    <p:sldMasterId id="2147484005" r:id="rId29"/>
    <p:sldMasterId id="2147484017" r:id="rId30"/>
    <p:sldMasterId id="2147484029" r:id="rId31"/>
    <p:sldMasterId id="2147484041" r:id="rId32"/>
    <p:sldMasterId id="2147484053" r:id="rId33"/>
    <p:sldMasterId id="2147484055" r:id="rId34"/>
    <p:sldMasterId id="2147484067" r:id="rId35"/>
    <p:sldMasterId id="2147484081" r:id="rId36"/>
    <p:sldMasterId id="2147484083" r:id="rId37"/>
    <p:sldMasterId id="2147484095" r:id="rId38"/>
    <p:sldMasterId id="2147484107" r:id="rId39"/>
    <p:sldMasterId id="2147484109" r:id="rId40"/>
    <p:sldMasterId id="2147484111" r:id="rId41"/>
    <p:sldMasterId id="2147484125" r:id="rId42"/>
    <p:sldMasterId id="2147484137" r:id="rId43"/>
    <p:sldMasterId id="2147484149" r:id="rId44"/>
    <p:sldMasterId id="2147484162" r:id="rId45"/>
    <p:sldMasterId id="2147484174" r:id="rId46"/>
    <p:sldMasterId id="2147484187" r:id="rId47"/>
    <p:sldMasterId id="2147484200" r:id="rId48"/>
  </p:sldMasterIdLst>
  <p:notesMasterIdLst>
    <p:notesMasterId r:id="rId294"/>
  </p:notesMasterIdLst>
  <p:sldIdLst>
    <p:sldId id="256" r:id="rId49"/>
    <p:sldId id="5338" r:id="rId50"/>
    <p:sldId id="5339" r:id="rId51"/>
    <p:sldId id="5413" r:id="rId52"/>
    <p:sldId id="362" r:id="rId53"/>
    <p:sldId id="5422" r:id="rId54"/>
    <p:sldId id="5418" r:id="rId55"/>
    <p:sldId id="5425" r:id="rId56"/>
    <p:sldId id="5424" r:id="rId57"/>
    <p:sldId id="5426" r:id="rId58"/>
    <p:sldId id="5423" r:id="rId59"/>
    <p:sldId id="257" r:id="rId60"/>
    <p:sldId id="5421" r:id="rId61"/>
    <p:sldId id="5417" r:id="rId62"/>
    <p:sldId id="5416" r:id="rId63"/>
    <p:sldId id="402" r:id="rId64"/>
    <p:sldId id="5420" r:id="rId65"/>
    <p:sldId id="5415" r:id="rId66"/>
    <p:sldId id="258" r:id="rId67"/>
    <p:sldId id="5414" r:id="rId68"/>
    <p:sldId id="399" r:id="rId69"/>
    <p:sldId id="400" r:id="rId70"/>
    <p:sldId id="401" r:id="rId71"/>
    <p:sldId id="403" r:id="rId72"/>
    <p:sldId id="404" r:id="rId73"/>
    <p:sldId id="405" r:id="rId74"/>
    <p:sldId id="259" r:id="rId75"/>
    <p:sldId id="278" r:id="rId76"/>
    <p:sldId id="279" r:id="rId77"/>
    <p:sldId id="280" r:id="rId78"/>
    <p:sldId id="282" r:id="rId79"/>
    <p:sldId id="297" r:id="rId80"/>
    <p:sldId id="298" r:id="rId81"/>
    <p:sldId id="5360" r:id="rId82"/>
    <p:sldId id="260" r:id="rId83"/>
    <p:sldId id="281" r:id="rId84"/>
    <p:sldId id="283" r:id="rId85"/>
    <p:sldId id="284" r:id="rId86"/>
    <p:sldId id="285" r:id="rId87"/>
    <p:sldId id="286" r:id="rId88"/>
    <p:sldId id="287" r:id="rId89"/>
    <p:sldId id="288" r:id="rId90"/>
    <p:sldId id="406" r:id="rId91"/>
    <p:sldId id="261" r:id="rId92"/>
    <p:sldId id="289" r:id="rId93"/>
    <p:sldId id="290" r:id="rId94"/>
    <p:sldId id="291" r:id="rId95"/>
    <p:sldId id="292" r:id="rId96"/>
    <p:sldId id="293" r:id="rId97"/>
    <p:sldId id="294" r:id="rId98"/>
    <p:sldId id="295" r:id="rId99"/>
    <p:sldId id="296" r:id="rId100"/>
    <p:sldId id="407" r:id="rId101"/>
    <p:sldId id="262" r:id="rId102"/>
    <p:sldId id="411" r:id="rId103"/>
    <p:sldId id="263" r:id="rId104"/>
    <p:sldId id="363" r:id="rId105"/>
    <p:sldId id="264" r:id="rId106"/>
    <p:sldId id="357" r:id="rId107"/>
    <p:sldId id="358" r:id="rId108"/>
    <p:sldId id="359" r:id="rId109"/>
    <p:sldId id="360" r:id="rId110"/>
    <p:sldId id="361" r:id="rId111"/>
    <p:sldId id="265" r:id="rId112"/>
    <p:sldId id="266" r:id="rId113"/>
    <p:sldId id="299" r:id="rId114"/>
    <p:sldId id="300" r:id="rId115"/>
    <p:sldId id="301" r:id="rId116"/>
    <p:sldId id="302" r:id="rId117"/>
    <p:sldId id="303" r:id="rId118"/>
    <p:sldId id="304" r:id="rId119"/>
    <p:sldId id="305" r:id="rId120"/>
    <p:sldId id="306" r:id="rId121"/>
    <p:sldId id="307" r:id="rId122"/>
    <p:sldId id="308" r:id="rId123"/>
    <p:sldId id="312" r:id="rId124"/>
    <p:sldId id="313" r:id="rId125"/>
    <p:sldId id="314" r:id="rId126"/>
    <p:sldId id="309" r:id="rId127"/>
    <p:sldId id="310" r:id="rId128"/>
    <p:sldId id="267" r:id="rId129"/>
    <p:sldId id="410" r:id="rId130"/>
    <p:sldId id="311" r:id="rId131"/>
    <p:sldId id="315" r:id="rId132"/>
    <p:sldId id="316" r:id="rId133"/>
    <p:sldId id="317" r:id="rId134"/>
    <p:sldId id="318" r:id="rId135"/>
    <p:sldId id="319" r:id="rId136"/>
    <p:sldId id="320" r:id="rId137"/>
    <p:sldId id="321" r:id="rId138"/>
    <p:sldId id="322" r:id="rId139"/>
    <p:sldId id="323" r:id="rId140"/>
    <p:sldId id="324" r:id="rId141"/>
    <p:sldId id="325" r:id="rId142"/>
    <p:sldId id="268" r:id="rId143"/>
    <p:sldId id="326" r:id="rId144"/>
    <p:sldId id="327" r:id="rId145"/>
    <p:sldId id="328" r:id="rId146"/>
    <p:sldId id="329" r:id="rId147"/>
    <p:sldId id="330" r:id="rId148"/>
    <p:sldId id="331" r:id="rId149"/>
    <p:sldId id="332" r:id="rId150"/>
    <p:sldId id="333" r:id="rId151"/>
    <p:sldId id="334" r:id="rId152"/>
    <p:sldId id="335" r:id="rId153"/>
    <p:sldId id="336" r:id="rId154"/>
    <p:sldId id="337" r:id="rId155"/>
    <p:sldId id="338" r:id="rId156"/>
    <p:sldId id="339" r:id="rId157"/>
    <p:sldId id="340" r:id="rId158"/>
    <p:sldId id="341" r:id="rId159"/>
    <p:sldId id="342" r:id="rId160"/>
    <p:sldId id="408" r:id="rId161"/>
    <p:sldId id="409" r:id="rId162"/>
    <p:sldId id="343" r:id="rId163"/>
    <p:sldId id="344" r:id="rId164"/>
    <p:sldId id="345" r:id="rId165"/>
    <p:sldId id="346" r:id="rId166"/>
    <p:sldId id="347" r:id="rId167"/>
    <p:sldId id="348" r:id="rId168"/>
    <p:sldId id="349" r:id="rId169"/>
    <p:sldId id="350" r:id="rId170"/>
    <p:sldId id="351" r:id="rId171"/>
    <p:sldId id="352" r:id="rId172"/>
    <p:sldId id="353" r:id="rId173"/>
    <p:sldId id="354" r:id="rId174"/>
    <p:sldId id="355" r:id="rId175"/>
    <p:sldId id="356" r:id="rId176"/>
    <p:sldId id="414" r:id="rId177"/>
    <p:sldId id="415" r:id="rId178"/>
    <p:sldId id="416" r:id="rId179"/>
    <p:sldId id="417" r:id="rId180"/>
    <p:sldId id="418" r:id="rId181"/>
    <p:sldId id="419" r:id="rId182"/>
    <p:sldId id="420" r:id="rId183"/>
    <p:sldId id="421" r:id="rId184"/>
    <p:sldId id="422" r:id="rId185"/>
    <p:sldId id="423" r:id="rId186"/>
    <p:sldId id="424" r:id="rId187"/>
    <p:sldId id="425" r:id="rId188"/>
    <p:sldId id="426" r:id="rId189"/>
    <p:sldId id="427" r:id="rId190"/>
    <p:sldId id="428" r:id="rId191"/>
    <p:sldId id="429" r:id="rId192"/>
    <p:sldId id="430" r:id="rId193"/>
    <p:sldId id="431" r:id="rId194"/>
    <p:sldId id="432" r:id="rId195"/>
    <p:sldId id="433" r:id="rId196"/>
    <p:sldId id="434" r:id="rId197"/>
    <p:sldId id="435" r:id="rId198"/>
    <p:sldId id="436" r:id="rId199"/>
    <p:sldId id="437" r:id="rId200"/>
    <p:sldId id="438" r:id="rId201"/>
    <p:sldId id="439" r:id="rId202"/>
    <p:sldId id="440" r:id="rId203"/>
    <p:sldId id="441" r:id="rId204"/>
    <p:sldId id="442" r:id="rId205"/>
    <p:sldId id="443" r:id="rId206"/>
    <p:sldId id="444" r:id="rId207"/>
    <p:sldId id="445" r:id="rId208"/>
    <p:sldId id="446" r:id="rId209"/>
    <p:sldId id="447" r:id="rId210"/>
    <p:sldId id="448" r:id="rId211"/>
    <p:sldId id="449" r:id="rId212"/>
    <p:sldId id="450" r:id="rId213"/>
    <p:sldId id="451" r:id="rId214"/>
    <p:sldId id="452" r:id="rId215"/>
    <p:sldId id="453" r:id="rId216"/>
    <p:sldId id="454" r:id="rId217"/>
    <p:sldId id="455" r:id="rId218"/>
    <p:sldId id="456" r:id="rId219"/>
    <p:sldId id="458" r:id="rId220"/>
    <p:sldId id="457" r:id="rId221"/>
    <p:sldId id="269" r:id="rId222"/>
    <p:sldId id="364" r:id="rId223"/>
    <p:sldId id="365" r:id="rId224"/>
    <p:sldId id="366" r:id="rId225"/>
    <p:sldId id="367" r:id="rId226"/>
    <p:sldId id="368" r:id="rId227"/>
    <p:sldId id="369" r:id="rId228"/>
    <p:sldId id="370" r:id="rId229"/>
    <p:sldId id="371" r:id="rId230"/>
    <p:sldId id="372" r:id="rId231"/>
    <p:sldId id="373" r:id="rId232"/>
    <p:sldId id="374" r:id="rId233"/>
    <p:sldId id="375" r:id="rId234"/>
    <p:sldId id="376" r:id="rId235"/>
    <p:sldId id="377" r:id="rId236"/>
    <p:sldId id="378" r:id="rId237"/>
    <p:sldId id="275" r:id="rId238"/>
    <p:sldId id="270" r:id="rId239"/>
    <p:sldId id="598" r:id="rId240"/>
    <p:sldId id="4461" r:id="rId241"/>
    <p:sldId id="4462" r:id="rId242"/>
    <p:sldId id="599" r:id="rId243"/>
    <p:sldId id="600" r:id="rId244"/>
    <p:sldId id="601" r:id="rId245"/>
    <p:sldId id="602" r:id="rId246"/>
    <p:sldId id="604" r:id="rId247"/>
    <p:sldId id="4463" r:id="rId248"/>
    <p:sldId id="4464" r:id="rId249"/>
    <p:sldId id="4465" r:id="rId250"/>
    <p:sldId id="4466" r:id="rId251"/>
    <p:sldId id="4467" r:id="rId252"/>
    <p:sldId id="605" r:id="rId253"/>
    <p:sldId id="1145" r:id="rId254"/>
    <p:sldId id="4471" r:id="rId255"/>
    <p:sldId id="3665" r:id="rId256"/>
    <p:sldId id="4472" r:id="rId257"/>
    <p:sldId id="3681" r:id="rId258"/>
    <p:sldId id="3644" r:id="rId259"/>
    <p:sldId id="4473" r:id="rId260"/>
    <p:sldId id="606" r:id="rId261"/>
    <p:sldId id="607" r:id="rId262"/>
    <p:sldId id="609" r:id="rId263"/>
    <p:sldId id="610" r:id="rId264"/>
    <p:sldId id="611" r:id="rId265"/>
    <p:sldId id="612" r:id="rId266"/>
    <p:sldId id="613" r:id="rId267"/>
    <p:sldId id="614" r:id="rId268"/>
    <p:sldId id="4474" r:id="rId269"/>
    <p:sldId id="412" r:id="rId270"/>
    <p:sldId id="271" r:id="rId271"/>
    <p:sldId id="379" r:id="rId272"/>
    <p:sldId id="380" r:id="rId273"/>
    <p:sldId id="381" r:id="rId274"/>
    <p:sldId id="382" r:id="rId275"/>
    <p:sldId id="383" r:id="rId276"/>
    <p:sldId id="384" r:id="rId277"/>
    <p:sldId id="385" r:id="rId278"/>
    <p:sldId id="387" r:id="rId279"/>
    <p:sldId id="388" r:id="rId280"/>
    <p:sldId id="272" r:id="rId281"/>
    <p:sldId id="413" r:id="rId282"/>
    <p:sldId id="389" r:id="rId283"/>
    <p:sldId id="390" r:id="rId284"/>
    <p:sldId id="392" r:id="rId285"/>
    <p:sldId id="393" r:id="rId286"/>
    <p:sldId id="394" r:id="rId287"/>
    <p:sldId id="395" r:id="rId288"/>
    <p:sldId id="396" r:id="rId289"/>
    <p:sldId id="397" r:id="rId290"/>
    <p:sldId id="398" r:id="rId291"/>
    <p:sldId id="276" r:id="rId292"/>
    <p:sldId id="277" r:id="rId29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D4E9C25-23D7-4760-9F46-5FA492ED885E}">
          <p14:sldIdLst>
            <p14:sldId id="256"/>
            <p14:sldId id="5338"/>
            <p14:sldId id="5339"/>
            <p14:sldId id="5413"/>
            <p14:sldId id="362"/>
            <p14:sldId id="5422"/>
            <p14:sldId id="5418"/>
            <p14:sldId id="5425"/>
            <p14:sldId id="5424"/>
            <p14:sldId id="5426"/>
            <p14:sldId id="5423"/>
          </p14:sldIdLst>
        </p14:section>
        <p14:section name="A. Preparation by the Women" id="{26C1BC22-497F-4365-8F33-E10AE22E26DB}">
          <p14:sldIdLst>
            <p14:sldId id="257"/>
            <p14:sldId id="5421"/>
            <p14:sldId id="5417"/>
            <p14:sldId id="5416"/>
            <p14:sldId id="402"/>
            <p14:sldId id="5420"/>
            <p14:sldId id="5415"/>
          </p14:sldIdLst>
        </p14:section>
        <p14:section name="B. Opening of the Tomb" id="{C1492A6E-2CF6-4CDE-A431-A25A4E8D32C8}">
          <p14:sldIdLst>
            <p14:sldId id="258"/>
            <p14:sldId id="5414"/>
            <p14:sldId id="399"/>
            <p14:sldId id="400"/>
            <p14:sldId id="401"/>
            <p14:sldId id="403"/>
            <p14:sldId id="404"/>
            <p14:sldId id="405"/>
          </p14:sldIdLst>
        </p14:section>
        <p14:section name="C. Visit of the Women" id="{44F684ED-8599-4D79-84A5-E30A6C3C2FC6}">
          <p14:sldIdLst>
            <p14:sldId id="259"/>
            <p14:sldId id="278"/>
            <p14:sldId id="279"/>
            <p14:sldId id="280"/>
            <p14:sldId id="282"/>
            <p14:sldId id="297"/>
            <p14:sldId id="298"/>
            <p14:sldId id="5360"/>
          </p14:sldIdLst>
        </p14:section>
        <p14:section name="D. Report to the Disciples" id="{BDFF4D65-1334-4553-BCDF-D5711F7550F2}">
          <p14:sldIdLst>
            <p14:sldId id="260"/>
            <p14:sldId id="281"/>
            <p14:sldId id="283"/>
            <p14:sldId id="284"/>
            <p14:sldId id="285"/>
            <p14:sldId id="286"/>
            <p14:sldId id="287"/>
            <p14:sldId id="288"/>
            <p14:sldId id="406"/>
          </p14:sldIdLst>
        </p14:section>
        <p14:section name="E. Appearance to Mary" id="{D76246A1-0627-4A69-B37D-FB30DFEC33B8}">
          <p14:sldIdLst>
            <p14:sldId id="261"/>
            <p14:sldId id="289"/>
            <p14:sldId id="290"/>
            <p14:sldId id="291"/>
            <p14:sldId id="292"/>
            <p14:sldId id="293"/>
            <p14:sldId id="294"/>
            <p14:sldId id="295"/>
            <p14:sldId id="296"/>
            <p14:sldId id="407"/>
          </p14:sldIdLst>
        </p14:section>
        <p14:section name="F. Appearance to the Women" id="{60BFDF76-BAFF-4467-83D0-1E68B204B033}">
          <p14:sldIdLst>
            <p14:sldId id="262"/>
            <p14:sldId id="411"/>
          </p14:sldIdLst>
        </p14:section>
        <p14:section name="G. Report of the Guard" id="{268A9FCC-3F02-4EB6-AA05-138001E4A218}">
          <p14:sldIdLst>
            <p14:sldId id="263"/>
            <p14:sldId id="363"/>
          </p14:sldIdLst>
        </p14:section>
        <p14:section name="H. Appearance to Two on Emmaus Road" id="{1D7E5179-97B5-4E77-8C66-7D4BCD3DC701}">
          <p14:sldIdLst>
            <p14:sldId id="264"/>
            <p14:sldId id="357"/>
            <p14:sldId id="358"/>
            <p14:sldId id="359"/>
            <p14:sldId id="360"/>
            <p14:sldId id="361"/>
          </p14:sldIdLst>
        </p14:section>
        <p14:section name="I. Report of the Two to Disciples" id="{AE104D87-E587-47EF-B4BA-2577F82FB739}">
          <p14:sldIdLst>
            <p14:sldId id="265"/>
          </p14:sldIdLst>
        </p14:section>
        <p14:section name="J. Appearance to Several Disciples" id="{2DFF97A1-2043-47D1-8FC3-6509E2EC0E58}">
          <p14:sldIdLst>
            <p14:sldId id="266"/>
            <p14:sldId id="299"/>
            <p14:sldId id="300"/>
            <p14:sldId id="301"/>
            <p14:sldId id="302"/>
            <p14:sldId id="303"/>
            <p14:sldId id="304"/>
            <p14:sldId id="305"/>
            <p14:sldId id="306"/>
            <p14:sldId id="307"/>
            <p14:sldId id="308"/>
            <p14:sldId id="312"/>
            <p14:sldId id="313"/>
            <p14:sldId id="314"/>
            <p14:sldId id="309"/>
            <p14:sldId id="310"/>
          </p14:sldIdLst>
        </p14:section>
        <p14:section name="K. Appearance to Eleven" id="{BDB8CDF1-5C14-4270-A483-EA7242D7C0DA}">
          <p14:sldIdLst>
            <p14:sldId id="267"/>
            <p14:sldId id="410"/>
            <p14:sldId id="311"/>
            <p14:sldId id="315"/>
            <p14:sldId id="316"/>
            <p14:sldId id="317"/>
            <p14:sldId id="318"/>
            <p14:sldId id="319"/>
            <p14:sldId id="320"/>
            <p14:sldId id="321"/>
            <p14:sldId id="322"/>
            <p14:sldId id="323"/>
            <p14:sldId id="324"/>
            <p14:sldId id="325"/>
          </p14:sldIdLst>
        </p14:section>
        <p14:section name="L. Appearance to Seven Disciples" id="{E4BF59F0-6633-48A7-BF0F-53A0E25A1973}">
          <p14:sldIdLst>
            <p14:sldId id="268"/>
            <p14:sldId id="326"/>
            <p14:sldId id="327"/>
            <p14:sldId id="328"/>
            <p14:sldId id="329"/>
            <p14:sldId id="330"/>
            <p14:sldId id="331"/>
            <p14:sldId id="332"/>
            <p14:sldId id="333"/>
            <p14:sldId id="334"/>
            <p14:sldId id="335"/>
            <p14:sldId id="336"/>
            <p14:sldId id="337"/>
            <p14:sldId id="338"/>
            <p14:sldId id="339"/>
            <p14:sldId id="340"/>
            <p14:sldId id="341"/>
            <p14:sldId id="342"/>
            <p14:sldId id="408"/>
            <p14:sldId id="409"/>
            <p14:sldId id="343"/>
            <p14:sldId id="344"/>
            <p14:sldId id="345"/>
            <p14:sldId id="346"/>
            <p14:sldId id="347"/>
            <p14:sldId id="348"/>
            <p14:sldId id="349"/>
            <p14:sldId id="350"/>
            <p14:sldId id="351"/>
            <p14:sldId id="352"/>
            <p14:sldId id="353"/>
            <p14:sldId id="354"/>
            <p14:sldId id="355"/>
            <p14:sldId id="356"/>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51"/>
            <p14:sldId id="452"/>
            <p14:sldId id="453"/>
            <p14:sldId id="454"/>
            <p14:sldId id="455"/>
            <p14:sldId id="456"/>
            <p14:sldId id="458"/>
            <p14:sldId id="457"/>
          </p14:sldIdLst>
        </p14:section>
        <p14:section name="M. Commission to Disciples" id="{7C69DB6A-393B-4558-8934-95929A0648DF}">
          <p14:sldIdLst>
            <p14:sldId id="269"/>
            <p14:sldId id="364"/>
            <p14:sldId id="365"/>
            <p14:sldId id="366"/>
            <p14:sldId id="367"/>
            <p14:sldId id="368"/>
            <p14:sldId id="369"/>
            <p14:sldId id="370"/>
            <p14:sldId id="371"/>
            <p14:sldId id="372"/>
            <p14:sldId id="373"/>
            <p14:sldId id="374"/>
            <p14:sldId id="375"/>
            <p14:sldId id="376"/>
            <p14:sldId id="377"/>
            <p14:sldId id="378"/>
          </p14:sldIdLst>
        </p14:section>
        <p14:section name="N. Final Commission" id="{E329F3F4-3DF7-4079-A02C-F218485BBF55}">
          <p14:sldIdLst>
            <p14:sldId id="275"/>
          </p14:sldIdLst>
        </p14:section>
        <p14:section name="O. Ascension of Christ" id="{D0AA46B2-6B3B-4BBF-809E-929D219F0834}">
          <p14:sldIdLst>
            <p14:sldId id="270"/>
            <p14:sldId id="598"/>
            <p14:sldId id="4461"/>
            <p14:sldId id="4462"/>
            <p14:sldId id="599"/>
            <p14:sldId id="600"/>
            <p14:sldId id="601"/>
            <p14:sldId id="602"/>
            <p14:sldId id="604"/>
            <p14:sldId id="4463"/>
            <p14:sldId id="4464"/>
            <p14:sldId id="4465"/>
            <p14:sldId id="4466"/>
            <p14:sldId id="4467"/>
            <p14:sldId id="605"/>
            <p14:sldId id="1145"/>
            <p14:sldId id="4471"/>
            <p14:sldId id="3665"/>
            <p14:sldId id="4472"/>
            <p14:sldId id="3681"/>
            <p14:sldId id="3644"/>
            <p14:sldId id="4473"/>
            <p14:sldId id="606"/>
            <p14:sldId id="607"/>
            <p14:sldId id="609"/>
            <p14:sldId id="610"/>
            <p14:sldId id="611"/>
            <p14:sldId id="612"/>
            <p14:sldId id="613"/>
            <p14:sldId id="614"/>
            <p14:sldId id="4474"/>
            <p14:sldId id="412"/>
          </p14:sldIdLst>
        </p14:section>
        <p14:section name="P. Parables of Christ" id="{E455B21F-F4D0-46B6-925C-CEF0ACF9D4C7}">
          <p14:sldIdLst>
            <p14:sldId id="271"/>
            <p14:sldId id="379"/>
            <p14:sldId id="380"/>
            <p14:sldId id="381"/>
            <p14:sldId id="382"/>
            <p14:sldId id="383"/>
            <p14:sldId id="384"/>
            <p14:sldId id="385"/>
            <p14:sldId id="387"/>
            <p14:sldId id="388"/>
          </p14:sldIdLst>
        </p14:section>
        <p14:section name="Q. Miracles of Christ" id="{16205E4D-E39B-4847-BDE6-D353437261B5}">
          <p14:sldIdLst>
            <p14:sldId id="272"/>
            <p14:sldId id="413"/>
            <p14:sldId id="389"/>
            <p14:sldId id="390"/>
            <p14:sldId id="392"/>
            <p14:sldId id="393"/>
            <p14:sldId id="394"/>
            <p14:sldId id="395"/>
            <p14:sldId id="396"/>
            <p14:sldId id="397"/>
            <p14:sldId id="398"/>
            <p14:sldId id="276"/>
            <p14:sldId id="27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6F74"/>
    <a:srgbClr val="69676C"/>
    <a:srgbClr val="737174"/>
    <a:srgbClr val="FFFFFF"/>
    <a:srgbClr val="376F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28" autoAdjust="0"/>
    <p:restoredTop sz="71920"/>
  </p:normalViewPr>
  <p:slideViewPr>
    <p:cSldViewPr snapToGrid="0">
      <p:cViewPr>
        <p:scale>
          <a:sx n="133" d="100"/>
          <a:sy n="133" d="100"/>
        </p:scale>
        <p:origin x="680" y="1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9.xml"/><Relationship Id="rId21" Type="http://schemas.openxmlformats.org/officeDocument/2006/relationships/slideMaster" Target="slideMasters/slideMaster21.xml"/><Relationship Id="rId63" Type="http://schemas.openxmlformats.org/officeDocument/2006/relationships/slide" Target="slides/slide15.xml"/><Relationship Id="rId159" Type="http://schemas.openxmlformats.org/officeDocument/2006/relationships/slide" Target="slides/slide111.xml"/><Relationship Id="rId170" Type="http://schemas.openxmlformats.org/officeDocument/2006/relationships/slide" Target="slides/slide122.xml"/><Relationship Id="rId226" Type="http://schemas.openxmlformats.org/officeDocument/2006/relationships/slide" Target="slides/slide178.xml"/><Relationship Id="rId268" Type="http://schemas.openxmlformats.org/officeDocument/2006/relationships/slide" Target="slides/slide220.xml"/><Relationship Id="rId32" Type="http://schemas.openxmlformats.org/officeDocument/2006/relationships/slideMaster" Target="slideMasters/slideMaster32.xml"/><Relationship Id="rId74" Type="http://schemas.openxmlformats.org/officeDocument/2006/relationships/slide" Target="slides/slide26.xml"/><Relationship Id="rId128" Type="http://schemas.openxmlformats.org/officeDocument/2006/relationships/slide" Target="slides/slide80.xml"/><Relationship Id="rId5" Type="http://schemas.openxmlformats.org/officeDocument/2006/relationships/slideMaster" Target="slideMasters/slideMaster5.xml"/><Relationship Id="rId181" Type="http://schemas.openxmlformats.org/officeDocument/2006/relationships/slide" Target="slides/slide133.xml"/><Relationship Id="rId237" Type="http://schemas.openxmlformats.org/officeDocument/2006/relationships/slide" Target="slides/slide189.xml"/><Relationship Id="rId279" Type="http://schemas.openxmlformats.org/officeDocument/2006/relationships/slide" Target="slides/slide231.xml"/><Relationship Id="rId43" Type="http://schemas.openxmlformats.org/officeDocument/2006/relationships/slideMaster" Target="slideMasters/slideMaster43.xml"/><Relationship Id="rId139" Type="http://schemas.openxmlformats.org/officeDocument/2006/relationships/slide" Target="slides/slide91.xml"/><Relationship Id="rId290" Type="http://schemas.openxmlformats.org/officeDocument/2006/relationships/slide" Target="slides/slide242.xml"/><Relationship Id="rId85" Type="http://schemas.openxmlformats.org/officeDocument/2006/relationships/slide" Target="slides/slide37.xml"/><Relationship Id="rId150" Type="http://schemas.openxmlformats.org/officeDocument/2006/relationships/slide" Target="slides/slide102.xml"/><Relationship Id="rId192" Type="http://schemas.openxmlformats.org/officeDocument/2006/relationships/slide" Target="slides/slide144.xml"/><Relationship Id="rId206" Type="http://schemas.openxmlformats.org/officeDocument/2006/relationships/slide" Target="slides/slide158.xml"/><Relationship Id="rId248" Type="http://schemas.openxmlformats.org/officeDocument/2006/relationships/slide" Target="slides/slide200.xml"/><Relationship Id="rId12" Type="http://schemas.openxmlformats.org/officeDocument/2006/relationships/slideMaster" Target="slideMasters/slideMaster12.xml"/><Relationship Id="rId108" Type="http://schemas.openxmlformats.org/officeDocument/2006/relationships/slide" Target="slides/slide60.xml"/><Relationship Id="rId54" Type="http://schemas.openxmlformats.org/officeDocument/2006/relationships/slide" Target="slides/slide6.xml"/><Relationship Id="rId75" Type="http://schemas.openxmlformats.org/officeDocument/2006/relationships/slide" Target="slides/slide27.xml"/><Relationship Id="rId96" Type="http://schemas.openxmlformats.org/officeDocument/2006/relationships/slide" Target="slides/slide48.xml"/><Relationship Id="rId140" Type="http://schemas.openxmlformats.org/officeDocument/2006/relationships/slide" Target="slides/slide92.xml"/><Relationship Id="rId161" Type="http://schemas.openxmlformats.org/officeDocument/2006/relationships/slide" Target="slides/slide113.xml"/><Relationship Id="rId182" Type="http://schemas.openxmlformats.org/officeDocument/2006/relationships/slide" Target="slides/slide134.xml"/><Relationship Id="rId217" Type="http://schemas.openxmlformats.org/officeDocument/2006/relationships/slide" Target="slides/slide169.xml"/><Relationship Id="rId6" Type="http://schemas.openxmlformats.org/officeDocument/2006/relationships/slideMaster" Target="slideMasters/slideMaster6.xml"/><Relationship Id="rId238" Type="http://schemas.openxmlformats.org/officeDocument/2006/relationships/slide" Target="slides/slide190.xml"/><Relationship Id="rId259" Type="http://schemas.openxmlformats.org/officeDocument/2006/relationships/slide" Target="slides/slide211.xml"/><Relationship Id="rId23" Type="http://schemas.openxmlformats.org/officeDocument/2006/relationships/slideMaster" Target="slideMasters/slideMaster23.xml"/><Relationship Id="rId119" Type="http://schemas.openxmlformats.org/officeDocument/2006/relationships/slide" Target="slides/slide71.xml"/><Relationship Id="rId270" Type="http://schemas.openxmlformats.org/officeDocument/2006/relationships/slide" Target="slides/slide222.xml"/><Relationship Id="rId291" Type="http://schemas.openxmlformats.org/officeDocument/2006/relationships/slide" Target="slides/slide243.xml"/><Relationship Id="rId44" Type="http://schemas.openxmlformats.org/officeDocument/2006/relationships/slideMaster" Target="slideMasters/slideMaster44.xml"/><Relationship Id="rId65" Type="http://schemas.openxmlformats.org/officeDocument/2006/relationships/slide" Target="slides/slide17.xml"/><Relationship Id="rId86" Type="http://schemas.openxmlformats.org/officeDocument/2006/relationships/slide" Target="slides/slide38.xml"/><Relationship Id="rId130" Type="http://schemas.openxmlformats.org/officeDocument/2006/relationships/slide" Target="slides/slide82.xml"/><Relationship Id="rId151" Type="http://schemas.openxmlformats.org/officeDocument/2006/relationships/slide" Target="slides/slide103.xml"/><Relationship Id="rId172" Type="http://schemas.openxmlformats.org/officeDocument/2006/relationships/slide" Target="slides/slide124.xml"/><Relationship Id="rId193" Type="http://schemas.openxmlformats.org/officeDocument/2006/relationships/slide" Target="slides/slide145.xml"/><Relationship Id="rId207" Type="http://schemas.openxmlformats.org/officeDocument/2006/relationships/slide" Target="slides/slide159.xml"/><Relationship Id="rId228" Type="http://schemas.openxmlformats.org/officeDocument/2006/relationships/slide" Target="slides/slide180.xml"/><Relationship Id="rId249" Type="http://schemas.openxmlformats.org/officeDocument/2006/relationships/slide" Target="slides/slide201.xml"/><Relationship Id="rId13" Type="http://schemas.openxmlformats.org/officeDocument/2006/relationships/slideMaster" Target="slideMasters/slideMaster13.xml"/><Relationship Id="rId109" Type="http://schemas.openxmlformats.org/officeDocument/2006/relationships/slide" Target="slides/slide61.xml"/><Relationship Id="rId260" Type="http://schemas.openxmlformats.org/officeDocument/2006/relationships/slide" Target="slides/slide212.xml"/><Relationship Id="rId281" Type="http://schemas.openxmlformats.org/officeDocument/2006/relationships/slide" Target="slides/slide233.xml"/><Relationship Id="rId34" Type="http://schemas.openxmlformats.org/officeDocument/2006/relationships/slideMaster" Target="slideMasters/slideMaster34.xml"/><Relationship Id="rId55" Type="http://schemas.openxmlformats.org/officeDocument/2006/relationships/slide" Target="slides/slide7.xml"/><Relationship Id="rId76" Type="http://schemas.openxmlformats.org/officeDocument/2006/relationships/slide" Target="slides/slide28.xml"/><Relationship Id="rId97" Type="http://schemas.openxmlformats.org/officeDocument/2006/relationships/slide" Target="slides/slide49.xml"/><Relationship Id="rId120" Type="http://schemas.openxmlformats.org/officeDocument/2006/relationships/slide" Target="slides/slide72.xml"/><Relationship Id="rId141" Type="http://schemas.openxmlformats.org/officeDocument/2006/relationships/slide" Target="slides/slide93.xml"/><Relationship Id="rId7" Type="http://schemas.openxmlformats.org/officeDocument/2006/relationships/slideMaster" Target="slideMasters/slideMaster7.xml"/><Relationship Id="rId162" Type="http://schemas.openxmlformats.org/officeDocument/2006/relationships/slide" Target="slides/slide114.xml"/><Relationship Id="rId183" Type="http://schemas.openxmlformats.org/officeDocument/2006/relationships/slide" Target="slides/slide135.xml"/><Relationship Id="rId218" Type="http://schemas.openxmlformats.org/officeDocument/2006/relationships/slide" Target="slides/slide170.xml"/><Relationship Id="rId239" Type="http://schemas.openxmlformats.org/officeDocument/2006/relationships/slide" Target="slides/slide191.xml"/><Relationship Id="rId250" Type="http://schemas.openxmlformats.org/officeDocument/2006/relationships/slide" Target="slides/slide202.xml"/><Relationship Id="rId271" Type="http://schemas.openxmlformats.org/officeDocument/2006/relationships/slide" Target="slides/slide223.xml"/><Relationship Id="rId292" Type="http://schemas.openxmlformats.org/officeDocument/2006/relationships/slide" Target="slides/slide244.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8.xml"/><Relationship Id="rId87" Type="http://schemas.openxmlformats.org/officeDocument/2006/relationships/slide" Target="slides/slide39.xml"/><Relationship Id="rId110" Type="http://schemas.openxmlformats.org/officeDocument/2006/relationships/slide" Target="slides/slide62.xml"/><Relationship Id="rId131" Type="http://schemas.openxmlformats.org/officeDocument/2006/relationships/slide" Target="slides/slide83.xml"/><Relationship Id="rId152" Type="http://schemas.openxmlformats.org/officeDocument/2006/relationships/slide" Target="slides/slide104.xml"/><Relationship Id="rId173" Type="http://schemas.openxmlformats.org/officeDocument/2006/relationships/slide" Target="slides/slide125.xml"/><Relationship Id="rId194" Type="http://schemas.openxmlformats.org/officeDocument/2006/relationships/slide" Target="slides/slide146.xml"/><Relationship Id="rId208" Type="http://schemas.openxmlformats.org/officeDocument/2006/relationships/slide" Target="slides/slide160.xml"/><Relationship Id="rId229" Type="http://schemas.openxmlformats.org/officeDocument/2006/relationships/slide" Target="slides/slide181.xml"/><Relationship Id="rId240" Type="http://schemas.openxmlformats.org/officeDocument/2006/relationships/slide" Target="slides/slide192.xml"/><Relationship Id="rId261" Type="http://schemas.openxmlformats.org/officeDocument/2006/relationships/slide" Target="slides/slide213.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8.xml"/><Relationship Id="rId77" Type="http://schemas.openxmlformats.org/officeDocument/2006/relationships/slide" Target="slides/slide29.xml"/><Relationship Id="rId100" Type="http://schemas.openxmlformats.org/officeDocument/2006/relationships/slide" Target="slides/slide52.xml"/><Relationship Id="rId282" Type="http://schemas.openxmlformats.org/officeDocument/2006/relationships/slide" Target="slides/slide234.xml"/><Relationship Id="rId8" Type="http://schemas.openxmlformats.org/officeDocument/2006/relationships/slideMaster" Target="slideMasters/slideMaster8.xml"/><Relationship Id="rId98" Type="http://schemas.openxmlformats.org/officeDocument/2006/relationships/slide" Target="slides/slide50.xml"/><Relationship Id="rId121" Type="http://schemas.openxmlformats.org/officeDocument/2006/relationships/slide" Target="slides/slide73.xml"/><Relationship Id="rId142" Type="http://schemas.openxmlformats.org/officeDocument/2006/relationships/slide" Target="slides/slide94.xml"/><Relationship Id="rId163" Type="http://schemas.openxmlformats.org/officeDocument/2006/relationships/slide" Target="slides/slide115.xml"/><Relationship Id="rId184" Type="http://schemas.openxmlformats.org/officeDocument/2006/relationships/slide" Target="slides/slide136.xml"/><Relationship Id="rId219" Type="http://schemas.openxmlformats.org/officeDocument/2006/relationships/slide" Target="slides/slide171.xml"/><Relationship Id="rId230" Type="http://schemas.openxmlformats.org/officeDocument/2006/relationships/slide" Target="slides/slide182.xml"/><Relationship Id="rId251" Type="http://schemas.openxmlformats.org/officeDocument/2006/relationships/slide" Target="slides/slide20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9.xml"/><Relationship Id="rId272" Type="http://schemas.openxmlformats.org/officeDocument/2006/relationships/slide" Target="slides/slide224.xml"/><Relationship Id="rId293" Type="http://schemas.openxmlformats.org/officeDocument/2006/relationships/slide" Target="slides/slide245.xml"/><Relationship Id="rId88" Type="http://schemas.openxmlformats.org/officeDocument/2006/relationships/slide" Target="slides/slide40.xml"/><Relationship Id="rId111" Type="http://schemas.openxmlformats.org/officeDocument/2006/relationships/slide" Target="slides/slide63.xml"/><Relationship Id="rId132" Type="http://schemas.openxmlformats.org/officeDocument/2006/relationships/slide" Target="slides/slide84.xml"/><Relationship Id="rId153" Type="http://schemas.openxmlformats.org/officeDocument/2006/relationships/slide" Target="slides/slide105.xml"/><Relationship Id="rId174" Type="http://schemas.openxmlformats.org/officeDocument/2006/relationships/slide" Target="slides/slide126.xml"/><Relationship Id="rId195" Type="http://schemas.openxmlformats.org/officeDocument/2006/relationships/slide" Target="slides/slide147.xml"/><Relationship Id="rId209" Type="http://schemas.openxmlformats.org/officeDocument/2006/relationships/slide" Target="slides/slide161.xml"/><Relationship Id="rId220" Type="http://schemas.openxmlformats.org/officeDocument/2006/relationships/slide" Target="slides/slide172.xml"/><Relationship Id="rId241" Type="http://schemas.openxmlformats.org/officeDocument/2006/relationships/slide" Target="slides/slide19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9.xml"/><Relationship Id="rId262" Type="http://schemas.openxmlformats.org/officeDocument/2006/relationships/slide" Target="slides/slide214.xml"/><Relationship Id="rId283" Type="http://schemas.openxmlformats.org/officeDocument/2006/relationships/slide" Target="slides/slide235.xml"/><Relationship Id="rId78" Type="http://schemas.openxmlformats.org/officeDocument/2006/relationships/slide" Target="slides/slide30.xml"/><Relationship Id="rId99" Type="http://schemas.openxmlformats.org/officeDocument/2006/relationships/slide" Target="slides/slide51.xml"/><Relationship Id="rId101" Type="http://schemas.openxmlformats.org/officeDocument/2006/relationships/slide" Target="slides/slide53.xml"/><Relationship Id="rId122" Type="http://schemas.openxmlformats.org/officeDocument/2006/relationships/slide" Target="slides/slide74.xml"/><Relationship Id="rId143" Type="http://schemas.openxmlformats.org/officeDocument/2006/relationships/slide" Target="slides/slide95.xml"/><Relationship Id="rId164" Type="http://schemas.openxmlformats.org/officeDocument/2006/relationships/slide" Target="slides/slide116.xml"/><Relationship Id="rId185" Type="http://schemas.openxmlformats.org/officeDocument/2006/relationships/slide" Target="slides/slide137.xml"/><Relationship Id="rId9" Type="http://schemas.openxmlformats.org/officeDocument/2006/relationships/slideMaster" Target="slideMasters/slideMaster9.xml"/><Relationship Id="rId210" Type="http://schemas.openxmlformats.org/officeDocument/2006/relationships/slide" Target="slides/slide162.xml"/><Relationship Id="rId26" Type="http://schemas.openxmlformats.org/officeDocument/2006/relationships/slideMaster" Target="slideMasters/slideMaster26.xml"/><Relationship Id="rId231" Type="http://schemas.openxmlformats.org/officeDocument/2006/relationships/slide" Target="slides/slide183.xml"/><Relationship Id="rId252" Type="http://schemas.openxmlformats.org/officeDocument/2006/relationships/slide" Target="slides/slide204.xml"/><Relationship Id="rId273" Type="http://schemas.openxmlformats.org/officeDocument/2006/relationships/slide" Target="slides/slide225.xml"/><Relationship Id="rId294" Type="http://schemas.openxmlformats.org/officeDocument/2006/relationships/notesMaster" Target="notesMasters/notesMaster1.xml"/><Relationship Id="rId47" Type="http://schemas.openxmlformats.org/officeDocument/2006/relationships/slideMaster" Target="slideMasters/slideMaster47.xml"/><Relationship Id="rId68" Type="http://schemas.openxmlformats.org/officeDocument/2006/relationships/slide" Target="slides/slide20.xml"/><Relationship Id="rId89" Type="http://schemas.openxmlformats.org/officeDocument/2006/relationships/slide" Target="slides/slide41.xml"/><Relationship Id="rId112" Type="http://schemas.openxmlformats.org/officeDocument/2006/relationships/slide" Target="slides/slide64.xml"/><Relationship Id="rId133" Type="http://schemas.openxmlformats.org/officeDocument/2006/relationships/slide" Target="slides/slide85.xml"/><Relationship Id="rId154" Type="http://schemas.openxmlformats.org/officeDocument/2006/relationships/slide" Target="slides/slide106.xml"/><Relationship Id="rId175" Type="http://schemas.openxmlformats.org/officeDocument/2006/relationships/slide" Target="slides/slide127.xml"/><Relationship Id="rId196" Type="http://schemas.openxmlformats.org/officeDocument/2006/relationships/slide" Target="slides/slide148.xml"/><Relationship Id="rId200" Type="http://schemas.openxmlformats.org/officeDocument/2006/relationships/slide" Target="slides/slide152.xml"/><Relationship Id="rId16" Type="http://schemas.openxmlformats.org/officeDocument/2006/relationships/slideMaster" Target="slideMasters/slideMaster16.xml"/><Relationship Id="rId221" Type="http://schemas.openxmlformats.org/officeDocument/2006/relationships/slide" Target="slides/slide173.xml"/><Relationship Id="rId242" Type="http://schemas.openxmlformats.org/officeDocument/2006/relationships/slide" Target="slides/slide194.xml"/><Relationship Id="rId263" Type="http://schemas.openxmlformats.org/officeDocument/2006/relationships/slide" Target="slides/slide215.xml"/><Relationship Id="rId284" Type="http://schemas.openxmlformats.org/officeDocument/2006/relationships/slide" Target="slides/slide236.xml"/><Relationship Id="rId37" Type="http://schemas.openxmlformats.org/officeDocument/2006/relationships/slideMaster" Target="slideMasters/slideMaster37.xml"/><Relationship Id="rId58" Type="http://schemas.openxmlformats.org/officeDocument/2006/relationships/slide" Target="slides/slide10.xml"/><Relationship Id="rId79" Type="http://schemas.openxmlformats.org/officeDocument/2006/relationships/slide" Target="slides/slide31.xml"/><Relationship Id="rId102" Type="http://schemas.openxmlformats.org/officeDocument/2006/relationships/slide" Target="slides/slide54.xml"/><Relationship Id="rId123" Type="http://schemas.openxmlformats.org/officeDocument/2006/relationships/slide" Target="slides/slide75.xml"/><Relationship Id="rId144" Type="http://schemas.openxmlformats.org/officeDocument/2006/relationships/slide" Target="slides/slide96.xml"/><Relationship Id="rId90" Type="http://schemas.openxmlformats.org/officeDocument/2006/relationships/slide" Target="slides/slide42.xml"/><Relationship Id="rId165" Type="http://schemas.openxmlformats.org/officeDocument/2006/relationships/slide" Target="slides/slide117.xml"/><Relationship Id="rId186" Type="http://schemas.openxmlformats.org/officeDocument/2006/relationships/slide" Target="slides/slide138.xml"/><Relationship Id="rId211" Type="http://schemas.openxmlformats.org/officeDocument/2006/relationships/slide" Target="slides/slide163.xml"/><Relationship Id="rId232" Type="http://schemas.openxmlformats.org/officeDocument/2006/relationships/slide" Target="slides/slide184.xml"/><Relationship Id="rId253" Type="http://schemas.openxmlformats.org/officeDocument/2006/relationships/slide" Target="slides/slide205.xml"/><Relationship Id="rId274" Type="http://schemas.openxmlformats.org/officeDocument/2006/relationships/slide" Target="slides/slide226.xml"/><Relationship Id="rId295" Type="http://schemas.openxmlformats.org/officeDocument/2006/relationships/presProps" Target="presProps.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1.xml"/><Relationship Id="rId113" Type="http://schemas.openxmlformats.org/officeDocument/2006/relationships/slide" Target="slides/slide65.xml"/><Relationship Id="rId134" Type="http://schemas.openxmlformats.org/officeDocument/2006/relationships/slide" Target="slides/slide86.xml"/><Relationship Id="rId80" Type="http://schemas.openxmlformats.org/officeDocument/2006/relationships/slide" Target="slides/slide32.xml"/><Relationship Id="rId155" Type="http://schemas.openxmlformats.org/officeDocument/2006/relationships/slide" Target="slides/slide107.xml"/><Relationship Id="rId176" Type="http://schemas.openxmlformats.org/officeDocument/2006/relationships/slide" Target="slides/slide128.xml"/><Relationship Id="rId197" Type="http://schemas.openxmlformats.org/officeDocument/2006/relationships/slide" Target="slides/slide149.xml"/><Relationship Id="rId201" Type="http://schemas.openxmlformats.org/officeDocument/2006/relationships/slide" Target="slides/slide153.xml"/><Relationship Id="rId222" Type="http://schemas.openxmlformats.org/officeDocument/2006/relationships/slide" Target="slides/slide174.xml"/><Relationship Id="rId243" Type="http://schemas.openxmlformats.org/officeDocument/2006/relationships/slide" Target="slides/slide195.xml"/><Relationship Id="rId264" Type="http://schemas.openxmlformats.org/officeDocument/2006/relationships/slide" Target="slides/slide216.xml"/><Relationship Id="rId285" Type="http://schemas.openxmlformats.org/officeDocument/2006/relationships/slide" Target="slides/slide237.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1.xml"/><Relationship Id="rId103" Type="http://schemas.openxmlformats.org/officeDocument/2006/relationships/slide" Target="slides/slide55.xml"/><Relationship Id="rId124" Type="http://schemas.openxmlformats.org/officeDocument/2006/relationships/slide" Target="slides/slide76.xml"/><Relationship Id="rId70" Type="http://schemas.openxmlformats.org/officeDocument/2006/relationships/slide" Target="slides/slide22.xml"/><Relationship Id="rId91" Type="http://schemas.openxmlformats.org/officeDocument/2006/relationships/slide" Target="slides/slide43.xml"/><Relationship Id="rId145" Type="http://schemas.openxmlformats.org/officeDocument/2006/relationships/slide" Target="slides/slide97.xml"/><Relationship Id="rId166" Type="http://schemas.openxmlformats.org/officeDocument/2006/relationships/slide" Target="slides/slide118.xml"/><Relationship Id="rId187" Type="http://schemas.openxmlformats.org/officeDocument/2006/relationships/slide" Target="slides/slide139.xml"/><Relationship Id="rId1" Type="http://schemas.openxmlformats.org/officeDocument/2006/relationships/slideMaster" Target="slideMasters/slideMaster1.xml"/><Relationship Id="rId212" Type="http://schemas.openxmlformats.org/officeDocument/2006/relationships/slide" Target="slides/slide164.xml"/><Relationship Id="rId233" Type="http://schemas.openxmlformats.org/officeDocument/2006/relationships/slide" Target="slides/slide185.xml"/><Relationship Id="rId254" Type="http://schemas.openxmlformats.org/officeDocument/2006/relationships/slide" Target="slides/slide206.xml"/><Relationship Id="rId28" Type="http://schemas.openxmlformats.org/officeDocument/2006/relationships/slideMaster" Target="slideMasters/slideMaster28.xml"/><Relationship Id="rId49" Type="http://schemas.openxmlformats.org/officeDocument/2006/relationships/slide" Target="slides/slide1.xml"/><Relationship Id="rId114" Type="http://schemas.openxmlformats.org/officeDocument/2006/relationships/slide" Target="slides/slide66.xml"/><Relationship Id="rId275" Type="http://schemas.openxmlformats.org/officeDocument/2006/relationships/slide" Target="slides/slide227.xml"/><Relationship Id="rId296" Type="http://schemas.openxmlformats.org/officeDocument/2006/relationships/viewProps" Target="viewProps.xml"/><Relationship Id="rId60" Type="http://schemas.openxmlformats.org/officeDocument/2006/relationships/slide" Target="slides/slide12.xml"/><Relationship Id="rId81" Type="http://schemas.openxmlformats.org/officeDocument/2006/relationships/slide" Target="slides/slide33.xml"/><Relationship Id="rId135" Type="http://schemas.openxmlformats.org/officeDocument/2006/relationships/slide" Target="slides/slide87.xml"/><Relationship Id="rId156" Type="http://schemas.openxmlformats.org/officeDocument/2006/relationships/slide" Target="slides/slide108.xml"/><Relationship Id="rId177" Type="http://schemas.openxmlformats.org/officeDocument/2006/relationships/slide" Target="slides/slide129.xml"/><Relationship Id="rId198" Type="http://schemas.openxmlformats.org/officeDocument/2006/relationships/slide" Target="slides/slide150.xml"/><Relationship Id="rId202" Type="http://schemas.openxmlformats.org/officeDocument/2006/relationships/slide" Target="slides/slide154.xml"/><Relationship Id="rId223" Type="http://schemas.openxmlformats.org/officeDocument/2006/relationships/slide" Target="slides/slide175.xml"/><Relationship Id="rId244" Type="http://schemas.openxmlformats.org/officeDocument/2006/relationships/slide" Target="slides/slide196.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7.xml"/><Relationship Id="rId286" Type="http://schemas.openxmlformats.org/officeDocument/2006/relationships/slide" Target="slides/slide238.xml"/><Relationship Id="rId50" Type="http://schemas.openxmlformats.org/officeDocument/2006/relationships/slide" Target="slides/slide2.xml"/><Relationship Id="rId104" Type="http://schemas.openxmlformats.org/officeDocument/2006/relationships/slide" Target="slides/slide56.xml"/><Relationship Id="rId125" Type="http://schemas.openxmlformats.org/officeDocument/2006/relationships/slide" Target="slides/slide77.xml"/><Relationship Id="rId146" Type="http://schemas.openxmlformats.org/officeDocument/2006/relationships/slide" Target="slides/slide98.xml"/><Relationship Id="rId167" Type="http://schemas.openxmlformats.org/officeDocument/2006/relationships/slide" Target="slides/slide119.xml"/><Relationship Id="rId188" Type="http://schemas.openxmlformats.org/officeDocument/2006/relationships/slide" Target="slides/slide140.xml"/><Relationship Id="rId71" Type="http://schemas.openxmlformats.org/officeDocument/2006/relationships/slide" Target="slides/slide23.xml"/><Relationship Id="rId92" Type="http://schemas.openxmlformats.org/officeDocument/2006/relationships/slide" Target="slides/slide44.xml"/><Relationship Id="rId213" Type="http://schemas.openxmlformats.org/officeDocument/2006/relationships/slide" Target="slides/slide165.xml"/><Relationship Id="rId234" Type="http://schemas.openxmlformats.org/officeDocument/2006/relationships/slide" Target="slides/slide18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7.xml"/><Relationship Id="rId276" Type="http://schemas.openxmlformats.org/officeDocument/2006/relationships/slide" Target="slides/slide228.xml"/><Relationship Id="rId297" Type="http://schemas.openxmlformats.org/officeDocument/2006/relationships/theme" Target="theme/theme1.xml"/><Relationship Id="rId40" Type="http://schemas.openxmlformats.org/officeDocument/2006/relationships/slideMaster" Target="slideMasters/slideMaster40.xml"/><Relationship Id="rId115" Type="http://schemas.openxmlformats.org/officeDocument/2006/relationships/slide" Target="slides/slide67.xml"/><Relationship Id="rId136" Type="http://schemas.openxmlformats.org/officeDocument/2006/relationships/slide" Target="slides/slide88.xml"/><Relationship Id="rId157" Type="http://schemas.openxmlformats.org/officeDocument/2006/relationships/slide" Target="slides/slide109.xml"/><Relationship Id="rId178" Type="http://schemas.openxmlformats.org/officeDocument/2006/relationships/slide" Target="slides/slide130.xml"/><Relationship Id="rId61" Type="http://schemas.openxmlformats.org/officeDocument/2006/relationships/slide" Target="slides/slide13.xml"/><Relationship Id="rId82" Type="http://schemas.openxmlformats.org/officeDocument/2006/relationships/slide" Target="slides/slide34.xml"/><Relationship Id="rId199" Type="http://schemas.openxmlformats.org/officeDocument/2006/relationships/slide" Target="slides/slide151.xml"/><Relationship Id="rId203" Type="http://schemas.openxmlformats.org/officeDocument/2006/relationships/slide" Target="slides/slide155.xml"/><Relationship Id="rId19" Type="http://schemas.openxmlformats.org/officeDocument/2006/relationships/slideMaster" Target="slideMasters/slideMaster19.xml"/><Relationship Id="rId224" Type="http://schemas.openxmlformats.org/officeDocument/2006/relationships/slide" Target="slides/slide176.xml"/><Relationship Id="rId245" Type="http://schemas.openxmlformats.org/officeDocument/2006/relationships/slide" Target="slides/slide197.xml"/><Relationship Id="rId266" Type="http://schemas.openxmlformats.org/officeDocument/2006/relationships/slide" Target="slides/slide218.xml"/><Relationship Id="rId287" Type="http://schemas.openxmlformats.org/officeDocument/2006/relationships/slide" Target="slides/slide239.xml"/><Relationship Id="rId30" Type="http://schemas.openxmlformats.org/officeDocument/2006/relationships/slideMaster" Target="slideMasters/slideMaster30.xml"/><Relationship Id="rId105" Type="http://schemas.openxmlformats.org/officeDocument/2006/relationships/slide" Target="slides/slide57.xml"/><Relationship Id="rId126" Type="http://schemas.openxmlformats.org/officeDocument/2006/relationships/slide" Target="slides/slide78.xml"/><Relationship Id="rId147" Type="http://schemas.openxmlformats.org/officeDocument/2006/relationships/slide" Target="slides/slide99.xml"/><Relationship Id="rId168" Type="http://schemas.openxmlformats.org/officeDocument/2006/relationships/slide" Target="slides/slide120.xml"/><Relationship Id="rId51" Type="http://schemas.openxmlformats.org/officeDocument/2006/relationships/slide" Target="slides/slide3.xml"/><Relationship Id="rId72" Type="http://schemas.openxmlformats.org/officeDocument/2006/relationships/slide" Target="slides/slide24.xml"/><Relationship Id="rId93" Type="http://schemas.openxmlformats.org/officeDocument/2006/relationships/slide" Target="slides/slide45.xml"/><Relationship Id="rId189" Type="http://schemas.openxmlformats.org/officeDocument/2006/relationships/slide" Target="slides/slide141.xml"/><Relationship Id="rId3" Type="http://schemas.openxmlformats.org/officeDocument/2006/relationships/slideMaster" Target="slideMasters/slideMaster3.xml"/><Relationship Id="rId214" Type="http://schemas.openxmlformats.org/officeDocument/2006/relationships/slide" Target="slides/slide166.xml"/><Relationship Id="rId235" Type="http://schemas.openxmlformats.org/officeDocument/2006/relationships/slide" Target="slides/slide187.xml"/><Relationship Id="rId256" Type="http://schemas.openxmlformats.org/officeDocument/2006/relationships/slide" Target="slides/slide208.xml"/><Relationship Id="rId277" Type="http://schemas.openxmlformats.org/officeDocument/2006/relationships/slide" Target="slides/slide229.xml"/><Relationship Id="rId298" Type="http://schemas.openxmlformats.org/officeDocument/2006/relationships/tableStyles" Target="tableStyles.xml"/><Relationship Id="rId116" Type="http://schemas.openxmlformats.org/officeDocument/2006/relationships/slide" Target="slides/slide68.xml"/><Relationship Id="rId137" Type="http://schemas.openxmlformats.org/officeDocument/2006/relationships/slide" Target="slides/slide89.xml"/><Relationship Id="rId158" Type="http://schemas.openxmlformats.org/officeDocument/2006/relationships/slide" Target="slides/slide11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4.xml"/><Relationship Id="rId83" Type="http://schemas.openxmlformats.org/officeDocument/2006/relationships/slide" Target="slides/slide35.xml"/><Relationship Id="rId179" Type="http://schemas.openxmlformats.org/officeDocument/2006/relationships/slide" Target="slides/slide131.xml"/><Relationship Id="rId190" Type="http://schemas.openxmlformats.org/officeDocument/2006/relationships/slide" Target="slides/slide142.xml"/><Relationship Id="rId204" Type="http://schemas.openxmlformats.org/officeDocument/2006/relationships/slide" Target="slides/slide156.xml"/><Relationship Id="rId225" Type="http://schemas.openxmlformats.org/officeDocument/2006/relationships/slide" Target="slides/slide177.xml"/><Relationship Id="rId246" Type="http://schemas.openxmlformats.org/officeDocument/2006/relationships/slide" Target="slides/slide198.xml"/><Relationship Id="rId267" Type="http://schemas.openxmlformats.org/officeDocument/2006/relationships/slide" Target="slides/slide219.xml"/><Relationship Id="rId288" Type="http://schemas.openxmlformats.org/officeDocument/2006/relationships/slide" Target="slides/slide240.xml"/><Relationship Id="rId106" Type="http://schemas.openxmlformats.org/officeDocument/2006/relationships/slide" Target="slides/slide58.xml"/><Relationship Id="rId127" Type="http://schemas.openxmlformats.org/officeDocument/2006/relationships/slide" Target="slides/slide7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4.xml"/><Relationship Id="rId73" Type="http://schemas.openxmlformats.org/officeDocument/2006/relationships/slide" Target="slides/slide25.xml"/><Relationship Id="rId94" Type="http://schemas.openxmlformats.org/officeDocument/2006/relationships/slide" Target="slides/slide46.xml"/><Relationship Id="rId148" Type="http://schemas.openxmlformats.org/officeDocument/2006/relationships/slide" Target="slides/slide100.xml"/><Relationship Id="rId169" Type="http://schemas.openxmlformats.org/officeDocument/2006/relationships/slide" Target="slides/slide121.xml"/><Relationship Id="rId4" Type="http://schemas.openxmlformats.org/officeDocument/2006/relationships/slideMaster" Target="slideMasters/slideMaster4.xml"/><Relationship Id="rId180" Type="http://schemas.openxmlformats.org/officeDocument/2006/relationships/slide" Target="slides/slide132.xml"/><Relationship Id="rId215" Type="http://schemas.openxmlformats.org/officeDocument/2006/relationships/slide" Target="slides/slide167.xml"/><Relationship Id="rId236" Type="http://schemas.openxmlformats.org/officeDocument/2006/relationships/slide" Target="slides/slide188.xml"/><Relationship Id="rId257" Type="http://schemas.openxmlformats.org/officeDocument/2006/relationships/slide" Target="slides/slide209.xml"/><Relationship Id="rId278" Type="http://schemas.openxmlformats.org/officeDocument/2006/relationships/slide" Target="slides/slide230.xml"/><Relationship Id="rId42" Type="http://schemas.openxmlformats.org/officeDocument/2006/relationships/slideMaster" Target="slideMasters/slideMaster42.xml"/><Relationship Id="rId84" Type="http://schemas.openxmlformats.org/officeDocument/2006/relationships/slide" Target="slides/slide36.xml"/><Relationship Id="rId138" Type="http://schemas.openxmlformats.org/officeDocument/2006/relationships/slide" Target="slides/slide90.xml"/><Relationship Id="rId191" Type="http://schemas.openxmlformats.org/officeDocument/2006/relationships/slide" Target="slides/slide143.xml"/><Relationship Id="rId205" Type="http://schemas.openxmlformats.org/officeDocument/2006/relationships/slide" Target="slides/slide157.xml"/><Relationship Id="rId247" Type="http://schemas.openxmlformats.org/officeDocument/2006/relationships/slide" Target="slides/slide199.xml"/><Relationship Id="rId107" Type="http://schemas.openxmlformats.org/officeDocument/2006/relationships/slide" Target="slides/slide59.xml"/><Relationship Id="rId289" Type="http://schemas.openxmlformats.org/officeDocument/2006/relationships/slide" Target="slides/slide241.xml"/><Relationship Id="rId11" Type="http://schemas.openxmlformats.org/officeDocument/2006/relationships/slideMaster" Target="slideMasters/slideMaster11.xml"/><Relationship Id="rId53" Type="http://schemas.openxmlformats.org/officeDocument/2006/relationships/slide" Target="slides/slide5.xml"/><Relationship Id="rId149" Type="http://schemas.openxmlformats.org/officeDocument/2006/relationships/slide" Target="slides/slide101.xml"/><Relationship Id="rId95" Type="http://schemas.openxmlformats.org/officeDocument/2006/relationships/slide" Target="slides/slide47.xml"/><Relationship Id="rId160" Type="http://schemas.openxmlformats.org/officeDocument/2006/relationships/slide" Target="slides/slide112.xml"/><Relationship Id="rId216" Type="http://schemas.openxmlformats.org/officeDocument/2006/relationships/slide" Target="slides/slide168.xml"/><Relationship Id="rId258" Type="http://schemas.openxmlformats.org/officeDocument/2006/relationships/slide" Target="slides/slide210.xml"/><Relationship Id="rId22" Type="http://schemas.openxmlformats.org/officeDocument/2006/relationships/slideMaster" Target="slideMasters/slideMaster22.xml"/><Relationship Id="rId64" Type="http://schemas.openxmlformats.org/officeDocument/2006/relationships/slide" Target="slides/slide16.xml"/><Relationship Id="rId118" Type="http://schemas.openxmlformats.org/officeDocument/2006/relationships/slide" Target="slides/slide70.xml"/><Relationship Id="rId171" Type="http://schemas.openxmlformats.org/officeDocument/2006/relationships/slide" Target="slides/slide123.xml"/><Relationship Id="rId227" Type="http://schemas.openxmlformats.org/officeDocument/2006/relationships/slide" Target="slides/slide179.xml"/><Relationship Id="rId269" Type="http://schemas.openxmlformats.org/officeDocument/2006/relationships/slide" Target="slides/slide221.xml"/><Relationship Id="rId33" Type="http://schemas.openxmlformats.org/officeDocument/2006/relationships/slideMaster" Target="slideMasters/slideMaster33.xml"/><Relationship Id="rId129" Type="http://schemas.openxmlformats.org/officeDocument/2006/relationships/slide" Target="slides/slide81.xml"/><Relationship Id="rId280" Type="http://schemas.openxmlformats.org/officeDocument/2006/relationships/slide" Target="slides/slide2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1DB958-A661-4561-8E14-CDCFB47C5D39}" type="datetimeFigureOut">
              <a:rPr lang="en-GB" smtClean="0"/>
              <a:t>18/05/2024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670C4-7A0F-4C2E-B307-9D478A608AD0}" type="slidenum">
              <a:rPr lang="en-GB" smtClean="0"/>
              <a:t>‹#›</a:t>
            </a:fld>
            <a:endParaRPr lang="en-GB"/>
          </a:p>
        </p:txBody>
      </p:sp>
    </p:spTree>
    <p:extLst>
      <p:ext uri="{BB962C8B-B14F-4D97-AF65-F5344CB8AC3E}">
        <p14:creationId xmlns:p14="http://schemas.microsoft.com/office/powerpoint/2010/main" val="485541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187.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Eclecticism" TargetMode="External"/></Relationships>
</file>

<file path=ppt/notesSlides/_rels/notesSlide178.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188.xml"/><Relationship Id="rId1" Type="http://schemas.openxmlformats.org/officeDocument/2006/relationships/notesMaster" Target="../notesMasters/notesMaster1.xml"/><Relationship Id="rId4" Type="http://schemas.openxmlformats.org/officeDocument/2006/relationships/hyperlink" Target="http://en.wikipedia.org/wiki/Alexandrian_text-type" TargetMode="Externa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reasonandscience.catsboard.com/t1764-evidence-of-the-resurrectio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2</a:t>
            </a:fld>
            <a:endParaRPr lang="en-GB"/>
          </a:p>
        </p:txBody>
      </p:sp>
    </p:spTree>
    <p:extLst>
      <p:ext uri="{BB962C8B-B14F-4D97-AF65-F5344CB8AC3E}">
        <p14:creationId xmlns:p14="http://schemas.microsoft.com/office/powerpoint/2010/main" val="2126933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Holy </a:t>
            </a:r>
            <a:r>
              <a:rPr lang="en-US" b="1" dirty="0" err="1"/>
              <a:t>Sepulchre</a:t>
            </a:r>
            <a:r>
              <a:rPr lang="en-US" b="1" dirty="0"/>
              <a:t> through the time</a:t>
            </a:r>
          </a:p>
          <a:p>
            <a:r>
              <a:rPr lang="en-US" dirty="0"/>
              <a:t>Collaboration for National Geographic magazine, December 2017. </a:t>
            </a:r>
            <a:br>
              <a:rPr lang="en-US" dirty="0"/>
            </a:br>
            <a:r>
              <a:rPr lang="en-US" dirty="0"/>
              <a:t>Three of the four buildings which have been built through the time on the Holy </a:t>
            </a:r>
            <a:r>
              <a:rPr lang="en-US" dirty="0" err="1"/>
              <a:t>Sepulchre</a:t>
            </a:r>
            <a:r>
              <a:rPr lang="en-US" dirty="0"/>
              <a:t>.</a:t>
            </a:r>
          </a:p>
          <a:p>
            <a:r>
              <a:rPr lang="en-US" dirty="0"/>
              <a:t>(This article's illustrations were prizewinning by the SND39 and Malofiej26 contests with silver medals)</a:t>
            </a:r>
          </a:p>
          <a:p>
            <a:endParaRPr lang="en-US" b="1" dirty="0"/>
          </a:p>
          <a:p>
            <a:r>
              <a:rPr lang="en-US" b="1" dirty="0"/>
              <a:t>https://</a:t>
            </a:r>
            <a:r>
              <a:rPr lang="en-US" b="1" dirty="0" err="1"/>
              <a:t>rocioespin.artstation.com</a:t>
            </a:r>
            <a:r>
              <a:rPr lang="en-US" b="1" dirty="0"/>
              <a:t>/projects/Q58nZ</a:t>
            </a:r>
          </a:p>
          <a:p>
            <a:r>
              <a:rPr lang="en-US" b="1" dirty="0"/>
              <a:t>Accessed 18 May 2024</a:t>
            </a:r>
          </a:p>
          <a:p>
            <a:endParaRPr lang="en-US" dirty="0"/>
          </a:p>
        </p:txBody>
      </p:sp>
      <p:sp>
        <p:nvSpPr>
          <p:cNvPr id="4" name="Slide Number Placeholder 3"/>
          <p:cNvSpPr>
            <a:spLocks noGrp="1"/>
          </p:cNvSpPr>
          <p:nvPr>
            <p:ph type="sldNum" sz="quarter" idx="5"/>
          </p:nvPr>
        </p:nvSpPr>
        <p:spPr/>
        <p:txBody>
          <a:bodyPr/>
          <a:lstStyle/>
          <a:p>
            <a:fld id="{CD9670C4-7A0F-4C2E-B307-9D478A608AD0}" type="slidenum">
              <a:rPr lang="en-GB" smtClean="0"/>
              <a:t>11</a:t>
            </a:fld>
            <a:endParaRPr lang="en-GB"/>
          </a:p>
        </p:txBody>
      </p:sp>
    </p:spTree>
    <p:extLst>
      <p:ext uri="{BB962C8B-B14F-4D97-AF65-F5344CB8AC3E}">
        <p14:creationId xmlns:p14="http://schemas.microsoft.com/office/powerpoint/2010/main" val="128501058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6795549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111</a:t>
            </a:fld>
            <a:endParaRPr lang="en-GB"/>
          </a:p>
        </p:txBody>
      </p:sp>
    </p:spTree>
    <p:extLst>
      <p:ext uri="{BB962C8B-B14F-4D97-AF65-F5344CB8AC3E}">
        <p14:creationId xmlns:p14="http://schemas.microsoft.com/office/powerpoint/2010/main" val="158927357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112</a:t>
            </a:fld>
            <a:endParaRPr lang="en-GB"/>
          </a:p>
        </p:txBody>
      </p:sp>
    </p:spTree>
    <p:extLst>
      <p:ext uri="{BB962C8B-B14F-4D97-AF65-F5344CB8AC3E}">
        <p14:creationId xmlns:p14="http://schemas.microsoft.com/office/powerpoint/2010/main" val="192977247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DF3914-AC5F-7A4F-84DD-3931E5784E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245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3EC3C8C-D86B-0242-A694-42DADC3A28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245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26A2E8-5EC8-7948-8663-DB71E9E25FA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2453" name="Rectangle 2"/>
          <p:cNvSpPr>
            <a:spLocks noGrp="1" noRot="1" noChangeAspect="1" noChangeArrowheads="1" noTextEdit="1"/>
          </p:cNvSpPr>
          <p:nvPr>
            <p:ph type="sldImg"/>
          </p:nvPr>
        </p:nvSpPr>
        <p:spPr>
          <a:solidFill>
            <a:srgbClr val="FFFFFF"/>
          </a:solidFill>
          <a:ln/>
        </p:spPr>
      </p:sp>
      <p:sp>
        <p:nvSpPr>
          <p:cNvPr id="23245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21751596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560CBE-6352-674B-8E6B-70A5FDF40DD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8595" name="Rectangle 2"/>
          <p:cNvSpPr>
            <a:spLocks noGrp="1" noRot="1" noChangeAspect="1" noChangeArrowheads="1"/>
          </p:cNvSpPr>
          <p:nvPr>
            <p:ph type="sldImg"/>
          </p:nvPr>
        </p:nvSpPr>
        <p:spPr>
          <a:solidFill>
            <a:srgbClr val="FFFFFF"/>
          </a:solidFill>
          <a:ln/>
        </p:spPr>
      </p:sp>
      <p:sp>
        <p:nvSpPr>
          <p:cNvPr id="23859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18857663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670C4-7A0F-4C2E-B307-9D478A608AD0}" type="slidenum">
              <a:rPr lang="en-GB" smtClean="0"/>
              <a:t>115</a:t>
            </a:fld>
            <a:endParaRPr lang="en-GB"/>
          </a:p>
        </p:txBody>
      </p:sp>
    </p:spTree>
    <p:extLst>
      <p:ext uri="{BB962C8B-B14F-4D97-AF65-F5344CB8AC3E}">
        <p14:creationId xmlns:p14="http://schemas.microsoft.com/office/powerpoint/2010/main" val="195899256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John 21:15</a:t>
            </a:r>
            <a:r>
              <a:rPr lang="en-US" dirty="0">
                <a:solidFill>
                  <a:srgbClr val="000000"/>
                </a:solidFill>
                <a:effectLst/>
                <a:latin typeface="Arial" panose="020B0604020202020204" pitchFamily="34" charset="0"/>
              </a:rPr>
              <a:t>    After breakfast Jesus asked Simon Peter, </a:t>
            </a:r>
            <a:endParaRPr lang="en-US" dirty="0"/>
          </a:p>
          <a:p>
            <a:endParaRPr lang="en-US" dirty="0"/>
          </a:p>
        </p:txBody>
      </p:sp>
    </p:spTree>
    <p:extLst>
      <p:ext uri="{BB962C8B-B14F-4D97-AF65-F5344CB8AC3E}">
        <p14:creationId xmlns:p14="http://schemas.microsoft.com/office/powerpoint/2010/main" val="246960026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solidFill>
                  <a:srgbClr val="FF2500"/>
                </a:solidFill>
                <a:effectLst/>
                <a:latin typeface="Arial" panose="020B0604020202020204" pitchFamily="34" charset="0"/>
              </a:rPr>
              <a:t>“Simon, son of John, do you love me more than these?”</a:t>
            </a:r>
          </a:p>
          <a:p>
            <a:endParaRPr lang="en-US" dirty="0">
              <a:solidFill>
                <a:srgbClr val="FF2500"/>
              </a:solidFill>
              <a:effectLst/>
              <a:latin typeface="Arial" panose="020B0604020202020204" pitchFamily="34" charset="0"/>
            </a:endParaRPr>
          </a:p>
          <a:p>
            <a:r>
              <a:rPr lang="en-US" dirty="0">
                <a:solidFill>
                  <a:srgbClr val="FF2500"/>
                </a:solidFill>
                <a:effectLst/>
                <a:latin typeface="Arial" panose="020B0604020202020204" pitchFamily="34" charset="0"/>
              </a:rPr>
              <a:t>THESE:</a:t>
            </a:r>
          </a:p>
          <a:p>
            <a:r>
              <a:rPr lang="en-US" dirty="0">
                <a:solidFill>
                  <a:srgbClr val="FF2500"/>
                </a:solidFill>
                <a:effectLst/>
                <a:latin typeface="Arial" panose="020B0604020202020204" pitchFamily="34" charset="0"/>
              </a:rPr>
              <a:t>• More than fishing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2500"/>
                </a:solidFill>
                <a:effectLst/>
                <a:latin typeface="Arial" panose="020B0604020202020204" pitchFamily="34" charset="0"/>
              </a:rPr>
              <a:t>• More than Peter loved the other disciples</a:t>
            </a:r>
          </a:p>
          <a:p>
            <a:r>
              <a:rPr lang="en-US" dirty="0">
                <a:solidFill>
                  <a:srgbClr val="FF2500"/>
                </a:solidFill>
                <a:effectLst/>
                <a:latin typeface="Arial" panose="020B0604020202020204" pitchFamily="34" charset="0"/>
              </a:rPr>
              <a:t>• More than the other disciples loved him (Peter had said earlier that he would die for him)</a:t>
            </a:r>
          </a:p>
        </p:txBody>
      </p:sp>
    </p:spTree>
    <p:extLst>
      <p:ext uri="{BB962C8B-B14F-4D97-AF65-F5344CB8AC3E}">
        <p14:creationId xmlns:p14="http://schemas.microsoft.com/office/powerpoint/2010/main" val="396677646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effectLst/>
                <a:latin typeface="Arial" panose="020B0604020202020204" pitchFamily="34" charset="0"/>
              </a:rPr>
              <a:t>“Yes, Lord,” Peter replied, “you know I love you.” </a:t>
            </a:r>
          </a:p>
          <a:p>
            <a:endParaRPr lang="en-US" dirty="0"/>
          </a:p>
          <a:p>
            <a:endParaRPr lang="en-US" dirty="0"/>
          </a:p>
        </p:txBody>
      </p:sp>
    </p:spTree>
    <p:extLst>
      <p:ext uri="{BB962C8B-B14F-4D97-AF65-F5344CB8AC3E}">
        <p14:creationId xmlns:p14="http://schemas.microsoft.com/office/powerpoint/2010/main" val="156290107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solidFill>
                  <a:srgbClr val="FF2500"/>
                </a:solidFill>
                <a:effectLst/>
                <a:latin typeface="Arial" panose="020B0604020202020204" pitchFamily="34" charset="0"/>
              </a:rPr>
              <a:t>“Then feed my lambs,”</a:t>
            </a:r>
            <a:r>
              <a:rPr lang="en-US" dirty="0">
                <a:solidFill>
                  <a:srgbClr val="000000"/>
                </a:solidFill>
                <a:effectLst/>
                <a:latin typeface="Arial" panose="020B0604020202020204" pitchFamily="34" charset="0"/>
              </a:rPr>
              <a:t> Jesus told him.</a:t>
            </a:r>
            <a:endParaRPr lang="en-US" dirty="0">
              <a:solidFill>
                <a:srgbClr val="FF2500"/>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4249990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28:1</a:t>
            </a:r>
            <a:r>
              <a:rPr lang="en-US" dirty="0">
                <a:effectLst/>
                <a:latin typeface="Lucida Grande" panose="020B0600040502020204" pitchFamily="34" charset="0"/>
              </a:rPr>
              <a:t>    Early on Sunday morning, as the new day was dawning, Mary Magdalene and the other Mary went out to visit the tomb.</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16:1</a:t>
            </a:r>
            <a:r>
              <a:rPr lang="en-US" dirty="0">
                <a:effectLst/>
                <a:latin typeface="Lucida Grande" panose="020B0600040502020204" pitchFamily="34" charset="0"/>
              </a:rPr>
              <a:t>    Saturday evening, when the Sabbath ended, Mary Magdalene, Mary the mother of James, and Salome went out and purchased burial spices so they could anoint Jesus’ body. </a:t>
            </a:r>
          </a:p>
        </p:txBody>
      </p:sp>
      <p:sp>
        <p:nvSpPr>
          <p:cNvPr id="4" name="Slide Number Placeholder 3"/>
          <p:cNvSpPr>
            <a:spLocks noGrp="1"/>
          </p:cNvSpPr>
          <p:nvPr>
            <p:ph type="sldNum" sz="quarter" idx="5"/>
          </p:nvPr>
        </p:nvSpPr>
        <p:spPr/>
        <p:txBody>
          <a:bodyPr/>
          <a:lstStyle/>
          <a:p>
            <a:fld id="{CD9670C4-7A0F-4C2E-B307-9D478A608AD0}" type="slidenum">
              <a:rPr lang="en-GB" smtClean="0"/>
              <a:t>12</a:t>
            </a:fld>
            <a:endParaRPr lang="en-GB"/>
          </a:p>
        </p:txBody>
      </p:sp>
    </p:spTree>
    <p:extLst>
      <p:ext uri="{BB962C8B-B14F-4D97-AF65-F5344CB8AC3E}">
        <p14:creationId xmlns:p14="http://schemas.microsoft.com/office/powerpoint/2010/main" val="165043403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Not:</a:t>
            </a:r>
          </a:p>
          <a:p>
            <a:r>
              <a:rPr lang="en-US" dirty="0"/>
              <a:t>• If you love me, then die for me</a:t>
            </a:r>
          </a:p>
          <a:p>
            <a:r>
              <a:rPr lang="en-US" dirty="0"/>
              <a:t>• If you love me, then leave everything behind</a:t>
            </a:r>
          </a:p>
          <a:p>
            <a:endParaRPr lang="en-US" dirty="0"/>
          </a:p>
          <a:p>
            <a:r>
              <a:rPr lang="en-US" dirty="0"/>
              <a:t>But:</a:t>
            </a:r>
          </a:p>
          <a:p>
            <a:r>
              <a:rPr lang="en-US" dirty="0"/>
              <a:t>• If you love me, then make disciples</a:t>
            </a:r>
          </a:p>
        </p:txBody>
      </p:sp>
    </p:spTree>
    <p:extLst>
      <p:ext uri="{BB962C8B-B14F-4D97-AF65-F5344CB8AC3E}">
        <p14:creationId xmlns:p14="http://schemas.microsoft.com/office/powerpoint/2010/main" val="281670726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John 21:16</a:t>
            </a:r>
            <a:r>
              <a:rPr lang="en-US" dirty="0">
                <a:solidFill>
                  <a:srgbClr val="000000"/>
                </a:solidFill>
                <a:effectLst/>
                <a:latin typeface="Arial" panose="020B0604020202020204" pitchFamily="34" charset="0"/>
              </a:rPr>
              <a:t>    Jesus repeated the question: </a:t>
            </a:r>
            <a:r>
              <a:rPr lang="en-US" dirty="0">
                <a:solidFill>
                  <a:srgbClr val="FF2500"/>
                </a:solidFill>
                <a:effectLst/>
                <a:latin typeface="Arial" panose="020B0604020202020204" pitchFamily="34" charset="0"/>
              </a:rPr>
              <a:t>“Simon son of John, do you love me?”</a:t>
            </a:r>
            <a:r>
              <a:rPr lang="en-US" dirty="0">
                <a:solidFill>
                  <a:srgbClr val="000000"/>
                </a:solidFill>
                <a:effectLst/>
                <a:latin typeface="Arial" panose="020B0604020202020204" pitchFamily="34" charset="0"/>
              </a:rPr>
              <a:t> </a:t>
            </a:r>
            <a:endParaRPr lang="en-US" dirty="0">
              <a:solidFill>
                <a:srgbClr val="FF2500"/>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252846911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926557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7952894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3539498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7811969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633327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127</a:t>
            </a:fld>
            <a:endParaRPr lang="en-GB"/>
          </a:p>
        </p:txBody>
      </p:sp>
    </p:spTree>
    <p:extLst>
      <p:ext uri="{BB962C8B-B14F-4D97-AF65-F5344CB8AC3E}">
        <p14:creationId xmlns:p14="http://schemas.microsoft.com/office/powerpoint/2010/main" val="76263490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128</a:t>
            </a:fld>
            <a:endParaRPr lang="en-GB"/>
          </a:p>
        </p:txBody>
      </p:sp>
    </p:spTree>
    <p:extLst>
      <p:ext uri="{BB962C8B-B14F-4D97-AF65-F5344CB8AC3E}">
        <p14:creationId xmlns:p14="http://schemas.microsoft.com/office/powerpoint/2010/main" val="57347421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129</a:t>
            </a:fld>
            <a:endParaRPr lang="en-GB"/>
          </a:p>
        </p:txBody>
      </p:sp>
    </p:spTree>
    <p:extLst>
      <p:ext uri="{BB962C8B-B14F-4D97-AF65-F5344CB8AC3E}">
        <p14:creationId xmlns:p14="http://schemas.microsoft.com/office/powerpoint/2010/main" val="679919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C7C46D-5B97-B74B-9C16-AB26D3C30A8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2642" name="Rectangle 2"/>
          <p:cNvSpPr>
            <a:spLocks noGrp="1" noRot="1" noChangeAspect="1" noChangeArrowheads="1"/>
          </p:cNvSpPr>
          <p:nvPr>
            <p:ph type="sldImg"/>
          </p:nvPr>
        </p:nvSpPr>
        <p:spPr>
          <a:solidFill>
            <a:srgbClr val="FFFFFF"/>
          </a:solidFill>
          <a:ln/>
        </p:spPr>
      </p:sp>
      <p:sp>
        <p:nvSpPr>
          <p:cNvPr id="752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130</a:t>
            </a:fld>
            <a:endParaRPr lang="en-GB"/>
          </a:p>
        </p:txBody>
      </p:sp>
    </p:spTree>
    <p:extLst>
      <p:ext uri="{BB962C8B-B14F-4D97-AF65-F5344CB8AC3E}">
        <p14:creationId xmlns:p14="http://schemas.microsoft.com/office/powerpoint/2010/main" val="428053295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131</a:t>
            </a:fld>
            <a:endParaRPr lang="en-GB"/>
          </a:p>
        </p:txBody>
      </p:sp>
    </p:spTree>
    <p:extLst>
      <p:ext uri="{BB962C8B-B14F-4D97-AF65-F5344CB8AC3E}">
        <p14:creationId xmlns:p14="http://schemas.microsoft.com/office/powerpoint/2010/main" val="310340066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2B47EB-12A5-8A4A-985E-61262361F6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7459" name="Rectangle 2"/>
          <p:cNvSpPr>
            <a:spLocks noGrp="1" noRot="1" noChangeAspect="1" noChangeArrowheads="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46280585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45539A-68E5-9C4C-8F98-89764A06B74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9507" name="Rectangle 1026"/>
          <p:cNvSpPr>
            <a:spLocks noGrp="1" noRot="1" noChangeAspect="1" noChangeArrowheads="1"/>
          </p:cNvSpPr>
          <p:nvPr>
            <p:ph type="sldImg"/>
          </p:nvPr>
        </p:nvSpPr>
        <p:spPr>
          <a:solidFill>
            <a:srgbClr val="FFFFFF"/>
          </a:solidFill>
          <a:ln/>
        </p:spPr>
      </p:sp>
      <p:sp>
        <p:nvSpPr>
          <p:cNvPr id="149508" name="Rectangle 1027"/>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51566330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134</a:t>
            </a:fld>
            <a:endParaRPr lang="en-GB"/>
          </a:p>
        </p:txBody>
      </p:sp>
    </p:spTree>
    <p:extLst>
      <p:ext uri="{BB962C8B-B14F-4D97-AF65-F5344CB8AC3E}">
        <p14:creationId xmlns:p14="http://schemas.microsoft.com/office/powerpoint/2010/main" val="266533196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9035AC-315B-834F-B573-EEFF4DF38B4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2579" name="Rectangle 2"/>
          <p:cNvSpPr>
            <a:spLocks noGrp="1" noRot="1" noChangeAspect="1" noChangeArrowheads="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417647777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80C876-0EEB-7740-9268-D7943A77C7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7" name="Rectangle 2"/>
          <p:cNvSpPr>
            <a:spLocks noGrp="1" noRot="1" noChangeAspect="1" noChangeArrowheads="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203863120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E5C77C-B70A-BF4B-9FDC-DA163C1F9C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6675" name="Rectangle 2"/>
          <p:cNvSpPr>
            <a:spLocks noGrp="1" noRot="1" noChangeAspect="1" noChangeArrowheads="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406451246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7AD07D-B6E0-5E40-B75F-79A1B85EC58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8723" name="Rectangle 2"/>
          <p:cNvSpPr>
            <a:spLocks noGrp="1" noRot="1" noChangeAspect="1" noChangeArrowheads="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253569789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9E3A0B-AF4F-8147-9436-FE0E55A6A50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0771" name="Rectangle 2"/>
          <p:cNvSpPr>
            <a:spLocks noGrp="1" noRot="1" noChangeAspect="1" noChangeArrowheads="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571656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89350475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D0A3C0-7402-3B4F-B3BA-69B8DDFF0D4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9" name="Rectangle 2"/>
          <p:cNvSpPr>
            <a:spLocks noGrp="1" noRot="1" noChangeAspect="1" noChangeArrowheads="1"/>
          </p:cNvSpPr>
          <p:nvPr>
            <p:ph type="sldImg"/>
          </p:nvPr>
        </p:nvSpPr>
        <p:spPr>
          <a:solidFill>
            <a:srgbClr val="FFFFFF"/>
          </a:solidFill>
          <a:ln/>
        </p:spPr>
      </p:sp>
      <p:sp>
        <p:nvSpPr>
          <p:cNvPr id="1628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149943334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54D546-E0ED-5F47-BC98-700BA0C02C6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4867" name="Rectangle 2"/>
          <p:cNvSpPr>
            <a:spLocks noGrp="1" noRot="1" noChangeAspect="1" noChangeArrowheads="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145352672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142</a:t>
            </a:fld>
            <a:endParaRPr lang="en-GB"/>
          </a:p>
        </p:txBody>
      </p:sp>
    </p:spTree>
    <p:extLst>
      <p:ext uri="{BB962C8B-B14F-4D97-AF65-F5344CB8AC3E}">
        <p14:creationId xmlns:p14="http://schemas.microsoft.com/office/powerpoint/2010/main" val="418293389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143</a:t>
            </a:fld>
            <a:endParaRPr lang="en-GB"/>
          </a:p>
        </p:txBody>
      </p:sp>
    </p:spTree>
    <p:extLst>
      <p:ext uri="{BB962C8B-B14F-4D97-AF65-F5344CB8AC3E}">
        <p14:creationId xmlns:p14="http://schemas.microsoft.com/office/powerpoint/2010/main" val="188426400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144</a:t>
            </a:fld>
            <a:endParaRPr lang="en-GB"/>
          </a:p>
        </p:txBody>
      </p:sp>
    </p:spTree>
    <p:extLst>
      <p:ext uri="{BB962C8B-B14F-4D97-AF65-F5344CB8AC3E}">
        <p14:creationId xmlns:p14="http://schemas.microsoft.com/office/powerpoint/2010/main" val="270564372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F316C9-7221-C342-9356-C5D1BDE7E95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9987" name="Rectangle 2"/>
          <p:cNvSpPr>
            <a:spLocks noGrp="1" noRot="1" noChangeAspect="1" noChangeArrowheads="1"/>
          </p:cNvSpPr>
          <p:nvPr>
            <p:ph type="sldImg"/>
          </p:nvPr>
        </p:nvSpPr>
        <p:spPr>
          <a:solidFill>
            <a:srgbClr val="FFFFFF"/>
          </a:solidFill>
          <a:ln/>
        </p:spPr>
      </p:sp>
      <p:sp>
        <p:nvSpPr>
          <p:cNvPr id="1699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John 13:37 </a:t>
            </a:r>
            <a:r>
              <a:rPr lang="ja-JP" altLang="en-US"/>
              <a:t>“</a:t>
            </a:r>
            <a:r>
              <a:rPr lang="en-US"/>
              <a:t>I will lay down my life you</a:t>
            </a:r>
            <a:r>
              <a:rPr lang="ja-JP" altLang="en-US"/>
              <a:t>”</a:t>
            </a:r>
            <a:r>
              <a:rPr lang="en-US"/>
              <a:t> (even if the others fail you)</a:t>
            </a:r>
          </a:p>
        </p:txBody>
      </p:sp>
    </p:spTree>
    <p:extLst>
      <p:ext uri="{BB962C8B-B14F-4D97-AF65-F5344CB8AC3E}">
        <p14:creationId xmlns:p14="http://schemas.microsoft.com/office/powerpoint/2010/main" val="197170285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7E7AE7-F422-CD48-A515-22BAA57100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2035" name="Rectangle 2"/>
          <p:cNvSpPr>
            <a:spLocks noGrp="1" noRot="1" noChangeAspect="1" noChangeArrowheads="1"/>
          </p:cNvSpPr>
          <p:nvPr>
            <p:ph type="sldImg"/>
          </p:nvPr>
        </p:nvSpPr>
        <p:spPr>
          <a:solidFill>
            <a:srgbClr val="FFFFFF"/>
          </a:solidFill>
          <a:ln/>
        </p:spPr>
      </p:sp>
      <p:sp>
        <p:nvSpPr>
          <p:cNvPr id="1720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74649858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909D03-C2D6-8A45-B58C-DD5162E1A58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4083" name="Rectangle 2"/>
          <p:cNvSpPr>
            <a:spLocks noGrp="1" noRot="1" noChangeAspect="1" noChangeArrowheads="1"/>
          </p:cNvSpPr>
          <p:nvPr>
            <p:ph type="sldImg"/>
          </p:nvPr>
        </p:nvSpPr>
        <p:spPr>
          <a:solidFill>
            <a:srgbClr val="FFFFFF"/>
          </a:solidFill>
          <a:ln/>
        </p:spPr>
      </p:sp>
      <p:sp>
        <p:nvSpPr>
          <p:cNvPr id="1740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94894393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148</a:t>
            </a:fld>
            <a:endParaRPr lang="en-GB"/>
          </a:p>
        </p:txBody>
      </p:sp>
    </p:spTree>
    <p:extLst>
      <p:ext uri="{BB962C8B-B14F-4D97-AF65-F5344CB8AC3E}">
        <p14:creationId xmlns:p14="http://schemas.microsoft.com/office/powerpoint/2010/main" val="425005540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149</a:t>
            </a:fld>
            <a:endParaRPr lang="en-GB"/>
          </a:p>
        </p:txBody>
      </p:sp>
    </p:spTree>
    <p:extLst>
      <p:ext uri="{BB962C8B-B14F-4D97-AF65-F5344CB8AC3E}">
        <p14:creationId xmlns:p14="http://schemas.microsoft.com/office/powerpoint/2010/main" val="4028009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8644862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150</a:t>
            </a:fld>
            <a:endParaRPr lang="en-GB"/>
          </a:p>
        </p:txBody>
      </p:sp>
    </p:spTree>
    <p:extLst>
      <p:ext uri="{BB962C8B-B14F-4D97-AF65-F5344CB8AC3E}">
        <p14:creationId xmlns:p14="http://schemas.microsoft.com/office/powerpoint/2010/main" val="145452316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151</a:t>
            </a:fld>
            <a:endParaRPr lang="en-GB"/>
          </a:p>
        </p:txBody>
      </p:sp>
    </p:spTree>
    <p:extLst>
      <p:ext uri="{BB962C8B-B14F-4D97-AF65-F5344CB8AC3E}">
        <p14:creationId xmlns:p14="http://schemas.microsoft.com/office/powerpoint/2010/main" val="235867193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152</a:t>
            </a:fld>
            <a:endParaRPr lang="en-GB"/>
          </a:p>
        </p:txBody>
      </p:sp>
    </p:spTree>
    <p:extLst>
      <p:ext uri="{BB962C8B-B14F-4D97-AF65-F5344CB8AC3E}">
        <p14:creationId xmlns:p14="http://schemas.microsoft.com/office/powerpoint/2010/main" val="386467131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069D77-00CA-B04D-8518-BD9DE5B7DAD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65998257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66E056-D122-F549-8BC7-731A928B526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3299" name="Rectangle 2"/>
          <p:cNvSpPr>
            <a:spLocks noGrp="1" noRot="1" noChangeAspect="1" noChangeArrowheads="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58022191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155</a:t>
            </a:fld>
            <a:endParaRPr lang="en-GB"/>
          </a:p>
        </p:txBody>
      </p:sp>
    </p:spTree>
    <p:extLst>
      <p:ext uri="{BB962C8B-B14F-4D97-AF65-F5344CB8AC3E}">
        <p14:creationId xmlns:p14="http://schemas.microsoft.com/office/powerpoint/2010/main" val="15649612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F07C3A-C914-984E-AB03-123C9B3263A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23882019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157</a:t>
            </a:fld>
            <a:endParaRPr lang="en-GB"/>
          </a:p>
        </p:txBody>
      </p:sp>
    </p:spTree>
    <p:extLst>
      <p:ext uri="{BB962C8B-B14F-4D97-AF65-F5344CB8AC3E}">
        <p14:creationId xmlns:p14="http://schemas.microsoft.com/office/powerpoint/2010/main" val="275523415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158</a:t>
            </a:fld>
            <a:endParaRPr lang="en-GB"/>
          </a:p>
        </p:txBody>
      </p:sp>
    </p:spTree>
    <p:extLst>
      <p:ext uri="{BB962C8B-B14F-4D97-AF65-F5344CB8AC3E}">
        <p14:creationId xmlns:p14="http://schemas.microsoft.com/office/powerpoint/2010/main" val="263129732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159</a:t>
            </a:fld>
            <a:endParaRPr lang="en-GB"/>
          </a:p>
        </p:txBody>
      </p:sp>
    </p:spTree>
    <p:extLst>
      <p:ext uri="{BB962C8B-B14F-4D97-AF65-F5344CB8AC3E}">
        <p14:creationId xmlns:p14="http://schemas.microsoft.com/office/powerpoint/2010/main" val="2388860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16535728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02A5C4-39EF-E74E-82A0-DB8B6232D4C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3539" name="Rectangle 2"/>
          <p:cNvSpPr>
            <a:spLocks noGrp="1" noRot="1" noChangeAspect="1" noChangeArrowheads="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John 21:19</a:t>
            </a:r>
            <a:r>
              <a:rPr lang="en-US" dirty="0">
                <a:effectLst/>
                <a:latin typeface="Arial" panose="020B0604020202020204" pitchFamily="34" charset="0"/>
              </a:rPr>
              <a:t> Jesus said this to let him know by what kind of death he would glorify God. Then Jesus told him, </a:t>
            </a:r>
            <a:r>
              <a:rPr lang="en-US" dirty="0">
                <a:solidFill>
                  <a:srgbClr val="FF2500"/>
                </a:solidFill>
                <a:effectLst/>
                <a:latin typeface="Arial" panose="020B0604020202020204" pitchFamily="34" charset="0"/>
              </a:rPr>
              <a:t>“Follow me.”</a:t>
            </a:r>
            <a:endParaRPr lang="en-US" dirty="0">
              <a:effectLst/>
              <a:latin typeface="Arial" panose="020B0604020202020204" pitchFamily="34" charset="0"/>
            </a:endParaRPr>
          </a:p>
          <a:p>
            <a:pPr eaLnBrk="1" hangingPunct="1"/>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John 21:20</a:t>
            </a:r>
            <a:r>
              <a:rPr lang="en-US" dirty="0">
                <a:effectLst/>
                <a:latin typeface="Arial" panose="020B0604020202020204" pitchFamily="34" charset="0"/>
              </a:rPr>
              <a:t>    Peter turned around and saw behind them the disciple Jesus loved—the one who had leaned over to Jesus during supper and asked, “Lord, who will betray you?” </a:t>
            </a:r>
          </a:p>
          <a:p>
            <a:pPr eaLnBrk="1" hangingPunct="1"/>
            <a:endParaRPr lang="en-US" dirty="0"/>
          </a:p>
        </p:txBody>
      </p:sp>
    </p:spTree>
    <p:extLst>
      <p:ext uri="{BB962C8B-B14F-4D97-AF65-F5344CB8AC3E}">
        <p14:creationId xmlns:p14="http://schemas.microsoft.com/office/powerpoint/2010/main" val="381561297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98D8AD-336B-364F-8806-D24FE05F05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5587" name="Rectangle 2"/>
          <p:cNvSpPr>
            <a:spLocks noGrp="1" noRot="1" noChangeAspect="1" noChangeArrowheads="1"/>
          </p:cNvSpPr>
          <p:nvPr>
            <p:ph type="sldImg"/>
          </p:nvPr>
        </p:nvSpPr>
        <p:spPr>
          <a:solidFill>
            <a:srgbClr val="FFFFFF"/>
          </a:solidFill>
          <a:ln/>
        </p:spPr>
      </p:sp>
      <p:sp>
        <p:nvSpPr>
          <p:cNvPr id="195588"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02208295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461C1C-F5E8-D642-A6CB-488E09E06C1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7635" name="Rectangle 2"/>
          <p:cNvSpPr>
            <a:spLocks noGrp="1" noRot="1" noChangeAspect="1" noChangeArrowheads="1"/>
          </p:cNvSpPr>
          <p:nvPr>
            <p:ph type="sldImg"/>
          </p:nvPr>
        </p:nvSpPr>
        <p:spPr>
          <a:solidFill>
            <a:srgbClr val="FFFFFF"/>
          </a:solidFill>
          <a:ln/>
        </p:spPr>
      </p:sp>
      <p:sp>
        <p:nvSpPr>
          <p:cNvPr id="1976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65515934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EE93-97B2-BF4A-9D64-AAE8012C799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9683" name="Rectangle 2"/>
          <p:cNvSpPr>
            <a:spLocks noGrp="1" noRot="1" noChangeAspect="1" noChangeArrowheads="1"/>
          </p:cNvSpPr>
          <p:nvPr>
            <p:ph type="sldImg"/>
          </p:nvPr>
        </p:nvSpPr>
        <p:spPr>
          <a:solidFill>
            <a:srgbClr val="FFFFFF"/>
          </a:solidFill>
          <a:ln/>
        </p:spPr>
      </p:sp>
      <p:sp>
        <p:nvSpPr>
          <p:cNvPr id="1996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15667468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164</a:t>
            </a:fld>
            <a:endParaRPr lang="en-GB"/>
          </a:p>
        </p:txBody>
      </p:sp>
    </p:spTree>
    <p:extLst>
      <p:ext uri="{BB962C8B-B14F-4D97-AF65-F5344CB8AC3E}">
        <p14:creationId xmlns:p14="http://schemas.microsoft.com/office/powerpoint/2010/main" val="247636114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165</a:t>
            </a:fld>
            <a:endParaRPr lang="en-GB"/>
          </a:p>
        </p:txBody>
      </p:sp>
    </p:spTree>
    <p:extLst>
      <p:ext uri="{BB962C8B-B14F-4D97-AF65-F5344CB8AC3E}">
        <p14:creationId xmlns:p14="http://schemas.microsoft.com/office/powerpoint/2010/main" val="111186000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166</a:t>
            </a:fld>
            <a:endParaRPr lang="en-GB"/>
          </a:p>
        </p:txBody>
      </p:sp>
    </p:spTree>
    <p:extLst>
      <p:ext uri="{BB962C8B-B14F-4D97-AF65-F5344CB8AC3E}">
        <p14:creationId xmlns:p14="http://schemas.microsoft.com/office/powerpoint/2010/main" val="187224222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167</a:t>
            </a:fld>
            <a:endParaRPr lang="en-GB"/>
          </a:p>
        </p:txBody>
      </p:sp>
    </p:spTree>
    <p:extLst>
      <p:ext uri="{BB962C8B-B14F-4D97-AF65-F5344CB8AC3E}">
        <p14:creationId xmlns:p14="http://schemas.microsoft.com/office/powerpoint/2010/main" val="37596994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168</a:t>
            </a:fld>
            <a:endParaRPr lang="en-GB"/>
          </a:p>
        </p:txBody>
      </p:sp>
    </p:spTree>
    <p:extLst>
      <p:ext uri="{BB962C8B-B14F-4D97-AF65-F5344CB8AC3E}">
        <p14:creationId xmlns:p14="http://schemas.microsoft.com/office/powerpoint/2010/main" val="197622130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169</a:t>
            </a:fld>
            <a:endParaRPr lang="en-GB"/>
          </a:p>
        </p:txBody>
      </p:sp>
    </p:spTree>
    <p:extLst>
      <p:ext uri="{BB962C8B-B14F-4D97-AF65-F5344CB8AC3E}">
        <p14:creationId xmlns:p14="http://schemas.microsoft.com/office/powerpoint/2010/main" val="2969568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02283212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AE8922-D3BA-874F-858E-C0F37FCC646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p>
        </p:txBody>
      </p:sp>
    </p:spTree>
    <p:extLst>
      <p:ext uri="{BB962C8B-B14F-4D97-AF65-F5344CB8AC3E}">
        <p14:creationId xmlns:p14="http://schemas.microsoft.com/office/powerpoint/2010/main" val="115258114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171</a:t>
            </a:fld>
            <a:endParaRPr lang="en-GB"/>
          </a:p>
        </p:txBody>
      </p:sp>
    </p:spTree>
    <p:extLst>
      <p:ext uri="{BB962C8B-B14F-4D97-AF65-F5344CB8AC3E}">
        <p14:creationId xmlns:p14="http://schemas.microsoft.com/office/powerpoint/2010/main" val="135618013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A1AD1E-E871-2440-8BEA-42C061FC2B0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xfrm>
            <a:off x="1143000" y="685800"/>
            <a:ext cx="4572000" cy="3429000"/>
          </a:xfrm>
          <a:ln/>
        </p:spPr>
      </p:sp>
      <p:sp>
        <p:nvSpPr>
          <p:cNvPr id="4157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dirty="0">
                <a:latin typeface="Times New Roman" charset="0"/>
                <a:ea typeface="ＭＳ Ｐゴシック" charset="0"/>
                <a:cs typeface="ＭＳ Ｐゴシック" charset="0"/>
              </a:rPr>
              <a:t>Most of the manuscripts have the little sigma (= English </a:t>
            </a:r>
            <a:r>
              <a:rPr lang="en-US" altLang="ja-JP" dirty="0">
                <a:latin typeface="Times New Roman" charset="0"/>
                <a:ea typeface="ＭＳ Ｐゴシック" charset="0"/>
                <a:cs typeface="ＭＳ Ｐゴシック" charset="0"/>
              </a:rPr>
              <a:t>"s") that makes the verb for "believe" in an undefined sense (evangelistic sense of "may believe").  However, a few early MSS lack this sigma, which turns it into a present tense (an edification sense of "go on believing"). This course follows the first sense as the book has an evangelistic thrust.</a:t>
            </a:r>
          </a:p>
          <a:p>
            <a:pPr eaLnBrk="1" hangingPunct="1"/>
            <a:r>
              <a:rPr lang="en-US" dirty="0">
                <a:latin typeface="Times New Roman" charset="0"/>
                <a:ea typeface="ＭＳ Ｐゴシック" charset="0"/>
                <a:cs typeface="ＭＳ Ｐゴシック" charset="0"/>
              </a:rPr>
              <a:t>________</a:t>
            </a:r>
          </a:p>
          <a:p>
            <a:pPr eaLnBrk="1" hangingPunct="1"/>
            <a:r>
              <a:rPr lang="en-US" dirty="0">
                <a:latin typeface="Times New Roman" charset="0"/>
                <a:ea typeface="ＭＳ Ｐゴシック" charset="0"/>
                <a:cs typeface="ＭＳ Ｐゴシック" charset="0"/>
              </a:rPr>
              <a:t>LC-10-Resurrection-156</a:t>
            </a:r>
          </a:p>
          <a:p>
            <a:pPr eaLnBrk="1" hangingPunct="1"/>
            <a:r>
              <a:rPr lang="en-US" dirty="0">
                <a:latin typeface="Times New Roman" charset="0"/>
                <a:ea typeface="ＭＳ Ｐゴシック" charset="0"/>
                <a:cs typeface="ＭＳ Ｐゴシック" charset="0"/>
              </a:rPr>
              <a:t>NS-04-John1-12-slide 90</a:t>
            </a:r>
          </a:p>
          <a:p>
            <a:pPr eaLnBrk="1" hangingPunct="1"/>
            <a:r>
              <a:rPr lang="en-US" dirty="0">
                <a:latin typeface="Times New Roman" charset="0"/>
                <a:ea typeface="ＭＳ Ｐゴシック" charset="0"/>
                <a:cs typeface="ＭＳ Ｐゴシック" charset="0"/>
              </a:rPr>
              <a:t>NS-04-John 13-24-slide 398</a:t>
            </a: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our calling to live the truth and then teach the truth to others.</a:t>
            </a:r>
          </a:p>
        </p:txBody>
      </p:sp>
      <p:sp>
        <p:nvSpPr>
          <p:cNvPr id="4" name="Slide Number Placeholder 3"/>
          <p:cNvSpPr>
            <a:spLocks noGrp="1"/>
          </p:cNvSpPr>
          <p:nvPr>
            <p:ph type="sldNum" sz="quarter" idx="5"/>
          </p:nvPr>
        </p:nvSpPr>
        <p:spPr/>
        <p:txBody>
          <a:bodyPr/>
          <a:lstStyle/>
          <a:p>
            <a:fld id="{CD9670C4-7A0F-4C2E-B307-9D478A608AD0}" type="slidenum">
              <a:rPr lang="en-GB" smtClean="0"/>
              <a:t>173</a:t>
            </a:fld>
            <a:endParaRPr lang="en-GB"/>
          </a:p>
        </p:txBody>
      </p:sp>
    </p:spTree>
    <p:extLst>
      <p:ext uri="{BB962C8B-B14F-4D97-AF65-F5344CB8AC3E}">
        <p14:creationId xmlns:p14="http://schemas.microsoft.com/office/powerpoint/2010/main" val="339346983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28:16</a:t>
            </a:r>
            <a:r>
              <a:rPr lang="en-US" dirty="0">
                <a:effectLst/>
                <a:latin typeface="Lucida Grande" panose="020B0600040502020204" pitchFamily="34" charset="0"/>
              </a:rPr>
              <a:t>    Then the eleven disciples left for Galilee, going to the mountain where Jesus had told them to go. </a:t>
            </a:r>
            <a:r>
              <a:rPr lang="en-US" b="1" baseline="30000" dirty="0">
                <a:solidFill>
                  <a:srgbClr val="006699"/>
                </a:solidFill>
                <a:effectLst/>
                <a:latin typeface="Helvetica Neue" panose="02000503000000020004" pitchFamily="2" charset="0"/>
              </a:rPr>
              <a:t>17</a:t>
            </a:r>
            <a:r>
              <a:rPr lang="en-US" dirty="0">
                <a:effectLst/>
                <a:latin typeface="Lucida Grande" panose="020B0600040502020204" pitchFamily="34" charset="0"/>
              </a:rPr>
              <a:t> When they saw him, they worshiped him—but some of them doubted!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28:18</a:t>
            </a:r>
            <a:r>
              <a:rPr lang="en-US" dirty="0">
                <a:solidFill>
                  <a:srgbClr val="000000"/>
                </a:solidFill>
                <a:effectLst/>
                <a:latin typeface="Lucida Grande" panose="020B0600040502020204" pitchFamily="34" charset="0"/>
              </a:rPr>
              <a:t>    Jesus came and told his disciples, </a:t>
            </a:r>
            <a:r>
              <a:rPr lang="en-US" dirty="0">
                <a:solidFill>
                  <a:srgbClr val="FF2500"/>
                </a:solidFill>
                <a:effectLst/>
                <a:latin typeface="Lucida Grande" panose="020B0600040502020204" pitchFamily="34" charset="0"/>
              </a:rPr>
              <a:t>“I have been given all authority in heaven and on earth.</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19</a:t>
            </a:r>
            <a:r>
              <a:rPr lang="en-US" dirty="0">
                <a:solidFill>
                  <a:srgbClr val="FF2500"/>
                </a:solidFill>
                <a:effectLst/>
                <a:latin typeface="Lucida Grande" panose="020B0600040502020204" pitchFamily="34" charset="0"/>
              </a:rPr>
              <a:t> Therefore, go and make disciples of all the nations, baptizing them in the name of the Father and the Son and the Holy Spirit.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20</a:t>
            </a:r>
            <a:r>
              <a:rPr lang="en-US" dirty="0">
                <a:solidFill>
                  <a:srgbClr val="FF2500"/>
                </a:solidFill>
                <a:effectLst/>
                <a:latin typeface="Lucida Grande" panose="020B0600040502020204" pitchFamily="34" charset="0"/>
              </a:rPr>
              <a:t> Teach these new disciples to obey all the commands I have given you. And be sure of this: I am with you always, even to the end of the age.”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16:15</a:t>
            </a:r>
            <a:r>
              <a:rPr lang="en-US" dirty="0">
                <a:solidFill>
                  <a:srgbClr val="000000"/>
                </a:solidFill>
                <a:effectLst/>
                <a:latin typeface="Lucida Grande" panose="020B0600040502020204" pitchFamily="34" charset="0"/>
              </a:rPr>
              <a:t>    And then he told them, </a:t>
            </a:r>
            <a:r>
              <a:rPr lang="en-US" dirty="0">
                <a:solidFill>
                  <a:srgbClr val="FF2500"/>
                </a:solidFill>
                <a:effectLst/>
                <a:latin typeface="Lucida Grande" panose="020B0600040502020204" pitchFamily="34" charset="0"/>
              </a:rPr>
              <a:t>“Go into all the world and preach the Good News to everyone.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16</a:t>
            </a:r>
            <a:r>
              <a:rPr lang="en-US" dirty="0">
                <a:solidFill>
                  <a:srgbClr val="FF2500"/>
                </a:solidFill>
                <a:effectLst/>
                <a:latin typeface="Lucida Grande" panose="020B0600040502020204" pitchFamily="34" charset="0"/>
              </a:rPr>
              <a:t> Anyone who believes and is baptized will be saved. But anyone who refuses to believe will be condemned.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17</a:t>
            </a:r>
            <a:r>
              <a:rPr lang="en-US" dirty="0">
                <a:solidFill>
                  <a:srgbClr val="FF2500"/>
                </a:solidFill>
                <a:effectLst/>
                <a:latin typeface="Lucida Grande" panose="020B0600040502020204" pitchFamily="34" charset="0"/>
              </a:rPr>
              <a:t> These miraculous signs will accompany those who believe: They will cast out demons in my name, and they will speak in new languages.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18</a:t>
            </a:r>
            <a:r>
              <a:rPr lang="en-US" dirty="0">
                <a:solidFill>
                  <a:srgbClr val="FF2500"/>
                </a:solidFill>
                <a:effectLst/>
                <a:latin typeface="Lucida Grande" panose="020B0600040502020204" pitchFamily="34" charset="0"/>
              </a:rPr>
              <a:t> They will be able to handle snakes with safety, and if they drink anything poisonous, it won’t hurt them. They will be able to place their hands on the sick, and they will be healed.”</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CD9670C4-7A0F-4C2E-B307-9D478A608AD0}" type="slidenum">
              <a:rPr lang="en-GB" smtClean="0"/>
              <a:t>174</a:t>
            </a:fld>
            <a:endParaRPr lang="en-GB"/>
          </a:p>
        </p:txBody>
      </p:sp>
    </p:spTree>
    <p:extLst>
      <p:ext uri="{BB962C8B-B14F-4D97-AF65-F5344CB8AC3E}">
        <p14:creationId xmlns:p14="http://schemas.microsoft.com/office/powerpoint/2010/main" val="73120972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Neither the English nor the Arabic clearly state the Greek where "make disciples" is the command here. We do this by going, baptizing, and teaching. </a:t>
            </a:r>
          </a:p>
        </p:txBody>
      </p:sp>
      <p:sp>
        <p:nvSpPr>
          <p:cNvPr id="4" name="Slide Number Placeholder 3"/>
          <p:cNvSpPr>
            <a:spLocks noGrp="1"/>
          </p:cNvSpPr>
          <p:nvPr>
            <p:ph type="sldNum" sz="quarter" idx="5"/>
          </p:nvPr>
        </p:nvSpPr>
        <p:spPr/>
        <p:txBody>
          <a:bodyPr/>
          <a:lstStyle/>
          <a:p>
            <a:fld id="{CD9670C4-7A0F-4C2E-B307-9D478A608AD0}" type="slidenum">
              <a:rPr lang="en-GB" smtClean="0"/>
              <a:t>175</a:t>
            </a:fld>
            <a:endParaRPr lang="en-GB"/>
          </a:p>
        </p:txBody>
      </p:sp>
    </p:spTree>
    <p:extLst>
      <p:ext uri="{BB962C8B-B14F-4D97-AF65-F5344CB8AC3E}">
        <p14:creationId xmlns:p14="http://schemas.microsoft.com/office/powerpoint/2010/main" val="357100933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176</a:t>
            </a:fld>
            <a:endParaRPr lang="en-GB"/>
          </a:p>
        </p:txBody>
      </p:sp>
    </p:spTree>
    <p:extLst>
      <p:ext uri="{BB962C8B-B14F-4D97-AF65-F5344CB8AC3E}">
        <p14:creationId xmlns:p14="http://schemas.microsoft.com/office/powerpoint/2010/main" val="175813557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8895493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1" name="Rectangle 1026"/>
          <p:cNvSpPr>
            <a:spLocks noGrp="1" noRot="1" noChangeAspect="1" noChangeArrowheads="1"/>
          </p:cNvSpPr>
          <p:nvPr>
            <p:ph type="sldImg"/>
          </p:nvPr>
        </p:nvSpPr>
        <p:spPr>
          <a:solidFill>
            <a:srgbClr val="FFFFFF"/>
          </a:solidFill>
          <a:ln/>
        </p:spPr>
      </p:sp>
      <p:sp>
        <p:nvSpPr>
          <p:cNvPr id="1126402"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2427702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690252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6442636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180</a:t>
            </a:fld>
            <a:endParaRPr lang="en-GB"/>
          </a:p>
        </p:txBody>
      </p:sp>
    </p:spTree>
    <p:extLst>
      <p:ext uri="{BB962C8B-B14F-4D97-AF65-F5344CB8AC3E}">
        <p14:creationId xmlns:p14="http://schemas.microsoft.com/office/powerpoint/2010/main" val="414289074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181</a:t>
            </a:fld>
            <a:endParaRPr lang="en-GB"/>
          </a:p>
        </p:txBody>
      </p:sp>
    </p:spTree>
    <p:extLst>
      <p:ext uri="{BB962C8B-B14F-4D97-AF65-F5344CB8AC3E}">
        <p14:creationId xmlns:p14="http://schemas.microsoft.com/office/powerpoint/2010/main" val="196108365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LC-10-Resurrection-167</a:t>
            </a:r>
          </a:p>
          <a:p>
            <a:r>
              <a:rPr lang="en-US" dirty="0"/>
              <a:t>NS-01-Matt15-28-slide 337</a:t>
            </a:r>
          </a:p>
          <a:p>
            <a:endParaRPr lang="en-US" dirty="0"/>
          </a:p>
        </p:txBody>
      </p:sp>
      <p:sp>
        <p:nvSpPr>
          <p:cNvPr id="4" name="Slide Number Placeholder 3"/>
          <p:cNvSpPr>
            <a:spLocks noGrp="1"/>
          </p:cNvSpPr>
          <p:nvPr>
            <p:ph type="sldNum" sz="quarter" idx="5"/>
          </p:nvPr>
        </p:nvSpPr>
        <p:spPr/>
        <p:txBody>
          <a:bodyPr/>
          <a:lstStyle/>
          <a:p>
            <a:fld id="{CD9670C4-7A0F-4C2E-B307-9D478A608AD0}" type="slidenum">
              <a:rPr lang="en-GB" smtClean="0"/>
              <a:t>182</a:t>
            </a:fld>
            <a:endParaRPr lang="en-GB"/>
          </a:p>
        </p:txBody>
      </p:sp>
    </p:spTree>
    <p:extLst>
      <p:ext uri="{BB962C8B-B14F-4D97-AF65-F5344CB8AC3E}">
        <p14:creationId xmlns:p14="http://schemas.microsoft.com/office/powerpoint/2010/main" val="1529913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670C4-7A0F-4C2E-B307-9D478A608AD0}" type="slidenum">
              <a:rPr lang="en-GB" smtClean="0"/>
              <a:t>183</a:t>
            </a:fld>
            <a:endParaRPr lang="en-GB"/>
          </a:p>
        </p:txBody>
      </p:sp>
    </p:spTree>
    <p:extLst>
      <p:ext uri="{BB962C8B-B14F-4D97-AF65-F5344CB8AC3E}">
        <p14:creationId xmlns:p14="http://schemas.microsoft.com/office/powerpoint/2010/main" val="1811614579"/>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184</a:t>
            </a:fld>
            <a:endParaRPr lang="en-GB"/>
          </a:p>
        </p:txBody>
      </p:sp>
    </p:spTree>
    <p:extLst>
      <p:ext uri="{BB962C8B-B14F-4D97-AF65-F5344CB8AC3E}">
        <p14:creationId xmlns:p14="http://schemas.microsoft.com/office/powerpoint/2010/main" val="388766285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185</a:t>
            </a:fld>
            <a:endParaRPr lang="en-GB"/>
          </a:p>
        </p:txBody>
      </p:sp>
    </p:spTree>
    <p:extLst>
      <p:ext uri="{BB962C8B-B14F-4D97-AF65-F5344CB8AC3E}">
        <p14:creationId xmlns:p14="http://schemas.microsoft.com/office/powerpoint/2010/main" val="58079809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BF44FC-E576-614D-AC5D-D54F92634FD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effectLst/>
                <a:latin typeface="Lucida Grande" panose="020B0600040502020204" pitchFamily="34" charset="0"/>
              </a:rPr>
              <a:t>[Longer Ending of Mark]</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16:9</a:t>
            </a:r>
            <a:r>
              <a:rPr lang="en-US" dirty="0">
                <a:effectLst/>
                <a:latin typeface="Lucida Grande" panose="020B0600040502020204" pitchFamily="34" charset="0"/>
              </a:rPr>
              <a:t>    After Jesus rose from the dead early on Sunday morning, the first person who saw him was Mary Magdalene, the woman from whom he had cast out seven demons. </a:t>
            </a:r>
            <a:r>
              <a:rPr lang="en-US" b="1" baseline="30000" dirty="0">
                <a:solidFill>
                  <a:srgbClr val="006699"/>
                </a:solidFill>
                <a:effectLst/>
                <a:latin typeface="Helvetica Neue" panose="02000503000000020004" pitchFamily="2" charset="0"/>
              </a:rPr>
              <a:t>10</a:t>
            </a:r>
            <a:r>
              <a:rPr lang="en-US" dirty="0">
                <a:effectLst/>
                <a:latin typeface="Lucida Grande" panose="020B0600040502020204" pitchFamily="34" charset="0"/>
              </a:rPr>
              <a:t> She went to the disciples, who were grieving and weeping, and told them what had happened. </a:t>
            </a:r>
            <a:r>
              <a:rPr lang="en-US" b="1" baseline="30000" dirty="0">
                <a:solidFill>
                  <a:srgbClr val="006699"/>
                </a:solidFill>
                <a:effectLst/>
                <a:latin typeface="Helvetica Neue" panose="02000503000000020004" pitchFamily="2" charset="0"/>
              </a:rPr>
              <a:t>11</a:t>
            </a:r>
            <a:r>
              <a:rPr lang="en-US" dirty="0">
                <a:effectLst/>
                <a:latin typeface="Lucida Grande" panose="020B0600040502020204" pitchFamily="34" charset="0"/>
              </a:rPr>
              <a:t> But when she told them that Jesus was alive and she had seen him, they didn’t believe her.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16:12</a:t>
            </a:r>
            <a:r>
              <a:rPr lang="en-US" dirty="0">
                <a:effectLst/>
                <a:latin typeface="Lucida Grande" panose="020B0600040502020204" pitchFamily="34" charset="0"/>
              </a:rPr>
              <a:t>    Afterward he appeared in a different form to two of his followers who were walking from Jerusalem into the country. </a:t>
            </a:r>
            <a:r>
              <a:rPr lang="en-US" b="1" baseline="30000" dirty="0">
                <a:solidFill>
                  <a:srgbClr val="006699"/>
                </a:solidFill>
                <a:effectLst/>
                <a:latin typeface="Helvetica Neue" panose="02000503000000020004" pitchFamily="2" charset="0"/>
              </a:rPr>
              <a:t>13</a:t>
            </a:r>
            <a:r>
              <a:rPr lang="en-US" dirty="0">
                <a:effectLst/>
                <a:latin typeface="Lucida Grande" panose="020B0600040502020204" pitchFamily="34" charset="0"/>
              </a:rPr>
              <a:t> They rushed back to tell the others, but no one believed them.</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16:14</a:t>
            </a:r>
            <a:r>
              <a:rPr lang="en-US" dirty="0">
                <a:effectLst/>
                <a:latin typeface="Lucida Grande" panose="020B0600040502020204" pitchFamily="34" charset="0"/>
              </a:rPr>
              <a:t>    Still later he appeared to the eleven disciples as they were eating together. He rebuked them for their stubborn unbelief because they refused to believe those who had seen him after he had been raised from the dead.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16:15</a:t>
            </a:r>
            <a:r>
              <a:rPr lang="en-US" dirty="0">
                <a:solidFill>
                  <a:srgbClr val="000000"/>
                </a:solidFill>
                <a:effectLst/>
                <a:latin typeface="Lucida Grande" panose="020B0600040502020204" pitchFamily="34" charset="0"/>
              </a:rPr>
              <a:t>    And then he told them, </a:t>
            </a:r>
            <a:r>
              <a:rPr lang="en-US" dirty="0">
                <a:solidFill>
                  <a:srgbClr val="FF2500"/>
                </a:solidFill>
                <a:effectLst/>
                <a:latin typeface="Lucida Grande" panose="020B0600040502020204" pitchFamily="34" charset="0"/>
              </a:rPr>
              <a:t>“Go into all the world and preach the Good News to everyone.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16</a:t>
            </a:r>
            <a:r>
              <a:rPr lang="en-US" dirty="0">
                <a:solidFill>
                  <a:srgbClr val="FF2500"/>
                </a:solidFill>
                <a:effectLst/>
                <a:latin typeface="Lucida Grande" panose="020B0600040502020204" pitchFamily="34" charset="0"/>
              </a:rPr>
              <a:t> Anyone who believes and is baptized will be saved. But anyone who refuses to believe will be condemned.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17</a:t>
            </a:r>
            <a:r>
              <a:rPr lang="en-US" dirty="0">
                <a:solidFill>
                  <a:srgbClr val="FF2500"/>
                </a:solidFill>
                <a:effectLst/>
                <a:latin typeface="Lucida Grande" panose="020B0600040502020204" pitchFamily="34" charset="0"/>
              </a:rPr>
              <a:t> These miraculous signs will accompany those who believe: They will cast out demons in my name, and they will speak in new languages.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18</a:t>
            </a:r>
            <a:r>
              <a:rPr lang="en-US" dirty="0">
                <a:solidFill>
                  <a:srgbClr val="FF2500"/>
                </a:solidFill>
                <a:effectLst/>
                <a:latin typeface="Lucida Grande" panose="020B0600040502020204" pitchFamily="34" charset="0"/>
              </a:rPr>
              <a:t> They will be able to handle snakes with safety, and if they drink anything poisonous, it won’t hurt them. They will be able to place their hands on the sick, and they will be healed.”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16:19</a:t>
            </a:r>
            <a:r>
              <a:rPr lang="en-US" dirty="0">
                <a:effectLst/>
                <a:latin typeface="Lucida Grande" panose="020B0600040502020204" pitchFamily="34" charset="0"/>
              </a:rPr>
              <a:t>    When the Lord Jesus had finished talking with them, he was taken up into heaven and sat down in the place of honor at God’s right hand. </a:t>
            </a:r>
            <a:r>
              <a:rPr lang="en-US" b="1" baseline="30000" dirty="0">
                <a:solidFill>
                  <a:srgbClr val="006699"/>
                </a:solidFill>
                <a:effectLst/>
                <a:latin typeface="Helvetica Neue" panose="02000503000000020004" pitchFamily="2" charset="0"/>
              </a:rPr>
              <a:t>20</a:t>
            </a:r>
            <a:r>
              <a:rPr lang="en-US" dirty="0">
                <a:effectLst/>
                <a:latin typeface="Lucida Grande" panose="020B0600040502020204" pitchFamily="34" charset="0"/>
              </a:rPr>
              <a:t> And the disciples went everywhere and preached, and the Lord worked through them, confirming what they said by many miraculous signs. </a:t>
            </a:r>
          </a:p>
          <a:p>
            <a:r>
              <a:rPr lang="en-US" dirty="0">
                <a:effectLst/>
                <a:latin typeface="Lucida Grande" panose="020B0600040502020204" pitchFamily="34" charset="0"/>
              </a:rPr>
              <a:t>__________</a:t>
            </a:r>
          </a:p>
          <a:p>
            <a:r>
              <a:rPr lang="en-US" dirty="0">
                <a:effectLst/>
                <a:latin typeface="Lucida Grande" panose="020B0600040502020204" pitchFamily="34" charset="0"/>
              </a:rPr>
              <a:t>Mark 16:20 NASB 1996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effectLst/>
                <a:latin typeface="Lucida Grande" panose="020B0600040502020204" pitchFamily="34" charset="0"/>
              </a:rPr>
              <a:t>2</a:t>
            </a:r>
            <a:r>
              <a:rPr lang="en-US" dirty="0">
                <a:effectLst/>
                <a:latin typeface="Lucida Grande" panose="020B0600040502020204" pitchFamily="34" charset="0"/>
              </a:rPr>
              <a:t>A few late </a:t>
            </a:r>
            <a:r>
              <a:rPr lang="en-US" dirty="0" err="1">
                <a:effectLst/>
                <a:latin typeface="Lucida Grande" panose="020B0600040502020204" pitchFamily="34" charset="0"/>
              </a:rPr>
              <a:t>mss</a:t>
            </a:r>
            <a:r>
              <a:rPr lang="en-US" dirty="0">
                <a:effectLst/>
                <a:latin typeface="Lucida Grande" panose="020B0600040502020204" pitchFamily="34" charset="0"/>
              </a:rPr>
              <a:t> and versions contain this paragraph, usually after v 8; a few have it at the end of </a:t>
            </a:r>
            <a:r>
              <a:rPr lang="en-US" dirty="0" err="1">
                <a:effectLst/>
                <a:latin typeface="Lucida Grande" panose="020B0600040502020204" pitchFamily="34" charset="0"/>
              </a:rPr>
              <a:t>ch</a:t>
            </a:r>
            <a:endParaRPr lang="en-US" dirty="0">
              <a:effectLst/>
              <a:latin typeface="Lucida Grande" panose="020B0600040502020204" pitchFamily="34" charset="0"/>
            </a:endParaRPr>
          </a:p>
          <a:p>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 [</a:t>
            </a:r>
            <a:r>
              <a:rPr lang="en-US" baseline="30000" dirty="0">
                <a:effectLst/>
                <a:latin typeface="Lucida Grande" panose="020B0600040502020204" pitchFamily="34" charset="0"/>
              </a:rPr>
              <a:t>2</a:t>
            </a:r>
            <a:r>
              <a:rPr lang="en-US" dirty="0">
                <a:effectLst/>
                <a:latin typeface="Lucida Grande" panose="020B0600040502020204" pitchFamily="34" charset="0"/>
              </a:rPr>
              <a:t>And they promptly reported all these instructions to Peter and his companions. And after that, Jesus Himself sent out through them from east to west the sacred and imperishable proclamation of eternal salvation.]</a:t>
            </a:r>
          </a:p>
          <a:p>
            <a:endParaRPr lang="en-US" dirty="0">
              <a:effectLst/>
              <a:latin typeface="Lucida Grande" panose="020B0600040502020204" pitchFamily="34" charset="0"/>
            </a:endParaRPr>
          </a:p>
        </p:txBody>
      </p:sp>
    </p:spTree>
    <p:extLst>
      <p:ext uri="{BB962C8B-B14F-4D97-AF65-F5344CB8AC3E}">
        <p14:creationId xmlns:p14="http://schemas.microsoft.com/office/powerpoint/2010/main" val="324565099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70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0" dirty="0">
                <a:latin typeface="Arial"/>
                <a:ea typeface="ＭＳ Ｐゴシック" charset="0"/>
                <a:cs typeface="Arial"/>
              </a:rPr>
              <a:t>The NT manuscripts of the early centuries of the church were copied in three main regions: </a:t>
            </a:r>
          </a:p>
          <a:p>
            <a:pPr marL="228600" indent="-228600">
              <a:buFontTx/>
              <a:buAutoNum type="arabicPeriod"/>
              <a:defRPr/>
            </a:pPr>
            <a:r>
              <a:rPr lang="en-US" b="0" dirty="0">
                <a:latin typeface="Arial"/>
                <a:ea typeface="ＭＳ Ｐゴシック" charset="0"/>
                <a:cs typeface="Arial"/>
              </a:rPr>
              <a:t>Rome gave us the Western text type which has many manuscripts from the 8</a:t>
            </a:r>
            <a:r>
              <a:rPr lang="en-US" b="0" baseline="30000" dirty="0">
                <a:latin typeface="Arial"/>
                <a:ea typeface="ＭＳ Ｐゴシック" charset="0"/>
                <a:cs typeface="Arial"/>
              </a:rPr>
              <a:t>th</a:t>
            </a:r>
            <a:r>
              <a:rPr lang="en-US" b="0" dirty="0">
                <a:latin typeface="Arial"/>
                <a:ea typeface="ＭＳ Ｐゴシック" charset="0"/>
                <a:cs typeface="Arial"/>
              </a:rPr>
              <a:t>-10</a:t>
            </a:r>
            <a:r>
              <a:rPr lang="en-US" b="0" baseline="30000" dirty="0">
                <a:latin typeface="Arial"/>
                <a:ea typeface="ＭＳ Ｐゴシック" charset="0"/>
                <a:cs typeface="Arial"/>
              </a:rPr>
              <a:t>th</a:t>
            </a:r>
            <a:r>
              <a:rPr lang="en-US" b="0" dirty="0">
                <a:latin typeface="Arial"/>
                <a:ea typeface="ＭＳ Ｐゴシック" charset="0"/>
                <a:cs typeface="Arial"/>
              </a:rPr>
              <a:t> centuries, supported by the Roman Catholic church.</a:t>
            </a:r>
          </a:p>
          <a:p>
            <a:pPr marL="228600" indent="-228600">
              <a:buFontTx/>
              <a:buAutoNum type="arabicPeriod"/>
              <a:defRPr/>
            </a:pPr>
            <a:r>
              <a:rPr lang="en-US" b="0" dirty="0">
                <a:latin typeface="Arial"/>
                <a:ea typeface="ＭＳ Ｐゴシック" charset="0"/>
                <a:cs typeface="Arial"/>
              </a:rPr>
              <a:t>The city of Constantinople became the capital of the Eastern Orthodox church with its Byzantine manuscripts </a:t>
            </a:r>
            <a:r>
              <a:rPr lang="en-US" b="0" dirty="0">
                <a:latin typeface="Times" charset="0"/>
                <a:ea typeface="ＭＳ Ｐゴシック" charset="0"/>
                <a:cs typeface="ＭＳ Ｐゴシック" charset="0"/>
              </a:rPr>
              <a:t>(or majority text, since they copied so many of them)</a:t>
            </a:r>
            <a:r>
              <a:rPr lang="en-US" b="0" dirty="0">
                <a:latin typeface="Arial"/>
                <a:ea typeface="ＭＳ Ｐゴシック" charset="0"/>
                <a:cs typeface="Arial"/>
              </a:rPr>
              <a:t>.  </a:t>
            </a:r>
            <a:r>
              <a:rPr lang="en-US" b="0" dirty="0">
                <a:latin typeface="Arial"/>
                <a:cs typeface="Arial"/>
              </a:rPr>
              <a:t>While considerably varying, it also underlies the </a:t>
            </a:r>
            <a:r>
              <a:rPr lang="en-US" b="0" dirty="0">
                <a:latin typeface="Arial"/>
                <a:cs typeface="Arial"/>
                <a:hlinkClick r:id="rId3" tooltip="Textus Receptus"/>
              </a:rPr>
              <a:t>Textus Receptus</a:t>
            </a:r>
            <a:r>
              <a:rPr lang="en-US" b="0" dirty="0">
                <a:latin typeface="Arial"/>
                <a:cs typeface="Arial"/>
              </a:rPr>
              <a:t> Greek text used for most Reformation-era translations of the New Testament into vernacular languages, </a:t>
            </a:r>
            <a:r>
              <a:rPr lang="en-US" b="0" dirty="0">
                <a:latin typeface="Arial"/>
                <a:ea typeface="ＭＳ Ｐゴシック" charset="0"/>
                <a:cs typeface="Arial"/>
              </a:rPr>
              <a:t>and </a:t>
            </a:r>
          </a:p>
          <a:p>
            <a:pPr marL="228600" indent="-228600">
              <a:buFontTx/>
              <a:buAutoNum type="arabicPeriod"/>
              <a:defRPr/>
            </a:pPr>
            <a:r>
              <a:rPr lang="en-US" b="0" dirty="0">
                <a:latin typeface="Arial"/>
                <a:ea typeface="ＭＳ Ｐゴシック" charset="0"/>
                <a:cs typeface="Arial"/>
              </a:rPr>
              <a:t>A large community of Christians gathered in Alexandria, Egypt.  This Alexandrian texts were the earliest, going back to about AD 200. </a:t>
            </a:r>
            <a:r>
              <a:rPr lang="en-US" b="0" dirty="0">
                <a:latin typeface="Arial"/>
                <a:cs typeface="Arial"/>
              </a:rPr>
              <a:t>Modern translations mainly use </a:t>
            </a:r>
            <a:r>
              <a:rPr lang="en-US" b="0" dirty="0">
                <a:latin typeface="Arial"/>
                <a:cs typeface="Arial"/>
                <a:hlinkClick r:id="rId4" tooltip="Textual criticism"/>
              </a:rPr>
              <a:t>Eclectic</a:t>
            </a:r>
            <a:r>
              <a:rPr lang="en-US" b="0" dirty="0">
                <a:latin typeface="Arial"/>
                <a:cs typeface="Arial"/>
              </a:rPr>
              <a:t> editions that conform more often to the </a:t>
            </a:r>
            <a:r>
              <a:rPr lang="en-US" b="0" dirty="0">
                <a:latin typeface="Arial"/>
                <a:cs typeface="Arial"/>
                <a:hlinkClick r:id="rId5" tooltip="Alexandrian text-type"/>
              </a:rPr>
              <a:t>Alexandrian text-type</a:t>
            </a:r>
            <a:r>
              <a:rPr lang="en-US" b="0" dirty="0">
                <a:latin typeface="Arial"/>
                <a:cs typeface="Arial"/>
              </a:rPr>
              <a:t>.</a:t>
            </a:r>
            <a:endParaRPr lang="en-US" b="0" dirty="0">
              <a:latin typeface="Arial"/>
              <a:ea typeface="ＭＳ Ｐゴシック" charset="0"/>
              <a:cs typeface="Arial"/>
            </a:endParaRPr>
          </a:p>
        </p:txBody>
      </p:sp>
    </p:spTree>
    <p:extLst>
      <p:ext uri="{BB962C8B-B14F-4D97-AF65-F5344CB8AC3E}">
        <p14:creationId xmlns:p14="http://schemas.microsoft.com/office/powerpoint/2010/main" val="402655878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0" dirty="0">
                <a:latin typeface="Arial"/>
                <a:ea typeface="ＭＳ Ｐゴシック" charset="0"/>
                <a:cs typeface="Arial"/>
              </a:rPr>
              <a:t>The NT manuscripts of the early centuries of the church were copied in three main regions: </a:t>
            </a:r>
          </a:p>
          <a:p>
            <a:pPr marL="228600" indent="-228600">
              <a:buFontTx/>
              <a:buAutoNum type="arabicPeriod"/>
              <a:defRPr/>
            </a:pPr>
            <a:r>
              <a:rPr lang="en-US" b="0" dirty="0">
                <a:latin typeface="Arial"/>
                <a:ea typeface="ＭＳ Ｐゴシック" charset="0"/>
                <a:cs typeface="Arial"/>
              </a:rPr>
              <a:t>Rome gave us the Western text type, which has many manuscripts from the 8th to 10</a:t>
            </a:r>
            <a:r>
              <a:rPr lang="en-US" b="0" baseline="30000" dirty="0">
                <a:latin typeface="Arial"/>
                <a:ea typeface="ＭＳ Ｐゴシック" charset="0"/>
                <a:cs typeface="Arial"/>
              </a:rPr>
              <a:t>th</a:t>
            </a:r>
            <a:r>
              <a:rPr lang="en-US" b="0" dirty="0">
                <a:latin typeface="Arial"/>
                <a:ea typeface="ＭＳ Ｐゴシック" charset="0"/>
                <a:cs typeface="Arial"/>
              </a:rPr>
              <a:t> centuries, supported by the Roman Catholic church.</a:t>
            </a:r>
          </a:p>
          <a:p>
            <a:pPr marL="228600" indent="-228600">
              <a:buFontTx/>
              <a:buAutoNum type="arabicPeriod"/>
              <a:defRPr/>
            </a:pPr>
            <a:r>
              <a:rPr lang="en-US" b="0" dirty="0">
                <a:latin typeface="Arial"/>
                <a:ea typeface="ＭＳ Ｐゴシック" charset="0"/>
                <a:cs typeface="Arial"/>
              </a:rPr>
              <a:t>The city of Constantinople became the capital of the Eastern Orthodox church with its Byzantine manuscripts </a:t>
            </a:r>
            <a:r>
              <a:rPr lang="en-US" b="0" dirty="0">
                <a:latin typeface="Times" charset="0"/>
                <a:ea typeface="ＭＳ Ｐゴシック" charset="0"/>
                <a:cs typeface="ＭＳ Ｐゴシック" charset="0"/>
              </a:rPr>
              <a:t>(or majority text, since they copied so many of them)</a:t>
            </a:r>
            <a:r>
              <a:rPr lang="en-US" b="0" dirty="0">
                <a:latin typeface="Arial"/>
                <a:ea typeface="ＭＳ Ｐゴシック" charset="0"/>
                <a:cs typeface="Arial"/>
              </a:rPr>
              <a:t>.  </a:t>
            </a:r>
            <a:r>
              <a:rPr lang="en-US" b="0" dirty="0">
                <a:latin typeface="Arial"/>
                <a:cs typeface="Arial"/>
              </a:rPr>
              <a:t>While considerably varying, it also underlies the </a:t>
            </a:r>
            <a:r>
              <a:rPr lang="en-US" b="0" dirty="0">
                <a:latin typeface="Arial"/>
                <a:cs typeface="Arial"/>
                <a:hlinkClick r:id="rId3" tooltip="Textus Receptus"/>
              </a:rPr>
              <a:t>Textus Receptus</a:t>
            </a:r>
            <a:r>
              <a:rPr lang="en-US" b="0" dirty="0">
                <a:latin typeface="Arial"/>
                <a:cs typeface="Arial"/>
              </a:rPr>
              <a:t> Greek text used for most Reformation-era translations of the New Testament into vernacular languages, </a:t>
            </a:r>
            <a:r>
              <a:rPr lang="en-US" b="0" dirty="0">
                <a:latin typeface="Arial"/>
                <a:ea typeface="ＭＳ Ｐゴシック" charset="0"/>
                <a:cs typeface="Arial"/>
              </a:rPr>
              <a:t>and </a:t>
            </a:r>
          </a:p>
          <a:p>
            <a:pPr marL="228600" indent="-228600">
              <a:buFontTx/>
              <a:buAutoNum type="arabicPeriod"/>
              <a:defRPr/>
            </a:pPr>
            <a:r>
              <a:rPr lang="en-US" b="0" dirty="0">
                <a:latin typeface="Arial"/>
                <a:ea typeface="ＭＳ Ｐゴシック" charset="0"/>
                <a:cs typeface="Arial"/>
              </a:rPr>
              <a:t>A large community of Christians gathered in Alexandria, Egypt. The earliest Alexandrian texts date back to about AD 200. Modern translations mainly use Eclectic editions that conform more often to the Alexandrian text </a:t>
            </a:r>
            <a:r>
              <a:rPr lang="en-US" b="0" dirty="0">
                <a:latin typeface="Arial"/>
                <a:cs typeface="Arial"/>
                <a:hlinkClick r:id="rId4" tooltip="Alexandrian text-type"/>
              </a:rPr>
              <a:t>type</a:t>
            </a:r>
            <a:r>
              <a:rPr lang="en-US" b="0" dirty="0">
                <a:latin typeface="Arial"/>
                <a:cs typeface="Arial"/>
              </a:rPr>
              <a:t>.</a:t>
            </a:r>
            <a:endParaRPr lang="en-US" b="0" dirty="0">
              <a:latin typeface="Arial"/>
              <a:ea typeface="ＭＳ Ｐゴシック" charset="0"/>
              <a:cs typeface="Arial"/>
            </a:endParaRPr>
          </a:p>
        </p:txBody>
      </p:sp>
    </p:spTree>
    <p:extLst>
      <p:ext uri="{BB962C8B-B14F-4D97-AF65-F5344CB8AC3E}">
        <p14:creationId xmlns:p14="http://schemas.microsoft.com/office/powerpoint/2010/main" val="213039521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C6957A-4462-CB4F-9311-D9C6885BA79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1170" name="Rectangle 2"/>
          <p:cNvSpPr>
            <a:spLocks noGrp="1" noRot="1" noChangeAspect="1" noChangeArrowheads="1" noTextEdit="1"/>
          </p:cNvSpPr>
          <p:nvPr>
            <p:ph type="sldImg"/>
          </p:nvPr>
        </p:nvSpPr>
        <p:spPr>
          <a:ln/>
        </p:spPr>
      </p:sp>
      <p:sp>
        <p:nvSpPr>
          <p:cNvPr id="391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46717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Christ resurrects when in a violent earthquake an angel rolls back the stone and sits upon it so that witnesses may see that Christ's body is gone, the angel's glory scaring the Roman guard so that they at first shook, then became as corpses, then left the site</a:t>
            </a:r>
            <a:endParaRPr lang="en-US" sz="1800" dirty="0">
              <a:effectLst/>
              <a:latin typeface="Times" panose="02020603050405020304"/>
              <a:ea typeface="Times New Roman" panose="02020603050405020304" pitchFamily="18" charset="0"/>
              <a:cs typeface="Times New Roman" panose="02020603050405020304" pitchFamily="18" charset="0"/>
            </a:endParaRPr>
          </a:p>
          <a:p>
            <a:r>
              <a:rPr lang="en-US" dirty="0"/>
              <a:t>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Matt. 28:2</a:t>
            </a:r>
            <a:r>
              <a:rPr lang="en-US" dirty="0">
                <a:effectLst/>
                <a:latin typeface="Lucida Grande" panose="020B0600040502020204" pitchFamily="34" charset="0"/>
              </a:rPr>
              <a:t>    Suddenly there was a great earthquake! For an angel of the Lord came down from heaven, rolled aside the stone, and sat on it.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His face shone like lightning, and his clothing was as white as snow.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The guards shook with fear when they saw him, and they fell into a dead faint.</a:t>
            </a:r>
          </a:p>
          <a:p>
            <a:endParaRPr lang="en-US" dirty="0"/>
          </a:p>
        </p:txBody>
      </p:sp>
      <p:sp>
        <p:nvSpPr>
          <p:cNvPr id="4" name="Slide Number Placeholder 3"/>
          <p:cNvSpPr>
            <a:spLocks noGrp="1"/>
          </p:cNvSpPr>
          <p:nvPr>
            <p:ph type="sldNum" sz="quarter" idx="5"/>
          </p:nvPr>
        </p:nvSpPr>
        <p:spPr/>
        <p:txBody>
          <a:bodyPr/>
          <a:lstStyle/>
          <a:p>
            <a:fld id="{CD9670C4-7A0F-4C2E-B307-9D478A608AD0}" type="slidenum">
              <a:rPr lang="en-GB" smtClean="0"/>
              <a:t>19</a:t>
            </a:fld>
            <a:endParaRPr lang="en-GB"/>
          </a:p>
        </p:txBody>
      </p:sp>
    </p:spTree>
    <p:extLst>
      <p:ext uri="{BB962C8B-B14F-4D97-AF65-F5344CB8AC3E}">
        <p14:creationId xmlns:p14="http://schemas.microsoft.com/office/powerpoint/2010/main" val="415060811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Luke 24:44</a:t>
            </a:r>
            <a:r>
              <a:rPr lang="en-US" dirty="0">
                <a:solidFill>
                  <a:srgbClr val="000000"/>
                </a:solidFill>
                <a:effectLst/>
                <a:latin typeface="Lucida Grande" panose="020B0600040502020204" pitchFamily="34" charset="0"/>
              </a:rPr>
              <a:t>    Then he said, </a:t>
            </a:r>
            <a:r>
              <a:rPr lang="en-US" dirty="0">
                <a:solidFill>
                  <a:srgbClr val="FF2500"/>
                </a:solidFill>
                <a:effectLst/>
                <a:latin typeface="Lucida Grande" panose="020B0600040502020204" pitchFamily="34" charset="0"/>
              </a:rPr>
              <a:t>“When I was with you before, I told you that everything written about me in the law of Moses and the prophets and in the Psalms must be fulfilled.”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45</a:t>
            </a:r>
            <a:r>
              <a:rPr lang="en-US" dirty="0">
                <a:solidFill>
                  <a:srgbClr val="000000"/>
                </a:solidFill>
                <a:effectLst/>
                <a:latin typeface="Lucida Grande" panose="020B0600040502020204" pitchFamily="34" charset="0"/>
              </a:rPr>
              <a:t> Then he opened their minds to understand the Scriptures. </a:t>
            </a:r>
            <a:r>
              <a:rPr lang="en-US" b="1" baseline="30000" dirty="0">
                <a:solidFill>
                  <a:srgbClr val="006699"/>
                </a:solidFill>
                <a:effectLst/>
                <a:latin typeface="Helvetica Neue" panose="02000503000000020004" pitchFamily="2" charset="0"/>
              </a:rPr>
              <a:t>46</a:t>
            </a:r>
            <a:r>
              <a:rPr lang="en-US" dirty="0">
                <a:solidFill>
                  <a:srgbClr val="000000"/>
                </a:solidFill>
                <a:effectLst/>
                <a:latin typeface="Lucida Grande" panose="020B0600040502020204" pitchFamily="34" charset="0"/>
              </a:rPr>
              <a:t> And he said, </a:t>
            </a:r>
            <a:r>
              <a:rPr lang="en-US" dirty="0">
                <a:solidFill>
                  <a:srgbClr val="FF2500"/>
                </a:solidFill>
                <a:effectLst/>
                <a:latin typeface="Lucida Grande" panose="020B0600040502020204" pitchFamily="34" charset="0"/>
              </a:rPr>
              <a:t>“Yes, it was written long ago that the Messiah would suffer and die and rise from the dead on the third day.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47</a:t>
            </a:r>
            <a:r>
              <a:rPr lang="en-US" dirty="0">
                <a:solidFill>
                  <a:srgbClr val="FF2500"/>
                </a:solidFill>
                <a:effectLst/>
                <a:latin typeface="Lucida Grande" panose="020B0600040502020204" pitchFamily="34" charset="0"/>
              </a:rPr>
              <a:t> It was also written that this message would be proclaimed in the authority of his name to all the nations, beginning in Jerusalem: ‘There is forgiveness of sins for all who repent.’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48</a:t>
            </a:r>
            <a:r>
              <a:rPr lang="en-US" dirty="0">
                <a:solidFill>
                  <a:srgbClr val="FF2500"/>
                </a:solidFill>
                <a:effectLst/>
                <a:latin typeface="Lucida Grande" panose="020B0600040502020204" pitchFamily="34" charset="0"/>
              </a:rPr>
              <a:t> You are witnesses of all these things.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24:49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“And now I will send the Holy Spirit, just as my Father promised. But stay here in the city until the Holy Spirit comes and fills you with power from heaven.”</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p>
        </p:txBody>
      </p:sp>
      <p:sp>
        <p:nvSpPr>
          <p:cNvPr id="4" name="Slide Number Placeholder 3"/>
          <p:cNvSpPr>
            <a:spLocks noGrp="1"/>
          </p:cNvSpPr>
          <p:nvPr>
            <p:ph type="sldNum" sz="quarter" idx="5"/>
          </p:nvPr>
        </p:nvSpPr>
        <p:spPr/>
        <p:txBody>
          <a:bodyPr/>
          <a:lstStyle/>
          <a:p>
            <a:fld id="{CD9670C4-7A0F-4C2E-B307-9D478A608AD0}" type="slidenum">
              <a:rPr lang="en-GB" smtClean="0"/>
              <a:t>190</a:t>
            </a:fld>
            <a:endParaRPr lang="en-GB"/>
          </a:p>
        </p:txBody>
      </p:sp>
    </p:spTree>
    <p:extLst>
      <p:ext uri="{BB962C8B-B14F-4D97-AF65-F5344CB8AC3E}">
        <p14:creationId xmlns:p14="http://schemas.microsoft.com/office/powerpoint/2010/main" val="213796965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6699"/>
                </a:solidFill>
                <a:effectLst/>
                <a:latin typeface="Arial" panose="020B0604020202020204" pitchFamily="34" charset="0"/>
              </a:rPr>
              <a:t>Mark 16:19</a:t>
            </a:r>
            <a:r>
              <a:rPr lang="en-US" dirty="0">
                <a:effectLst/>
                <a:latin typeface="Arial" panose="020B0604020202020204" pitchFamily="34" charset="0"/>
              </a:rPr>
              <a:t>    When the Lord Jesus had finished talking with them, he was taken up into heaven and sat down in the place of honor at God’s right hand. </a:t>
            </a:r>
            <a:r>
              <a:rPr lang="en-US" dirty="0">
                <a:solidFill>
                  <a:srgbClr val="006699"/>
                </a:solidFill>
                <a:effectLst/>
                <a:latin typeface="Arial" panose="020B0604020202020204" pitchFamily="34" charset="0"/>
              </a:rPr>
              <a:t>20</a:t>
            </a:r>
            <a:r>
              <a:rPr lang="en-US" dirty="0">
                <a:effectLst/>
                <a:latin typeface="Arial" panose="020B0604020202020204" pitchFamily="34" charset="0"/>
              </a:rPr>
              <a:t> And the disciples went everywhere and preached, and the Lord worked through them, confirming what they said by many miraculous signs.</a:t>
            </a:r>
          </a:p>
          <a:p>
            <a:endParaRPr lang="en-US" dirty="0">
              <a:effectLst/>
              <a:latin typeface="Arial" panose="020B0604020202020204" pitchFamily="34" charset="0"/>
            </a:endParaRPr>
          </a:p>
          <a:p>
            <a:r>
              <a:rPr lang="en-US" i="1" dirty="0">
                <a:effectLst/>
                <a:latin typeface="Arial" panose="020B0604020202020204" pitchFamily="34" charset="0"/>
              </a:rPr>
              <a:t>The Ascension</a:t>
            </a:r>
            <a:endParaRPr lang="en-US" dirty="0">
              <a:effectLst/>
              <a:latin typeface="Arial" panose="020B0604020202020204" pitchFamily="34" charset="0"/>
            </a:endParaRPr>
          </a:p>
          <a:p>
            <a:endParaRPr lang="en-US" dirty="0">
              <a:effectLst/>
              <a:latin typeface="Arial" panose="020B0604020202020204" pitchFamily="34" charset="0"/>
            </a:endParaRPr>
          </a:p>
          <a:p>
            <a:r>
              <a:rPr lang="en-US" dirty="0">
                <a:solidFill>
                  <a:srgbClr val="006699"/>
                </a:solidFill>
                <a:effectLst/>
                <a:latin typeface="Arial" panose="020B0604020202020204" pitchFamily="34" charset="0"/>
              </a:rPr>
              <a:t>Luke 24:50</a:t>
            </a:r>
            <a:r>
              <a:rPr lang="en-US" dirty="0">
                <a:effectLst/>
                <a:latin typeface="Arial" panose="020B0604020202020204" pitchFamily="34" charset="0"/>
              </a:rPr>
              <a:t>    Then Jesus led them to Bethany, and lifting his hands to heaven, he blessed them. </a:t>
            </a:r>
            <a:r>
              <a:rPr lang="en-US" dirty="0">
                <a:solidFill>
                  <a:srgbClr val="006699"/>
                </a:solidFill>
                <a:effectLst/>
                <a:latin typeface="Arial" panose="020B0604020202020204" pitchFamily="34" charset="0"/>
              </a:rPr>
              <a:t>51</a:t>
            </a:r>
            <a:r>
              <a:rPr lang="en-US" dirty="0">
                <a:effectLst/>
                <a:latin typeface="Arial" panose="020B0604020202020204" pitchFamily="34" charset="0"/>
              </a:rPr>
              <a:t> While he was blessing them, he left them and was taken up to heaven. </a:t>
            </a:r>
            <a:r>
              <a:rPr lang="en-US" dirty="0">
                <a:solidFill>
                  <a:srgbClr val="006699"/>
                </a:solidFill>
                <a:effectLst/>
                <a:latin typeface="Arial" panose="020B0604020202020204" pitchFamily="34" charset="0"/>
              </a:rPr>
              <a:t>52</a:t>
            </a:r>
            <a:r>
              <a:rPr lang="en-US" dirty="0">
                <a:effectLst/>
                <a:latin typeface="Arial" panose="020B0604020202020204" pitchFamily="34" charset="0"/>
              </a:rPr>
              <a:t> So they worshiped him and then returned to Jerusalem filled with great joy. </a:t>
            </a:r>
            <a:r>
              <a:rPr lang="en-US" dirty="0">
                <a:solidFill>
                  <a:srgbClr val="006699"/>
                </a:solidFill>
                <a:effectLst/>
                <a:latin typeface="Arial" panose="020B0604020202020204" pitchFamily="34" charset="0"/>
              </a:rPr>
              <a:t>53</a:t>
            </a:r>
            <a:r>
              <a:rPr lang="en-US" dirty="0">
                <a:effectLst/>
                <a:latin typeface="Arial" panose="020B0604020202020204" pitchFamily="34" charset="0"/>
              </a:rPr>
              <a:t> And they spent all of their time in the Temple, praising God.</a:t>
            </a:r>
          </a:p>
          <a:p>
            <a:r>
              <a:rPr lang="en-US" dirty="0">
                <a:effectLst/>
                <a:latin typeface="Arial" panose="020B0604020202020204" pitchFamily="34" charset="0"/>
              </a:rPr>
              <a:t> </a:t>
            </a:r>
          </a:p>
        </p:txBody>
      </p:sp>
      <p:sp>
        <p:nvSpPr>
          <p:cNvPr id="4" name="Slide Number Placeholder 3"/>
          <p:cNvSpPr>
            <a:spLocks noGrp="1"/>
          </p:cNvSpPr>
          <p:nvPr>
            <p:ph type="sldNum" sz="quarter" idx="5"/>
          </p:nvPr>
        </p:nvSpPr>
        <p:spPr/>
        <p:txBody>
          <a:bodyPr/>
          <a:lstStyle/>
          <a:p>
            <a:fld id="{CD9670C4-7A0F-4C2E-B307-9D478A608AD0}" type="slidenum">
              <a:rPr lang="en-GB" smtClean="0"/>
              <a:t>191</a:t>
            </a:fld>
            <a:endParaRPr lang="en-GB"/>
          </a:p>
        </p:txBody>
      </p:sp>
    </p:spTree>
    <p:extLst>
      <p:ext uri="{BB962C8B-B14F-4D97-AF65-F5344CB8AC3E}">
        <p14:creationId xmlns:p14="http://schemas.microsoft.com/office/powerpoint/2010/main" val="304555481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sz="1200" kern="1200" dirty="0">
                <a:solidFill>
                  <a:schemeClr val="tx1"/>
                </a:solidFill>
                <a:effectLst/>
                <a:latin typeface="+mn-lt"/>
                <a:ea typeface="+mn-ea"/>
                <a:cs typeface="+mn-cs"/>
              </a:rPr>
              <a:t>We open up his book and see…</a:t>
            </a:r>
            <a:endParaRPr lang="en-US" dirty="0"/>
          </a:p>
        </p:txBody>
      </p:sp>
    </p:spTree>
    <p:extLst>
      <p:ext uri="{BB962C8B-B14F-4D97-AF65-F5344CB8AC3E}">
        <p14:creationId xmlns:p14="http://schemas.microsoft.com/office/powerpoint/2010/main" val="335713721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457177" rtl="0" eaLnBrk="1" fontAlgn="auto" latinLnBrk="0" hangingPunct="1">
              <a:lnSpc>
                <a:spcPct val="100000"/>
              </a:lnSpc>
              <a:spcBef>
                <a:spcPts val="0"/>
              </a:spcBef>
              <a:spcAft>
                <a:spcPts val="0"/>
              </a:spcAft>
              <a:buClrTx/>
              <a:buSzTx/>
              <a:buFontTx/>
              <a:buNone/>
              <a:tabLst/>
              <a:defRPr/>
            </a:pPr>
            <a:r>
              <a:rPr lang="en-US" dirty="0"/>
              <a:t>Jesus had fully trained the disciples for three years and they were ready to go—or at least they thought so (Acts 1:1-3). </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t>Who was Theophilus (1)? </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t>This is the only time he is noted in the NT, but his name means “loves God” and so he obviously was a believer.</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t>He likely was a wealthy man who financed Luke to write this two-volume work on Jesus and the Church </a:t>
            </a:r>
          </a:p>
        </p:txBody>
      </p:sp>
    </p:spTree>
    <p:extLst>
      <p:ext uri="{BB962C8B-B14F-4D97-AF65-F5344CB8AC3E}">
        <p14:creationId xmlns:p14="http://schemas.microsoft.com/office/powerpoint/2010/main" val="117171474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Theophilus believed in the risen Jesus</a:t>
            </a:r>
            <a:r>
              <a:rPr lang="en-US" dirty="0">
                <a:effectLst/>
              </a:rPr>
              <a:t> </a:t>
            </a:r>
            <a:endParaRPr lang="en-US" dirty="0"/>
          </a:p>
        </p:txBody>
      </p:sp>
    </p:spTree>
    <p:extLst>
      <p:ext uri="{BB962C8B-B14F-4D97-AF65-F5344CB8AC3E}">
        <p14:creationId xmlns:p14="http://schemas.microsoft.com/office/powerpoint/2010/main" val="351571466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8471949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426872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7012420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41888432"/>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27920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r>
              <a:rPr lang="en-US" b="1" dirty="0">
                <a:solidFill>
                  <a:srgbClr val="006699"/>
                </a:solidFill>
                <a:effectLst/>
                <a:latin typeface="Helvetica Neue" panose="02000503000000020004" pitchFamily="2" charset="0"/>
              </a:rPr>
              <a:t>Matt. 28:1</a:t>
            </a:r>
            <a:r>
              <a:rPr lang="en-US" dirty="0">
                <a:effectLst/>
                <a:latin typeface="Lucida Grande" panose="020B0600040502020204" pitchFamily="34" charset="0"/>
              </a:rPr>
              <a:t>    Early on Sunday morning, as the new day was dawning, Mary Magdalene and the other Mary went out to visit the tomb.</a:t>
            </a:r>
          </a:p>
          <a:p>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28:2</a:t>
            </a:r>
            <a:r>
              <a:rPr lang="en-US" dirty="0">
                <a:effectLst/>
                <a:latin typeface="Lucida Grande" panose="020B0600040502020204" pitchFamily="34" charset="0"/>
              </a:rPr>
              <a:t>    Suddenly, there was a great earthquake! For an angel of the Lord came down from heaven, rolled aside the stone, and sat on it.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His face shone like lightning, and his clothing was as white as snow.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The guards shook with fear when they saw him, and they fell into a dead faint.</a:t>
            </a:r>
          </a:p>
          <a:p>
            <a:pPr eaLnBrk="1" hangingPunct="1"/>
            <a:endParaRPr lang="en-US" dirty="0"/>
          </a:p>
        </p:txBody>
      </p:sp>
    </p:spTree>
    <p:extLst>
      <p:ext uri="{BB962C8B-B14F-4D97-AF65-F5344CB8AC3E}">
        <p14:creationId xmlns:p14="http://schemas.microsoft.com/office/powerpoint/2010/main" val="66069232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4" indent="0" algn="l" defTabSz="457177" rtl="0" eaLnBrk="1" fontAlgn="auto" latinLnBrk="0" hangingPunct="1">
              <a:lnSpc>
                <a:spcPct val="100000"/>
              </a:lnSpc>
              <a:spcBef>
                <a:spcPts val="0"/>
              </a:spcBef>
              <a:spcAft>
                <a:spcPts val="0"/>
              </a:spcAft>
              <a:buClrTx/>
              <a:buSzTx/>
              <a:buFontTx/>
              <a:buNone/>
              <a:tabLst/>
              <a:defRPr/>
            </a:pPr>
            <a:r>
              <a:rPr lang="en-US" dirty="0"/>
              <a:t>What was the “kingdom of God” (3)?</a:t>
            </a:r>
          </a:p>
          <a:p>
            <a:pPr marL="0" marR="0" lvl="4" indent="0" algn="l" defTabSz="457177" rtl="0" eaLnBrk="1" fontAlgn="auto" latinLnBrk="0" hangingPunct="1">
              <a:lnSpc>
                <a:spcPct val="100000"/>
              </a:lnSpc>
              <a:spcBef>
                <a:spcPts val="0"/>
              </a:spcBef>
              <a:spcAft>
                <a:spcPts val="0"/>
              </a:spcAft>
              <a:buClrTx/>
              <a:buSzTx/>
              <a:buFontTx/>
              <a:buNone/>
              <a:tabLst/>
              <a:defRPr/>
            </a:pPr>
            <a:r>
              <a:rPr lang="en-US" dirty="0"/>
              <a:t>The Psalms tell us God has always ruled over the universe and always will.</a:t>
            </a:r>
          </a:p>
        </p:txBody>
      </p:sp>
    </p:spTree>
    <p:extLst>
      <p:ext uri="{BB962C8B-B14F-4D97-AF65-F5344CB8AC3E}">
        <p14:creationId xmlns:p14="http://schemas.microsoft.com/office/powerpoint/2010/main" val="4045574713"/>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7714"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62771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CE8E7027-D9B2-DF4B-A447-6E7C82363253}"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201</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62771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F7A619F-B6C2-5A40-B3E7-A183AC6C4DD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201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771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r>
              <a:rPr lang="en-US" sz="1200" kern="1200" dirty="0">
                <a:solidFill>
                  <a:schemeClr val="tx1"/>
                </a:solidFill>
                <a:effectLst/>
                <a:latin typeface="+mn-lt"/>
                <a:ea typeface="+mn-ea"/>
                <a:cs typeface="+mn-cs"/>
              </a:rPr>
              <a:t>But the OT prophets had spoken much about the kingdom after Messiah’s return.</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7669725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9114D7-611A-A14C-BBB2-DA4903B1D3B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6611" name="Rectangle 3"/>
          <p:cNvSpPr>
            <a:spLocks noGrp="1" noChangeArrowheads="1"/>
          </p:cNvSpPr>
          <p:nvPr>
            <p:ph type="body" idx="1"/>
          </p:nvPr>
        </p:nvSpPr>
        <p:spPr>
          <a:noFill/>
        </p:spPr>
        <p:txBody>
          <a:bodyPr/>
          <a:lstStyle/>
          <a:p>
            <a:pPr eaLnBrk="1" hangingPunct="1"/>
            <a:r>
              <a:rPr lang="en-US" sz="1200" kern="1200" dirty="0">
                <a:solidFill>
                  <a:schemeClr val="tx1"/>
                </a:solidFill>
                <a:effectLst/>
                <a:latin typeface="+mn-lt"/>
                <a:ea typeface="+mn-ea"/>
                <a:cs typeface="+mn-cs"/>
              </a:rPr>
              <a:t>It will be ruled by Messiah where Israel will have prominence over the entire world that will follow the Lord.</a:t>
            </a:r>
            <a:endParaRPr lang="en-US" dirty="0"/>
          </a:p>
        </p:txBody>
      </p:sp>
    </p:spTree>
    <p:extLst>
      <p:ext uri="{BB962C8B-B14F-4D97-AF65-F5344CB8AC3E}">
        <p14:creationId xmlns:p14="http://schemas.microsoft.com/office/powerpoint/2010/main" val="2046064728"/>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UN even has the kingdom text of Isa 1.</a:t>
            </a:r>
            <a:r>
              <a:rPr lang="en-US"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88622284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000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64000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1A7148C-70DF-FE4F-902D-A0DD339F071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204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6400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1FB74E67-A55E-8B49-97E9-6B096DDF2D78}"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204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400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400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r>
              <a:rPr lang="en-US" sz="1200" kern="1200" dirty="0">
                <a:solidFill>
                  <a:schemeClr val="tx1"/>
                </a:solidFill>
                <a:effectLst/>
                <a:latin typeface="+mn-lt"/>
                <a:ea typeface="+mn-ea"/>
                <a:cs typeface="+mn-cs"/>
              </a:rPr>
              <a:t>People will live past 100 again—and Jesus refers to this in Acts 1:6.</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29357612"/>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indent="0" algn="l" defTabSz="457177" rtl="0" eaLnBrk="1" fontAlgn="auto" latinLnBrk="0" hangingPunct="1">
              <a:lnSpc>
                <a:spcPct val="100000"/>
              </a:lnSpc>
              <a:spcBef>
                <a:spcPts val="0"/>
              </a:spcBef>
              <a:spcAft>
                <a:spcPts val="0"/>
              </a:spcAft>
              <a:buClrTx/>
              <a:buSzTx/>
              <a:buFontTx/>
              <a:buNone/>
              <a:tabLst/>
              <a:defRPr/>
            </a:pPr>
            <a:r>
              <a:rPr lang="en-US" dirty="0"/>
              <a:t>We should witness to everyone until Israel is restored (1:6-8). </a:t>
            </a:r>
          </a:p>
        </p:txBody>
      </p:sp>
    </p:spTree>
    <p:extLst>
      <p:ext uri="{BB962C8B-B14F-4D97-AF65-F5344CB8AC3E}">
        <p14:creationId xmlns:p14="http://schemas.microsoft.com/office/powerpoint/2010/main" val="1935124688"/>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6D87CD-C01F-B749-8230-ECDDAC4804F5}"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206</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142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mn-lt"/>
                <a:ea typeface="ＭＳ Ｐゴシック" charset="0"/>
                <a:cs typeface="Calibri" panose="020F0502020204030204" pitchFamily="34" charset="0"/>
              </a:rPr>
              <a:t>What does this kingdom for Israel mean (6)? </a:t>
            </a:r>
          </a:p>
          <a:p>
            <a:pPr eaLnBrk="1" hangingPunct="1"/>
            <a:r>
              <a:rPr lang="en-US" dirty="0">
                <a:latin typeface="+mn-lt"/>
                <a:ea typeface="ＭＳ Ｐゴシック" charset="0"/>
                <a:cs typeface="Calibri" panose="020F0502020204030204" pitchFamily="34" charset="0"/>
              </a:rPr>
              <a:t>Israel had kings for over 400 years from 1000-600 BC, but it had been over 600 years since the kingdom had ended. </a:t>
            </a:r>
          </a:p>
          <a:p>
            <a:pPr eaLnBrk="1" hangingPunct="1"/>
            <a:r>
              <a:rPr lang="en-US" dirty="0">
                <a:latin typeface="+mn-lt"/>
                <a:ea typeface="ＭＳ Ｐゴシック" charset="0"/>
                <a:cs typeface="Calibri" panose="020F0502020204030204" pitchFamily="34" charset="0"/>
              </a:rPr>
              <a:t>We should use the normal language for “Israel” here and also for “kingdom” as they would have understood it. In fact, the kingdom for Israel is a key theme of Acts—seen here in the first chapter and also in the last few verses!</a:t>
            </a:r>
          </a:p>
          <a:p>
            <a:pPr eaLnBrk="1" hangingPunct="1"/>
            <a:endParaRPr lang="en-US" dirty="0">
              <a:latin typeface="+mn-lt"/>
              <a:ea typeface="ＭＳ Ｐゴシック" charset="0"/>
              <a:cs typeface="Calibri" panose="020F0502020204030204" pitchFamily="34" charset="0"/>
            </a:endParaRPr>
          </a:p>
        </p:txBody>
      </p:sp>
    </p:spTree>
    <p:extLst>
      <p:ext uri="{BB962C8B-B14F-4D97-AF65-F5344CB8AC3E}">
        <p14:creationId xmlns:p14="http://schemas.microsoft.com/office/powerpoint/2010/main" val="2246614319"/>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Why do the disciples ask about a kingdom restored to Israel (6)?</a:t>
            </a:r>
          </a:p>
          <a:p>
            <a:r>
              <a:rPr lang="en-US" dirty="0"/>
              <a:t>They knew from many OT texts that Messiah would rule over Israel—and they knew that Jesus was that Messiah—so they reasoned that the now resurrected Jesus would restore that kingdom. </a:t>
            </a:r>
          </a:p>
          <a:p>
            <a:r>
              <a:rPr lang="en-US" dirty="0"/>
              <a:t>One scholar notes, “In the disciples’ minds the outpouring of the Holy Spirit and the coming of the promised kingdom were closely associated. And well they should be, because the Old Testament frequently joined the two (cf. Isa. 32:15–20; 44:3–5; Ezek. 39:28–29; Joel 2:28–3:1; Zech. 12:8–10). When Christ told the disciples of the soon-coming Spirit baptism, they immediately concluded that the restoration of Israel’s kingdom was near in time.”</a:t>
            </a:r>
          </a:p>
          <a:p>
            <a:endParaRPr lang="en-US" dirty="0"/>
          </a:p>
          <a:p>
            <a:r>
              <a:rPr lang="en-US" dirty="0"/>
              <a:t>_______</a:t>
            </a:r>
          </a:p>
          <a:p>
            <a:endParaRPr lang="en-US" dirty="0"/>
          </a:p>
          <a:p>
            <a:r>
              <a:rPr lang="en-US" dirty="0"/>
              <a:t>Stanley D. Toussaint, “Acts,” in The Bible Knowledge Commentary: An Exposition of the Scriptures, ed. J. F. Walvoord and R. B. Zuck, vol. 2 (Wheaton, IL: Victor Books, 1985), 354.</a:t>
            </a:r>
          </a:p>
          <a:p>
            <a:endParaRPr lang="en-US" dirty="0"/>
          </a:p>
        </p:txBody>
      </p:sp>
    </p:spTree>
    <p:extLst>
      <p:ext uri="{BB962C8B-B14F-4D97-AF65-F5344CB8AC3E}">
        <p14:creationId xmlns:p14="http://schemas.microsoft.com/office/powerpoint/2010/main" val="90716164"/>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How does Jesus correct their understanding of Israel’s restoration (7)?</a:t>
            </a:r>
          </a:p>
          <a:p>
            <a:r>
              <a:rPr lang="en-US" dirty="0"/>
              <a:t>Does Jesus say that they had the wrong idea about the kingdom? </a:t>
            </a:r>
          </a:p>
          <a:p>
            <a:r>
              <a:rPr lang="en-US" dirty="0"/>
              <a:t>Does Jesus say, “Oh, you stiff-necked and dull disciples? When are you going to see that my kingdom is not a political one. It’s spiritual only!”</a:t>
            </a:r>
          </a:p>
          <a:p>
            <a:r>
              <a:rPr lang="en-US" dirty="0"/>
              <a:t>But he doesn’t say that it is only spiritual. He affirms their understanding of what the kingdom is. He just corrects the timing of that kingdom. It wasn’t going to happen then but only when the Father determines. They just needed to wait.</a:t>
            </a:r>
          </a:p>
          <a:p>
            <a:r>
              <a:rPr lang="en-US" dirty="0"/>
              <a:t>But in verse 8 he tells them what to do until the kingdom for Israel arrives: WITNESS!</a:t>
            </a:r>
          </a:p>
          <a:p>
            <a:endParaRPr lang="en-US" dirty="0"/>
          </a:p>
        </p:txBody>
      </p:sp>
    </p:spTree>
    <p:extLst>
      <p:ext uri="{BB962C8B-B14F-4D97-AF65-F5344CB8AC3E}">
        <p14:creationId xmlns:p14="http://schemas.microsoft.com/office/powerpoint/2010/main" val="134666544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So what was the commission for the disciples (8)?</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They were NOT to preach.</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They were NOT to teach.</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They were simply to WITNESS what they experienced. Isn’t that freeing?</a:t>
            </a:r>
          </a:p>
          <a:p>
            <a:pPr marL="0" marR="0" lvl="2" indent="0" algn="l" defTabSz="457177"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748128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at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21</a:t>
            </a:fld>
            <a:endParaRPr lang="en-GB"/>
          </a:p>
        </p:txBody>
      </p:sp>
    </p:spTree>
    <p:extLst>
      <p:ext uri="{BB962C8B-B14F-4D97-AF65-F5344CB8AC3E}">
        <p14:creationId xmlns:p14="http://schemas.microsoft.com/office/powerpoint/2010/main" val="760044855"/>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It’s not hard to witness to what you have seen—</a:t>
            </a:r>
            <a:r>
              <a:rPr lang="en-SG" dirty="0">
                <a:effectLst/>
                <a:latin typeface="Arial" panose="020B0604020202020204" pitchFamily="34" charset="0"/>
                <a:cs typeface="Arial" panose="020B0604020202020204" pitchFamily="34" charset="0"/>
              </a:rPr>
              <a:t> </a:t>
            </a:r>
          </a:p>
          <a:p>
            <a:pPr marL="0" marR="0" lvl="3" indent="0" algn="l" defTabSz="45717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Wiersbe</a:t>
            </a:r>
            <a:r>
              <a:rPr lang="en-US" dirty="0">
                <a:effectLst/>
              </a:rPr>
              <a:t> notes, “’Witness’ is a key word in the Book of Acts and is used twenty-nine times as either a verb or a noun. A witness is somebody who tells what he has seen and heard (Acts 4:19–20). When you are on the witness stand in court, the judge is not interested in your ideas or opinions; he only wants to hear what you know. Our English word Witness</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effectLst/>
              </a:rPr>
              <a:t>martyr comes from the Greek word translated ‘witness,’ and many of God’s people have sealed their witness by laying down their lives.”</a:t>
            </a:r>
          </a:p>
          <a:p>
            <a:pPr marL="0" marR="0" lvl="3" indent="0" algn="l" defTabSz="457177" rtl="0" eaLnBrk="1" fontAlgn="auto" latinLnBrk="0" hangingPunct="1">
              <a:lnSpc>
                <a:spcPct val="100000"/>
              </a:lnSpc>
              <a:spcBef>
                <a:spcPts val="0"/>
              </a:spcBef>
              <a:spcAft>
                <a:spcPts val="0"/>
              </a:spcAft>
              <a:buClrTx/>
              <a:buSzTx/>
              <a:buFontTx/>
              <a:buNone/>
              <a:tabLst/>
              <a:defRPr/>
            </a:pPr>
            <a:endParaRPr lang="en-US" dirty="0">
              <a:effectLst/>
            </a:endParaRP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effectLst/>
              </a:rPr>
              <a:t>____________</a:t>
            </a:r>
          </a:p>
          <a:p>
            <a:pPr marL="0" marR="0" lvl="3" indent="0" algn="l" defTabSz="457177" rtl="0" eaLnBrk="1" fontAlgn="auto" latinLnBrk="0" hangingPunct="1">
              <a:lnSpc>
                <a:spcPct val="100000"/>
              </a:lnSpc>
              <a:spcBef>
                <a:spcPts val="0"/>
              </a:spcBef>
              <a:spcAft>
                <a:spcPts val="0"/>
              </a:spcAft>
              <a:buClrTx/>
              <a:buSzTx/>
              <a:buFontTx/>
              <a:buNone/>
              <a:tabLst/>
              <a:defRPr/>
            </a:pPr>
            <a:endParaRPr lang="en-US" dirty="0">
              <a:effectLst/>
            </a:endParaRP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effectLst/>
              </a:rPr>
              <a:t>Warren W. Wiersbe, The Bible Exposition Commentary, vol. 1 (Wheaton, IL: Victor Books, 1996), 403.</a:t>
            </a:r>
          </a:p>
          <a:p>
            <a:pPr marL="0" marR="0" lvl="3" indent="0" algn="l" defTabSz="457177"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3390847"/>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F69392-75DD-3644-A553-855E3A89F0D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mn-lt"/>
                <a:ea typeface="ＭＳ Ｐゴシック" charset="0"/>
                <a:cs typeface="ＭＳ Ｐゴシック" charset="0"/>
              </a:rPr>
              <a:t>What is the significance of the threefold regions (8)?</a:t>
            </a:r>
          </a:p>
          <a:p>
            <a:pPr eaLnBrk="1" hangingPunct="1"/>
            <a:r>
              <a:rPr lang="en-US" dirty="0">
                <a:latin typeface="+mn-lt"/>
                <a:ea typeface="ＭＳ Ｐゴシック" charset="0"/>
                <a:cs typeface="ＭＳ Ｐゴシック" charset="0"/>
              </a:rPr>
              <a:t>Geographically, they go from the near to the far.</a:t>
            </a:r>
          </a:p>
          <a:p>
            <a:pPr eaLnBrk="1" hangingPunct="1"/>
            <a:r>
              <a:rPr lang="en-US" dirty="0">
                <a:latin typeface="+mn-lt"/>
                <a:ea typeface="ＭＳ Ｐゴシック" charset="0"/>
                <a:cs typeface="ＭＳ Ｐゴシック" charset="0"/>
              </a:rPr>
              <a:t>By size, it begins with a city, goes to regions and then beyond regions.</a:t>
            </a:r>
          </a:p>
          <a:p>
            <a:pPr eaLnBrk="1" hangingPunct="1"/>
            <a:r>
              <a:rPr lang="en-US" dirty="0">
                <a:latin typeface="+mn-lt"/>
                <a:ea typeface="ＭＳ Ｐゴシック" charset="0"/>
                <a:cs typeface="ＭＳ Ｐゴシック" charset="0"/>
              </a:rPr>
              <a:t>Culturally, they begin with the familiar and stretch to the unfamiliar.</a:t>
            </a:r>
          </a:p>
          <a:p>
            <a:pPr eaLnBrk="1" hangingPunct="1"/>
            <a:r>
              <a:rPr lang="en-US" dirty="0">
                <a:latin typeface="+mn-lt"/>
                <a:ea typeface="ＭＳ Ｐゴシック" charset="0"/>
                <a:cs typeface="ＭＳ Ｐゴシック" charset="0"/>
              </a:rPr>
              <a:t>Chronologically, it begins in AD 33 and finishes in AD 62—as well as to today.</a:t>
            </a:r>
          </a:p>
          <a:p>
            <a:pPr eaLnBrk="1" hangingPunct="1"/>
            <a:endParaRPr lang="en-US" dirty="0">
              <a:latin typeface="+mn-lt"/>
              <a:ea typeface="ＭＳ Ｐゴシック" charset="0"/>
              <a:cs typeface="ＭＳ Ｐゴシック" charset="0"/>
            </a:endParaRPr>
          </a:p>
        </p:txBody>
      </p:sp>
    </p:spTree>
    <p:extLst>
      <p:ext uri="{BB962C8B-B14F-4D97-AF65-F5344CB8AC3E}">
        <p14:creationId xmlns:p14="http://schemas.microsoft.com/office/powerpoint/2010/main" val="377188380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107523" name="Rectangle 3"/>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Linguistically, Hebrew/Aramaic moves to Greek/Latin/others.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Paul Romans 15 that he was anticipating sharing Jesus in Spain.</a:t>
            </a:r>
            <a:endParaRPr lang="en-US" dirty="0"/>
          </a:p>
        </p:txBody>
      </p:sp>
    </p:spTree>
    <p:extLst>
      <p:ext uri="{BB962C8B-B14F-4D97-AF65-F5344CB8AC3E}">
        <p14:creationId xmlns:p14="http://schemas.microsoft.com/office/powerpoint/2010/main" val="2345760256"/>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sz="1200" kern="1200" dirty="0">
                <a:solidFill>
                  <a:schemeClr val="tx1"/>
                </a:solidFill>
                <a:effectLst/>
                <a:latin typeface="+mn-lt"/>
                <a:ea typeface="+mn-ea"/>
                <a:cs typeface="+mn-cs"/>
              </a:rPr>
              <a:t>“After saying this…</a:t>
            </a:r>
          </a:p>
          <a:p>
            <a:endParaRPr lang="en-US" dirty="0"/>
          </a:p>
        </p:txBody>
      </p:sp>
    </p:spTree>
    <p:extLst>
      <p:ext uri="{BB962C8B-B14F-4D97-AF65-F5344CB8AC3E}">
        <p14:creationId xmlns:p14="http://schemas.microsoft.com/office/powerpoint/2010/main" val="40383013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sz="1200" kern="1200" dirty="0">
                <a:solidFill>
                  <a:schemeClr val="tx1"/>
                </a:solidFill>
                <a:effectLst/>
                <a:latin typeface="+mn-lt"/>
                <a:ea typeface="+mn-ea"/>
                <a:cs typeface="+mn-cs"/>
              </a:rPr>
              <a:t>he was taken up into a cloud while they were watching…</a:t>
            </a:r>
            <a:endParaRPr lang="en-US" dirty="0"/>
          </a:p>
        </p:txBody>
      </p:sp>
    </p:spTree>
    <p:extLst>
      <p:ext uri="{BB962C8B-B14F-4D97-AF65-F5344CB8AC3E}">
        <p14:creationId xmlns:p14="http://schemas.microsoft.com/office/powerpoint/2010/main" val="2515548449"/>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a:t>
            </a:r>
            <a:r>
              <a:rPr lang="en-US" sz="1200" kern="1200" dirty="0">
                <a:solidFill>
                  <a:schemeClr val="tx1"/>
                </a:solidFill>
                <a:effectLst/>
                <a:latin typeface="+mn-lt"/>
                <a:ea typeface="+mn-ea"/>
                <a:cs typeface="+mn-cs"/>
              </a:rPr>
              <a:t> and they could no longer see him” (1:9 NLT).</a:t>
            </a:r>
            <a:endParaRPr lang="en-US" dirty="0"/>
          </a:p>
        </p:txBody>
      </p:sp>
    </p:spTree>
    <p:extLst>
      <p:ext uri="{BB962C8B-B14F-4D97-AF65-F5344CB8AC3E}">
        <p14:creationId xmlns:p14="http://schemas.microsoft.com/office/powerpoint/2010/main" val="1155208825"/>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a:t>
            </a:r>
            <a:r>
              <a:rPr lang="en-US" sz="1200" kern="1200" dirty="0">
                <a:solidFill>
                  <a:schemeClr val="tx1"/>
                </a:solidFill>
                <a:effectLst/>
                <a:latin typeface="+mn-lt"/>
                <a:ea typeface="+mn-ea"/>
                <a:cs typeface="+mn-cs"/>
              </a:rPr>
              <a:t>As they strained to see him rising into heaven, two white-robed men suddenly stood among them.”</a:t>
            </a:r>
          </a:p>
        </p:txBody>
      </p:sp>
    </p:spTree>
    <p:extLst>
      <p:ext uri="{BB962C8B-B14F-4D97-AF65-F5344CB8AC3E}">
        <p14:creationId xmlns:p14="http://schemas.microsoft.com/office/powerpoint/2010/main" val="978922850"/>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Acts 1:9</a:t>
            </a:r>
            <a:r>
              <a:rPr lang="en-US" dirty="0">
                <a:effectLst/>
                <a:latin typeface="Lucida Grande" panose="020B0600040502020204" pitchFamily="34" charset="0"/>
              </a:rPr>
              <a:t>    After saying this, he was taken up into a cloud while they were watching, and they could no longer see him. </a:t>
            </a:r>
            <a:r>
              <a:rPr lang="en-US" b="1" baseline="30000" dirty="0">
                <a:solidFill>
                  <a:srgbClr val="006699"/>
                </a:solidFill>
                <a:effectLst/>
                <a:latin typeface="Helvetica Neue" panose="02000503000000020004" pitchFamily="2" charset="0"/>
              </a:rPr>
              <a:t>10</a:t>
            </a:r>
            <a:r>
              <a:rPr lang="en-US" dirty="0">
                <a:effectLst/>
                <a:latin typeface="Lucida Grande" panose="020B0600040502020204" pitchFamily="34" charset="0"/>
              </a:rPr>
              <a:t> As they strained to see him rising into heaven, two white-robed men suddenly stood among them. </a:t>
            </a:r>
            <a:r>
              <a:rPr lang="en-US" b="1" baseline="30000" dirty="0">
                <a:solidFill>
                  <a:srgbClr val="006699"/>
                </a:solidFill>
                <a:effectLst/>
                <a:latin typeface="Helvetica Neue" panose="02000503000000020004" pitchFamily="2" charset="0"/>
              </a:rPr>
              <a:t>11</a:t>
            </a:r>
            <a:r>
              <a:rPr lang="en-US" dirty="0">
                <a:effectLst/>
                <a:latin typeface="Lucida Grande" panose="020B0600040502020204" pitchFamily="34" charset="0"/>
              </a:rPr>
              <a:t> “Men of Galilee,” they said, “why are you standing here staring into heaven? Jesus has been taken from you into heaven, but someday he will return from heaven in the same way you saw him go!”</a:t>
            </a:r>
          </a:p>
          <a:p>
            <a:endParaRPr lang="en-US" dirty="0"/>
          </a:p>
        </p:txBody>
      </p:sp>
    </p:spTree>
    <p:extLst>
      <p:ext uri="{BB962C8B-B14F-4D97-AF65-F5344CB8AC3E}">
        <p14:creationId xmlns:p14="http://schemas.microsoft.com/office/powerpoint/2010/main" val="2858651276"/>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28139830"/>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latin typeface="Arial" panose="020B0604020202020204" pitchFamily="34" charset="0"/>
                <a:cs typeface="Arial" panose="020B0604020202020204" pitchFamily="34" charset="0"/>
              </a:rPr>
              <a:t>God began the Church right at home for the first believers (Acts 1–2).</a:t>
            </a:r>
          </a:p>
          <a:p>
            <a:r>
              <a:rPr lang="en-US" dirty="0">
                <a:latin typeface="Arial" panose="020B0604020202020204" pitchFamily="34" charset="0"/>
                <a:cs typeface="Arial" panose="020B0604020202020204" pitchFamily="34" charset="0"/>
              </a:rPr>
              <a:t>He prepared Jews to first reach Jews (Acts 1).</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0725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E8915C-BCBA-D645-BF7D-18135E43792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889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CE92E87-D604-E741-ABB3-28BEC4B7AFE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8900" name="Rectangle 2"/>
          <p:cNvSpPr>
            <a:spLocks noGrp="1" noRot="1" noChangeAspect="1" noChangeArrowheads="1" noTextEdit="1"/>
          </p:cNvSpPr>
          <p:nvPr>
            <p:ph type="sldImg"/>
          </p:nvPr>
        </p:nvSpPr>
        <p:spPr>
          <a:solidFill>
            <a:srgbClr val="FFFFFF"/>
          </a:solidFill>
          <a:ln/>
        </p:spPr>
      </p:sp>
      <p:sp>
        <p:nvSpPr>
          <p:cNvPr id="208901" name="Rectangle 3"/>
          <p:cNvSpPr>
            <a:spLocks noGrp="1" noChangeArrowheads="1"/>
          </p:cNvSpPr>
          <p:nvPr>
            <p:ph type="body" idx="1"/>
          </p:nvPr>
        </p:nvSpPr>
        <p:spPr>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669038429"/>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220</a:t>
            </a:fld>
            <a:endParaRPr lang="en-GB"/>
          </a:p>
        </p:txBody>
      </p:sp>
    </p:spTree>
    <p:extLst>
      <p:ext uri="{BB962C8B-B14F-4D97-AF65-F5344CB8AC3E}">
        <p14:creationId xmlns:p14="http://schemas.microsoft.com/office/powerpoint/2010/main" val="589884862"/>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Calibri" panose="020F0502020204030204" pitchFamily="34" charset="0"/>
                <a:ea typeface="ＭＳ Ｐゴシック" charset="0"/>
                <a:cs typeface="Calibri" panose="020F0502020204030204" pitchFamily="34" charset="0"/>
              </a:rPr>
              <a:t>The Mount of Olives plays a significant role in history.  It is the last place the Spirit is present in Ezekiel 11:23, the last place Christ was honored as king in Luke 19:37, the last place Christ was seen by his disciples in Acts 1:10, and the NEXT place Christ will appear on earth to fulfill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dirty="0">
                <a:latin typeface="Calibri" panose="020F0502020204030204" pitchFamily="34" charset="0"/>
                <a:ea typeface="ＭＳ Ｐゴシック" charset="0"/>
                <a:cs typeface="Calibri" panose="020F0502020204030204" pitchFamily="34" charset="0"/>
              </a:rPr>
              <a:t>Common Slides English-197</a:t>
            </a:r>
          </a:p>
          <a:p>
            <a:pPr eaLnBrk="1" hangingPunct="1"/>
            <a:r>
              <a:rPr lang="en-US" dirty="0">
                <a:latin typeface="Calibri" panose="020F0502020204030204" pitchFamily="34" charset="0"/>
                <a:ea typeface="ＭＳ Ｐゴシック" charset="0"/>
                <a:cs typeface="Calibri" panose="020F0502020204030204" pitchFamily="34" charset="0"/>
              </a:rPr>
              <a:t>OS-26-Ezek1-39-slide 178</a:t>
            </a:r>
          </a:p>
          <a:p>
            <a:pPr eaLnBrk="1" hangingPunct="1"/>
            <a:r>
              <a:rPr lang="en-US" dirty="0">
                <a:latin typeface="Calibri" panose="020F0502020204030204" pitchFamily="34" charset="0"/>
                <a:ea typeface="ＭＳ Ｐゴシック" charset="0"/>
                <a:cs typeface="Calibri" panose="020F0502020204030204" pitchFamily="34" charset="0"/>
              </a:rPr>
              <a:t>OS-38-Zechariah-179</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B9C8B3-F5F7-1B45-B59E-67AA7948C8F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7267" name="Rectangle 2"/>
          <p:cNvSpPr>
            <a:spLocks noGrp="1" noRot="1" noChangeAspect="1" noChangeArrowheads="1"/>
          </p:cNvSpPr>
          <p:nvPr>
            <p:ph type="sldImg"/>
          </p:nvPr>
        </p:nvSpPr>
        <p:spPr>
          <a:solidFill>
            <a:srgbClr val="FFFFFF"/>
          </a:solidFill>
          <a:ln/>
        </p:spPr>
      </p:sp>
      <p:sp>
        <p:nvSpPr>
          <p:cNvPr id="267268"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990070256"/>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1E86762-146C-4827-B777-562638F47F4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58BBDD-7990-4DFC-AB87-E0C79E109C6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7938" name="Rectangle 2">
            <a:extLst>
              <a:ext uri="{FF2B5EF4-FFF2-40B4-BE49-F238E27FC236}">
                <a16:creationId xmlns:a16="http://schemas.microsoft.com/office/drawing/2014/main" id="{DA3DC542-A3F0-4C57-B244-5AF5A008674B}"/>
              </a:ext>
            </a:extLst>
          </p:cNvPr>
          <p:cNvSpPr>
            <a:spLocks noGrp="1" noRot="1" noChangeAspect="1" noChangeArrowheads="1" noTextEdit="1"/>
          </p:cNvSpPr>
          <p:nvPr>
            <p:ph type="sldImg"/>
          </p:nvPr>
        </p:nvSpPr>
        <p:spPr>
          <a:ln/>
        </p:spPr>
      </p:sp>
      <p:sp>
        <p:nvSpPr>
          <p:cNvPr id="167939" name="Rectangle 3">
            <a:extLst>
              <a:ext uri="{FF2B5EF4-FFF2-40B4-BE49-F238E27FC236}">
                <a16:creationId xmlns:a16="http://schemas.microsoft.com/office/drawing/2014/main" id="{6A180609-304B-4149-89E2-FDA8D07480D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04090233"/>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85757C7-522F-4C34-9AF0-F4A824EC21C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1C54CD-AE6A-46CB-B9FD-2592354D51D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8962" name="Rectangle 2">
            <a:extLst>
              <a:ext uri="{FF2B5EF4-FFF2-40B4-BE49-F238E27FC236}">
                <a16:creationId xmlns:a16="http://schemas.microsoft.com/office/drawing/2014/main" id="{36DF931C-B2AA-439B-BC9E-588C7DCE4979}"/>
              </a:ext>
            </a:extLst>
          </p:cNvPr>
          <p:cNvSpPr>
            <a:spLocks noGrp="1" noRot="1" noChangeAspect="1" noChangeArrowheads="1" noTextEdit="1"/>
          </p:cNvSpPr>
          <p:nvPr>
            <p:ph type="sldImg"/>
          </p:nvPr>
        </p:nvSpPr>
        <p:spPr>
          <a:ln/>
        </p:spPr>
      </p:sp>
      <p:sp>
        <p:nvSpPr>
          <p:cNvPr id="168963" name="Rectangle 3">
            <a:extLst>
              <a:ext uri="{FF2B5EF4-FFF2-40B4-BE49-F238E27FC236}">
                <a16:creationId xmlns:a16="http://schemas.microsoft.com/office/drawing/2014/main" id="{7EA928C2-2287-490A-B677-70079A12FCB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90569998"/>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0A2B5B3-B2B6-4816-BFAF-F4FC0C247FD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9811EE-EED5-4A33-9D31-643CB74A1EE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9986" name="Rectangle 2">
            <a:extLst>
              <a:ext uri="{FF2B5EF4-FFF2-40B4-BE49-F238E27FC236}">
                <a16:creationId xmlns:a16="http://schemas.microsoft.com/office/drawing/2014/main" id="{7D391E15-92B9-4F0A-ACEB-4E461DC6F8AD}"/>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A40F8169-D685-48D8-8B8E-8B58154138D0}"/>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69099189"/>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1D04-307E-4A67-B103-E3BA51E853E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3A7E2A6-0DC0-4C43-9F61-5AF6D590B4E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1010" name="Rectangle 2">
            <a:extLst>
              <a:ext uri="{FF2B5EF4-FFF2-40B4-BE49-F238E27FC236}">
                <a16:creationId xmlns:a16="http://schemas.microsoft.com/office/drawing/2014/main" id="{04B89A77-161C-415A-8988-E7974A63A861}"/>
              </a:ext>
            </a:extLst>
          </p:cNvPr>
          <p:cNvSpPr>
            <a:spLocks noGrp="1" noRot="1" noChangeAspect="1" noChangeArrowheads="1" noTextEdit="1"/>
          </p:cNvSpPr>
          <p:nvPr>
            <p:ph type="sldImg"/>
          </p:nvPr>
        </p:nvSpPr>
        <p:spPr>
          <a:ln/>
        </p:spPr>
      </p:sp>
      <p:sp>
        <p:nvSpPr>
          <p:cNvPr id="171011" name="Rectangle 3">
            <a:extLst>
              <a:ext uri="{FF2B5EF4-FFF2-40B4-BE49-F238E27FC236}">
                <a16:creationId xmlns:a16="http://schemas.microsoft.com/office/drawing/2014/main" id="{4196E30C-7546-4227-A884-E88458CCE23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10967354"/>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2942FA7-A51C-468A-8890-6F4944C5744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E07B97-3F03-4655-B131-2BF7C36341C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2034" name="Rectangle 2">
            <a:extLst>
              <a:ext uri="{FF2B5EF4-FFF2-40B4-BE49-F238E27FC236}">
                <a16:creationId xmlns:a16="http://schemas.microsoft.com/office/drawing/2014/main" id="{FA7E8CEE-C807-45D1-A4F8-FEB733FF2FBB}"/>
              </a:ext>
            </a:extLst>
          </p:cNvPr>
          <p:cNvSpPr>
            <a:spLocks noGrp="1" noRot="1" noChangeAspect="1" noChangeArrowheads="1" noTextEdit="1"/>
          </p:cNvSpPr>
          <p:nvPr>
            <p:ph type="sldImg"/>
          </p:nvPr>
        </p:nvSpPr>
        <p:spPr>
          <a:ln/>
        </p:spPr>
      </p:sp>
      <p:sp>
        <p:nvSpPr>
          <p:cNvPr id="172035" name="Rectangle 3">
            <a:extLst>
              <a:ext uri="{FF2B5EF4-FFF2-40B4-BE49-F238E27FC236}">
                <a16:creationId xmlns:a16="http://schemas.microsoft.com/office/drawing/2014/main" id="{64633578-BAF0-47F9-8F47-12E66A89392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65073202"/>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5539AD5-6786-4B04-B062-D6A8805F6E6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4D81E5-0798-4526-BB0D-9CE547C4EFD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3058" name="Rectangle 2">
            <a:extLst>
              <a:ext uri="{FF2B5EF4-FFF2-40B4-BE49-F238E27FC236}">
                <a16:creationId xmlns:a16="http://schemas.microsoft.com/office/drawing/2014/main" id="{C3291A10-67A2-4013-A97E-2194C01A2511}"/>
              </a:ext>
            </a:extLst>
          </p:cNvPr>
          <p:cNvSpPr>
            <a:spLocks noGrp="1" noRot="1" noChangeAspect="1" noChangeArrowheads="1" noTextEdit="1"/>
          </p:cNvSpPr>
          <p:nvPr>
            <p:ph type="sldImg"/>
          </p:nvPr>
        </p:nvSpPr>
        <p:spPr>
          <a:ln/>
        </p:spPr>
      </p:sp>
      <p:sp>
        <p:nvSpPr>
          <p:cNvPr id="173059" name="Rectangle 3">
            <a:extLst>
              <a:ext uri="{FF2B5EF4-FFF2-40B4-BE49-F238E27FC236}">
                <a16:creationId xmlns:a16="http://schemas.microsoft.com/office/drawing/2014/main" id="{6AAE4261-A9DA-4AC5-A861-65FFEC37FCF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870381615"/>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B317F61-D4B8-44D3-B41F-62A88C27D19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F0C3F8-1766-477E-A7C3-4A716666A4D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4082" name="Rectangle 2">
            <a:extLst>
              <a:ext uri="{FF2B5EF4-FFF2-40B4-BE49-F238E27FC236}">
                <a16:creationId xmlns:a16="http://schemas.microsoft.com/office/drawing/2014/main" id="{AC528C08-3C08-4E79-A80E-5D45EAE452B3}"/>
              </a:ext>
            </a:extLst>
          </p:cNvPr>
          <p:cNvSpPr>
            <a:spLocks noGrp="1" noRot="1" noChangeAspect="1" noChangeArrowheads="1" noTextEdit="1"/>
          </p:cNvSpPr>
          <p:nvPr>
            <p:ph type="sldImg"/>
          </p:nvPr>
        </p:nvSpPr>
        <p:spPr>
          <a:ln/>
        </p:spPr>
      </p:sp>
      <p:sp>
        <p:nvSpPr>
          <p:cNvPr id="174083" name="Rectangle 3">
            <a:extLst>
              <a:ext uri="{FF2B5EF4-FFF2-40B4-BE49-F238E27FC236}">
                <a16:creationId xmlns:a16="http://schemas.microsoft.com/office/drawing/2014/main" id="{9D8639FC-2724-4625-9BF6-FB4A8BC6230A}"/>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43213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23</a:t>
            </a:fld>
            <a:endParaRPr lang="en-GB"/>
          </a:p>
        </p:txBody>
      </p:sp>
    </p:spTree>
    <p:extLst>
      <p:ext uri="{BB962C8B-B14F-4D97-AF65-F5344CB8AC3E}">
        <p14:creationId xmlns:p14="http://schemas.microsoft.com/office/powerpoint/2010/main" val="3107675943"/>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7783728-6735-4413-A0D0-C743A1D5992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7C8D5B2-59FE-439E-887C-5AC0520608E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6130" name="Rectangle 2">
            <a:extLst>
              <a:ext uri="{FF2B5EF4-FFF2-40B4-BE49-F238E27FC236}">
                <a16:creationId xmlns:a16="http://schemas.microsoft.com/office/drawing/2014/main" id="{38B3B04B-AB98-4059-AC77-6E1748EC4CA0}"/>
              </a:ext>
            </a:extLst>
          </p:cNvPr>
          <p:cNvSpPr>
            <a:spLocks noGrp="1" noRot="1" noChangeAspect="1" noChangeArrowheads="1" noTextEdit="1"/>
          </p:cNvSpPr>
          <p:nvPr>
            <p:ph type="sldImg"/>
          </p:nvPr>
        </p:nvSpPr>
        <p:spPr>
          <a:ln/>
        </p:spPr>
      </p:sp>
      <p:sp>
        <p:nvSpPr>
          <p:cNvPr id="176131" name="Rectangle 3">
            <a:extLst>
              <a:ext uri="{FF2B5EF4-FFF2-40B4-BE49-F238E27FC236}">
                <a16:creationId xmlns:a16="http://schemas.microsoft.com/office/drawing/2014/main" id="{92DB80F9-DC2B-4202-87F6-56B08F905AA0}"/>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85746173"/>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8AA608B-8DA2-4AD9-ADFA-57F1CBB3668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3865D5-FA61-4BAB-9ABC-8E0E3D5D7AE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7154" name="Rectangle 2">
            <a:extLst>
              <a:ext uri="{FF2B5EF4-FFF2-40B4-BE49-F238E27FC236}">
                <a16:creationId xmlns:a16="http://schemas.microsoft.com/office/drawing/2014/main" id="{1CD3A3AF-3957-463F-AC94-412CBEF4A2CA}"/>
              </a:ext>
            </a:extLst>
          </p:cNvPr>
          <p:cNvSpPr>
            <a:spLocks noGrp="1" noRot="1" noChangeAspect="1" noChangeArrowheads="1" noTextEdit="1"/>
          </p:cNvSpPr>
          <p:nvPr>
            <p:ph type="sldImg"/>
          </p:nvPr>
        </p:nvSpPr>
        <p:spPr>
          <a:ln/>
        </p:spPr>
      </p:sp>
      <p:sp>
        <p:nvSpPr>
          <p:cNvPr id="177155" name="Rectangle 3">
            <a:extLst>
              <a:ext uri="{FF2B5EF4-FFF2-40B4-BE49-F238E27FC236}">
                <a16:creationId xmlns:a16="http://schemas.microsoft.com/office/drawing/2014/main" id="{D1397CB0-1975-4F00-B74D-8C6E412165B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765245782"/>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962456-A450-3C43-AE4C-AA8EE27A5DE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0883" name="Rectangle 2"/>
          <p:cNvSpPr>
            <a:spLocks noGrp="1" noRot="1" noChangeAspect="1" noChangeArrowheads="1"/>
          </p:cNvSpPr>
          <p:nvPr>
            <p:ph type="sldImg"/>
          </p:nvPr>
        </p:nvSpPr>
        <p:spPr>
          <a:solidFill>
            <a:srgbClr val="FFFFFF"/>
          </a:solidFill>
          <a:ln/>
        </p:spPr>
      </p:sp>
      <p:sp>
        <p:nvSpPr>
          <p:cNvPr id="2508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142779194"/>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D5B446B-45A2-4D5B-B4DD-DD7B30FC2E3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870DFC-929A-4D0A-B67F-65D1554B26B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8178" name="Rectangle 2">
            <a:extLst>
              <a:ext uri="{FF2B5EF4-FFF2-40B4-BE49-F238E27FC236}">
                <a16:creationId xmlns:a16="http://schemas.microsoft.com/office/drawing/2014/main" id="{02C0003D-A606-4F46-8317-2FD060B70B35}"/>
              </a:ext>
            </a:extLst>
          </p:cNvPr>
          <p:cNvSpPr>
            <a:spLocks noGrp="1" noRot="1" noChangeAspect="1" noChangeArrowheads="1" noTextEdit="1"/>
          </p:cNvSpPr>
          <p:nvPr>
            <p:ph type="sldImg"/>
          </p:nvPr>
        </p:nvSpPr>
        <p:spPr>
          <a:ln/>
        </p:spPr>
      </p:sp>
      <p:sp>
        <p:nvSpPr>
          <p:cNvPr id="178179" name="Rectangle 3">
            <a:extLst>
              <a:ext uri="{FF2B5EF4-FFF2-40B4-BE49-F238E27FC236}">
                <a16:creationId xmlns:a16="http://schemas.microsoft.com/office/drawing/2014/main" id="{C8A7E2B2-42DE-44E3-8BAB-ED1FEE54BC2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91633691"/>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F6BE0FE-5412-43EB-8029-127D9093B2F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8E0C38-EF5C-4229-837E-D4169E30228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9202" name="Rectangle 2">
            <a:extLst>
              <a:ext uri="{FF2B5EF4-FFF2-40B4-BE49-F238E27FC236}">
                <a16:creationId xmlns:a16="http://schemas.microsoft.com/office/drawing/2014/main" id="{8FA3BF3A-BDC7-450D-8796-B379D43C6632}"/>
              </a:ext>
            </a:extLst>
          </p:cNvPr>
          <p:cNvSpPr>
            <a:spLocks noGrp="1" noRot="1" noChangeAspect="1" noChangeArrowheads="1" noTextEdit="1"/>
          </p:cNvSpPr>
          <p:nvPr>
            <p:ph type="sldImg"/>
          </p:nvPr>
        </p:nvSpPr>
        <p:spPr>
          <a:ln/>
        </p:spPr>
      </p:sp>
      <p:sp>
        <p:nvSpPr>
          <p:cNvPr id="179203" name="Rectangle 3">
            <a:extLst>
              <a:ext uri="{FF2B5EF4-FFF2-40B4-BE49-F238E27FC236}">
                <a16:creationId xmlns:a16="http://schemas.microsoft.com/office/drawing/2014/main" id="{67AF88AF-E3B8-4202-BA86-BE32D3DC6A8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452355567"/>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E7835D5-6278-413B-8246-C00BD879345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52D9B3-5362-4DFF-8400-5AEC6CB8B17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1250" name="Rectangle 2">
            <a:extLst>
              <a:ext uri="{FF2B5EF4-FFF2-40B4-BE49-F238E27FC236}">
                <a16:creationId xmlns:a16="http://schemas.microsoft.com/office/drawing/2014/main" id="{335927F7-6F1B-43F0-A85B-99B030F6C463}"/>
              </a:ext>
            </a:extLst>
          </p:cNvPr>
          <p:cNvSpPr>
            <a:spLocks noGrp="1" noRot="1" noChangeAspect="1" noChangeArrowheads="1" noTextEdit="1"/>
          </p:cNvSpPr>
          <p:nvPr>
            <p:ph type="sldImg"/>
          </p:nvPr>
        </p:nvSpPr>
        <p:spPr>
          <a:ln/>
        </p:spPr>
      </p:sp>
      <p:sp>
        <p:nvSpPr>
          <p:cNvPr id="181251" name="Rectangle 3">
            <a:extLst>
              <a:ext uri="{FF2B5EF4-FFF2-40B4-BE49-F238E27FC236}">
                <a16:creationId xmlns:a16="http://schemas.microsoft.com/office/drawing/2014/main" id="{5CC419FB-85CE-4ACA-859C-604A0B7D35E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99318528"/>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38DA8C8-C271-4675-ABD3-B5A68E8DA75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84CEBEE-1ACB-4927-91F1-2C96391CC50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2274" name="Rectangle 2">
            <a:extLst>
              <a:ext uri="{FF2B5EF4-FFF2-40B4-BE49-F238E27FC236}">
                <a16:creationId xmlns:a16="http://schemas.microsoft.com/office/drawing/2014/main" id="{4FEBEB65-E2B8-4F0F-A647-800C149E5B3E}"/>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80C88F39-5A77-4D81-8C71-0C80811C15C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33006928"/>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A9F8266-8E09-43E4-BE62-029846F44BF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7E9C1F-75C5-4F4D-8995-4936E3E76EA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3298" name="Rectangle 2">
            <a:extLst>
              <a:ext uri="{FF2B5EF4-FFF2-40B4-BE49-F238E27FC236}">
                <a16:creationId xmlns:a16="http://schemas.microsoft.com/office/drawing/2014/main" id="{1CA18D67-8AF5-43A1-95F6-09F64A98EEF3}"/>
              </a:ext>
            </a:extLst>
          </p:cNvPr>
          <p:cNvSpPr>
            <a:spLocks noGrp="1" noRot="1" noChangeAspect="1" noChangeArrowheads="1" noTextEdit="1"/>
          </p:cNvSpPr>
          <p:nvPr>
            <p:ph type="sldImg"/>
          </p:nvPr>
        </p:nvSpPr>
        <p:spPr>
          <a:ln/>
        </p:spPr>
      </p:sp>
      <p:sp>
        <p:nvSpPr>
          <p:cNvPr id="183299" name="Rectangle 3">
            <a:extLst>
              <a:ext uri="{FF2B5EF4-FFF2-40B4-BE49-F238E27FC236}">
                <a16:creationId xmlns:a16="http://schemas.microsoft.com/office/drawing/2014/main" id="{7FA43B17-66D4-4947-8E1B-1FFC79C09DF9}"/>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17405969"/>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36EA211-728C-4C81-80A8-6467D05935A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99D2ED-6BFC-4134-A791-963436241B4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4322" name="Rectangle 2">
            <a:extLst>
              <a:ext uri="{FF2B5EF4-FFF2-40B4-BE49-F238E27FC236}">
                <a16:creationId xmlns:a16="http://schemas.microsoft.com/office/drawing/2014/main" id="{66148F15-DE5B-41C7-A19E-CD4F0DDAAFF5}"/>
              </a:ext>
            </a:extLst>
          </p:cNvPr>
          <p:cNvSpPr>
            <a:spLocks noGrp="1" noRot="1" noChangeAspect="1" noChangeArrowheads="1" noTextEdit="1"/>
          </p:cNvSpPr>
          <p:nvPr>
            <p:ph type="sldImg"/>
          </p:nvPr>
        </p:nvSpPr>
        <p:spPr>
          <a:ln/>
        </p:spPr>
      </p:sp>
      <p:sp>
        <p:nvSpPr>
          <p:cNvPr id="184323" name="Rectangle 3">
            <a:extLst>
              <a:ext uri="{FF2B5EF4-FFF2-40B4-BE49-F238E27FC236}">
                <a16:creationId xmlns:a16="http://schemas.microsoft.com/office/drawing/2014/main" id="{E715E371-0877-4E1B-8BFD-A5AC7EA2879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25706628"/>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1E5F09C-9260-45D8-86AD-3C4EFB4563D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B6BEF1-3A00-4D75-9515-82BACF5DE49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5346" name="Rectangle 2">
            <a:extLst>
              <a:ext uri="{FF2B5EF4-FFF2-40B4-BE49-F238E27FC236}">
                <a16:creationId xmlns:a16="http://schemas.microsoft.com/office/drawing/2014/main" id="{8613C62C-DC67-44E1-9ECA-D0742F400EDA}"/>
              </a:ext>
            </a:extLst>
          </p:cNvPr>
          <p:cNvSpPr>
            <a:spLocks noGrp="1" noRot="1" noChangeAspect="1" noChangeArrowheads="1" noTextEdit="1"/>
          </p:cNvSpPr>
          <p:nvPr>
            <p:ph type="sldImg"/>
          </p:nvPr>
        </p:nvSpPr>
        <p:spPr>
          <a:ln/>
        </p:spPr>
      </p:sp>
      <p:sp>
        <p:nvSpPr>
          <p:cNvPr id="185347" name="Rectangle 3">
            <a:extLst>
              <a:ext uri="{FF2B5EF4-FFF2-40B4-BE49-F238E27FC236}">
                <a16:creationId xmlns:a16="http://schemas.microsoft.com/office/drawing/2014/main" id="{B232D6FA-FA0C-42AC-8894-5722B97DB8D7}"/>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28553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B1CCEC-7A45-FA4C-AE38-EAD0B3EF4B7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401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736B06-54BC-F541-86ED-EC1CAC60A08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402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027689-D9CF-9E45-86E8-F59F1CE5C81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4021" name="Rectangle 2"/>
          <p:cNvSpPr>
            <a:spLocks noGrp="1" noRot="1" noChangeAspect="1" noChangeArrowheads="1" noTextEdit="1"/>
          </p:cNvSpPr>
          <p:nvPr>
            <p:ph type="sldImg"/>
          </p:nvPr>
        </p:nvSpPr>
        <p:spPr>
          <a:solidFill>
            <a:srgbClr val="FFFFFF"/>
          </a:solidFill>
          <a:ln/>
        </p:spPr>
      </p:sp>
      <p:sp>
        <p:nvSpPr>
          <p:cNvPr id="21402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556499861"/>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38D9470-EC9F-429C-8D8D-DAC2E1F5AD7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1A96144-63D9-4CDF-94A1-9580DDE604C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6370" name="Rectangle 2">
            <a:extLst>
              <a:ext uri="{FF2B5EF4-FFF2-40B4-BE49-F238E27FC236}">
                <a16:creationId xmlns:a16="http://schemas.microsoft.com/office/drawing/2014/main" id="{16DA31CF-C3ED-4237-911E-2686D9AA397D}"/>
              </a:ext>
            </a:extLst>
          </p:cNvPr>
          <p:cNvSpPr>
            <a:spLocks noGrp="1" noRot="1" noChangeAspect="1" noChangeArrowheads="1" noTextEdit="1"/>
          </p:cNvSpPr>
          <p:nvPr>
            <p:ph type="sldImg"/>
          </p:nvPr>
        </p:nvSpPr>
        <p:spPr>
          <a:ln/>
        </p:spPr>
      </p:sp>
      <p:sp>
        <p:nvSpPr>
          <p:cNvPr id="186371" name="Rectangle 3">
            <a:extLst>
              <a:ext uri="{FF2B5EF4-FFF2-40B4-BE49-F238E27FC236}">
                <a16:creationId xmlns:a16="http://schemas.microsoft.com/office/drawing/2014/main" id="{8004673B-019A-4B96-843B-D65F11664F27}"/>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07800060"/>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BD1E1C9-DDB7-4112-858D-F77A903586F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B32518-68B0-45CC-8FD6-3D28F1200D6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7394" name="Rectangle 2">
            <a:extLst>
              <a:ext uri="{FF2B5EF4-FFF2-40B4-BE49-F238E27FC236}">
                <a16:creationId xmlns:a16="http://schemas.microsoft.com/office/drawing/2014/main" id="{37643DA6-B102-47F2-A44F-232D5C697DC2}"/>
              </a:ext>
            </a:extLst>
          </p:cNvPr>
          <p:cNvSpPr>
            <a:spLocks noGrp="1" noRot="1" noChangeAspect="1" noChangeArrowheads="1" noTextEdit="1"/>
          </p:cNvSpPr>
          <p:nvPr>
            <p:ph type="sldImg"/>
          </p:nvPr>
        </p:nvSpPr>
        <p:spPr>
          <a:ln/>
        </p:spPr>
      </p:sp>
      <p:sp>
        <p:nvSpPr>
          <p:cNvPr id="187395" name="Rectangle 3">
            <a:extLst>
              <a:ext uri="{FF2B5EF4-FFF2-40B4-BE49-F238E27FC236}">
                <a16:creationId xmlns:a16="http://schemas.microsoft.com/office/drawing/2014/main" id="{D7EF979B-408B-4D0D-A4CE-1CD29C549B33}"/>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617765017"/>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244</a:t>
            </a:fld>
            <a:endParaRPr lang="en-GB"/>
          </a:p>
        </p:txBody>
      </p:sp>
    </p:spTree>
    <p:extLst>
      <p:ext uri="{BB962C8B-B14F-4D97-AF65-F5344CB8AC3E}">
        <p14:creationId xmlns:p14="http://schemas.microsoft.com/office/powerpoint/2010/main" val="803281485"/>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451474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2AAD4A-AA00-BB43-9CB6-DF17550BDFE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606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CE8842-ED9A-324B-9D8C-1FC5AA19DB8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606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78D46B-8871-BE44-AC13-0F0A1FDE320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6069" name="Rectangle 2"/>
          <p:cNvSpPr>
            <a:spLocks noGrp="1" noRot="1" noChangeAspect="1" noChangeArrowheads="1" noTextEdit="1"/>
          </p:cNvSpPr>
          <p:nvPr>
            <p:ph type="sldImg"/>
          </p:nvPr>
        </p:nvSpPr>
        <p:spPr>
          <a:solidFill>
            <a:srgbClr val="FFFFFF"/>
          </a:solidFill>
          <a:ln/>
        </p:spPr>
      </p:sp>
      <p:sp>
        <p:nvSpPr>
          <p:cNvPr id="21607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18343478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8CF3CA-DDBF-3646-AA9A-30C3E67F21C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8115" name="Rectangle 2"/>
          <p:cNvSpPr>
            <a:spLocks noGrp="1" noRot="1" noChangeAspect="1" noChangeArrowheads="1"/>
          </p:cNvSpPr>
          <p:nvPr>
            <p:ph type="sldImg"/>
          </p:nvPr>
        </p:nvSpPr>
        <p:spPr>
          <a:solidFill>
            <a:srgbClr val="FFFFFF"/>
          </a:solidFill>
          <a:ln/>
        </p:spPr>
      </p:sp>
      <p:sp>
        <p:nvSpPr>
          <p:cNvPr id="21811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7205403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 three women did not expect a resurrection. They expected a dead body that needed spices that they could not anoint on Friday night. They probably wondered how to convince the Roman guard to break the seal to give them access to the body.</a:t>
            </a:r>
          </a:p>
        </p:txBody>
      </p:sp>
    </p:spTree>
    <p:extLst>
      <p:ext uri="{BB962C8B-B14F-4D97-AF65-F5344CB8AC3E}">
        <p14:creationId xmlns:p14="http://schemas.microsoft.com/office/powerpoint/2010/main" val="17340855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They certainly did not expect the stone rolled away and nobody there!</a:t>
            </a:r>
          </a:p>
        </p:txBody>
      </p:sp>
    </p:spTree>
    <p:extLst>
      <p:ext uri="{BB962C8B-B14F-4D97-AF65-F5344CB8AC3E}">
        <p14:creationId xmlns:p14="http://schemas.microsoft.com/office/powerpoint/2010/main" val="9217079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6917261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32</a:t>
            </a:fld>
            <a:endParaRPr lang="en-GB"/>
          </a:p>
        </p:txBody>
      </p:sp>
    </p:spTree>
    <p:extLst>
      <p:ext uri="{BB962C8B-B14F-4D97-AF65-F5344CB8AC3E}">
        <p14:creationId xmlns:p14="http://schemas.microsoft.com/office/powerpoint/2010/main" val="3839499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antiquity and is seen in both the OT (e.g., Zephaniah) and the NT (1 Thess) where the central teaching appears in the middle of each writing.</a:t>
            </a:r>
          </a:p>
          <a:p>
            <a:endParaRPr lang="en-US" dirty="0"/>
          </a:p>
          <a:p>
            <a:r>
              <a:rPr lang="en-US" dirty="0"/>
              <a:t>Small Group Assignment: Explain this slide to your group member(s) and have the others explain it back.</a:t>
            </a:r>
          </a:p>
          <a:p>
            <a:endParaRPr lang="en-US" dirty="0"/>
          </a:p>
          <a:p>
            <a:r>
              <a:rPr lang="en-US" dirty="0"/>
              <a:t>After the beginning events of stages 1-3, Jesus also gets farther away from his Jewish roots in Judea (4), to go to the Samaritans (5), and even farther to Galilee (6), where most Gentiles lived. He ministered to Jews in Galilee, of course, but this climatic period was the focus of his ministry.</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27697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33</a:t>
            </a:fld>
            <a:endParaRPr lang="en-GB"/>
          </a:p>
        </p:txBody>
      </p:sp>
    </p:spTree>
    <p:extLst>
      <p:ext uri="{BB962C8B-B14F-4D97-AF65-F5344CB8AC3E}">
        <p14:creationId xmlns:p14="http://schemas.microsoft.com/office/powerpoint/2010/main" val="429843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Leviticus</a:t>
            </a:r>
            <a:r>
              <a:rPr lang="en-US" baseline="0" dirty="0">
                <a:latin typeface="Arial" panose="020B0604020202020204" pitchFamily="34" charset="0"/>
                <a:cs typeface="Arial" panose="020B0604020202020204" pitchFamily="34" charset="0"/>
              </a:rPr>
              <a:t> 23 gives the order of three key feasts of Israel: • Passover, • Unleavened Bread, and • Firstfruits.</a:t>
            </a:r>
          </a:p>
          <a:p>
            <a:r>
              <a:rPr lang="en-US" dirty="0">
                <a:latin typeface="Arial" panose="020B0604020202020204" pitchFamily="34" charset="0"/>
                <a:cs typeface="Arial" panose="020B0604020202020204" pitchFamily="34" charset="0"/>
              </a:rPr>
              <a:t>• But</a:t>
            </a:r>
            <a:r>
              <a:rPr lang="en-US" baseline="0" dirty="0">
                <a:latin typeface="Arial" panose="020B0604020202020204" pitchFamily="34" charset="0"/>
                <a:cs typeface="Arial" panose="020B0604020202020204" pitchFamily="34" charset="0"/>
              </a:rPr>
              <a:t> h</a:t>
            </a:r>
            <a:r>
              <a:rPr lang="en-US" dirty="0">
                <a:latin typeface="Arial" panose="020B0604020202020204" pitchFamily="34" charset="0"/>
                <a:cs typeface="Arial" panose="020B0604020202020204" pitchFamily="34" charset="0"/>
              </a:rPr>
              <a:t>ow</a:t>
            </a:r>
            <a:r>
              <a:rPr lang="en-US" baseline="0" dirty="0">
                <a:latin typeface="Arial" panose="020B0604020202020204" pitchFamily="34" charset="0"/>
                <a:cs typeface="Arial" panose="020B0604020202020204" pitchFamily="34" charset="0"/>
              </a:rPr>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latin typeface="Arial" panose="020B0604020202020204" pitchFamily="34" charset="0"/>
                <a:cs typeface="Arial" panose="020B0604020202020204" pitchFamily="34" charset="0"/>
              </a:rPr>
              <a:t>• The answer is that Galilean Jews celebrated Passover the day before • Judean Jews. Since his disciples were Galileans, Jesus naturally celebrated on their timetable.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 The Feast of Unleavened Bread always began the day after Passover (Lev 23:5-6). </a:t>
            </a:r>
          </a:p>
          <a:p>
            <a:r>
              <a:rPr lang="en-US" baseline="0" dirty="0">
                <a:latin typeface="Arial" panose="020B0604020202020204" pitchFamily="34" charset="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We know these dates to be • 2 April 33 for the Thursday night Passover, • 3 April 33 was the day of his crucifixion, and • Jesus rose from the dead on the Feast of Firstfruits on 5 April 33.</a:t>
            </a:r>
          </a:p>
          <a:p>
            <a:r>
              <a:rPr lang="en-US" baseline="0" dirty="0">
                <a:latin typeface="Arial" panose="020B0604020202020204" pitchFamily="34" charset="0"/>
                <a:cs typeface="Arial" panose="020B0604020202020204" pitchFamily="34" charset="0"/>
              </a:rPr>
              <a:t>————————————</a:t>
            </a:r>
          </a:p>
          <a:p>
            <a:r>
              <a:rPr lang="en-US" dirty="0"/>
              <a:t>Common English-217</a:t>
            </a:r>
          </a:p>
          <a:p>
            <a:r>
              <a:rPr lang="en-US" dirty="0"/>
              <a:t>Common Arabic-327</a:t>
            </a:r>
          </a:p>
          <a:p>
            <a:r>
              <a:rPr lang="en-US" dirty="0"/>
              <a:t>OB-25-Feasts-35</a:t>
            </a:r>
          </a:p>
          <a:p>
            <a:r>
              <a:rPr lang="en-US" dirty="0"/>
              <a:t>OS-03-Leviticus-303</a:t>
            </a:r>
          </a:p>
          <a:p>
            <a:r>
              <a:rPr lang="en-US" baseline="0" dirty="0">
                <a:latin typeface="Arial" panose="020B0604020202020204" pitchFamily="34" charset="0"/>
                <a:cs typeface="Arial" panose="020B0604020202020204" pitchFamily="34" charset="0"/>
              </a:rPr>
              <a:t>OS-26-Ezek40-43-Slide105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LC-00-Chronology of Christ-8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LC-10-Resurrection-35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NB-11-Feasts-35</a:t>
            </a: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NS-00-NTS Chronology-slide 40</a:t>
            </a:r>
          </a:p>
          <a:p>
            <a:r>
              <a:rPr lang="en-US" baseline="0" dirty="0">
                <a:latin typeface="Arial" panose="020B0604020202020204" pitchFamily="34" charset="0"/>
                <a:cs typeface="Arial" panose="020B0604020202020204" pitchFamily="34" charset="0"/>
              </a:rPr>
              <a:t>NS-00-Chronology of Christ-8</a:t>
            </a:r>
          </a:p>
          <a:p>
            <a:pPr eaLnBrk="1" hangingPunct="1"/>
            <a:r>
              <a:rPr lang="en-US" dirty="0">
                <a:latin typeface="Times New Roman" charset="0"/>
                <a:ea typeface="ＭＳ Ｐゴシック" charset="0"/>
                <a:cs typeface="ＭＳ Ｐゴシック" charset="0"/>
              </a:rPr>
              <a:t>NS-01-Matt15-28-slide 315</a:t>
            </a:r>
          </a:p>
          <a:p>
            <a:pPr eaLnBrk="1" hangingPunct="1"/>
            <a:r>
              <a:rPr lang="en-US" dirty="0">
                <a:latin typeface="Times New Roman" charset="0"/>
                <a:ea typeface="ＭＳ Ｐゴシック" charset="0"/>
                <a:cs typeface="ＭＳ Ｐゴシック" charset="0"/>
              </a:rPr>
              <a:t>NS-02-Mark9-16-slide 262</a:t>
            </a:r>
          </a:p>
          <a:p>
            <a:pPr eaLnBrk="1" hangingPunct="1"/>
            <a:r>
              <a:rPr lang="en-US" dirty="0">
                <a:latin typeface="Times New Roman" charset="0"/>
                <a:ea typeface="ＭＳ Ｐゴシック" charset="0"/>
                <a:cs typeface="ＭＳ Ｐゴシック" charset="0"/>
              </a:rPr>
              <a:t>NS-03-Luke13-24-slide 292</a:t>
            </a:r>
          </a:p>
          <a:p>
            <a:pPr eaLnBrk="1" hangingPunct="1"/>
            <a:r>
              <a:rPr lang="en-US" dirty="0">
                <a:latin typeface="Times New Roman" charset="0"/>
                <a:ea typeface="ＭＳ Ｐゴシック" charset="0"/>
                <a:cs typeface="ＭＳ Ｐゴシック" charset="0"/>
              </a:rPr>
              <a:t>NS-04-John12-21-slide 390</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2082973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the men, these women </a:t>
            </a:r>
            <a:r>
              <a:rPr lang="en-US" sz="1800" dirty="0">
                <a:effectLst/>
                <a:latin typeface="Times New Roman" panose="02020603050405020304" pitchFamily="18" charset="0"/>
                <a:ea typeface="Times New Roman" panose="02020603050405020304" pitchFamily="18" charset="0"/>
              </a:rPr>
              <a:t>do not see the meaning of the resurrection. Jesus alive doesn't even seem to be an option that they consider.</a:t>
            </a:r>
            <a:endParaRPr lang="en-US" dirty="0"/>
          </a:p>
        </p:txBody>
      </p:sp>
      <p:sp>
        <p:nvSpPr>
          <p:cNvPr id="4" name="Slide Number Placeholder 3"/>
          <p:cNvSpPr>
            <a:spLocks noGrp="1"/>
          </p:cNvSpPr>
          <p:nvPr>
            <p:ph type="sldNum" sz="quarter" idx="5"/>
          </p:nvPr>
        </p:nvSpPr>
        <p:spPr/>
        <p:txBody>
          <a:bodyPr/>
          <a:lstStyle/>
          <a:p>
            <a:fld id="{CD9670C4-7A0F-4C2E-B307-9D478A608AD0}" type="slidenum">
              <a:rPr lang="en-GB" smtClean="0"/>
              <a:t>35</a:t>
            </a:fld>
            <a:endParaRPr lang="en-GB"/>
          </a:p>
        </p:txBody>
      </p:sp>
    </p:spTree>
    <p:extLst>
      <p:ext uri="{BB962C8B-B14F-4D97-AF65-F5344CB8AC3E}">
        <p14:creationId xmlns:p14="http://schemas.microsoft.com/office/powerpoint/2010/main" val="39164238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They wondered what happened. After all, there had never been anyone who resurrected himself into a glorified body before then—or even since then!</a:t>
            </a:r>
          </a:p>
        </p:txBody>
      </p:sp>
    </p:spTree>
    <p:extLst>
      <p:ext uri="{BB962C8B-B14F-4D97-AF65-F5344CB8AC3E}">
        <p14:creationId xmlns:p14="http://schemas.microsoft.com/office/powerpoint/2010/main" val="41595085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0668451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818615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840577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398792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489187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How did Peter and John react differently to what they experienced at the tomb?</a:t>
            </a:r>
          </a:p>
        </p:txBody>
      </p:sp>
    </p:spTree>
    <p:extLst>
      <p:ext uri="{BB962C8B-B14F-4D97-AF65-F5344CB8AC3E}">
        <p14:creationId xmlns:p14="http://schemas.microsoft.com/office/powerpoint/2010/main" val="2139126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9969AC-96A7-054B-937B-5D5DC7D9531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56706" name="Rectangle 2"/>
          <p:cNvSpPr>
            <a:spLocks noGrp="1" noRot="1" noChangeAspect="1" noChangeArrowheads="1"/>
          </p:cNvSpPr>
          <p:nvPr>
            <p:ph type="sldImg"/>
          </p:nvPr>
        </p:nvSpPr>
        <p:spPr>
          <a:solidFill>
            <a:srgbClr val="FFFFFF"/>
          </a:solidFill>
          <a:ln/>
        </p:spPr>
      </p:sp>
      <p:sp>
        <p:nvSpPr>
          <p:cNvPr id="45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Should we consider the guards witnesses of the resurrection? The text does not say that they saw Jesus, but they certainly saw many things that no one else saw!</a:t>
            </a:r>
          </a:p>
          <a:p>
            <a:pPr eaLnBrk="1" hangingPunct="1"/>
            <a:r>
              <a:rPr lang="en-US" dirty="0">
                <a:ea typeface="ＭＳ Ｐゴシック" charset="0"/>
                <a:cs typeface="ＭＳ Ｐゴシック" charset="0"/>
              </a:rPr>
              <a:t>_______</a:t>
            </a:r>
          </a:p>
          <a:p>
            <a:r>
              <a:rPr lang="en-US" dirty="0">
                <a:effectLst/>
                <a:latin typeface="Lucida Grande" panose="020B0600040502020204" pitchFamily="34" charset="0"/>
              </a:rPr>
              <a:t>The Resurrection</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28:1</a:t>
            </a:r>
            <a:r>
              <a:rPr lang="en-US" dirty="0">
                <a:effectLst/>
                <a:latin typeface="Lucida Grande" panose="020B0600040502020204" pitchFamily="34" charset="0"/>
              </a:rPr>
              <a:t>    Early on Sunday morning, as the new day was dawning, Mary Magdalene and the other Mary went out to visit the tomb.</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28:2</a:t>
            </a:r>
            <a:r>
              <a:rPr lang="en-US" dirty="0">
                <a:effectLst/>
                <a:latin typeface="Lucida Grande" panose="020B0600040502020204" pitchFamily="34" charset="0"/>
              </a:rPr>
              <a:t>    Suddenly there was a great earthquake! For an angel of the Lord came down from heaven, rolled aside the stone, and sat on it.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His face shone like lightning, and his clothing was as white as snow.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The guards shook with fear when they saw him, and they fell into a dead faint.</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28:5</a:t>
            </a:r>
            <a:r>
              <a:rPr lang="en-US" dirty="0">
                <a:effectLst/>
                <a:latin typeface="Lucida Grande" panose="020B0600040502020204" pitchFamily="34" charset="0"/>
              </a:rPr>
              <a:t>    Then the angel spoke to the women. “Don’t be afraid!” he said. “I know you are looking for Jesus, who was crucified. </a:t>
            </a:r>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He isn’t here! He is risen from the dead, just as he said would happen. Come, see where his body was lying. </a:t>
            </a:r>
            <a:r>
              <a:rPr lang="en-US" b="1" baseline="30000" dirty="0">
                <a:solidFill>
                  <a:srgbClr val="006699"/>
                </a:solidFill>
                <a:effectLst/>
                <a:latin typeface="Helvetica Neue" panose="02000503000000020004" pitchFamily="2" charset="0"/>
              </a:rPr>
              <a:t>7</a:t>
            </a:r>
            <a:r>
              <a:rPr lang="en-US" dirty="0">
                <a:effectLst/>
                <a:latin typeface="Lucida Grande" panose="020B0600040502020204" pitchFamily="34" charset="0"/>
              </a:rPr>
              <a:t> And now, go quickly and tell his disciples that he has risen from the dead, and he is going ahead of you to Galilee. You will see him there. Remember what I have told you.”</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28:8</a:t>
            </a:r>
            <a:r>
              <a:rPr lang="en-US" dirty="0">
                <a:effectLst/>
                <a:latin typeface="Lucida Grande" panose="020B0600040502020204" pitchFamily="34" charset="0"/>
              </a:rPr>
              <a:t>    The women ran quickly from the tomb. They were very frightened but also filled with great joy, and they rushed to give the disciples the angel’s message. </a:t>
            </a:r>
            <a:r>
              <a:rPr lang="en-US" b="1" baseline="30000" dirty="0">
                <a:solidFill>
                  <a:srgbClr val="006699"/>
                </a:solidFill>
                <a:effectLst/>
                <a:latin typeface="Helvetica Neue" panose="02000503000000020004" pitchFamily="2" charset="0"/>
              </a:rPr>
              <a:t>9</a:t>
            </a:r>
            <a:r>
              <a:rPr lang="en-US" dirty="0">
                <a:effectLst/>
                <a:latin typeface="Lucida Grande" panose="020B0600040502020204" pitchFamily="34" charset="0"/>
              </a:rPr>
              <a:t> And as they went, Jesus met them and greeted them. And they ran to him, grasped his feet, and worshiped him. </a:t>
            </a:r>
            <a:r>
              <a:rPr lang="en-US" b="1" baseline="30000" dirty="0">
                <a:solidFill>
                  <a:srgbClr val="006699"/>
                </a:solidFill>
                <a:effectLst/>
                <a:latin typeface="Helvetica Neue" panose="02000503000000020004" pitchFamily="2" charset="0"/>
              </a:rPr>
              <a:t>10</a:t>
            </a:r>
            <a:r>
              <a:rPr lang="en-US" dirty="0">
                <a:effectLst/>
                <a:latin typeface="Lucida Grande" panose="020B0600040502020204" pitchFamily="34" charset="0"/>
              </a:rPr>
              <a:t> Then Jesus said to them, </a:t>
            </a:r>
            <a:r>
              <a:rPr lang="en-US" dirty="0">
                <a:solidFill>
                  <a:srgbClr val="FF2500"/>
                </a:solidFill>
                <a:effectLst/>
                <a:latin typeface="Lucida Grande" panose="020B0600040502020204" pitchFamily="34" charset="0"/>
              </a:rPr>
              <a:t>“Don’t be afraid! Go tell my brothers to leave for Galilee, and they will see me there.”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The Report of the Guard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28:11</a:t>
            </a:r>
            <a:r>
              <a:rPr lang="en-US" dirty="0">
                <a:effectLst/>
                <a:latin typeface="Lucida Grande" panose="020B0600040502020204" pitchFamily="34" charset="0"/>
              </a:rPr>
              <a:t>    As the women were on their way, some of the guards went into the city and told the leading priests what had happened. </a:t>
            </a:r>
            <a:r>
              <a:rPr lang="en-US" b="1" baseline="30000" dirty="0">
                <a:solidFill>
                  <a:srgbClr val="006699"/>
                </a:solidFill>
                <a:effectLst/>
                <a:latin typeface="Helvetica Neue" panose="02000503000000020004" pitchFamily="2" charset="0"/>
              </a:rPr>
              <a:t>12</a:t>
            </a:r>
            <a:r>
              <a:rPr lang="en-US" dirty="0">
                <a:effectLst/>
                <a:latin typeface="Lucida Grande" panose="020B0600040502020204" pitchFamily="34" charset="0"/>
              </a:rPr>
              <a:t> A meeting with the elders was called, and they decided to give the soldiers a large bribe. </a:t>
            </a:r>
            <a:r>
              <a:rPr lang="en-US" b="1" baseline="30000" dirty="0">
                <a:solidFill>
                  <a:srgbClr val="006699"/>
                </a:solidFill>
                <a:effectLst/>
                <a:latin typeface="Helvetica Neue" panose="02000503000000020004" pitchFamily="2" charset="0"/>
              </a:rPr>
              <a:t>13</a:t>
            </a:r>
            <a:r>
              <a:rPr lang="en-US" dirty="0">
                <a:effectLst/>
                <a:latin typeface="Lucida Grande" panose="020B0600040502020204" pitchFamily="34" charset="0"/>
              </a:rPr>
              <a:t> They told the soldiers, “You must say, ‘Jesus’ disciples came during the night while we were sleeping, and they stole his body.’ </a:t>
            </a:r>
            <a:r>
              <a:rPr lang="en-US" b="1" baseline="30000" dirty="0">
                <a:solidFill>
                  <a:srgbClr val="006699"/>
                </a:solidFill>
                <a:effectLst/>
                <a:latin typeface="Helvetica Neue" panose="02000503000000020004" pitchFamily="2" charset="0"/>
              </a:rPr>
              <a:t>14</a:t>
            </a:r>
            <a:r>
              <a:rPr lang="en-US" dirty="0">
                <a:effectLst/>
                <a:latin typeface="Lucida Grande" panose="020B0600040502020204" pitchFamily="34" charset="0"/>
              </a:rPr>
              <a:t> If the governor hears about it, we’ll stand up for you so you won’t get in trouble.” </a:t>
            </a:r>
            <a:r>
              <a:rPr lang="en-US" b="1" baseline="30000" dirty="0">
                <a:solidFill>
                  <a:srgbClr val="006699"/>
                </a:solidFill>
                <a:effectLst/>
                <a:latin typeface="Helvetica Neue" panose="02000503000000020004" pitchFamily="2" charset="0"/>
              </a:rPr>
              <a:t>15</a:t>
            </a:r>
            <a:r>
              <a:rPr lang="en-US" dirty="0">
                <a:effectLst/>
                <a:latin typeface="Lucida Grande" panose="020B0600040502020204" pitchFamily="34" charset="0"/>
              </a:rPr>
              <a:t> So the guards accepted the bribe and said what they were told to say. Their story spread widely among the Jews, and they still tell it today.</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7446611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ED4BF08-82F4-A049-B992-F9280684F10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221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98961-B787-6843-BBCF-DA6D8707A3C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221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E63F4F-F357-9B4A-9678-720F8E10C3A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2213" name="Rectangle 2"/>
          <p:cNvSpPr>
            <a:spLocks noGrp="1" noRot="1" noChangeAspect="1" noChangeArrowheads="1" noTextEdit="1"/>
          </p:cNvSpPr>
          <p:nvPr>
            <p:ph type="sldImg"/>
          </p:nvPr>
        </p:nvSpPr>
        <p:spPr>
          <a:solidFill>
            <a:srgbClr val="FFFFFF"/>
          </a:solidFill>
          <a:ln/>
        </p:spPr>
      </p:sp>
      <p:sp>
        <p:nvSpPr>
          <p:cNvPr id="22221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r>
              <a:rPr lang="en-US" dirty="0"/>
              <a:t>The Greek text uses three different words to describe what Peter and John saw:</a:t>
            </a:r>
          </a:p>
          <a:p>
            <a:pPr eaLnBrk="1" hangingPunct="1"/>
            <a:r>
              <a:rPr lang="en-US" dirty="0"/>
              <a:t>• John "peeped" (</a:t>
            </a:r>
            <a:r>
              <a:rPr lang="en-US" i="1" dirty="0" err="1"/>
              <a:t>blepei</a:t>
            </a:r>
            <a:r>
              <a:rPr lang="en-US" dirty="0"/>
              <a:t>) into the tomb, wondering if the body was really gone.</a:t>
            </a:r>
          </a:p>
          <a:p>
            <a:pPr eaLnBrk="1" hangingPunct="1"/>
            <a:r>
              <a:rPr lang="en-US" dirty="0"/>
              <a:t>• Peter "beheld attentively" (</a:t>
            </a:r>
            <a:r>
              <a:rPr lang="en-US" i="1" dirty="0" err="1"/>
              <a:t>theorei</a:t>
            </a:r>
            <a:r>
              <a:rPr lang="en-US" i="0" dirty="0"/>
              <a:t>)</a:t>
            </a:r>
            <a:r>
              <a:rPr lang="en-US" dirty="0"/>
              <a:t> in that he saw more than John saw as Peter entered the tomb.</a:t>
            </a:r>
          </a:p>
          <a:p>
            <a:pPr eaLnBrk="1" hangingPunct="1"/>
            <a:r>
              <a:rPr lang="en-US" dirty="0"/>
              <a:t>• But John "perceived" (</a:t>
            </a:r>
            <a:r>
              <a:rPr lang="en-US" i="0" dirty="0" err="1"/>
              <a:t>eiden</a:t>
            </a:r>
            <a:r>
              <a:rPr lang="en-US" i="0" dirty="0"/>
              <a:t>) or</a:t>
            </a:r>
            <a:r>
              <a:rPr lang="en-US" dirty="0"/>
              <a:t> understood the significance of the empty tomb, "and believed" in the resurrection</a:t>
            </a:r>
          </a:p>
        </p:txBody>
      </p:sp>
    </p:spTree>
    <p:extLst>
      <p:ext uri="{BB962C8B-B14F-4D97-AF65-F5344CB8AC3E}">
        <p14:creationId xmlns:p14="http://schemas.microsoft.com/office/powerpoint/2010/main" val="31291622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Mary Magdalene returned to the tomb alone in her despair.</a:t>
            </a:r>
          </a:p>
        </p:txBody>
      </p:sp>
    </p:spTree>
    <p:extLst>
      <p:ext uri="{BB962C8B-B14F-4D97-AF65-F5344CB8AC3E}">
        <p14:creationId xmlns:p14="http://schemas.microsoft.com/office/powerpoint/2010/main" val="11195451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111100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6058009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9028988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5959639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3223608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146624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0377063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ACB3EC-A9B0-8541-AA6F-CD7F67F82DA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630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2DEE3C-413F-F944-8E27-26281DD60FA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630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0B3185F-02CA-FF41-AB48-B75B4FD9FD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6309" name="Rectangle 2"/>
          <p:cNvSpPr>
            <a:spLocks noGrp="1" noRot="1" noChangeAspect="1" noChangeArrowheads="1" noTextEdit="1"/>
          </p:cNvSpPr>
          <p:nvPr>
            <p:ph type="sldImg"/>
          </p:nvPr>
        </p:nvSpPr>
        <p:spPr>
          <a:solidFill>
            <a:srgbClr val="FFFFFF"/>
          </a:solidFill>
          <a:ln/>
        </p:spPr>
      </p:sp>
      <p:sp>
        <p:nvSpPr>
          <p:cNvPr id="22631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071064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hlinkClick r:id="rId3"/>
              </a:rPr>
              <a:t>reasonandscience.catsboard.com</a:t>
            </a:r>
            <a:endParaRPr lang="en-US" b="1" dirty="0"/>
          </a:p>
          <a:p>
            <a:endParaRPr lang="en-US" dirty="0"/>
          </a:p>
        </p:txBody>
      </p:sp>
      <p:sp>
        <p:nvSpPr>
          <p:cNvPr id="4" name="Slide Number Placeholder 3"/>
          <p:cNvSpPr>
            <a:spLocks noGrp="1"/>
          </p:cNvSpPr>
          <p:nvPr>
            <p:ph type="sldNum" sz="quarter" idx="5"/>
          </p:nvPr>
        </p:nvSpPr>
        <p:spPr/>
        <p:txBody>
          <a:bodyPr/>
          <a:lstStyle/>
          <a:p>
            <a:fld id="{CD9670C4-7A0F-4C2E-B307-9D478A608AD0}" type="slidenum">
              <a:rPr lang="en-GB" smtClean="0"/>
              <a:t>6</a:t>
            </a:fld>
            <a:endParaRPr lang="en-GB"/>
          </a:p>
        </p:txBody>
      </p:sp>
    </p:spTree>
    <p:extLst>
      <p:ext uri="{BB962C8B-B14F-4D97-AF65-F5344CB8AC3E}">
        <p14:creationId xmlns:p14="http://schemas.microsoft.com/office/powerpoint/2010/main" val="3940964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Matt. 28:9</a:t>
            </a:r>
            <a:r>
              <a:rPr lang="en-US" dirty="0">
                <a:effectLst/>
                <a:latin typeface="Lucida Grande" panose="020B0600040502020204" pitchFamily="34" charset="0"/>
              </a:rPr>
              <a:t> And as they went, Jesus met them and greeted them. And they ran to him, grasped his feet, and worshiped him. </a:t>
            </a:r>
            <a:r>
              <a:rPr lang="en-US" b="1" baseline="30000" dirty="0">
                <a:solidFill>
                  <a:srgbClr val="006699"/>
                </a:solidFill>
                <a:effectLst/>
                <a:latin typeface="Helvetica Neue" panose="02000503000000020004" pitchFamily="2" charset="0"/>
              </a:rPr>
              <a:t>10</a:t>
            </a:r>
            <a:r>
              <a:rPr lang="en-US" dirty="0">
                <a:effectLst/>
                <a:latin typeface="Lucida Grande" panose="020B0600040502020204" pitchFamily="34" charset="0"/>
              </a:rPr>
              <a:t> Then Jesus said to them, </a:t>
            </a:r>
            <a:r>
              <a:rPr lang="en-US" dirty="0">
                <a:solidFill>
                  <a:srgbClr val="FF2500"/>
                </a:solidFill>
                <a:effectLst/>
                <a:latin typeface="Lucida Grande" panose="020B0600040502020204" pitchFamily="34" charset="0"/>
              </a:rPr>
              <a:t>“Don’t be afraid! Go tell my brothers to leave for Galilee, and they will see me there.”</a:t>
            </a:r>
            <a:r>
              <a:rPr lang="en-US" dirty="0">
                <a:effectLst/>
                <a:latin typeface="Lucida Grande" panose="020B0600040502020204" pitchFamily="34" charset="0"/>
              </a:rPr>
              <a:t> </a:t>
            </a:r>
          </a:p>
          <a:p>
            <a:endParaRPr lang="en-US" dirty="0"/>
          </a:p>
          <a:p>
            <a:r>
              <a:rPr lang="en-US" dirty="0"/>
              <a:t>They had already been to the tomb earlier, but they did not see the meaning of it being empty.</a:t>
            </a:r>
          </a:p>
        </p:txBody>
      </p:sp>
      <p:sp>
        <p:nvSpPr>
          <p:cNvPr id="4" name="Slide Number Placeholder 3"/>
          <p:cNvSpPr>
            <a:spLocks noGrp="1"/>
          </p:cNvSpPr>
          <p:nvPr>
            <p:ph type="sldNum" sz="quarter" idx="5"/>
          </p:nvPr>
        </p:nvSpPr>
        <p:spPr/>
        <p:txBody>
          <a:bodyPr/>
          <a:lstStyle/>
          <a:p>
            <a:fld id="{CD9670C4-7A0F-4C2E-B307-9D478A608AD0}" type="slidenum">
              <a:rPr lang="en-GB" smtClean="0"/>
              <a:t>54</a:t>
            </a:fld>
            <a:endParaRPr lang="en-GB"/>
          </a:p>
        </p:txBody>
      </p:sp>
    </p:spTree>
    <p:extLst>
      <p:ext uri="{BB962C8B-B14F-4D97-AF65-F5344CB8AC3E}">
        <p14:creationId xmlns:p14="http://schemas.microsoft.com/office/powerpoint/2010/main" val="3965273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F8EC60-193A-1D4F-A901-AF12955311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8835" name="Rectangle 2"/>
          <p:cNvSpPr>
            <a:spLocks noGrp="1" noRot="1" noChangeAspect="1" noChangeArrowheads="1"/>
          </p:cNvSpPr>
          <p:nvPr>
            <p:ph type="sldImg"/>
          </p:nvPr>
        </p:nvSpPr>
        <p:spPr>
          <a:solidFill>
            <a:srgbClr val="FFFFFF"/>
          </a:solidFill>
          <a:ln/>
        </p:spPr>
      </p:sp>
      <p:sp>
        <p:nvSpPr>
          <p:cNvPr id="2488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r>
              <a:rPr lang="en-US" dirty="0"/>
              <a:t>There are only a few options to this question:</a:t>
            </a:r>
          </a:p>
          <a:p>
            <a:pPr eaLnBrk="1" hangingPunct="1"/>
            <a:r>
              <a:rPr lang="en-US" dirty="0"/>
              <a:t>• If Jesus never died, then the Romans failed to execute Him</a:t>
            </a:r>
          </a:p>
          <a:p>
            <a:pPr eaLnBrk="1" hangingPunct="1"/>
            <a:r>
              <a:rPr lang="en-US" dirty="0"/>
              <a:t>• But this would mean that, after tremendous blood loss through flogging, an arduous walk to Golgotha, nails in his extremities, and a spear in his side, without any food or water in the cold blackness for two nights, Jesus miraculously revived, escaped his cocoon encasement of burial cloths, rolled away a 2-ton stone, and fought off a detachment of 16 Roman guards who were trained to hold back an invading army! Wouldn't this be a greater miracle than a resurrection?!</a:t>
            </a:r>
          </a:p>
          <a:p>
            <a:pPr eaLnBrk="1" hangingPunct="1"/>
            <a:r>
              <a:rPr lang="en-US" dirty="0"/>
              <a:t>• Others claim that the Roman guard stole the body—but they had the death penalty for failure of duty, so they are the least feasible option.</a:t>
            </a:r>
          </a:p>
          <a:p>
            <a:pPr eaLnBrk="1" hangingPunct="1"/>
            <a:r>
              <a:rPr lang="en-US" dirty="0"/>
              <a:t>• Another theory is that the Jewish leaders stole the body. Yet they would not want to fake a resurrection for fear that this would steal their power.</a:t>
            </a:r>
          </a:p>
          <a:p>
            <a:pPr eaLnBrk="1" hangingPunct="1"/>
            <a:r>
              <a:rPr lang="en-US" dirty="0"/>
              <a:t>• Other skeptics surmise that the disciples stole the body. Yet these men were the most disillusioned of all about Christ's death and did not even recall His prophecy about rising from the dead. Ten of the 12 disciples also died as martyrs, so it is highly unlikely that they would give their lives for what they knew was a lie.</a:t>
            </a:r>
          </a:p>
        </p:txBody>
      </p:sp>
    </p:spTree>
    <p:extLst>
      <p:ext uri="{BB962C8B-B14F-4D97-AF65-F5344CB8AC3E}">
        <p14:creationId xmlns:p14="http://schemas.microsoft.com/office/powerpoint/2010/main" val="4524681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guards report the resurrection to the chief priests, who, with the Sanhedrin, bribe them to lie that the disciples stole Christ's body while they were asleep as a futile attempt to discredit the disciples based on the religious leaders’ stubborn unbelief </a:t>
            </a:r>
            <a:endParaRPr lang="en-US" sz="1800" dirty="0">
              <a:effectLst/>
              <a:latin typeface="Times" panose="02020603050405020304"/>
              <a:ea typeface="Times New Roman" panose="02020603050405020304" pitchFamily="18" charset="0"/>
              <a:cs typeface="Times New Roman" panose="02020603050405020304" pitchFamily="18" charset="0"/>
            </a:endParaRPr>
          </a:p>
          <a:p>
            <a:endParaRPr lang="en-US" dirty="0"/>
          </a:p>
          <a:p>
            <a:r>
              <a:rPr lang="en-US" dirty="0"/>
              <a:t>Here would be the first time in history that people knew what happened while they slept!</a:t>
            </a:r>
          </a:p>
        </p:txBody>
      </p:sp>
      <p:sp>
        <p:nvSpPr>
          <p:cNvPr id="4" name="Slide Number Placeholder 3"/>
          <p:cNvSpPr>
            <a:spLocks noGrp="1"/>
          </p:cNvSpPr>
          <p:nvPr>
            <p:ph type="sldNum" sz="quarter" idx="5"/>
          </p:nvPr>
        </p:nvSpPr>
        <p:spPr/>
        <p:txBody>
          <a:bodyPr/>
          <a:lstStyle/>
          <a:p>
            <a:fld id="{CD9670C4-7A0F-4C2E-B307-9D478A608AD0}" type="slidenum">
              <a:rPr lang="en-GB" smtClean="0"/>
              <a:t>56</a:t>
            </a:fld>
            <a:endParaRPr lang="en-GB"/>
          </a:p>
        </p:txBody>
      </p:sp>
    </p:spTree>
    <p:extLst>
      <p:ext uri="{BB962C8B-B14F-4D97-AF65-F5344CB8AC3E}">
        <p14:creationId xmlns:p14="http://schemas.microsoft.com/office/powerpoint/2010/main" val="36060242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guards were motivated to lie as they were paid to do it.</a:t>
            </a:r>
          </a:p>
        </p:txBody>
      </p:sp>
      <p:sp>
        <p:nvSpPr>
          <p:cNvPr id="4" name="Slide Number Placeholder 3"/>
          <p:cNvSpPr>
            <a:spLocks noGrp="1"/>
          </p:cNvSpPr>
          <p:nvPr>
            <p:ph type="sldNum" sz="quarter" idx="5"/>
          </p:nvPr>
        </p:nvSpPr>
        <p:spPr/>
        <p:txBody>
          <a:bodyPr/>
          <a:lstStyle/>
          <a:p>
            <a:fld id="{CD9670C4-7A0F-4C2E-B307-9D478A608AD0}" type="slidenum">
              <a:rPr lang="en-GB" smtClean="0"/>
              <a:t>57</a:t>
            </a:fld>
            <a:endParaRPr lang="en-GB"/>
          </a:p>
        </p:txBody>
      </p:sp>
    </p:spTree>
    <p:extLst>
      <p:ext uri="{BB962C8B-B14F-4D97-AF65-F5344CB8AC3E}">
        <p14:creationId xmlns:p14="http://schemas.microsoft.com/office/powerpoint/2010/main" val="16385896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59</a:t>
            </a:fld>
            <a:endParaRPr lang="en-GB"/>
          </a:p>
        </p:txBody>
      </p:sp>
    </p:spTree>
    <p:extLst>
      <p:ext uri="{BB962C8B-B14F-4D97-AF65-F5344CB8AC3E}">
        <p14:creationId xmlns:p14="http://schemas.microsoft.com/office/powerpoint/2010/main" val="2101844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the Gospel accounts teach this?</a:t>
            </a:r>
          </a:p>
        </p:txBody>
      </p:sp>
      <p:sp>
        <p:nvSpPr>
          <p:cNvPr id="4" name="Slide Number Placeholder 3"/>
          <p:cNvSpPr>
            <a:spLocks noGrp="1"/>
          </p:cNvSpPr>
          <p:nvPr>
            <p:ph type="sldNum" sz="quarter" idx="5"/>
          </p:nvPr>
        </p:nvSpPr>
        <p:spPr/>
        <p:txBody>
          <a:bodyPr/>
          <a:lstStyle/>
          <a:p>
            <a:fld id="{CD9670C4-7A0F-4C2E-B307-9D478A608AD0}" type="slidenum">
              <a:rPr lang="en-GB" smtClean="0"/>
              <a:t>60</a:t>
            </a:fld>
            <a:endParaRPr lang="en-GB"/>
          </a:p>
        </p:txBody>
      </p:sp>
    </p:spTree>
    <p:extLst>
      <p:ext uri="{BB962C8B-B14F-4D97-AF65-F5344CB8AC3E}">
        <p14:creationId xmlns:p14="http://schemas.microsoft.com/office/powerpoint/2010/main" val="10437850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61</a:t>
            </a:fld>
            <a:endParaRPr lang="en-GB"/>
          </a:p>
        </p:txBody>
      </p:sp>
    </p:spTree>
    <p:extLst>
      <p:ext uri="{BB962C8B-B14F-4D97-AF65-F5344CB8AC3E}">
        <p14:creationId xmlns:p14="http://schemas.microsoft.com/office/powerpoint/2010/main" val="39971571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62</a:t>
            </a:fld>
            <a:endParaRPr lang="en-GB"/>
          </a:p>
        </p:txBody>
      </p:sp>
    </p:spTree>
    <p:extLst>
      <p:ext uri="{BB962C8B-B14F-4D97-AF65-F5344CB8AC3E}">
        <p14:creationId xmlns:p14="http://schemas.microsoft.com/office/powerpoint/2010/main" val="30895112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at dinner did the men see that the OT teaches suffering before glory for the Messiah (and for us!)</a:t>
            </a:r>
          </a:p>
        </p:txBody>
      </p:sp>
      <p:sp>
        <p:nvSpPr>
          <p:cNvPr id="4" name="Slide Number Placeholder 3"/>
          <p:cNvSpPr>
            <a:spLocks noGrp="1"/>
          </p:cNvSpPr>
          <p:nvPr>
            <p:ph type="sldNum" sz="quarter" idx="5"/>
          </p:nvPr>
        </p:nvSpPr>
        <p:spPr/>
        <p:txBody>
          <a:bodyPr/>
          <a:lstStyle/>
          <a:p>
            <a:fld id="{CD9670C4-7A0F-4C2E-B307-9D478A608AD0}" type="slidenum">
              <a:rPr lang="en-GB" smtClean="0"/>
              <a:t>63</a:t>
            </a:fld>
            <a:endParaRPr lang="en-GB"/>
          </a:p>
        </p:txBody>
      </p:sp>
    </p:spTree>
    <p:extLst>
      <p:ext uri="{BB962C8B-B14F-4D97-AF65-F5344CB8AC3E}">
        <p14:creationId xmlns:p14="http://schemas.microsoft.com/office/powerpoint/2010/main" val="37557955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48587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Holy </a:t>
            </a:r>
            <a:r>
              <a:rPr lang="en-US" b="1" dirty="0" err="1"/>
              <a:t>Sepulchre</a:t>
            </a:r>
            <a:r>
              <a:rPr lang="en-US" b="1" dirty="0"/>
              <a:t> through the time</a:t>
            </a:r>
          </a:p>
          <a:p>
            <a:r>
              <a:rPr lang="en-US" dirty="0"/>
              <a:t>Collaboration for National Geographic magazine, December 2017. </a:t>
            </a:r>
            <a:br>
              <a:rPr lang="en-US" dirty="0"/>
            </a:br>
            <a:r>
              <a:rPr lang="en-US" dirty="0"/>
              <a:t>Three of the four buildings which have been built through the time on the Holy </a:t>
            </a:r>
            <a:r>
              <a:rPr lang="en-US" dirty="0" err="1"/>
              <a:t>Sepulchre</a:t>
            </a:r>
            <a:r>
              <a:rPr lang="en-US" dirty="0"/>
              <a:t>.</a:t>
            </a:r>
          </a:p>
          <a:p>
            <a:r>
              <a:rPr lang="en-US" dirty="0"/>
              <a:t>(This article's illustrations were prizewinning by the SND39 and Malofiej26 contests with silver medals)</a:t>
            </a:r>
          </a:p>
          <a:p>
            <a:endParaRPr lang="en-US" b="1" dirty="0"/>
          </a:p>
          <a:p>
            <a:r>
              <a:rPr lang="en-US" b="1" dirty="0"/>
              <a:t>https://</a:t>
            </a:r>
            <a:r>
              <a:rPr lang="en-US" b="1" dirty="0" err="1"/>
              <a:t>rocioespin.artstation.com</a:t>
            </a:r>
            <a:r>
              <a:rPr lang="en-US" b="1" dirty="0"/>
              <a:t>/projects/Q58nZ</a:t>
            </a:r>
          </a:p>
          <a:p>
            <a:r>
              <a:rPr lang="en-US" b="1" dirty="0"/>
              <a:t>Accessed 18 May 2024</a:t>
            </a:r>
          </a:p>
          <a:p>
            <a:endParaRPr lang="en-US" dirty="0"/>
          </a:p>
        </p:txBody>
      </p:sp>
      <p:sp>
        <p:nvSpPr>
          <p:cNvPr id="4" name="Slide Number Placeholder 3"/>
          <p:cNvSpPr>
            <a:spLocks noGrp="1"/>
          </p:cNvSpPr>
          <p:nvPr>
            <p:ph type="sldNum" sz="quarter" idx="5"/>
          </p:nvPr>
        </p:nvSpPr>
        <p:spPr/>
        <p:txBody>
          <a:bodyPr/>
          <a:lstStyle/>
          <a:p>
            <a:fld id="{CD9670C4-7A0F-4C2E-B307-9D478A608AD0}" type="slidenum">
              <a:rPr lang="en-GB" smtClean="0"/>
              <a:t>7</a:t>
            </a:fld>
            <a:endParaRPr lang="en-GB"/>
          </a:p>
        </p:txBody>
      </p:sp>
    </p:spTree>
    <p:extLst>
      <p:ext uri="{BB962C8B-B14F-4D97-AF65-F5344CB8AC3E}">
        <p14:creationId xmlns:p14="http://schemas.microsoft.com/office/powerpoint/2010/main" val="26764508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24:35</a:t>
            </a:r>
            <a:r>
              <a:rPr lang="en-US" dirty="0">
                <a:effectLst/>
                <a:latin typeface="Lucida Grande" panose="020B0600040502020204" pitchFamily="34" charset="0"/>
              </a:rPr>
              <a:t>    Then the two from Emmaus told their story of how Jesus had appeared to them as they were walking along the road, and how they had recognized him as he was breaking the bread. </a:t>
            </a:r>
            <a:endParaRPr lang="en-US" dirty="0"/>
          </a:p>
        </p:txBody>
      </p:sp>
    </p:spTree>
    <p:extLst>
      <p:ext uri="{BB962C8B-B14F-4D97-AF65-F5344CB8AC3E}">
        <p14:creationId xmlns:p14="http://schemas.microsoft.com/office/powerpoint/2010/main" val="15096915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Luke 24:36</a:t>
            </a:r>
            <a:r>
              <a:rPr lang="en-US" dirty="0">
                <a:effectLst/>
                <a:latin typeface="Lucida Grande" panose="020B0600040502020204" pitchFamily="34" charset="0"/>
              </a:rPr>
              <a:t> And just as they were telling about it, Jesus himself was suddenly standing there among them. </a:t>
            </a:r>
            <a:r>
              <a:rPr lang="en-US" dirty="0">
                <a:solidFill>
                  <a:srgbClr val="FF2500"/>
                </a:solidFill>
                <a:effectLst/>
                <a:latin typeface="Lucida Grande" panose="020B0600040502020204" pitchFamily="34" charset="0"/>
              </a:rPr>
              <a:t>“Peace be with you,”</a:t>
            </a:r>
            <a:r>
              <a:rPr lang="en-US" dirty="0">
                <a:effectLst/>
                <a:latin typeface="Lucida Grande" panose="020B0600040502020204" pitchFamily="34" charset="0"/>
              </a:rPr>
              <a:t> he said. </a:t>
            </a:r>
            <a:r>
              <a:rPr lang="en-US" b="1" baseline="30000" dirty="0">
                <a:solidFill>
                  <a:srgbClr val="006699"/>
                </a:solidFill>
                <a:effectLst/>
                <a:latin typeface="Helvetica Neue" panose="02000503000000020004" pitchFamily="2" charset="0"/>
              </a:rPr>
              <a:t>37</a:t>
            </a:r>
            <a:r>
              <a:rPr lang="en-US" dirty="0">
                <a:effectLst/>
                <a:latin typeface="Lucida Grande" panose="020B0600040502020204" pitchFamily="34" charset="0"/>
              </a:rPr>
              <a:t> But the whole group was startled and frightened, thinking they were seeing a ghost!</a:t>
            </a:r>
          </a:p>
          <a:p>
            <a:endParaRPr lang="en-US" dirty="0"/>
          </a:p>
        </p:txBody>
      </p:sp>
    </p:spTree>
    <p:extLst>
      <p:ext uri="{BB962C8B-B14F-4D97-AF65-F5344CB8AC3E}">
        <p14:creationId xmlns:p14="http://schemas.microsoft.com/office/powerpoint/2010/main" val="11501318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Luke 24:38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“Why are you frightened?”</a:t>
            </a:r>
            <a:r>
              <a:rPr lang="en-US" dirty="0">
                <a:solidFill>
                  <a:srgbClr val="000000"/>
                </a:solidFill>
                <a:effectLst/>
                <a:latin typeface="Lucida Grande" panose="020B0600040502020204" pitchFamily="34" charset="0"/>
              </a:rPr>
              <a:t> he asked. </a:t>
            </a:r>
            <a:r>
              <a:rPr lang="en-US" dirty="0">
                <a:solidFill>
                  <a:srgbClr val="FF2500"/>
                </a:solidFill>
                <a:effectLst/>
                <a:latin typeface="Lucida Grande" panose="020B0600040502020204" pitchFamily="34" charset="0"/>
              </a:rPr>
              <a:t>“Why are your hearts filled with doubt?</a:t>
            </a:r>
            <a:r>
              <a:rPr lang="en-US" dirty="0">
                <a:solidFill>
                  <a:srgbClr val="000000"/>
                </a:solidFill>
                <a:effectLst/>
                <a:latin typeface="Lucida Grande" panose="020B0600040502020204" pitchFamily="34" charset="0"/>
              </a:rPr>
              <a:t> </a:t>
            </a:r>
            <a:endParaRPr lang="en-US" dirty="0"/>
          </a:p>
        </p:txBody>
      </p:sp>
    </p:spTree>
    <p:extLst>
      <p:ext uri="{BB962C8B-B14F-4D97-AF65-F5344CB8AC3E}">
        <p14:creationId xmlns:p14="http://schemas.microsoft.com/office/powerpoint/2010/main" val="25024567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39</a:t>
            </a:r>
            <a:r>
              <a:rPr lang="en-US" dirty="0">
                <a:solidFill>
                  <a:srgbClr val="FF2500"/>
                </a:solidFill>
                <a:effectLst/>
                <a:latin typeface="Lucida Grande" panose="020B0600040502020204" pitchFamily="34" charset="0"/>
              </a:rPr>
              <a:t> Look at my hands. Look at my feet. You can see that it’s really me. Touch me and make sure that I am not a ghost, because ghosts don’t have bodies, as you see that I do.”</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p>
        </p:txBody>
      </p:sp>
    </p:spTree>
    <p:extLst>
      <p:ext uri="{BB962C8B-B14F-4D97-AF65-F5344CB8AC3E}">
        <p14:creationId xmlns:p14="http://schemas.microsoft.com/office/powerpoint/2010/main" val="10098991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24:41</a:t>
            </a:r>
            <a:r>
              <a:rPr lang="en-US" dirty="0">
                <a:effectLst/>
                <a:latin typeface="Lucida Grande" panose="020B0600040502020204" pitchFamily="34" charset="0"/>
              </a:rPr>
              <a:t>    Still they stood there in disbelief, filled with joy and wonder. Then he asked them, </a:t>
            </a:r>
            <a:r>
              <a:rPr lang="en-US" dirty="0">
                <a:solidFill>
                  <a:srgbClr val="FF2500"/>
                </a:solidFill>
                <a:effectLst/>
                <a:latin typeface="Lucida Grande" panose="020B0600040502020204" pitchFamily="34" charset="0"/>
              </a:rPr>
              <a:t>“Do you have anything here to eat?”</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42</a:t>
            </a:r>
            <a:r>
              <a:rPr lang="en-US" dirty="0">
                <a:effectLst/>
                <a:latin typeface="Lucida Grande" panose="020B0600040502020204" pitchFamily="34" charset="0"/>
              </a:rPr>
              <a:t> They gave him a piece of broiled fish, </a:t>
            </a:r>
            <a:r>
              <a:rPr lang="en-US" b="1" baseline="30000" dirty="0">
                <a:solidFill>
                  <a:srgbClr val="006699"/>
                </a:solidFill>
                <a:effectLst/>
                <a:latin typeface="Helvetica Neue" panose="02000503000000020004" pitchFamily="2" charset="0"/>
              </a:rPr>
              <a:t>43</a:t>
            </a:r>
            <a:r>
              <a:rPr lang="en-US" dirty="0">
                <a:effectLst/>
                <a:latin typeface="Lucida Grande" panose="020B0600040502020204" pitchFamily="34" charset="0"/>
              </a:rPr>
              <a:t> and he ate it as they watched.</a:t>
            </a:r>
          </a:p>
          <a:p>
            <a:endParaRPr lang="en-US" dirty="0"/>
          </a:p>
        </p:txBody>
      </p:sp>
    </p:spTree>
    <p:extLst>
      <p:ext uri="{BB962C8B-B14F-4D97-AF65-F5344CB8AC3E}">
        <p14:creationId xmlns:p14="http://schemas.microsoft.com/office/powerpoint/2010/main" val="37368819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24:44</a:t>
            </a:r>
            <a:r>
              <a:rPr lang="en-US" dirty="0">
                <a:solidFill>
                  <a:srgbClr val="000000"/>
                </a:solidFill>
                <a:effectLst/>
                <a:latin typeface="Lucida Grande" panose="020B0600040502020204" pitchFamily="34" charset="0"/>
              </a:rPr>
              <a:t>    Then he said, </a:t>
            </a:r>
            <a:r>
              <a:rPr lang="en-US" dirty="0">
                <a:solidFill>
                  <a:srgbClr val="FF2500"/>
                </a:solidFill>
                <a:effectLst/>
                <a:latin typeface="Lucida Grande" panose="020B0600040502020204" pitchFamily="34" charset="0"/>
              </a:rPr>
              <a:t>“When I was with you before, I told you that everything written about me in the law of Moses and the prophets and in the Psalms must be fulfilled.”</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p>
        </p:txBody>
      </p:sp>
    </p:spTree>
    <p:extLst>
      <p:ext uri="{BB962C8B-B14F-4D97-AF65-F5344CB8AC3E}">
        <p14:creationId xmlns:p14="http://schemas.microsoft.com/office/powerpoint/2010/main" val="14035296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45</a:t>
            </a:r>
            <a:r>
              <a:rPr lang="en-US" dirty="0">
                <a:effectLst/>
                <a:latin typeface="Lucida Grande" panose="020B0600040502020204" pitchFamily="34" charset="0"/>
              </a:rPr>
              <a:t> Then he opened their minds to understand the Scriptures. </a:t>
            </a:r>
          </a:p>
          <a:p>
            <a:endParaRPr lang="en-US" dirty="0"/>
          </a:p>
        </p:txBody>
      </p:sp>
    </p:spTree>
    <p:extLst>
      <p:ext uri="{BB962C8B-B14F-4D97-AF65-F5344CB8AC3E}">
        <p14:creationId xmlns:p14="http://schemas.microsoft.com/office/powerpoint/2010/main" val="7860571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46</a:t>
            </a:r>
            <a:r>
              <a:rPr lang="en-US" dirty="0">
                <a:solidFill>
                  <a:srgbClr val="000000"/>
                </a:solidFill>
                <a:effectLst/>
                <a:latin typeface="Lucida Grande" panose="020B0600040502020204" pitchFamily="34" charset="0"/>
              </a:rPr>
              <a:t> And he said, </a:t>
            </a:r>
            <a:r>
              <a:rPr lang="en-US" dirty="0">
                <a:solidFill>
                  <a:srgbClr val="FF2500"/>
                </a:solidFill>
                <a:effectLst/>
                <a:latin typeface="Lucida Grande" panose="020B0600040502020204" pitchFamily="34" charset="0"/>
              </a:rPr>
              <a:t>“Yes, it was written long ago that the Messiah would suffer and die and rise from the dead on the third day.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47</a:t>
            </a:r>
            <a:r>
              <a:rPr lang="en-US" dirty="0">
                <a:solidFill>
                  <a:srgbClr val="FF2500"/>
                </a:solidFill>
                <a:effectLst/>
                <a:latin typeface="Lucida Grande" panose="020B0600040502020204" pitchFamily="34" charset="0"/>
              </a:rPr>
              <a:t> It was also written that this message would be proclaimed in the authority of his name to all the nations, beginning in Jerusalem: ‘There is forgiveness of sins for all who repent.’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48</a:t>
            </a:r>
            <a:r>
              <a:rPr lang="en-US" dirty="0">
                <a:solidFill>
                  <a:srgbClr val="FF2500"/>
                </a:solidFill>
                <a:effectLst/>
                <a:latin typeface="Lucida Grande" panose="020B0600040502020204" pitchFamily="34" charset="0"/>
              </a:rPr>
              <a:t> You are witnesses of all these things.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24:49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“And now I will send the Holy Spirit, just as my Father promised. But stay here in the city until the Holy Spirit comes and fills you with power from heaven.”</a:t>
            </a:r>
          </a:p>
          <a:p>
            <a:endParaRPr lang="en-US" dirty="0"/>
          </a:p>
        </p:txBody>
      </p:sp>
    </p:spTree>
    <p:extLst>
      <p:ext uri="{BB962C8B-B14F-4D97-AF65-F5344CB8AC3E}">
        <p14:creationId xmlns:p14="http://schemas.microsoft.com/office/powerpoint/2010/main" val="15917537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solidFill>
                  <a:srgbClr val="006699"/>
                </a:solidFill>
                <a:effectLst/>
                <a:latin typeface="Arial" panose="020B0604020202020204" pitchFamily="34" charset="0"/>
              </a:rPr>
              <a:t>John 20:24</a:t>
            </a:r>
            <a:r>
              <a:rPr lang="en-US" dirty="0">
                <a:effectLst/>
                <a:latin typeface="Arial" panose="020B0604020202020204" pitchFamily="34" charset="0"/>
              </a:rPr>
              <a:t>    One of the twelve disciples, Thomas (nicknamed the Twin), was not with the others when Jesus came. </a:t>
            </a:r>
          </a:p>
        </p:txBody>
      </p:sp>
    </p:spTree>
    <p:extLst>
      <p:ext uri="{BB962C8B-B14F-4D97-AF65-F5344CB8AC3E}">
        <p14:creationId xmlns:p14="http://schemas.microsoft.com/office/powerpoint/2010/main" val="21187202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solidFill>
                  <a:srgbClr val="006699"/>
                </a:solidFill>
                <a:effectLst/>
                <a:latin typeface="Arial" panose="020B0604020202020204" pitchFamily="34" charset="0"/>
              </a:rPr>
              <a:t>25</a:t>
            </a:r>
            <a:r>
              <a:rPr lang="en-US" dirty="0">
                <a:effectLst/>
                <a:latin typeface="Arial" panose="020B0604020202020204" pitchFamily="34" charset="0"/>
              </a:rPr>
              <a:t>  They told him, “We have seen the Lord!” </a:t>
            </a:r>
          </a:p>
        </p:txBody>
      </p:sp>
    </p:spTree>
    <p:extLst>
      <p:ext uri="{BB962C8B-B14F-4D97-AF65-F5344CB8AC3E}">
        <p14:creationId xmlns:p14="http://schemas.microsoft.com/office/powerpoint/2010/main" val="3082282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Holy </a:t>
            </a:r>
            <a:r>
              <a:rPr lang="en-US" b="1" dirty="0" err="1"/>
              <a:t>Sepulchre</a:t>
            </a:r>
            <a:r>
              <a:rPr lang="en-US" b="1" dirty="0"/>
              <a:t> through the time</a:t>
            </a:r>
          </a:p>
          <a:p>
            <a:r>
              <a:rPr lang="en-US" dirty="0"/>
              <a:t>Collaboration for National Geographic magazine, December 2017. </a:t>
            </a:r>
            <a:br>
              <a:rPr lang="en-US" dirty="0"/>
            </a:br>
            <a:r>
              <a:rPr lang="en-US" dirty="0"/>
              <a:t>Three of the four buildings which have been built through the time on the Holy </a:t>
            </a:r>
            <a:r>
              <a:rPr lang="en-US" dirty="0" err="1"/>
              <a:t>Sepulchre</a:t>
            </a:r>
            <a:r>
              <a:rPr lang="en-US" dirty="0"/>
              <a:t>.</a:t>
            </a:r>
          </a:p>
          <a:p>
            <a:r>
              <a:rPr lang="en-US" dirty="0"/>
              <a:t>(This article's illustrations were prizewinning by the SND39 and Malofiej26 contests with silver medals)</a:t>
            </a:r>
          </a:p>
          <a:p>
            <a:endParaRPr lang="en-US" b="1" dirty="0"/>
          </a:p>
          <a:p>
            <a:r>
              <a:rPr lang="en-US" b="1" dirty="0"/>
              <a:t>https://</a:t>
            </a:r>
            <a:r>
              <a:rPr lang="en-US" b="1" dirty="0" err="1"/>
              <a:t>rocioespin.artstation.com</a:t>
            </a:r>
            <a:r>
              <a:rPr lang="en-US" b="1" dirty="0"/>
              <a:t>/projects/Q58nZ</a:t>
            </a:r>
          </a:p>
          <a:p>
            <a:r>
              <a:rPr lang="en-US" b="1" dirty="0"/>
              <a:t>Accessed 18 May 2024</a:t>
            </a:r>
          </a:p>
          <a:p>
            <a:endParaRPr lang="en-US" dirty="0"/>
          </a:p>
        </p:txBody>
      </p:sp>
      <p:sp>
        <p:nvSpPr>
          <p:cNvPr id="4" name="Slide Number Placeholder 3"/>
          <p:cNvSpPr>
            <a:spLocks noGrp="1"/>
          </p:cNvSpPr>
          <p:nvPr>
            <p:ph type="sldNum" sz="quarter" idx="5"/>
          </p:nvPr>
        </p:nvSpPr>
        <p:spPr/>
        <p:txBody>
          <a:bodyPr/>
          <a:lstStyle/>
          <a:p>
            <a:fld id="{CD9670C4-7A0F-4C2E-B307-9D478A608AD0}" type="slidenum">
              <a:rPr lang="en-GB" smtClean="0"/>
              <a:t>8</a:t>
            </a:fld>
            <a:endParaRPr lang="en-GB"/>
          </a:p>
        </p:txBody>
      </p:sp>
    </p:spTree>
    <p:extLst>
      <p:ext uri="{BB962C8B-B14F-4D97-AF65-F5344CB8AC3E}">
        <p14:creationId xmlns:p14="http://schemas.microsoft.com/office/powerpoint/2010/main" val="15572863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 But he replied, “I won’t believe it unless I see the nail wounds in his hands, put my fingers into them, and place my hand into the wound in his side.”</a:t>
            </a:r>
          </a:p>
          <a:p>
            <a:endParaRPr lang="en-US" dirty="0"/>
          </a:p>
        </p:txBody>
      </p:sp>
    </p:spTree>
    <p:extLst>
      <p:ext uri="{BB962C8B-B14F-4D97-AF65-F5344CB8AC3E}">
        <p14:creationId xmlns:p14="http://schemas.microsoft.com/office/powerpoint/2010/main" val="17705497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79</a:t>
            </a:fld>
            <a:endParaRPr lang="en-GB"/>
          </a:p>
        </p:txBody>
      </p:sp>
    </p:spTree>
    <p:extLst>
      <p:ext uri="{BB962C8B-B14F-4D97-AF65-F5344CB8AC3E}">
        <p14:creationId xmlns:p14="http://schemas.microsoft.com/office/powerpoint/2010/main" val="7769828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80</a:t>
            </a:fld>
            <a:endParaRPr lang="en-GB"/>
          </a:p>
        </p:txBody>
      </p:sp>
    </p:spTree>
    <p:extLst>
      <p:ext uri="{BB962C8B-B14F-4D97-AF65-F5344CB8AC3E}">
        <p14:creationId xmlns:p14="http://schemas.microsoft.com/office/powerpoint/2010/main" val="39036469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John 20:26</a:t>
            </a:r>
            <a:r>
              <a:rPr lang="en-US" dirty="0">
                <a:effectLst/>
                <a:latin typeface="Lucida Grande" panose="020B0600040502020204" pitchFamily="34" charset="0"/>
              </a:rPr>
              <a:t>    Eight days later the disciples were together again, and this time Thomas was with them. The doors were locked; but suddenly, as before, Jesus was standing among them. </a:t>
            </a:r>
            <a:r>
              <a:rPr lang="en-US" dirty="0">
                <a:solidFill>
                  <a:srgbClr val="FF2500"/>
                </a:solidFill>
                <a:effectLst/>
                <a:latin typeface="Lucida Grande" panose="020B0600040502020204" pitchFamily="34" charset="0"/>
              </a:rPr>
              <a:t>“Peace be with you,”</a:t>
            </a:r>
            <a:r>
              <a:rPr lang="en-US" dirty="0">
                <a:effectLst/>
                <a:latin typeface="Lucida Grande" panose="020B0600040502020204" pitchFamily="34" charset="0"/>
              </a:rPr>
              <a:t> he said. </a:t>
            </a:r>
            <a:r>
              <a:rPr lang="en-US" b="1" baseline="30000" dirty="0">
                <a:solidFill>
                  <a:srgbClr val="006699"/>
                </a:solidFill>
                <a:effectLst/>
                <a:latin typeface="Helvetica Neue" panose="02000503000000020004" pitchFamily="2" charset="0"/>
              </a:rPr>
              <a:t>27</a:t>
            </a:r>
            <a:r>
              <a:rPr lang="en-US" dirty="0">
                <a:effectLst/>
                <a:latin typeface="Lucida Grande" panose="020B0600040502020204" pitchFamily="34" charset="0"/>
              </a:rPr>
              <a:t> Then he said to Thomas, </a:t>
            </a:r>
            <a:r>
              <a:rPr lang="en-US" dirty="0">
                <a:solidFill>
                  <a:srgbClr val="FF2500"/>
                </a:solidFill>
                <a:effectLst/>
                <a:latin typeface="Lucida Grande" panose="020B0600040502020204" pitchFamily="34" charset="0"/>
              </a:rPr>
              <a:t>“Put your finger here, and look at my hands. Put your hand into the wound in my side. Don’t be faithless any longer. Believe!”</a:t>
            </a:r>
            <a:endParaRPr lang="en-US" dirty="0">
              <a:effectLst/>
              <a:latin typeface="Lucida Grande" panose="020B0600040502020204" pitchFamily="34" charset="0"/>
            </a:endParaRP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20:28</a:t>
            </a:r>
            <a:r>
              <a:rPr lang="en-US" dirty="0">
                <a:effectLst/>
                <a:latin typeface="Lucida Grande" panose="020B0600040502020204" pitchFamily="34" charset="0"/>
              </a:rPr>
              <a:t>    “My Lord and my God!” Thomas exclaimed.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20:29</a:t>
            </a:r>
            <a:r>
              <a:rPr lang="en-US" dirty="0">
                <a:solidFill>
                  <a:srgbClr val="000000"/>
                </a:solidFill>
                <a:effectLst/>
                <a:latin typeface="Lucida Grande" panose="020B0600040502020204" pitchFamily="34" charset="0"/>
              </a:rPr>
              <a:t>    Then Jesus told him, </a:t>
            </a:r>
            <a:r>
              <a:rPr lang="en-US" dirty="0">
                <a:solidFill>
                  <a:srgbClr val="FF2500"/>
                </a:solidFill>
                <a:effectLst/>
                <a:latin typeface="Lucida Grande" panose="020B0600040502020204" pitchFamily="34" charset="0"/>
              </a:rPr>
              <a:t>“You believe because you have seen me. Blessed are those who believe without seeing me.”</a:t>
            </a:r>
          </a:p>
          <a:p>
            <a:endParaRPr lang="en-US" dirty="0">
              <a:effectLst/>
              <a:latin typeface="Lucida Grande" panose="020B0600040502020204" pitchFamily="34" charset="0"/>
            </a:endParaRPr>
          </a:p>
          <a:p>
            <a:r>
              <a:rPr lang="en-US" dirty="0">
                <a:effectLst/>
                <a:latin typeface="Lucida Grande" panose="020B0600040502020204" pitchFamily="34" charset="0"/>
              </a:rPr>
              <a:t>Purpose of the Book</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20:30</a:t>
            </a:r>
            <a:r>
              <a:rPr lang="en-US" dirty="0">
                <a:effectLst/>
                <a:latin typeface="Lucida Grande" panose="020B0600040502020204" pitchFamily="34" charset="0"/>
              </a:rPr>
              <a:t>    The disciples saw Jesus do many other miraculous signs in addition to the ones recorded in this book. </a:t>
            </a:r>
            <a:r>
              <a:rPr lang="en-US" b="1" baseline="30000" dirty="0">
                <a:solidFill>
                  <a:srgbClr val="006699"/>
                </a:solidFill>
                <a:effectLst/>
                <a:latin typeface="Helvetica Neue" panose="02000503000000020004" pitchFamily="2" charset="0"/>
              </a:rPr>
              <a:t>31</a:t>
            </a:r>
            <a:r>
              <a:rPr lang="en-US" dirty="0">
                <a:effectLst/>
                <a:latin typeface="Lucida Grande" panose="020B0600040502020204" pitchFamily="34" charset="0"/>
              </a:rPr>
              <a:t> But these are written so that you may continue to believe that Jesus is the Messiah, the Son of God, and that by believing in him you will have life by the power of his name. </a:t>
            </a:r>
          </a:p>
        </p:txBody>
      </p:sp>
      <p:sp>
        <p:nvSpPr>
          <p:cNvPr id="4" name="Slide Number Placeholder 3"/>
          <p:cNvSpPr>
            <a:spLocks noGrp="1"/>
          </p:cNvSpPr>
          <p:nvPr>
            <p:ph type="sldNum" sz="quarter" idx="5"/>
          </p:nvPr>
        </p:nvSpPr>
        <p:spPr/>
        <p:txBody>
          <a:bodyPr/>
          <a:lstStyle/>
          <a:p>
            <a:fld id="{CD9670C4-7A0F-4C2E-B307-9D478A608AD0}" type="slidenum">
              <a:rPr lang="en-GB" smtClean="0"/>
              <a:t>81</a:t>
            </a:fld>
            <a:endParaRPr lang="en-GB"/>
          </a:p>
        </p:txBody>
      </p:sp>
    </p:spTree>
    <p:extLst>
      <p:ext uri="{BB962C8B-B14F-4D97-AF65-F5344CB8AC3E}">
        <p14:creationId xmlns:p14="http://schemas.microsoft.com/office/powerpoint/2010/main" val="4697529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E2BEC8-DD65-8747-9AD6-663B50BD754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269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C0D19C-4A61-AA4C-BC7E-6A227346FCD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269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CE92BB2-6F56-3740-A1D5-506EA5375D0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2693" name="Rectangle 2"/>
          <p:cNvSpPr>
            <a:spLocks noGrp="1" noRot="1" noChangeAspect="1" noChangeArrowheads="1" noTextEdit="1"/>
          </p:cNvSpPr>
          <p:nvPr>
            <p:ph type="sldImg"/>
          </p:nvPr>
        </p:nvSpPr>
        <p:spPr>
          <a:solidFill>
            <a:srgbClr val="FFFFFF"/>
          </a:solidFill>
          <a:ln/>
        </p:spPr>
      </p:sp>
      <p:sp>
        <p:nvSpPr>
          <p:cNvPr id="24269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5030141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John 20:26</a:t>
            </a:r>
            <a:r>
              <a:rPr lang="en-US" dirty="0">
                <a:effectLst/>
                <a:latin typeface="Arial" panose="020B0604020202020204" pitchFamily="34" charset="0"/>
              </a:rPr>
              <a:t>    Eight days later the disciples were together again, and this time Thomas was with them. </a:t>
            </a:r>
            <a:endParaRPr lang="en-US" dirty="0"/>
          </a:p>
        </p:txBody>
      </p:sp>
    </p:spTree>
    <p:extLst>
      <p:ext uri="{BB962C8B-B14F-4D97-AF65-F5344CB8AC3E}">
        <p14:creationId xmlns:p14="http://schemas.microsoft.com/office/powerpoint/2010/main" val="15077033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The doors were locked; but suddenly, as before, Jesus was standing among them. </a:t>
            </a:r>
            <a:endParaRPr lang="en-US" dirty="0"/>
          </a:p>
        </p:txBody>
      </p:sp>
    </p:spTree>
    <p:extLst>
      <p:ext uri="{BB962C8B-B14F-4D97-AF65-F5344CB8AC3E}">
        <p14:creationId xmlns:p14="http://schemas.microsoft.com/office/powerpoint/2010/main" val="33759990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2500"/>
                </a:solidFill>
                <a:effectLst/>
                <a:latin typeface="Arial" panose="020B0604020202020204" pitchFamily="34" charset="0"/>
              </a:rPr>
              <a:t>“Peace be with you,”</a:t>
            </a:r>
            <a:r>
              <a:rPr lang="en-US" dirty="0">
                <a:effectLst/>
                <a:latin typeface="Arial" panose="020B0604020202020204" pitchFamily="34" charset="0"/>
              </a:rPr>
              <a:t> he said.</a:t>
            </a:r>
          </a:p>
          <a:p>
            <a:endParaRPr lang="en-US" dirty="0"/>
          </a:p>
        </p:txBody>
      </p:sp>
    </p:spTree>
    <p:extLst>
      <p:ext uri="{BB962C8B-B14F-4D97-AF65-F5344CB8AC3E}">
        <p14:creationId xmlns:p14="http://schemas.microsoft.com/office/powerpoint/2010/main" val="35909070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27</a:t>
            </a:r>
            <a:r>
              <a:rPr lang="en-US" dirty="0">
                <a:solidFill>
                  <a:srgbClr val="000000"/>
                </a:solidFill>
                <a:effectLst/>
                <a:latin typeface="Arial" panose="020B0604020202020204" pitchFamily="34" charset="0"/>
              </a:rPr>
              <a:t> Then he said to Thomas, </a:t>
            </a:r>
            <a:r>
              <a:rPr lang="en-US" dirty="0">
                <a:solidFill>
                  <a:srgbClr val="FF2500"/>
                </a:solidFill>
                <a:effectLst/>
                <a:latin typeface="Arial" panose="020B0604020202020204" pitchFamily="34" charset="0"/>
              </a:rPr>
              <a:t>“Put your finger here, and look at my hands."</a:t>
            </a:r>
            <a:endParaRPr lang="en-US" dirty="0"/>
          </a:p>
        </p:txBody>
      </p:sp>
    </p:spTree>
    <p:extLst>
      <p:ext uri="{BB962C8B-B14F-4D97-AF65-F5344CB8AC3E}">
        <p14:creationId xmlns:p14="http://schemas.microsoft.com/office/powerpoint/2010/main" val="6626179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2500"/>
                </a:solidFill>
                <a:effectLst/>
                <a:latin typeface="Arial" panose="020B0604020202020204" pitchFamily="34" charset="0"/>
              </a:rPr>
              <a:t>Put your hand into the wound in my side. Don’t be faithless any longer. Believe!”</a:t>
            </a:r>
          </a:p>
          <a:p>
            <a:endParaRPr lang="en-US" dirty="0"/>
          </a:p>
        </p:txBody>
      </p:sp>
    </p:spTree>
    <p:extLst>
      <p:ext uri="{BB962C8B-B14F-4D97-AF65-F5344CB8AC3E}">
        <p14:creationId xmlns:p14="http://schemas.microsoft.com/office/powerpoint/2010/main" val="3596608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Holy </a:t>
            </a:r>
            <a:r>
              <a:rPr lang="en-US" b="1" dirty="0" err="1"/>
              <a:t>Sepulchre</a:t>
            </a:r>
            <a:r>
              <a:rPr lang="en-US" b="1" dirty="0"/>
              <a:t> through the time</a:t>
            </a:r>
          </a:p>
          <a:p>
            <a:r>
              <a:rPr lang="en-US" dirty="0"/>
              <a:t>Collaboration for National Geographic magazine, December 2017. </a:t>
            </a:r>
            <a:br>
              <a:rPr lang="en-US" dirty="0"/>
            </a:br>
            <a:r>
              <a:rPr lang="en-US" dirty="0"/>
              <a:t>Three of the four buildings which have been built through the time on the Holy </a:t>
            </a:r>
            <a:r>
              <a:rPr lang="en-US" dirty="0" err="1"/>
              <a:t>Sepulchre</a:t>
            </a:r>
            <a:r>
              <a:rPr lang="en-US" dirty="0"/>
              <a:t>.</a:t>
            </a:r>
          </a:p>
          <a:p>
            <a:r>
              <a:rPr lang="en-US" dirty="0"/>
              <a:t>(This article's illustrations were prizewinning by the SND39 and Malofiej26 contests with silver medals)</a:t>
            </a:r>
          </a:p>
          <a:p>
            <a:endParaRPr lang="en-US" b="1" dirty="0"/>
          </a:p>
          <a:p>
            <a:r>
              <a:rPr lang="en-US" b="1" dirty="0"/>
              <a:t>https://</a:t>
            </a:r>
            <a:r>
              <a:rPr lang="en-US" b="1" dirty="0" err="1"/>
              <a:t>rocioespin.artstation.com</a:t>
            </a:r>
            <a:r>
              <a:rPr lang="en-US" b="1" dirty="0"/>
              <a:t>/projects/Q58nZ</a:t>
            </a:r>
          </a:p>
          <a:p>
            <a:r>
              <a:rPr lang="en-US" b="1" dirty="0"/>
              <a:t>Accessed 18 May 2024</a:t>
            </a:r>
          </a:p>
          <a:p>
            <a:endParaRPr lang="en-US" dirty="0"/>
          </a:p>
        </p:txBody>
      </p:sp>
      <p:sp>
        <p:nvSpPr>
          <p:cNvPr id="4" name="Slide Number Placeholder 3"/>
          <p:cNvSpPr>
            <a:spLocks noGrp="1"/>
          </p:cNvSpPr>
          <p:nvPr>
            <p:ph type="sldNum" sz="quarter" idx="5"/>
          </p:nvPr>
        </p:nvSpPr>
        <p:spPr/>
        <p:txBody>
          <a:bodyPr/>
          <a:lstStyle/>
          <a:p>
            <a:fld id="{CD9670C4-7A0F-4C2E-B307-9D478A608AD0}" type="slidenum">
              <a:rPr lang="en-GB" smtClean="0"/>
              <a:t>9</a:t>
            </a:fld>
            <a:endParaRPr lang="en-GB"/>
          </a:p>
        </p:txBody>
      </p:sp>
    </p:spTree>
    <p:extLst>
      <p:ext uri="{BB962C8B-B14F-4D97-AF65-F5344CB8AC3E}">
        <p14:creationId xmlns:p14="http://schemas.microsoft.com/office/powerpoint/2010/main" val="17795773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[Jesus then waited for his response.]</a:t>
            </a:r>
          </a:p>
        </p:txBody>
      </p:sp>
    </p:spTree>
    <p:extLst>
      <p:ext uri="{BB962C8B-B14F-4D97-AF65-F5344CB8AC3E}">
        <p14:creationId xmlns:p14="http://schemas.microsoft.com/office/powerpoint/2010/main" val="403230455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John 20:28</a:t>
            </a:r>
            <a:r>
              <a:rPr lang="en-US" dirty="0">
                <a:effectLst/>
                <a:latin typeface="Arial" panose="020B0604020202020204" pitchFamily="34" charset="0"/>
              </a:rPr>
              <a:t>    “My Lord and my God!” Thomas exclaimed.</a:t>
            </a:r>
          </a:p>
          <a:p>
            <a:endParaRPr lang="en-US" dirty="0"/>
          </a:p>
          <a:p>
            <a:r>
              <a:rPr lang="en-US" dirty="0"/>
              <a:t>Peter also declared the deity of Jesus in Matt 18.</a:t>
            </a:r>
          </a:p>
          <a:p>
            <a:endParaRPr lang="en-US" dirty="0"/>
          </a:p>
          <a:p>
            <a:r>
              <a:rPr lang="en-US" dirty="0"/>
              <a:t>When Jesus proves our doubts wrong, we need to response accordingly.</a:t>
            </a:r>
          </a:p>
        </p:txBody>
      </p:sp>
    </p:spTree>
    <p:extLst>
      <p:ext uri="{BB962C8B-B14F-4D97-AF65-F5344CB8AC3E}">
        <p14:creationId xmlns:p14="http://schemas.microsoft.com/office/powerpoint/2010/main" val="86680892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John 20:29</a:t>
            </a:r>
            <a:r>
              <a:rPr lang="en-US" dirty="0">
                <a:solidFill>
                  <a:srgbClr val="000000"/>
                </a:solidFill>
                <a:effectLst/>
                <a:latin typeface="Arial" panose="020B0604020202020204" pitchFamily="34" charset="0"/>
              </a:rPr>
              <a:t>    Then Jesus told him, </a:t>
            </a:r>
            <a:r>
              <a:rPr lang="en-US" dirty="0">
                <a:solidFill>
                  <a:srgbClr val="FF2500"/>
                </a:solidFill>
                <a:effectLst/>
                <a:latin typeface="Arial" panose="020B0604020202020204" pitchFamily="34" charset="0"/>
              </a:rPr>
              <a:t>“You believe because you have seen me."</a:t>
            </a:r>
            <a:endParaRPr lang="en-US" dirty="0"/>
          </a:p>
        </p:txBody>
      </p:sp>
    </p:spTree>
    <p:extLst>
      <p:ext uri="{BB962C8B-B14F-4D97-AF65-F5344CB8AC3E}">
        <p14:creationId xmlns:p14="http://schemas.microsoft.com/office/powerpoint/2010/main" val="201595614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2500"/>
                </a:solidFill>
                <a:effectLst/>
                <a:latin typeface="Arial" panose="020B0604020202020204" pitchFamily="34" charset="0"/>
              </a:rPr>
              <a:t>"Blessed are those who believe without seeing me.”</a:t>
            </a:r>
          </a:p>
          <a:p>
            <a:endParaRPr lang="en-US" dirty="0"/>
          </a:p>
          <a:p>
            <a:r>
              <a:rPr lang="en-US" dirty="0"/>
              <a:t>How can we be assured that the disciples were credible witnesses?</a:t>
            </a:r>
          </a:p>
          <a:p>
            <a:endParaRPr lang="en-US" dirty="0"/>
          </a:p>
          <a:p>
            <a:r>
              <a:rPr lang="en-US" dirty="0"/>
              <a:t>• Do you know any examples of people who died for what they knew was a lie?</a:t>
            </a:r>
          </a:p>
          <a:p>
            <a:endParaRPr lang="en-US" dirty="0"/>
          </a:p>
          <a:p>
            <a:r>
              <a:rPr lang="en-US" dirty="0"/>
              <a:t>• The reliability of the NT shows us the credibility of what it says.</a:t>
            </a:r>
          </a:p>
          <a:p>
            <a:endParaRPr lang="en-US" dirty="0"/>
          </a:p>
          <a:p>
            <a:r>
              <a:rPr lang="en-US" dirty="0"/>
              <a:t>Read "More Than a Carpenter" by Josh McDowell in Arabic.</a:t>
            </a:r>
          </a:p>
        </p:txBody>
      </p:sp>
    </p:spTree>
    <p:extLst>
      <p:ext uri="{BB962C8B-B14F-4D97-AF65-F5344CB8AC3E}">
        <p14:creationId xmlns:p14="http://schemas.microsoft.com/office/powerpoint/2010/main" val="295838050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93</a:t>
            </a:fld>
            <a:endParaRPr lang="en-GB"/>
          </a:p>
        </p:txBody>
      </p:sp>
    </p:spTree>
    <p:extLst>
      <p:ext uri="{BB962C8B-B14F-4D97-AF65-F5344CB8AC3E}">
        <p14:creationId xmlns:p14="http://schemas.microsoft.com/office/powerpoint/2010/main" val="373126556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670C4-7A0F-4C2E-B307-9D478A608AD0}" type="slidenum">
              <a:rPr lang="en-GB" smtClean="0"/>
              <a:t>94</a:t>
            </a:fld>
            <a:endParaRPr lang="en-GB"/>
          </a:p>
        </p:txBody>
      </p:sp>
    </p:spTree>
    <p:extLst>
      <p:ext uri="{BB962C8B-B14F-4D97-AF65-F5344CB8AC3E}">
        <p14:creationId xmlns:p14="http://schemas.microsoft.com/office/powerpoint/2010/main" val="25594411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6699"/>
                </a:solidFill>
                <a:effectLst/>
                <a:latin typeface="Arial" panose="020B0604020202020204" pitchFamily="34" charset="0"/>
              </a:rPr>
              <a:t>John 21:1</a:t>
            </a:r>
            <a:r>
              <a:rPr lang="en-US" dirty="0">
                <a:effectLst/>
                <a:latin typeface="Arial" panose="020B0604020202020204" pitchFamily="34" charset="0"/>
              </a:rPr>
              <a:t>    Later, Jesus appeared again to the disciples beside the Sea of Galilee. This is how it happened.</a:t>
            </a:r>
            <a:endParaRPr lang="en-US" dirty="0"/>
          </a:p>
        </p:txBody>
      </p:sp>
      <p:sp>
        <p:nvSpPr>
          <p:cNvPr id="4" name="Slide Number Placeholder 3"/>
          <p:cNvSpPr>
            <a:spLocks noGrp="1"/>
          </p:cNvSpPr>
          <p:nvPr>
            <p:ph type="sldNum" sz="quarter" idx="5"/>
          </p:nvPr>
        </p:nvSpPr>
        <p:spPr/>
        <p:txBody>
          <a:bodyPr/>
          <a:lstStyle/>
          <a:p>
            <a:fld id="{CD9670C4-7A0F-4C2E-B307-9D478A608AD0}" type="slidenum">
              <a:rPr lang="en-GB" smtClean="0"/>
              <a:t>96</a:t>
            </a:fld>
            <a:endParaRPr lang="en-GB"/>
          </a:p>
        </p:txBody>
      </p:sp>
    </p:spTree>
    <p:extLst>
      <p:ext uri="{BB962C8B-B14F-4D97-AF65-F5344CB8AC3E}">
        <p14:creationId xmlns:p14="http://schemas.microsoft.com/office/powerpoint/2010/main" val="21305554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effectLst/>
                <a:latin typeface="Arial" panose="020B0604020202020204" pitchFamily="34" charset="0"/>
              </a:rPr>
              <a:t>John 20:2 Several of the disciples were there—Simon Peter, Thomas (nicknamed the Twin), Nathanael from Cana in Galilee, the sons of Zebedee, and two other disciples.</a:t>
            </a:r>
          </a:p>
          <a:p>
            <a:endParaRPr lang="en-US" dirty="0"/>
          </a:p>
          <a:p>
            <a:endParaRPr lang="en-US" dirty="0"/>
          </a:p>
        </p:txBody>
      </p:sp>
    </p:spTree>
    <p:extLst>
      <p:ext uri="{BB962C8B-B14F-4D97-AF65-F5344CB8AC3E}">
        <p14:creationId xmlns:p14="http://schemas.microsoft.com/office/powerpoint/2010/main" val="357975977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solidFill>
                  <a:srgbClr val="006699"/>
                </a:solidFill>
                <a:effectLst/>
                <a:latin typeface="Arial" panose="020B0604020202020204" pitchFamily="34" charset="0"/>
              </a:rPr>
              <a:t>John 21:3</a:t>
            </a:r>
            <a:r>
              <a:rPr lang="en-US" dirty="0">
                <a:effectLst/>
                <a:latin typeface="Arial" panose="020B0604020202020204" pitchFamily="34" charset="0"/>
              </a:rPr>
              <a:t>    Simon Peter said, “I’m going fishing.” </a:t>
            </a:r>
          </a:p>
          <a:p>
            <a:endParaRPr lang="en-US" dirty="0">
              <a:effectLst/>
              <a:latin typeface="Arial" panose="020B0604020202020204" pitchFamily="34" charset="0"/>
            </a:endParaRPr>
          </a:p>
          <a:p>
            <a:r>
              <a:rPr lang="en-US" dirty="0">
                <a:effectLst/>
                <a:latin typeface="Arial" panose="020B0604020202020204" pitchFamily="34" charset="0"/>
              </a:rPr>
              <a:t>“We’ll come, too,” they all said. So they went out in the boat, but they caught nothing all night.</a:t>
            </a:r>
          </a:p>
          <a:p>
            <a:endParaRPr lang="en-US" dirty="0"/>
          </a:p>
        </p:txBody>
      </p:sp>
    </p:spTree>
    <p:extLst>
      <p:ext uri="{BB962C8B-B14F-4D97-AF65-F5344CB8AC3E}">
        <p14:creationId xmlns:p14="http://schemas.microsoft.com/office/powerpoint/2010/main" val="198000965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John 21:4</a:t>
            </a:r>
            <a:r>
              <a:rPr lang="en-US" dirty="0">
                <a:effectLst/>
                <a:latin typeface="Arial" panose="020B0604020202020204" pitchFamily="34" charset="0"/>
              </a:rPr>
              <a:t>    At dawn Jesus was standing on the beach, but the disciples couldn’t see who he was. </a:t>
            </a:r>
            <a:r>
              <a:rPr lang="en-US" dirty="0">
                <a:solidFill>
                  <a:srgbClr val="006699"/>
                </a:solidFill>
                <a:effectLst/>
                <a:latin typeface="Arial" panose="020B0604020202020204" pitchFamily="34" charset="0"/>
              </a:rPr>
              <a:t>5</a:t>
            </a:r>
            <a:r>
              <a:rPr lang="en-US" dirty="0">
                <a:effectLst/>
                <a:latin typeface="Arial" panose="020B0604020202020204" pitchFamily="34" charset="0"/>
              </a:rPr>
              <a:t>  He called out, </a:t>
            </a:r>
            <a:r>
              <a:rPr lang="en-US" dirty="0">
                <a:solidFill>
                  <a:srgbClr val="FF2500"/>
                </a:solidFill>
                <a:effectLst/>
                <a:latin typeface="Arial" panose="020B0604020202020204" pitchFamily="34" charset="0"/>
              </a:rPr>
              <a:t>“</a:t>
            </a:r>
            <a:r>
              <a:rPr lang="en-US" dirty="0" err="1">
                <a:solidFill>
                  <a:srgbClr val="FF2500"/>
                </a:solidFill>
                <a:effectLst/>
                <a:latin typeface="Arial" panose="020B0604020202020204" pitchFamily="34" charset="0"/>
              </a:rPr>
              <a:t>Fellows,</a:t>
            </a:r>
            <a:r>
              <a:rPr lang="en-US" baseline="30000" dirty="0" err="1">
                <a:solidFill>
                  <a:srgbClr val="FF2500"/>
                </a:solidFill>
                <a:effectLst/>
                <a:latin typeface="Arial" panose="020B0604020202020204" pitchFamily="34" charset="0"/>
              </a:rPr>
              <a:t>a</a:t>
            </a:r>
            <a:r>
              <a:rPr lang="en-US" dirty="0">
                <a:solidFill>
                  <a:srgbClr val="FF2500"/>
                </a:solidFill>
                <a:effectLst/>
                <a:latin typeface="Arial" panose="020B0604020202020204" pitchFamily="34" charset="0"/>
              </a:rPr>
              <a:t> have you caught any fish?”</a:t>
            </a:r>
            <a:r>
              <a:rPr lang="en-US" dirty="0">
                <a:effectLst/>
                <a:latin typeface="Arial" panose="020B0604020202020204" pitchFamily="34" charset="0"/>
              </a:rPr>
              <a:t> </a:t>
            </a:r>
          </a:p>
          <a:p>
            <a:endParaRPr lang="en-US" dirty="0"/>
          </a:p>
        </p:txBody>
      </p:sp>
    </p:spTree>
    <p:extLst>
      <p:ext uri="{BB962C8B-B14F-4D97-AF65-F5344CB8AC3E}">
        <p14:creationId xmlns:p14="http://schemas.microsoft.com/office/powerpoint/2010/main" val="1316500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Holy </a:t>
            </a:r>
            <a:r>
              <a:rPr lang="en-US" b="1" dirty="0" err="1"/>
              <a:t>Sepulchre</a:t>
            </a:r>
            <a:r>
              <a:rPr lang="en-US" b="1" dirty="0"/>
              <a:t> through the time</a:t>
            </a:r>
          </a:p>
          <a:p>
            <a:r>
              <a:rPr lang="en-US" dirty="0"/>
              <a:t>Collaboration for National Geographic magazine, December 2017. </a:t>
            </a:r>
            <a:br>
              <a:rPr lang="en-US" dirty="0"/>
            </a:br>
            <a:r>
              <a:rPr lang="en-US" dirty="0"/>
              <a:t>Three of the four buildings which have been built through the time on the Holy </a:t>
            </a:r>
            <a:r>
              <a:rPr lang="en-US" dirty="0" err="1"/>
              <a:t>Sepulchre</a:t>
            </a:r>
            <a:r>
              <a:rPr lang="en-US" dirty="0"/>
              <a:t>.</a:t>
            </a:r>
          </a:p>
          <a:p>
            <a:r>
              <a:rPr lang="en-US" dirty="0"/>
              <a:t>(This article's illustrations were prizewinning by the SND39 and Malofiej26 contests with silver medals)</a:t>
            </a:r>
          </a:p>
          <a:p>
            <a:endParaRPr lang="en-US" b="1" dirty="0"/>
          </a:p>
          <a:p>
            <a:r>
              <a:rPr lang="en-US" b="1" dirty="0"/>
              <a:t>https://</a:t>
            </a:r>
            <a:r>
              <a:rPr lang="en-US" b="1" dirty="0" err="1"/>
              <a:t>rocioespin.artstation.com</a:t>
            </a:r>
            <a:r>
              <a:rPr lang="en-US" b="1" dirty="0"/>
              <a:t>/projects/Q58nZ</a:t>
            </a:r>
          </a:p>
          <a:p>
            <a:r>
              <a:rPr lang="en-US" b="1" dirty="0"/>
              <a:t>Accessed 18 May 2024</a:t>
            </a:r>
          </a:p>
          <a:p>
            <a:endParaRPr lang="en-US" dirty="0"/>
          </a:p>
        </p:txBody>
      </p:sp>
      <p:sp>
        <p:nvSpPr>
          <p:cNvPr id="4" name="Slide Number Placeholder 3"/>
          <p:cNvSpPr>
            <a:spLocks noGrp="1"/>
          </p:cNvSpPr>
          <p:nvPr>
            <p:ph type="sldNum" sz="quarter" idx="5"/>
          </p:nvPr>
        </p:nvSpPr>
        <p:spPr/>
        <p:txBody>
          <a:bodyPr/>
          <a:lstStyle/>
          <a:p>
            <a:fld id="{CD9670C4-7A0F-4C2E-B307-9D478A608AD0}" type="slidenum">
              <a:rPr lang="en-GB" smtClean="0"/>
              <a:t>10</a:t>
            </a:fld>
            <a:endParaRPr lang="en-GB"/>
          </a:p>
        </p:txBody>
      </p:sp>
    </p:spTree>
    <p:extLst>
      <p:ext uri="{BB962C8B-B14F-4D97-AF65-F5344CB8AC3E}">
        <p14:creationId xmlns:p14="http://schemas.microsoft.com/office/powerpoint/2010/main" val="173942061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John 21:6</a:t>
            </a:r>
            <a:r>
              <a:rPr lang="en-US" dirty="0">
                <a:solidFill>
                  <a:srgbClr val="000000"/>
                </a:solidFill>
                <a:effectLst/>
                <a:latin typeface="Arial" panose="020B0604020202020204" pitchFamily="34" charset="0"/>
              </a:rPr>
              <a:t>    Then he said, </a:t>
            </a:r>
            <a:r>
              <a:rPr lang="en-US" dirty="0">
                <a:solidFill>
                  <a:srgbClr val="FF2500"/>
                </a:solidFill>
                <a:effectLst/>
                <a:latin typeface="Arial" panose="020B0604020202020204" pitchFamily="34" charset="0"/>
              </a:rPr>
              <a:t>“Throw out your net on the right-hand side of the boat, and you’ll get some!”</a:t>
            </a:r>
          </a:p>
          <a:p>
            <a:endParaRPr lang="en-US" dirty="0"/>
          </a:p>
        </p:txBody>
      </p:sp>
    </p:spTree>
    <p:extLst>
      <p:ext uri="{BB962C8B-B14F-4D97-AF65-F5344CB8AC3E}">
        <p14:creationId xmlns:p14="http://schemas.microsoft.com/office/powerpoint/2010/main" val="15376131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151177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So they did, and they couldn’t haul in the net because there were so many fish in it.</a:t>
            </a:r>
          </a:p>
          <a:p>
            <a:endParaRPr lang="en-US" dirty="0"/>
          </a:p>
        </p:txBody>
      </p:sp>
    </p:spTree>
    <p:extLst>
      <p:ext uri="{BB962C8B-B14F-4D97-AF65-F5344CB8AC3E}">
        <p14:creationId xmlns:p14="http://schemas.microsoft.com/office/powerpoint/2010/main" val="418341692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0457453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John 21:7</a:t>
            </a:r>
            <a:r>
              <a:rPr lang="en-US" dirty="0">
                <a:effectLst/>
                <a:latin typeface="Arial" panose="020B0604020202020204" pitchFamily="34" charset="0"/>
              </a:rPr>
              <a:t>    Then the disciple Jesus loved said to Peter, “It’s the Lord!” When Simon Peter heard that it was the Lord, he put on his tunic (for he had stripped for work), jumped into the water, and headed to shore. </a:t>
            </a:r>
          </a:p>
          <a:p>
            <a:endParaRPr lang="en-US" dirty="0"/>
          </a:p>
        </p:txBody>
      </p:sp>
    </p:spTree>
    <p:extLst>
      <p:ext uri="{BB962C8B-B14F-4D97-AF65-F5344CB8AC3E}">
        <p14:creationId xmlns:p14="http://schemas.microsoft.com/office/powerpoint/2010/main" val="409699939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8</a:t>
            </a:r>
            <a:r>
              <a:rPr lang="en-US" dirty="0">
                <a:effectLst/>
                <a:latin typeface="Arial" panose="020B0604020202020204" pitchFamily="34" charset="0"/>
              </a:rPr>
              <a:t> The others stayed with the boat and pulled the loaded net to the shore, for they were only about a hundred </a:t>
            </a:r>
            <a:r>
              <a:rPr lang="en-US" dirty="0" err="1">
                <a:effectLst/>
                <a:latin typeface="Arial" panose="020B0604020202020204" pitchFamily="34" charset="0"/>
              </a:rPr>
              <a:t>yards</a:t>
            </a:r>
            <a:r>
              <a:rPr lang="en-US" baseline="30000" dirty="0" err="1">
                <a:effectLst/>
                <a:latin typeface="Arial" panose="020B0604020202020204" pitchFamily="34" charset="0"/>
              </a:rPr>
              <a:t>a</a:t>
            </a:r>
            <a:r>
              <a:rPr lang="en-US" dirty="0">
                <a:effectLst/>
                <a:latin typeface="Arial" panose="020B0604020202020204" pitchFamily="34" charset="0"/>
              </a:rPr>
              <a:t> from shore.</a:t>
            </a:r>
          </a:p>
          <a:p>
            <a:endParaRPr lang="en-US" dirty="0"/>
          </a:p>
        </p:txBody>
      </p:sp>
    </p:spTree>
    <p:extLst>
      <p:ext uri="{BB962C8B-B14F-4D97-AF65-F5344CB8AC3E}">
        <p14:creationId xmlns:p14="http://schemas.microsoft.com/office/powerpoint/2010/main" val="72593919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9</a:t>
            </a:r>
            <a:r>
              <a:rPr lang="en-US" dirty="0">
                <a:effectLst/>
                <a:latin typeface="Arial" panose="020B0604020202020204" pitchFamily="34" charset="0"/>
              </a:rPr>
              <a:t> When they got there, they found breakfast waiting for them—fish cooking over a charcoal fire, and some bread.</a:t>
            </a:r>
          </a:p>
          <a:p>
            <a:endParaRPr lang="en-US" dirty="0"/>
          </a:p>
        </p:txBody>
      </p:sp>
    </p:spTree>
    <p:extLst>
      <p:ext uri="{BB962C8B-B14F-4D97-AF65-F5344CB8AC3E}">
        <p14:creationId xmlns:p14="http://schemas.microsoft.com/office/powerpoint/2010/main" val="358609565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John 21:10</a:t>
            </a:r>
            <a:r>
              <a:rPr lang="en-US" dirty="0">
                <a:effectLst/>
                <a:latin typeface="Arial" panose="020B0604020202020204" pitchFamily="34" charset="0"/>
              </a:rPr>
              <a:t>    </a:t>
            </a:r>
            <a:r>
              <a:rPr lang="en-US" dirty="0">
                <a:solidFill>
                  <a:srgbClr val="FF2500"/>
                </a:solidFill>
                <a:effectLst/>
                <a:latin typeface="Arial" panose="020B0604020202020204" pitchFamily="34" charset="0"/>
              </a:rPr>
              <a:t>“Bring some of the fish you’ve just caught,”</a:t>
            </a:r>
            <a:r>
              <a:rPr lang="en-US" dirty="0">
                <a:effectLst/>
                <a:latin typeface="Arial" panose="020B0604020202020204" pitchFamily="34" charset="0"/>
              </a:rPr>
              <a:t> Jesus said. </a:t>
            </a:r>
            <a:r>
              <a:rPr lang="en-US" dirty="0">
                <a:solidFill>
                  <a:srgbClr val="006699"/>
                </a:solidFill>
                <a:effectLst/>
                <a:latin typeface="Arial" panose="020B0604020202020204" pitchFamily="34" charset="0"/>
              </a:rPr>
              <a:t>11</a:t>
            </a:r>
            <a:r>
              <a:rPr lang="en-US" dirty="0">
                <a:effectLst/>
                <a:latin typeface="Arial" panose="020B0604020202020204" pitchFamily="34" charset="0"/>
              </a:rPr>
              <a:t> So Simon Peter went aboard and dragged the net to the shore. There were 153 large fish, and yet the net hadn’t torn.</a:t>
            </a:r>
          </a:p>
          <a:p>
            <a:endParaRPr lang="en-US" dirty="0"/>
          </a:p>
        </p:txBody>
      </p:sp>
    </p:spTree>
    <p:extLst>
      <p:ext uri="{BB962C8B-B14F-4D97-AF65-F5344CB8AC3E}">
        <p14:creationId xmlns:p14="http://schemas.microsoft.com/office/powerpoint/2010/main" val="37897208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There were 153 large fish, and yet the net hadn’t torn.</a:t>
            </a:r>
          </a:p>
          <a:p>
            <a:endParaRPr lang="en-US" dirty="0"/>
          </a:p>
        </p:txBody>
      </p:sp>
    </p:spTree>
    <p:extLst>
      <p:ext uri="{BB962C8B-B14F-4D97-AF65-F5344CB8AC3E}">
        <p14:creationId xmlns:p14="http://schemas.microsoft.com/office/powerpoint/2010/main" val="334099808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John 21:12</a:t>
            </a:r>
            <a:r>
              <a:rPr lang="en-US" dirty="0">
                <a:effectLst/>
                <a:latin typeface="Arial" panose="020B0604020202020204" pitchFamily="34" charset="0"/>
              </a:rPr>
              <a:t>    </a:t>
            </a:r>
            <a:r>
              <a:rPr lang="en-US" dirty="0">
                <a:solidFill>
                  <a:srgbClr val="FF2500"/>
                </a:solidFill>
                <a:effectLst/>
                <a:latin typeface="Arial" panose="020B0604020202020204" pitchFamily="34" charset="0"/>
              </a:rPr>
              <a:t>“Now come and have some breakfast!”</a:t>
            </a:r>
            <a:r>
              <a:rPr lang="en-US" dirty="0">
                <a:effectLst/>
                <a:latin typeface="Arial" panose="020B0604020202020204" pitchFamily="34" charset="0"/>
              </a:rPr>
              <a:t> Jesus said. None of the disciples dared to ask him, “Who are you?” They knew it was the Lord. </a:t>
            </a:r>
            <a:r>
              <a:rPr lang="en-US" dirty="0">
                <a:solidFill>
                  <a:srgbClr val="006699"/>
                </a:solidFill>
                <a:effectLst/>
                <a:latin typeface="Arial" panose="020B0604020202020204" pitchFamily="34" charset="0"/>
              </a:rPr>
              <a:t>13</a:t>
            </a:r>
            <a:r>
              <a:rPr lang="en-US" dirty="0">
                <a:effectLst/>
                <a:latin typeface="Arial" panose="020B0604020202020204" pitchFamily="34" charset="0"/>
              </a:rPr>
              <a:t> Then Jesus served them the bread and the fish. </a:t>
            </a:r>
            <a:r>
              <a:rPr lang="en-US" dirty="0">
                <a:solidFill>
                  <a:srgbClr val="006699"/>
                </a:solidFill>
                <a:effectLst/>
                <a:latin typeface="Arial" panose="020B0604020202020204" pitchFamily="34" charset="0"/>
              </a:rPr>
              <a:t>14</a:t>
            </a:r>
            <a:r>
              <a:rPr lang="en-US" dirty="0">
                <a:effectLst/>
                <a:latin typeface="Arial" panose="020B0604020202020204" pitchFamily="34" charset="0"/>
              </a:rPr>
              <a:t> This was the third time Jesus had appeared to his disciples since he had been raised from the dead.</a:t>
            </a:r>
          </a:p>
          <a:p>
            <a:endParaRPr lang="en-US" dirty="0"/>
          </a:p>
        </p:txBody>
      </p:sp>
    </p:spTree>
    <p:extLst>
      <p:ext uri="{BB962C8B-B14F-4D97-AF65-F5344CB8AC3E}">
        <p14:creationId xmlns:p14="http://schemas.microsoft.com/office/powerpoint/2010/main" val="2757656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3"/>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5"/>
            <a:ext cx="5486846" cy="4115023"/>
          </a:xfrm>
        </p:spPr>
        <p:txBody>
          <a:bodyPr/>
          <a:lstStyle>
            <a:lvl1pPr marL="0" indent="0">
              <a:buNone/>
              <a:defRPr sz="2300"/>
            </a:lvl1pPr>
            <a:lvl2pPr marL="321103" indent="0">
              <a:buNone/>
              <a:defRPr sz="2000"/>
            </a:lvl2pPr>
            <a:lvl3pPr marL="642206" indent="0">
              <a:buNone/>
              <a:defRPr sz="1700"/>
            </a:lvl3pPr>
            <a:lvl4pPr marL="963311" indent="0">
              <a:buNone/>
              <a:defRPr sz="1400"/>
            </a:lvl4pPr>
            <a:lvl5pPr marL="1284412" indent="0">
              <a:buNone/>
              <a:defRPr sz="1400"/>
            </a:lvl5pPr>
            <a:lvl6pPr marL="1605523" indent="0">
              <a:buNone/>
              <a:defRPr sz="1400"/>
            </a:lvl6pPr>
            <a:lvl7pPr marL="1926627" indent="0">
              <a:buNone/>
              <a:defRPr sz="1400"/>
            </a:lvl7pPr>
            <a:lvl8pPr marL="2247737" indent="0">
              <a:buNone/>
              <a:defRPr sz="1400"/>
            </a:lvl8pPr>
            <a:lvl9pPr marL="2568825" indent="0">
              <a:buNone/>
              <a:defRPr sz="1400"/>
            </a:lvl9pPr>
          </a:lstStyle>
          <a:p>
            <a:endParaRPr lang="en-US"/>
          </a:p>
        </p:txBody>
      </p:sp>
      <p:sp>
        <p:nvSpPr>
          <p:cNvPr id="4" name="Text Placeholder 3"/>
          <p:cNvSpPr>
            <a:spLocks noGrp="1"/>
          </p:cNvSpPr>
          <p:nvPr>
            <p:ph type="body" sz="half" idx="2"/>
          </p:nvPr>
        </p:nvSpPr>
        <p:spPr>
          <a:xfrm>
            <a:off x="1791738" y="5367641"/>
            <a:ext cx="5486846" cy="804919"/>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30188941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19716317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41486328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701506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47631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61291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947856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42210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110245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79672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46397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757926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066822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958609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26299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81100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40532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67623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83634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719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1020254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44433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40352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38196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01198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65147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817612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10292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40512367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13752409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1409437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42883148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32886571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18704612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14290805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20493875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9925601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96498578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9499150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37609426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397311214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1777525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4202042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400253940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157024968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29149973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35295351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23725836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3049382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17677650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17622173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109320252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059061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6061779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18869859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11671002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5/18/24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01600952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5/18/24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43064693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5/18/24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69813927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5/18/24</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7304828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5/18/24</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77359633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5/18/24</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87516209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5/18/24</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02159251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5/18/24</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883523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18/05/2024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718110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5/18/24</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91928357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5/18/24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76934621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5/18/24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877002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pPr>
              <a:defRPr/>
            </a:pPr>
            <a:fld id="{215CD0A0-433C-F34E-BD83-51702654AD64}" type="datetime1">
              <a:rPr lang="en-US">
                <a:solidFill>
                  <a:srgbClr val="000000"/>
                </a:solidFill>
              </a:rPr>
              <a:pPr>
                <a:defRPr/>
              </a:pPr>
              <a:t>5/18/24</a:t>
            </a:fld>
            <a:endParaRPr lang="en-US">
              <a:solidFill>
                <a:srgbClr val="000000"/>
              </a:solidFill>
            </a:endParaRPr>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p:txBody>
          <a:bodyPr/>
          <a:lstStyle>
            <a:lvl1pPr>
              <a:defRPr/>
            </a:lvl1pPr>
          </a:lstStyle>
          <a:p>
            <a:pPr>
              <a:defRPr/>
            </a:pPr>
            <a:fld id="{2F009E76-FE5F-F44E-9AEA-2B7C209E37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496398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D102F0E6-BEBB-B841-B166-9BB7D58237B6}" type="datetime1">
              <a:rPr lang="en-US">
                <a:solidFill>
                  <a:srgbClr val="000000"/>
                </a:solidFill>
              </a:rPr>
              <a:pPr>
                <a:defRPr/>
              </a:pPr>
              <a:t>5/18/24</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BE796FE9-C17F-3D4D-99F4-680DB43724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377135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fld id="{87413B2D-0F53-D34C-922A-F8A2CFE89CD5}" type="datetime1">
              <a:rPr lang="en-US">
                <a:solidFill>
                  <a:srgbClr val="000000"/>
                </a:solidFill>
              </a:rPr>
              <a:pPr>
                <a:defRPr/>
              </a:pPr>
              <a:t>5/18/24</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4DD81CA0-64FE-A740-8B43-668E5D357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213755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fld id="{892DEBB8-9DCB-9343-A455-8C3A77E1A058}" type="datetime1">
              <a:rPr lang="en-US">
                <a:solidFill>
                  <a:srgbClr val="000000"/>
                </a:solidFill>
              </a:rPr>
              <a:pPr>
                <a:defRPr/>
              </a:pPr>
              <a:t>5/18/24</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75CB88D4-27BE-BA40-9D6E-BD2983542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16463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fld id="{F4797E9D-63DE-414A-8363-C05706E5B051}" type="datetime1">
              <a:rPr lang="en-US">
                <a:solidFill>
                  <a:srgbClr val="000000"/>
                </a:solidFill>
              </a:rPr>
              <a:pPr>
                <a:defRPr/>
              </a:pPr>
              <a:t>5/18/24</a:t>
            </a:fld>
            <a:endParaRPr lang="en-US">
              <a:solidFill>
                <a:srgbClr val="000000"/>
              </a:solidFill>
            </a:endParaRPr>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29"/>
          <p:cNvSpPr>
            <a:spLocks noGrp="1" noChangeArrowheads="1"/>
          </p:cNvSpPr>
          <p:nvPr>
            <p:ph type="sldNum" sz="quarter" idx="12"/>
          </p:nvPr>
        </p:nvSpPr>
        <p:spPr>
          <a:ln/>
        </p:spPr>
        <p:txBody>
          <a:bodyPr/>
          <a:lstStyle>
            <a:lvl1pPr>
              <a:defRPr/>
            </a:lvl1pPr>
          </a:lstStyle>
          <a:p>
            <a:pPr>
              <a:defRPr/>
            </a:pPr>
            <a:fld id="{3A08D51E-D265-A44A-AA13-F30873A0FD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766814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fld id="{31BA5B4F-FC53-4F45-84A6-DAB4BC6E210E}" type="datetime1">
              <a:rPr lang="en-US">
                <a:solidFill>
                  <a:srgbClr val="000000"/>
                </a:solidFill>
              </a:rPr>
              <a:pPr>
                <a:defRPr/>
              </a:pPr>
              <a:t>5/18/24</a:t>
            </a:fld>
            <a:endParaRPr lang="en-US">
              <a:solidFill>
                <a:srgbClr val="000000"/>
              </a:solidFill>
            </a:endParaRPr>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sldNum" sz="quarter" idx="12"/>
          </p:nvPr>
        </p:nvSpPr>
        <p:spPr>
          <a:ln/>
        </p:spPr>
        <p:txBody>
          <a:bodyPr/>
          <a:lstStyle>
            <a:lvl1pPr>
              <a:defRPr/>
            </a:lvl1pPr>
          </a:lstStyle>
          <a:p>
            <a:pPr>
              <a:defRPr/>
            </a:pPr>
            <a:fld id="{9465AFE0-8C85-6E46-95F7-73251F800E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77379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fld id="{E791AE75-74AB-4042-B1D0-69FE49FECA6B}" type="datetime1">
              <a:rPr lang="en-US">
                <a:solidFill>
                  <a:srgbClr val="000000"/>
                </a:solidFill>
              </a:rPr>
              <a:pPr>
                <a:defRPr/>
              </a:pPr>
              <a:t>5/18/24</a:t>
            </a:fld>
            <a:endParaRPr lang="en-US">
              <a:solidFill>
                <a:srgbClr val="000000"/>
              </a:solidFill>
            </a:endParaRPr>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sldNum" sz="quarter" idx="12"/>
          </p:nvPr>
        </p:nvSpPr>
        <p:spPr>
          <a:ln/>
        </p:spPr>
        <p:txBody>
          <a:bodyPr/>
          <a:lstStyle>
            <a:lvl1pPr>
              <a:defRPr/>
            </a:lvl1pPr>
          </a:lstStyle>
          <a:p>
            <a:pPr>
              <a:defRPr/>
            </a:pPr>
            <a:fld id="{2E469526-C79A-EB43-9448-42A4E0F19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8223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18/05/2024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94282513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E62E8BD-F2F6-584B-88FC-96D9C1537D4B}" type="datetime1">
              <a:rPr lang="en-US">
                <a:solidFill>
                  <a:srgbClr val="000000"/>
                </a:solidFill>
              </a:rPr>
              <a:pPr>
                <a:defRPr/>
              </a:pPr>
              <a:t>5/18/24</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51A0C98E-AB82-7F4D-AFBF-12B28B8B1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810963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B228763-04AD-B949-89F5-7C8A910475ED}" type="datetime1">
              <a:rPr lang="en-US">
                <a:solidFill>
                  <a:srgbClr val="000000"/>
                </a:solidFill>
              </a:rPr>
              <a:pPr>
                <a:defRPr/>
              </a:pPr>
              <a:t>5/18/24</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C77933B1-D411-094F-BDF1-F5B4A58936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019502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2E9540C9-6D4B-064D-97F1-3FBEA459A9A8}" type="datetime1">
              <a:rPr lang="en-US">
                <a:solidFill>
                  <a:srgbClr val="000000"/>
                </a:solidFill>
              </a:rPr>
              <a:pPr>
                <a:defRPr/>
              </a:pPr>
              <a:t>5/18/24</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9E91C519-8ED6-5F40-B9F6-FE5C282CA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000249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3323CD22-1C30-3948-A956-3BBF39549ABA}" type="datetime1">
              <a:rPr lang="en-US">
                <a:solidFill>
                  <a:srgbClr val="000000"/>
                </a:solidFill>
              </a:rPr>
              <a:pPr>
                <a:defRPr/>
              </a:pPr>
              <a:t>5/18/24</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579CDA90-990D-564C-8AC3-875E2D19BD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420817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4131889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69500324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81886358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28650617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1613618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085494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18/05/2024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96705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05097165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35195183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2055247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0871925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24716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6227884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pPr>
                <a:defRPr/>
              </a:pPr>
              <a:t>‹#›</a:t>
            </a:fld>
            <a:endParaRPr lang="en-US"/>
          </a:p>
        </p:txBody>
      </p:sp>
    </p:spTree>
    <p:extLst>
      <p:ext uri="{BB962C8B-B14F-4D97-AF65-F5344CB8AC3E}">
        <p14:creationId xmlns:p14="http://schemas.microsoft.com/office/powerpoint/2010/main" val="231816590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pPr>
                <a:defRPr/>
              </a:pPr>
              <a:t>‹#›</a:t>
            </a:fld>
            <a:endParaRPr lang="en-US"/>
          </a:p>
        </p:txBody>
      </p:sp>
    </p:spTree>
    <p:extLst>
      <p:ext uri="{BB962C8B-B14F-4D97-AF65-F5344CB8AC3E}">
        <p14:creationId xmlns:p14="http://schemas.microsoft.com/office/powerpoint/2010/main" val="79254159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pPr>
                <a:defRPr/>
              </a:pPr>
              <a:t>‹#›</a:t>
            </a:fld>
            <a:endParaRPr lang="en-US"/>
          </a:p>
        </p:txBody>
      </p:sp>
    </p:spTree>
    <p:extLst>
      <p:ext uri="{BB962C8B-B14F-4D97-AF65-F5344CB8AC3E}">
        <p14:creationId xmlns:p14="http://schemas.microsoft.com/office/powerpoint/2010/main" val="40038394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pPr>
                <a:defRPr/>
              </a:pPr>
              <a:t>‹#›</a:t>
            </a:fld>
            <a:endParaRPr lang="en-US"/>
          </a:p>
        </p:txBody>
      </p:sp>
    </p:spTree>
    <p:extLst>
      <p:ext uri="{BB962C8B-B14F-4D97-AF65-F5344CB8AC3E}">
        <p14:creationId xmlns:p14="http://schemas.microsoft.com/office/powerpoint/2010/main" val="2878628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1744077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pPr>
                <a:defRPr/>
              </a:pPr>
              <a:t>‹#›</a:t>
            </a:fld>
            <a:endParaRPr lang="en-US"/>
          </a:p>
        </p:txBody>
      </p:sp>
    </p:spTree>
    <p:extLst>
      <p:ext uri="{BB962C8B-B14F-4D97-AF65-F5344CB8AC3E}">
        <p14:creationId xmlns:p14="http://schemas.microsoft.com/office/powerpoint/2010/main" val="119925712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pPr>
                <a:defRPr/>
              </a:pPr>
              <a:t>‹#›</a:t>
            </a:fld>
            <a:endParaRPr lang="en-US"/>
          </a:p>
        </p:txBody>
      </p:sp>
    </p:spTree>
    <p:extLst>
      <p:ext uri="{BB962C8B-B14F-4D97-AF65-F5344CB8AC3E}">
        <p14:creationId xmlns:p14="http://schemas.microsoft.com/office/powerpoint/2010/main" val="220251551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pPr>
                <a:defRPr/>
              </a:pPr>
              <a:t>‹#›</a:t>
            </a:fld>
            <a:endParaRPr lang="en-US"/>
          </a:p>
        </p:txBody>
      </p:sp>
    </p:spTree>
    <p:extLst>
      <p:ext uri="{BB962C8B-B14F-4D97-AF65-F5344CB8AC3E}">
        <p14:creationId xmlns:p14="http://schemas.microsoft.com/office/powerpoint/2010/main" val="127556010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pPr>
                <a:defRPr/>
              </a:pPr>
              <a:t>‹#›</a:t>
            </a:fld>
            <a:endParaRPr lang="en-US"/>
          </a:p>
        </p:txBody>
      </p:sp>
    </p:spTree>
    <p:extLst>
      <p:ext uri="{BB962C8B-B14F-4D97-AF65-F5344CB8AC3E}">
        <p14:creationId xmlns:p14="http://schemas.microsoft.com/office/powerpoint/2010/main" val="105211628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pPr>
                <a:defRPr/>
              </a:pPr>
              <a:t>‹#›</a:t>
            </a:fld>
            <a:endParaRPr lang="en-US"/>
          </a:p>
        </p:txBody>
      </p:sp>
    </p:spTree>
    <p:extLst>
      <p:ext uri="{BB962C8B-B14F-4D97-AF65-F5344CB8AC3E}">
        <p14:creationId xmlns:p14="http://schemas.microsoft.com/office/powerpoint/2010/main" val="19202887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pPr>
                <a:defRPr/>
              </a:pPr>
              <a:t>‹#›</a:t>
            </a:fld>
            <a:endParaRPr lang="en-US"/>
          </a:p>
        </p:txBody>
      </p:sp>
    </p:spTree>
    <p:extLst>
      <p:ext uri="{BB962C8B-B14F-4D97-AF65-F5344CB8AC3E}">
        <p14:creationId xmlns:p14="http://schemas.microsoft.com/office/powerpoint/2010/main" val="158731046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pPr>
                <a:defRPr/>
              </a:pPr>
              <a:t>‹#›</a:t>
            </a:fld>
            <a:endParaRPr lang="en-US"/>
          </a:p>
        </p:txBody>
      </p:sp>
    </p:spTree>
    <p:extLst>
      <p:ext uri="{BB962C8B-B14F-4D97-AF65-F5344CB8AC3E}">
        <p14:creationId xmlns:p14="http://schemas.microsoft.com/office/powerpoint/2010/main" val="265632161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558" name="Group 318">
            <a:extLst>
              <a:ext uri="{FF2B5EF4-FFF2-40B4-BE49-F238E27FC236}">
                <a16:creationId xmlns:a16="http://schemas.microsoft.com/office/drawing/2014/main" id="{6E77938B-F2D9-4B0A-86A0-0B82FB49CE9D}"/>
              </a:ext>
            </a:extLst>
          </p:cNvPr>
          <p:cNvGrpSpPr>
            <a:grpSpLocks/>
          </p:cNvGrpSpPr>
          <p:nvPr/>
        </p:nvGrpSpPr>
        <p:grpSpPr bwMode="auto">
          <a:xfrm>
            <a:off x="0" y="107950"/>
            <a:ext cx="9101138" cy="6750050"/>
            <a:chOff x="0" y="68"/>
            <a:chExt cx="5733" cy="4252"/>
          </a:xfrm>
        </p:grpSpPr>
        <p:grpSp>
          <p:nvGrpSpPr>
            <p:cNvPr id="10553" name="Group 313">
              <a:extLst>
                <a:ext uri="{FF2B5EF4-FFF2-40B4-BE49-F238E27FC236}">
                  <a16:creationId xmlns:a16="http://schemas.microsoft.com/office/drawing/2014/main" id="{F7A8CD6B-96A5-490E-84D6-9927E7DBE0FA}"/>
                </a:ext>
              </a:extLst>
            </p:cNvPr>
            <p:cNvGrpSpPr>
              <a:grpSpLocks/>
            </p:cNvGrpSpPr>
            <p:nvPr/>
          </p:nvGrpSpPr>
          <p:grpSpPr bwMode="auto">
            <a:xfrm>
              <a:off x="0" y="68"/>
              <a:ext cx="5733" cy="4088"/>
              <a:chOff x="0" y="68"/>
              <a:chExt cx="5733" cy="4088"/>
            </a:xfrm>
          </p:grpSpPr>
          <p:grpSp>
            <p:nvGrpSpPr>
              <p:cNvPr id="10552" name="Group 312">
                <a:extLst>
                  <a:ext uri="{FF2B5EF4-FFF2-40B4-BE49-F238E27FC236}">
                    <a16:creationId xmlns:a16="http://schemas.microsoft.com/office/drawing/2014/main" id="{647B8708-5AF3-4E82-9A53-4B9BC2A86029}"/>
                  </a:ext>
                </a:extLst>
              </p:cNvPr>
              <p:cNvGrpSpPr>
                <a:grpSpLocks/>
              </p:cNvGrpSpPr>
              <p:nvPr userDrawn="1"/>
            </p:nvGrpSpPr>
            <p:grpSpPr bwMode="auto">
              <a:xfrm>
                <a:off x="0" y="144"/>
                <a:ext cx="5730" cy="4012"/>
                <a:chOff x="0" y="144"/>
                <a:chExt cx="5730" cy="4012"/>
              </a:xfrm>
            </p:grpSpPr>
            <p:sp>
              <p:nvSpPr>
                <p:cNvPr id="10334" name="Line 94">
                  <a:extLst>
                    <a:ext uri="{FF2B5EF4-FFF2-40B4-BE49-F238E27FC236}">
                      <a16:creationId xmlns:a16="http://schemas.microsoft.com/office/drawing/2014/main" id="{E3483A64-C2A9-497F-A361-668423B4C5B7}"/>
                    </a:ext>
                  </a:extLst>
                </p:cNvPr>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35" name="Line 95">
                  <a:extLst>
                    <a:ext uri="{FF2B5EF4-FFF2-40B4-BE49-F238E27FC236}">
                      <a16:creationId xmlns:a16="http://schemas.microsoft.com/office/drawing/2014/main" id="{842E660A-FE6F-4D26-9F7F-F27D5C4EFC7E}"/>
                    </a:ext>
                  </a:extLst>
                </p:cNvPr>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36" name="Line 96">
                  <a:extLst>
                    <a:ext uri="{FF2B5EF4-FFF2-40B4-BE49-F238E27FC236}">
                      <a16:creationId xmlns:a16="http://schemas.microsoft.com/office/drawing/2014/main" id="{A91876F7-7F1C-437D-AECA-3269DB9C6BE2}"/>
                    </a:ext>
                  </a:extLst>
                </p:cNvPr>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37" name="Line 97">
                  <a:extLst>
                    <a:ext uri="{FF2B5EF4-FFF2-40B4-BE49-F238E27FC236}">
                      <a16:creationId xmlns:a16="http://schemas.microsoft.com/office/drawing/2014/main" id="{A8BF0116-4664-4798-B192-0CD9A5E66F9C}"/>
                    </a:ext>
                  </a:extLst>
                </p:cNvPr>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38" name="Line 98">
                  <a:extLst>
                    <a:ext uri="{FF2B5EF4-FFF2-40B4-BE49-F238E27FC236}">
                      <a16:creationId xmlns:a16="http://schemas.microsoft.com/office/drawing/2014/main" id="{C8ECC61D-138B-475E-A7A5-27E46B7F9ECC}"/>
                    </a:ext>
                  </a:extLst>
                </p:cNvPr>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39" name="Line 99">
                  <a:extLst>
                    <a:ext uri="{FF2B5EF4-FFF2-40B4-BE49-F238E27FC236}">
                      <a16:creationId xmlns:a16="http://schemas.microsoft.com/office/drawing/2014/main" id="{CAF6E935-F8F6-42A5-832F-CE12E6414C6E}"/>
                    </a:ext>
                  </a:extLst>
                </p:cNvPr>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40" name="Line 100">
                  <a:extLst>
                    <a:ext uri="{FF2B5EF4-FFF2-40B4-BE49-F238E27FC236}">
                      <a16:creationId xmlns:a16="http://schemas.microsoft.com/office/drawing/2014/main" id="{B10E8567-80A5-4030-89EE-133BCF577D1C}"/>
                    </a:ext>
                  </a:extLst>
                </p:cNvPr>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41" name="Line 101">
                  <a:extLst>
                    <a:ext uri="{FF2B5EF4-FFF2-40B4-BE49-F238E27FC236}">
                      <a16:creationId xmlns:a16="http://schemas.microsoft.com/office/drawing/2014/main" id="{2B6DE439-FBF3-48CC-A893-25B6EAD61E06}"/>
                    </a:ext>
                  </a:extLst>
                </p:cNvPr>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0551" name="Group 311">
                  <a:extLst>
                    <a:ext uri="{FF2B5EF4-FFF2-40B4-BE49-F238E27FC236}">
                      <a16:creationId xmlns:a16="http://schemas.microsoft.com/office/drawing/2014/main" id="{AD3EA488-C65F-4DA4-9DB5-A09D255ADE88}"/>
                    </a:ext>
                  </a:extLst>
                </p:cNvPr>
                <p:cNvGrpSpPr>
                  <a:grpSpLocks/>
                </p:cNvGrpSpPr>
                <p:nvPr userDrawn="1"/>
              </p:nvGrpSpPr>
              <p:grpSpPr bwMode="auto">
                <a:xfrm>
                  <a:off x="483" y="144"/>
                  <a:ext cx="975" cy="4012"/>
                  <a:chOff x="483" y="144"/>
                  <a:chExt cx="975" cy="4012"/>
                </a:xfrm>
              </p:grpSpPr>
              <p:grpSp>
                <p:nvGrpSpPr>
                  <p:cNvPr id="10545" name="Group 305">
                    <a:extLst>
                      <a:ext uri="{FF2B5EF4-FFF2-40B4-BE49-F238E27FC236}">
                        <a16:creationId xmlns:a16="http://schemas.microsoft.com/office/drawing/2014/main" id="{6E7235F1-A475-4062-B6C9-A4D02CC1105D}"/>
                      </a:ext>
                    </a:extLst>
                  </p:cNvPr>
                  <p:cNvGrpSpPr>
                    <a:grpSpLocks/>
                  </p:cNvGrpSpPr>
                  <p:nvPr userDrawn="1"/>
                </p:nvGrpSpPr>
                <p:grpSpPr bwMode="auto">
                  <a:xfrm>
                    <a:off x="483" y="144"/>
                    <a:ext cx="975" cy="947"/>
                    <a:chOff x="483" y="144"/>
                    <a:chExt cx="975" cy="947"/>
                  </a:xfrm>
                </p:grpSpPr>
                <p:sp>
                  <p:nvSpPr>
                    <p:cNvPr id="10344" name="Line 104">
                      <a:extLst>
                        <a:ext uri="{FF2B5EF4-FFF2-40B4-BE49-F238E27FC236}">
                          <a16:creationId xmlns:a16="http://schemas.microsoft.com/office/drawing/2014/main" id="{2CF034AC-E22A-4534-A77F-A4FE0A2F1E0F}"/>
                        </a:ext>
                      </a:extLst>
                    </p:cNvPr>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45" name="Line 105">
                      <a:extLst>
                        <a:ext uri="{FF2B5EF4-FFF2-40B4-BE49-F238E27FC236}">
                          <a16:creationId xmlns:a16="http://schemas.microsoft.com/office/drawing/2014/main" id="{CE9D6691-6FC8-412C-97C6-E625E0A9FC26}"/>
                        </a:ext>
                      </a:extLst>
                    </p:cNvPr>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46" name="Line 106">
                      <a:extLst>
                        <a:ext uri="{FF2B5EF4-FFF2-40B4-BE49-F238E27FC236}">
                          <a16:creationId xmlns:a16="http://schemas.microsoft.com/office/drawing/2014/main" id="{5E062041-E0A9-4BAD-8BA5-30752271278C}"/>
                        </a:ext>
                      </a:extLst>
                    </p:cNvPr>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47" name="Line 107">
                      <a:extLst>
                        <a:ext uri="{FF2B5EF4-FFF2-40B4-BE49-F238E27FC236}">
                          <a16:creationId xmlns:a16="http://schemas.microsoft.com/office/drawing/2014/main" id="{3F89FB12-3933-4ED7-8AA5-7FD9ED914BD2}"/>
                        </a:ext>
                      </a:extLst>
                    </p:cNvPr>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48" name="Line 108">
                      <a:extLst>
                        <a:ext uri="{FF2B5EF4-FFF2-40B4-BE49-F238E27FC236}">
                          <a16:creationId xmlns:a16="http://schemas.microsoft.com/office/drawing/2014/main" id="{FFF99C16-65E2-41A7-8329-C7B5942EF6AD}"/>
                        </a:ext>
                      </a:extLst>
                    </p:cNvPr>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49" name="Line 109">
                      <a:extLst>
                        <a:ext uri="{FF2B5EF4-FFF2-40B4-BE49-F238E27FC236}">
                          <a16:creationId xmlns:a16="http://schemas.microsoft.com/office/drawing/2014/main" id="{0F58C031-0A1D-46B2-809F-4CBC6E83326E}"/>
                        </a:ext>
                      </a:extLst>
                    </p:cNvPr>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0" name="Line 110">
                      <a:extLst>
                        <a:ext uri="{FF2B5EF4-FFF2-40B4-BE49-F238E27FC236}">
                          <a16:creationId xmlns:a16="http://schemas.microsoft.com/office/drawing/2014/main" id="{C571084F-DD36-42EA-B4B4-A3050CB9F983}"/>
                        </a:ext>
                      </a:extLst>
                    </p:cNvPr>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1" name="Line 111">
                      <a:extLst>
                        <a:ext uri="{FF2B5EF4-FFF2-40B4-BE49-F238E27FC236}">
                          <a16:creationId xmlns:a16="http://schemas.microsoft.com/office/drawing/2014/main" id="{DE208F5D-B99F-484E-BE5B-43AB9B0B8D81}"/>
                        </a:ext>
                      </a:extLst>
                    </p:cNvPr>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52" name="Group 112">
                    <a:extLst>
                      <a:ext uri="{FF2B5EF4-FFF2-40B4-BE49-F238E27FC236}">
                        <a16:creationId xmlns:a16="http://schemas.microsoft.com/office/drawing/2014/main" id="{87222DD1-167D-42CB-91C1-A2D63B5A82F1}"/>
                      </a:ext>
                    </a:extLst>
                  </p:cNvPr>
                  <p:cNvGrpSpPr>
                    <a:grpSpLocks/>
                  </p:cNvGrpSpPr>
                  <p:nvPr/>
                </p:nvGrpSpPr>
                <p:grpSpPr bwMode="auto">
                  <a:xfrm>
                    <a:off x="483" y="1166"/>
                    <a:ext cx="975" cy="947"/>
                    <a:chOff x="288" y="528"/>
                    <a:chExt cx="1680" cy="1632"/>
                  </a:xfrm>
                </p:grpSpPr>
                <p:sp>
                  <p:nvSpPr>
                    <p:cNvPr id="10353" name="Line 113">
                      <a:extLst>
                        <a:ext uri="{FF2B5EF4-FFF2-40B4-BE49-F238E27FC236}">
                          <a16:creationId xmlns:a16="http://schemas.microsoft.com/office/drawing/2014/main" id="{B0D845D1-E498-40C5-A572-A52146A3FF8D}"/>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4" name="Line 114">
                      <a:extLst>
                        <a:ext uri="{FF2B5EF4-FFF2-40B4-BE49-F238E27FC236}">
                          <a16:creationId xmlns:a16="http://schemas.microsoft.com/office/drawing/2014/main" id="{F37853B8-BE6C-4006-B919-4485F1FBA73D}"/>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5" name="Line 115">
                      <a:extLst>
                        <a:ext uri="{FF2B5EF4-FFF2-40B4-BE49-F238E27FC236}">
                          <a16:creationId xmlns:a16="http://schemas.microsoft.com/office/drawing/2014/main" id="{AE65F6AB-9744-4E7B-A0BD-D18CC9D83622}"/>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6" name="Line 116">
                      <a:extLst>
                        <a:ext uri="{FF2B5EF4-FFF2-40B4-BE49-F238E27FC236}">
                          <a16:creationId xmlns:a16="http://schemas.microsoft.com/office/drawing/2014/main" id="{7A0D39C3-86C0-44B1-A2CE-53AB7175D4C7}"/>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7" name="Line 117">
                      <a:extLst>
                        <a:ext uri="{FF2B5EF4-FFF2-40B4-BE49-F238E27FC236}">
                          <a16:creationId xmlns:a16="http://schemas.microsoft.com/office/drawing/2014/main" id="{EACA80B1-3E43-46E4-8D8B-1F97A672DFBC}"/>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8" name="Line 118">
                      <a:extLst>
                        <a:ext uri="{FF2B5EF4-FFF2-40B4-BE49-F238E27FC236}">
                          <a16:creationId xmlns:a16="http://schemas.microsoft.com/office/drawing/2014/main" id="{5ED88836-25A3-4235-B801-673039F48DBA}"/>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59" name="Line 119">
                      <a:extLst>
                        <a:ext uri="{FF2B5EF4-FFF2-40B4-BE49-F238E27FC236}">
                          <a16:creationId xmlns:a16="http://schemas.microsoft.com/office/drawing/2014/main" id="{33E0C672-478B-4B97-85F8-651BA3AB70F7}"/>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0" name="Line 120">
                      <a:extLst>
                        <a:ext uri="{FF2B5EF4-FFF2-40B4-BE49-F238E27FC236}">
                          <a16:creationId xmlns:a16="http://schemas.microsoft.com/office/drawing/2014/main" id="{08904B56-7187-4374-AAB5-E0C33765DD67}"/>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61" name="Group 121">
                    <a:extLst>
                      <a:ext uri="{FF2B5EF4-FFF2-40B4-BE49-F238E27FC236}">
                        <a16:creationId xmlns:a16="http://schemas.microsoft.com/office/drawing/2014/main" id="{EE92C951-26F3-4914-9B95-666AB6D23B69}"/>
                      </a:ext>
                    </a:extLst>
                  </p:cNvPr>
                  <p:cNvGrpSpPr>
                    <a:grpSpLocks/>
                  </p:cNvGrpSpPr>
                  <p:nvPr/>
                </p:nvGrpSpPr>
                <p:grpSpPr bwMode="auto">
                  <a:xfrm>
                    <a:off x="483" y="2187"/>
                    <a:ext cx="975" cy="947"/>
                    <a:chOff x="288" y="528"/>
                    <a:chExt cx="1680" cy="1632"/>
                  </a:xfrm>
                </p:grpSpPr>
                <p:sp>
                  <p:nvSpPr>
                    <p:cNvPr id="10362" name="Line 122">
                      <a:extLst>
                        <a:ext uri="{FF2B5EF4-FFF2-40B4-BE49-F238E27FC236}">
                          <a16:creationId xmlns:a16="http://schemas.microsoft.com/office/drawing/2014/main" id="{1146F672-FE7A-429F-8847-B7E3E6E7AAC6}"/>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3" name="Line 123">
                      <a:extLst>
                        <a:ext uri="{FF2B5EF4-FFF2-40B4-BE49-F238E27FC236}">
                          <a16:creationId xmlns:a16="http://schemas.microsoft.com/office/drawing/2014/main" id="{911B9F07-F0EC-4A77-B93B-809307CFD2FD}"/>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4" name="Line 124">
                      <a:extLst>
                        <a:ext uri="{FF2B5EF4-FFF2-40B4-BE49-F238E27FC236}">
                          <a16:creationId xmlns:a16="http://schemas.microsoft.com/office/drawing/2014/main" id="{576D9119-90A3-4415-8964-4531907E374A}"/>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5" name="Line 125">
                      <a:extLst>
                        <a:ext uri="{FF2B5EF4-FFF2-40B4-BE49-F238E27FC236}">
                          <a16:creationId xmlns:a16="http://schemas.microsoft.com/office/drawing/2014/main" id="{96503355-DCD1-421B-BCB0-A1AAC63481FC}"/>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6" name="Line 126">
                      <a:extLst>
                        <a:ext uri="{FF2B5EF4-FFF2-40B4-BE49-F238E27FC236}">
                          <a16:creationId xmlns:a16="http://schemas.microsoft.com/office/drawing/2014/main" id="{830B148F-051F-44F7-B459-F03EBBDACE7A}"/>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7" name="Line 127">
                      <a:extLst>
                        <a:ext uri="{FF2B5EF4-FFF2-40B4-BE49-F238E27FC236}">
                          <a16:creationId xmlns:a16="http://schemas.microsoft.com/office/drawing/2014/main" id="{D33A8D5D-3422-4E88-8A0F-A9B9FF508661}"/>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8" name="Line 128">
                      <a:extLst>
                        <a:ext uri="{FF2B5EF4-FFF2-40B4-BE49-F238E27FC236}">
                          <a16:creationId xmlns:a16="http://schemas.microsoft.com/office/drawing/2014/main" id="{99677442-1412-449A-B0EC-441955A9DEEC}"/>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69" name="Line 129">
                      <a:extLst>
                        <a:ext uri="{FF2B5EF4-FFF2-40B4-BE49-F238E27FC236}">
                          <a16:creationId xmlns:a16="http://schemas.microsoft.com/office/drawing/2014/main" id="{6684191E-2815-4361-A1A9-866969BE2105}"/>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70" name="Group 130">
                    <a:extLst>
                      <a:ext uri="{FF2B5EF4-FFF2-40B4-BE49-F238E27FC236}">
                        <a16:creationId xmlns:a16="http://schemas.microsoft.com/office/drawing/2014/main" id="{D7DFD4BB-AEFA-4CAC-B69C-3BD6007FC06E}"/>
                      </a:ext>
                    </a:extLst>
                  </p:cNvPr>
                  <p:cNvGrpSpPr>
                    <a:grpSpLocks/>
                  </p:cNvGrpSpPr>
                  <p:nvPr/>
                </p:nvGrpSpPr>
                <p:grpSpPr bwMode="auto">
                  <a:xfrm>
                    <a:off x="483" y="3209"/>
                    <a:ext cx="975" cy="947"/>
                    <a:chOff x="288" y="528"/>
                    <a:chExt cx="1680" cy="1632"/>
                  </a:xfrm>
                </p:grpSpPr>
                <p:sp>
                  <p:nvSpPr>
                    <p:cNvPr id="10371" name="Line 131">
                      <a:extLst>
                        <a:ext uri="{FF2B5EF4-FFF2-40B4-BE49-F238E27FC236}">
                          <a16:creationId xmlns:a16="http://schemas.microsoft.com/office/drawing/2014/main" id="{56E39111-2E96-4AA7-97B6-15243F71A8FF}"/>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72" name="Line 132">
                      <a:extLst>
                        <a:ext uri="{FF2B5EF4-FFF2-40B4-BE49-F238E27FC236}">
                          <a16:creationId xmlns:a16="http://schemas.microsoft.com/office/drawing/2014/main" id="{BDFD52C7-984A-480A-9647-7590D6C9567C}"/>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73" name="Line 133">
                      <a:extLst>
                        <a:ext uri="{FF2B5EF4-FFF2-40B4-BE49-F238E27FC236}">
                          <a16:creationId xmlns:a16="http://schemas.microsoft.com/office/drawing/2014/main" id="{B62DE4B3-4E5B-4429-9F89-9D577AF1EE01}"/>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74" name="Line 134">
                      <a:extLst>
                        <a:ext uri="{FF2B5EF4-FFF2-40B4-BE49-F238E27FC236}">
                          <a16:creationId xmlns:a16="http://schemas.microsoft.com/office/drawing/2014/main" id="{0D63EA94-A6EF-43BF-BBC9-6FC8C39CED91}"/>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75" name="Line 135">
                      <a:extLst>
                        <a:ext uri="{FF2B5EF4-FFF2-40B4-BE49-F238E27FC236}">
                          <a16:creationId xmlns:a16="http://schemas.microsoft.com/office/drawing/2014/main" id="{78954D4A-5776-40A3-848D-3E0A3EEABAAB}"/>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76" name="Line 136">
                      <a:extLst>
                        <a:ext uri="{FF2B5EF4-FFF2-40B4-BE49-F238E27FC236}">
                          <a16:creationId xmlns:a16="http://schemas.microsoft.com/office/drawing/2014/main" id="{D55AFA8C-3B49-4CC1-B0AA-DD6A1461AD82}"/>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77" name="Line 137">
                      <a:extLst>
                        <a:ext uri="{FF2B5EF4-FFF2-40B4-BE49-F238E27FC236}">
                          <a16:creationId xmlns:a16="http://schemas.microsoft.com/office/drawing/2014/main" id="{9EBA743E-B5D1-48D4-81CD-865E4D782E62}"/>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78" name="Line 138">
                      <a:extLst>
                        <a:ext uri="{FF2B5EF4-FFF2-40B4-BE49-F238E27FC236}">
                          <a16:creationId xmlns:a16="http://schemas.microsoft.com/office/drawing/2014/main" id="{A0BC6A7E-7D02-491D-ACBC-0EB2D37BFD33}"/>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0550" name="Group 310">
                  <a:extLst>
                    <a:ext uri="{FF2B5EF4-FFF2-40B4-BE49-F238E27FC236}">
                      <a16:creationId xmlns:a16="http://schemas.microsoft.com/office/drawing/2014/main" id="{26887E10-28BF-40D9-80DD-93D638A75171}"/>
                    </a:ext>
                  </a:extLst>
                </p:cNvPr>
                <p:cNvGrpSpPr>
                  <a:grpSpLocks/>
                </p:cNvGrpSpPr>
                <p:nvPr userDrawn="1"/>
              </p:nvGrpSpPr>
              <p:grpSpPr bwMode="auto">
                <a:xfrm>
                  <a:off x="1551" y="144"/>
                  <a:ext cx="975" cy="4012"/>
                  <a:chOff x="1551" y="144"/>
                  <a:chExt cx="975" cy="4012"/>
                </a:xfrm>
              </p:grpSpPr>
              <p:grpSp>
                <p:nvGrpSpPr>
                  <p:cNvPr id="10544" name="Group 304">
                    <a:extLst>
                      <a:ext uri="{FF2B5EF4-FFF2-40B4-BE49-F238E27FC236}">
                        <a16:creationId xmlns:a16="http://schemas.microsoft.com/office/drawing/2014/main" id="{5DF4D4A2-A9A3-43C9-8697-BE5CE1020E9A}"/>
                      </a:ext>
                    </a:extLst>
                  </p:cNvPr>
                  <p:cNvGrpSpPr>
                    <a:grpSpLocks/>
                  </p:cNvGrpSpPr>
                  <p:nvPr userDrawn="1"/>
                </p:nvGrpSpPr>
                <p:grpSpPr bwMode="auto">
                  <a:xfrm>
                    <a:off x="1551" y="144"/>
                    <a:ext cx="975" cy="947"/>
                    <a:chOff x="1551" y="144"/>
                    <a:chExt cx="975" cy="947"/>
                  </a:xfrm>
                </p:grpSpPr>
                <p:sp>
                  <p:nvSpPr>
                    <p:cNvPr id="10381" name="Line 141">
                      <a:extLst>
                        <a:ext uri="{FF2B5EF4-FFF2-40B4-BE49-F238E27FC236}">
                          <a16:creationId xmlns:a16="http://schemas.microsoft.com/office/drawing/2014/main" id="{2BC8EB49-9ABA-46DF-BE24-F153EF03B2FD}"/>
                        </a:ext>
                      </a:extLst>
                    </p:cNvPr>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82" name="Line 142">
                      <a:extLst>
                        <a:ext uri="{FF2B5EF4-FFF2-40B4-BE49-F238E27FC236}">
                          <a16:creationId xmlns:a16="http://schemas.microsoft.com/office/drawing/2014/main" id="{CC14631A-DF5C-4640-B1B4-FAD265033CA1}"/>
                        </a:ext>
                      </a:extLst>
                    </p:cNvPr>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83" name="Line 143">
                      <a:extLst>
                        <a:ext uri="{FF2B5EF4-FFF2-40B4-BE49-F238E27FC236}">
                          <a16:creationId xmlns:a16="http://schemas.microsoft.com/office/drawing/2014/main" id="{8B9C9312-EDAB-44F3-9963-93C4CB8CE38A}"/>
                        </a:ext>
                      </a:extLst>
                    </p:cNvPr>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84" name="Line 144">
                      <a:extLst>
                        <a:ext uri="{FF2B5EF4-FFF2-40B4-BE49-F238E27FC236}">
                          <a16:creationId xmlns:a16="http://schemas.microsoft.com/office/drawing/2014/main" id="{F395159F-1FE3-49B3-9463-5B04E72F3002}"/>
                        </a:ext>
                      </a:extLst>
                    </p:cNvPr>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85" name="Line 145">
                      <a:extLst>
                        <a:ext uri="{FF2B5EF4-FFF2-40B4-BE49-F238E27FC236}">
                          <a16:creationId xmlns:a16="http://schemas.microsoft.com/office/drawing/2014/main" id="{49E69DB7-C3A5-4B57-8ABF-3054632FC455}"/>
                        </a:ext>
                      </a:extLst>
                    </p:cNvPr>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86" name="Line 146">
                      <a:extLst>
                        <a:ext uri="{FF2B5EF4-FFF2-40B4-BE49-F238E27FC236}">
                          <a16:creationId xmlns:a16="http://schemas.microsoft.com/office/drawing/2014/main" id="{FA402205-25DC-492D-A3CB-D4592A8EC43E}"/>
                        </a:ext>
                      </a:extLst>
                    </p:cNvPr>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87" name="Line 147">
                      <a:extLst>
                        <a:ext uri="{FF2B5EF4-FFF2-40B4-BE49-F238E27FC236}">
                          <a16:creationId xmlns:a16="http://schemas.microsoft.com/office/drawing/2014/main" id="{CD91B044-604D-4F3F-9DF0-FE12717BEE53}"/>
                        </a:ext>
                      </a:extLst>
                    </p:cNvPr>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88" name="Line 148">
                      <a:extLst>
                        <a:ext uri="{FF2B5EF4-FFF2-40B4-BE49-F238E27FC236}">
                          <a16:creationId xmlns:a16="http://schemas.microsoft.com/office/drawing/2014/main" id="{303E9145-0E7F-4ED8-A0EA-23A48BCAC1E0}"/>
                        </a:ext>
                      </a:extLst>
                    </p:cNvPr>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89" name="Group 149">
                    <a:extLst>
                      <a:ext uri="{FF2B5EF4-FFF2-40B4-BE49-F238E27FC236}">
                        <a16:creationId xmlns:a16="http://schemas.microsoft.com/office/drawing/2014/main" id="{64D26534-00FE-4627-BC06-DE175934FF3E}"/>
                      </a:ext>
                    </a:extLst>
                  </p:cNvPr>
                  <p:cNvGrpSpPr>
                    <a:grpSpLocks/>
                  </p:cNvGrpSpPr>
                  <p:nvPr/>
                </p:nvGrpSpPr>
                <p:grpSpPr bwMode="auto">
                  <a:xfrm>
                    <a:off x="1551" y="1166"/>
                    <a:ext cx="975" cy="947"/>
                    <a:chOff x="288" y="528"/>
                    <a:chExt cx="1680" cy="1632"/>
                  </a:xfrm>
                </p:grpSpPr>
                <p:sp>
                  <p:nvSpPr>
                    <p:cNvPr id="10390" name="Line 150">
                      <a:extLst>
                        <a:ext uri="{FF2B5EF4-FFF2-40B4-BE49-F238E27FC236}">
                          <a16:creationId xmlns:a16="http://schemas.microsoft.com/office/drawing/2014/main" id="{13C6ACEA-93B7-4947-A8E1-908E77178522}"/>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91" name="Line 151">
                      <a:extLst>
                        <a:ext uri="{FF2B5EF4-FFF2-40B4-BE49-F238E27FC236}">
                          <a16:creationId xmlns:a16="http://schemas.microsoft.com/office/drawing/2014/main" id="{5F8D17FC-251A-4CC2-BE14-E76126CE1F7E}"/>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92" name="Line 152">
                      <a:extLst>
                        <a:ext uri="{FF2B5EF4-FFF2-40B4-BE49-F238E27FC236}">
                          <a16:creationId xmlns:a16="http://schemas.microsoft.com/office/drawing/2014/main" id="{C17DDAF4-17BC-4170-9A44-B7ABD23DF6A0}"/>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93" name="Line 153">
                      <a:extLst>
                        <a:ext uri="{FF2B5EF4-FFF2-40B4-BE49-F238E27FC236}">
                          <a16:creationId xmlns:a16="http://schemas.microsoft.com/office/drawing/2014/main" id="{0D0B66C5-76B4-4068-94D4-A6D9DD2EEB0B}"/>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94" name="Line 154">
                      <a:extLst>
                        <a:ext uri="{FF2B5EF4-FFF2-40B4-BE49-F238E27FC236}">
                          <a16:creationId xmlns:a16="http://schemas.microsoft.com/office/drawing/2014/main" id="{84FA9571-D279-4B8C-9A3D-32CE8CD3B0D4}"/>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95" name="Line 155">
                      <a:extLst>
                        <a:ext uri="{FF2B5EF4-FFF2-40B4-BE49-F238E27FC236}">
                          <a16:creationId xmlns:a16="http://schemas.microsoft.com/office/drawing/2014/main" id="{A59A27A5-2A67-4F22-9FC4-A8C9443356A4}"/>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96" name="Line 156">
                      <a:extLst>
                        <a:ext uri="{FF2B5EF4-FFF2-40B4-BE49-F238E27FC236}">
                          <a16:creationId xmlns:a16="http://schemas.microsoft.com/office/drawing/2014/main" id="{6D73EDC5-F530-442D-990B-6C790667AFE8}"/>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97" name="Line 157">
                      <a:extLst>
                        <a:ext uri="{FF2B5EF4-FFF2-40B4-BE49-F238E27FC236}">
                          <a16:creationId xmlns:a16="http://schemas.microsoft.com/office/drawing/2014/main" id="{9A7F7D98-CCFB-40E5-9803-189C34420602}"/>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98" name="Group 158">
                    <a:extLst>
                      <a:ext uri="{FF2B5EF4-FFF2-40B4-BE49-F238E27FC236}">
                        <a16:creationId xmlns:a16="http://schemas.microsoft.com/office/drawing/2014/main" id="{E6D9690C-C50C-4D63-8F99-FC87CCD085E6}"/>
                      </a:ext>
                    </a:extLst>
                  </p:cNvPr>
                  <p:cNvGrpSpPr>
                    <a:grpSpLocks/>
                  </p:cNvGrpSpPr>
                  <p:nvPr/>
                </p:nvGrpSpPr>
                <p:grpSpPr bwMode="auto">
                  <a:xfrm>
                    <a:off x="1551" y="2187"/>
                    <a:ext cx="975" cy="947"/>
                    <a:chOff x="288" y="528"/>
                    <a:chExt cx="1680" cy="1632"/>
                  </a:xfrm>
                </p:grpSpPr>
                <p:sp>
                  <p:nvSpPr>
                    <p:cNvPr id="10399" name="Line 159">
                      <a:extLst>
                        <a:ext uri="{FF2B5EF4-FFF2-40B4-BE49-F238E27FC236}">
                          <a16:creationId xmlns:a16="http://schemas.microsoft.com/office/drawing/2014/main" id="{91DA85D9-AF94-49E9-81A9-FB90E0A50CFA}"/>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0" name="Line 160">
                      <a:extLst>
                        <a:ext uri="{FF2B5EF4-FFF2-40B4-BE49-F238E27FC236}">
                          <a16:creationId xmlns:a16="http://schemas.microsoft.com/office/drawing/2014/main" id="{407583A0-0D9C-41D0-8C96-CE3B24B7BFD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1" name="Line 161">
                      <a:extLst>
                        <a:ext uri="{FF2B5EF4-FFF2-40B4-BE49-F238E27FC236}">
                          <a16:creationId xmlns:a16="http://schemas.microsoft.com/office/drawing/2014/main" id="{BE3327DE-22B6-4E3B-BAEE-B632DCA224BF}"/>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2" name="Line 162">
                      <a:extLst>
                        <a:ext uri="{FF2B5EF4-FFF2-40B4-BE49-F238E27FC236}">
                          <a16:creationId xmlns:a16="http://schemas.microsoft.com/office/drawing/2014/main" id="{E8E12B65-F2DD-49C8-94DD-C938E92E392E}"/>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3" name="Line 163">
                      <a:extLst>
                        <a:ext uri="{FF2B5EF4-FFF2-40B4-BE49-F238E27FC236}">
                          <a16:creationId xmlns:a16="http://schemas.microsoft.com/office/drawing/2014/main" id="{8BA37DFE-8CD1-441C-8B45-48333DE275DD}"/>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4" name="Line 164">
                      <a:extLst>
                        <a:ext uri="{FF2B5EF4-FFF2-40B4-BE49-F238E27FC236}">
                          <a16:creationId xmlns:a16="http://schemas.microsoft.com/office/drawing/2014/main" id="{26A06B19-A913-4000-B0BB-EBE8937A69B5}"/>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5" name="Line 165">
                      <a:extLst>
                        <a:ext uri="{FF2B5EF4-FFF2-40B4-BE49-F238E27FC236}">
                          <a16:creationId xmlns:a16="http://schemas.microsoft.com/office/drawing/2014/main" id="{7B62A955-78C7-40C0-A8DF-AC45C6FD5FA3}"/>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6" name="Line 166">
                      <a:extLst>
                        <a:ext uri="{FF2B5EF4-FFF2-40B4-BE49-F238E27FC236}">
                          <a16:creationId xmlns:a16="http://schemas.microsoft.com/office/drawing/2014/main" id="{D012AA9C-6CF8-49E9-B26E-5A94A5C2AB90}"/>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407" name="Group 167">
                    <a:extLst>
                      <a:ext uri="{FF2B5EF4-FFF2-40B4-BE49-F238E27FC236}">
                        <a16:creationId xmlns:a16="http://schemas.microsoft.com/office/drawing/2014/main" id="{E06FA899-51FD-49B3-B8ED-8B89E51CCF51}"/>
                      </a:ext>
                    </a:extLst>
                  </p:cNvPr>
                  <p:cNvGrpSpPr>
                    <a:grpSpLocks/>
                  </p:cNvGrpSpPr>
                  <p:nvPr/>
                </p:nvGrpSpPr>
                <p:grpSpPr bwMode="auto">
                  <a:xfrm>
                    <a:off x="1551" y="3209"/>
                    <a:ext cx="975" cy="947"/>
                    <a:chOff x="288" y="528"/>
                    <a:chExt cx="1680" cy="1632"/>
                  </a:xfrm>
                </p:grpSpPr>
                <p:sp>
                  <p:nvSpPr>
                    <p:cNvPr id="10408" name="Line 168">
                      <a:extLst>
                        <a:ext uri="{FF2B5EF4-FFF2-40B4-BE49-F238E27FC236}">
                          <a16:creationId xmlns:a16="http://schemas.microsoft.com/office/drawing/2014/main" id="{81501B83-3E4E-443D-BCCC-3F9EB25CEAE5}"/>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09" name="Line 169">
                      <a:extLst>
                        <a:ext uri="{FF2B5EF4-FFF2-40B4-BE49-F238E27FC236}">
                          <a16:creationId xmlns:a16="http://schemas.microsoft.com/office/drawing/2014/main" id="{5683981D-8D80-4AA4-B752-C68F8CE46BA5}"/>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10" name="Line 170">
                      <a:extLst>
                        <a:ext uri="{FF2B5EF4-FFF2-40B4-BE49-F238E27FC236}">
                          <a16:creationId xmlns:a16="http://schemas.microsoft.com/office/drawing/2014/main" id="{CE29C956-8361-4ABA-8F3C-EC3008ED8E35}"/>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11" name="Line 171">
                      <a:extLst>
                        <a:ext uri="{FF2B5EF4-FFF2-40B4-BE49-F238E27FC236}">
                          <a16:creationId xmlns:a16="http://schemas.microsoft.com/office/drawing/2014/main" id="{F542FD0B-DBEF-47C5-ADCC-4AFE6EEEAC4B}"/>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12" name="Line 172">
                      <a:extLst>
                        <a:ext uri="{FF2B5EF4-FFF2-40B4-BE49-F238E27FC236}">
                          <a16:creationId xmlns:a16="http://schemas.microsoft.com/office/drawing/2014/main" id="{40B0D2D1-E5E2-4766-ADD8-A4759FCA377C}"/>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13" name="Line 173">
                      <a:extLst>
                        <a:ext uri="{FF2B5EF4-FFF2-40B4-BE49-F238E27FC236}">
                          <a16:creationId xmlns:a16="http://schemas.microsoft.com/office/drawing/2014/main" id="{D6678F1B-C68E-4C0A-8CD0-CAEE540051C4}"/>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14" name="Line 174">
                      <a:extLst>
                        <a:ext uri="{FF2B5EF4-FFF2-40B4-BE49-F238E27FC236}">
                          <a16:creationId xmlns:a16="http://schemas.microsoft.com/office/drawing/2014/main" id="{C9856359-49B4-4D47-BE22-85DEF55862BD}"/>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15" name="Line 175">
                      <a:extLst>
                        <a:ext uri="{FF2B5EF4-FFF2-40B4-BE49-F238E27FC236}">
                          <a16:creationId xmlns:a16="http://schemas.microsoft.com/office/drawing/2014/main" id="{E6D3AE20-4E40-47E5-A491-7A364B8E4ECA}"/>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0549" name="Group 309">
                  <a:extLst>
                    <a:ext uri="{FF2B5EF4-FFF2-40B4-BE49-F238E27FC236}">
                      <a16:creationId xmlns:a16="http://schemas.microsoft.com/office/drawing/2014/main" id="{607DF52A-5CFF-4F14-992B-8796108E3E7B}"/>
                    </a:ext>
                  </a:extLst>
                </p:cNvPr>
                <p:cNvGrpSpPr>
                  <a:grpSpLocks/>
                </p:cNvGrpSpPr>
                <p:nvPr userDrawn="1"/>
              </p:nvGrpSpPr>
              <p:grpSpPr bwMode="auto">
                <a:xfrm>
                  <a:off x="2619" y="144"/>
                  <a:ext cx="975" cy="4012"/>
                  <a:chOff x="2619" y="144"/>
                  <a:chExt cx="975" cy="4012"/>
                </a:xfrm>
              </p:grpSpPr>
              <p:grpSp>
                <p:nvGrpSpPr>
                  <p:cNvPr id="10543" name="Group 303">
                    <a:extLst>
                      <a:ext uri="{FF2B5EF4-FFF2-40B4-BE49-F238E27FC236}">
                        <a16:creationId xmlns:a16="http://schemas.microsoft.com/office/drawing/2014/main" id="{9731884C-12CB-40A5-B4FB-FE741EC6ADFF}"/>
                      </a:ext>
                    </a:extLst>
                  </p:cNvPr>
                  <p:cNvGrpSpPr>
                    <a:grpSpLocks/>
                  </p:cNvGrpSpPr>
                  <p:nvPr userDrawn="1"/>
                </p:nvGrpSpPr>
                <p:grpSpPr bwMode="auto">
                  <a:xfrm>
                    <a:off x="2619" y="144"/>
                    <a:ext cx="975" cy="947"/>
                    <a:chOff x="2619" y="144"/>
                    <a:chExt cx="975" cy="947"/>
                  </a:xfrm>
                </p:grpSpPr>
                <p:sp>
                  <p:nvSpPr>
                    <p:cNvPr id="10418" name="Line 178">
                      <a:extLst>
                        <a:ext uri="{FF2B5EF4-FFF2-40B4-BE49-F238E27FC236}">
                          <a16:creationId xmlns:a16="http://schemas.microsoft.com/office/drawing/2014/main" id="{EC0A5CEA-5268-41C5-BDE3-3D001CA66BE7}"/>
                        </a:ext>
                      </a:extLst>
                    </p:cNvPr>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19" name="Line 179">
                      <a:extLst>
                        <a:ext uri="{FF2B5EF4-FFF2-40B4-BE49-F238E27FC236}">
                          <a16:creationId xmlns:a16="http://schemas.microsoft.com/office/drawing/2014/main" id="{F8D45FD7-DABC-4299-A9A6-DCC894142F4B}"/>
                        </a:ext>
                      </a:extLst>
                    </p:cNvPr>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0" name="Line 180">
                      <a:extLst>
                        <a:ext uri="{FF2B5EF4-FFF2-40B4-BE49-F238E27FC236}">
                          <a16:creationId xmlns:a16="http://schemas.microsoft.com/office/drawing/2014/main" id="{4D798D5C-F505-4D68-84AF-B9AB134B4F79}"/>
                        </a:ext>
                      </a:extLst>
                    </p:cNvPr>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1" name="Line 181">
                      <a:extLst>
                        <a:ext uri="{FF2B5EF4-FFF2-40B4-BE49-F238E27FC236}">
                          <a16:creationId xmlns:a16="http://schemas.microsoft.com/office/drawing/2014/main" id="{3E552C62-5253-435D-976D-3F2F95D2B638}"/>
                        </a:ext>
                      </a:extLst>
                    </p:cNvPr>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2" name="Line 182">
                      <a:extLst>
                        <a:ext uri="{FF2B5EF4-FFF2-40B4-BE49-F238E27FC236}">
                          <a16:creationId xmlns:a16="http://schemas.microsoft.com/office/drawing/2014/main" id="{8B283FB1-E343-470D-8B1C-419A4976B3D5}"/>
                        </a:ext>
                      </a:extLst>
                    </p:cNvPr>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3" name="Line 183">
                      <a:extLst>
                        <a:ext uri="{FF2B5EF4-FFF2-40B4-BE49-F238E27FC236}">
                          <a16:creationId xmlns:a16="http://schemas.microsoft.com/office/drawing/2014/main" id="{47F7955A-D313-4366-B42C-8FD34770B788}"/>
                        </a:ext>
                      </a:extLst>
                    </p:cNvPr>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4" name="Line 184">
                      <a:extLst>
                        <a:ext uri="{FF2B5EF4-FFF2-40B4-BE49-F238E27FC236}">
                          <a16:creationId xmlns:a16="http://schemas.microsoft.com/office/drawing/2014/main" id="{258D6864-C86E-4C01-8E68-0FFE46A8C650}"/>
                        </a:ext>
                      </a:extLst>
                    </p:cNvPr>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5" name="Line 185">
                      <a:extLst>
                        <a:ext uri="{FF2B5EF4-FFF2-40B4-BE49-F238E27FC236}">
                          <a16:creationId xmlns:a16="http://schemas.microsoft.com/office/drawing/2014/main" id="{085A133B-24F3-46B4-A51A-9CABEAA0148C}"/>
                        </a:ext>
                      </a:extLst>
                    </p:cNvPr>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426" name="Group 186">
                    <a:extLst>
                      <a:ext uri="{FF2B5EF4-FFF2-40B4-BE49-F238E27FC236}">
                        <a16:creationId xmlns:a16="http://schemas.microsoft.com/office/drawing/2014/main" id="{CE618799-32FE-49AA-92F2-C9A7990D047A}"/>
                      </a:ext>
                    </a:extLst>
                  </p:cNvPr>
                  <p:cNvGrpSpPr>
                    <a:grpSpLocks/>
                  </p:cNvGrpSpPr>
                  <p:nvPr/>
                </p:nvGrpSpPr>
                <p:grpSpPr bwMode="auto">
                  <a:xfrm>
                    <a:off x="2619" y="1166"/>
                    <a:ext cx="975" cy="947"/>
                    <a:chOff x="288" y="528"/>
                    <a:chExt cx="1680" cy="1632"/>
                  </a:xfrm>
                </p:grpSpPr>
                <p:sp>
                  <p:nvSpPr>
                    <p:cNvPr id="10427" name="Line 187">
                      <a:extLst>
                        <a:ext uri="{FF2B5EF4-FFF2-40B4-BE49-F238E27FC236}">
                          <a16:creationId xmlns:a16="http://schemas.microsoft.com/office/drawing/2014/main" id="{910C4352-4AC1-4E03-8FDB-D1387FA47091}"/>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8" name="Line 188">
                      <a:extLst>
                        <a:ext uri="{FF2B5EF4-FFF2-40B4-BE49-F238E27FC236}">
                          <a16:creationId xmlns:a16="http://schemas.microsoft.com/office/drawing/2014/main" id="{AB22AADA-BE80-44F9-99E3-B03C880B188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29" name="Line 189">
                      <a:extLst>
                        <a:ext uri="{FF2B5EF4-FFF2-40B4-BE49-F238E27FC236}">
                          <a16:creationId xmlns:a16="http://schemas.microsoft.com/office/drawing/2014/main" id="{AD42CA6A-5953-4F46-9BD0-55548914A55F}"/>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0" name="Line 190">
                      <a:extLst>
                        <a:ext uri="{FF2B5EF4-FFF2-40B4-BE49-F238E27FC236}">
                          <a16:creationId xmlns:a16="http://schemas.microsoft.com/office/drawing/2014/main" id="{25A07E78-78DA-4CE9-864F-754BB06A731E}"/>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1" name="Line 191">
                      <a:extLst>
                        <a:ext uri="{FF2B5EF4-FFF2-40B4-BE49-F238E27FC236}">
                          <a16:creationId xmlns:a16="http://schemas.microsoft.com/office/drawing/2014/main" id="{A025CC5A-F227-4EC9-B615-B1009DFB4697}"/>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2" name="Line 192">
                      <a:extLst>
                        <a:ext uri="{FF2B5EF4-FFF2-40B4-BE49-F238E27FC236}">
                          <a16:creationId xmlns:a16="http://schemas.microsoft.com/office/drawing/2014/main" id="{F4D473A8-C3F4-47B1-A771-7D70DFE31CF6}"/>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3" name="Line 193">
                      <a:extLst>
                        <a:ext uri="{FF2B5EF4-FFF2-40B4-BE49-F238E27FC236}">
                          <a16:creationId xmlns:a16="http://schemas.microsoft.com/office/drawing/2014/main" id="{5D7AD436-0A6E-40D1-AB12-1AFA96F9B363}"/>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4" name="Line 194">
                      <a:extLst>
                        <a:ext uri="{FF2B5EF4-FFF2-40B4-BE49-F238E27FC236}">
                          <a16:creationId xmlns:a16="http://schemas.microsoft.com/office/drawing/2014/main" id="{F3F7F2D0-F1FF-49C0-B280-3C94145DCC21}"/>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435" name="Group 195">
                    <a:extLst>
                      <a:ext uri="{FF2B5EF4-FFF2-40B4-BE49-F238E27FC236}">
                        <a16:creationId xmlns:a16="http://schemas.microsoft.com/office/drawing/2014/main" id="{62FCCB78-1ECE-4A36-B6FE-B0C4FC7A8F2A}"/>
                      </a:ext>
                    </a:extLst>
                  </p:cNvPr>
                  <p:cNvGrpSpPr>
                    <a:grpSpLocks/>
                  </p:cNvGrpSpPr>
                  <p:nvPr/>
                </p:nvGrpSpPr>
                <p:grpSpPr bwMode="auto">
                  <a:xfrm>
                    <a:off x="2619" y="2187"/>
                    <a:ext cx="975" cy="947"/>
                    <a:chOff x="288" y="528"/>
                    <a:chExt cx="1680" cy="1632"/>
                  </a:xfrm>
                </p:grpSpPr>
                <p:sp>
                  <p:nvSpPr>
                    <p:cNvPr id="10436" name="Line 196">
                      <a:extLst>
                        <a:ext uri="{FF2B5EF4-FFF2-40B4-BE49-F238E27FC236}">
                          <a16:creationId xmlns:a16="http://schemas.microsoft.com/office/drawing/2014/main" id="{0DDC1CC0-8761-4C17-A8BD-C785586D309B}"/>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7" name="Line 197">
                      <a:extLst>
                        <a:ext uri="{FF2B5EF4-FFF2-40B4-BE49-F238E27FC236}">
                          <a16:creationId xmlns:a16="http://schemas.microsoft.com/office/drawing/2014/main" id="{BBFF34A8-DA82-4414-A039-AF1E384BF9A3}"/>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8" name="Line 198">
                      <a:extLst>
                        <a:ext uri="{FF2B5EF4-FFF2-40B4-BE49-F238E27FC236}">
                          <a16:creationId xmlns:a16="http://schemas.microsoft.com/office/drawing/2014/main" id="{C607C398-54F2-4F81-9DD1-3F3F94F0DF0B}"/>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39" name="Line 199">
                      <a:extLst>
                        <a:ext uri="{FF2B5EF4-FFF2-40B4-BE49-F238E27FC236}">
                          <a16:creationId xmlns:a16="http://schemas.microsoft.com/office/drawing/2014/main" id="{93F790BB-6C93-4101-AC2A-57925BCA1782}"/>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0" name="Line 200">
                      <a:extLst>
                        <a:ext uri="{FF2B5EF4-FFF2-40B4-BE49-F238E27FC236}">
                          <a16:creationId xmlns:a16="http://schemas.microsoft.com/office/drawing/2014/main" id="{1EFB3B56-0192-4679-BECA-981E451C3178}"/>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1" name="Line 201">
                      <a:extLst>
                        <a:ext uri="{FF2B5EF4-FFF2-40B4-BE49-F238E27FC236}">
                          <a16:creationId xmlns:a16="http://schemas.microsoft.com/office/drawing/2014/main" id="{954CF5DB-77DF-42DF-83ED-2F4881E538F1}"/>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2" name="Line 202">
                      <a:extLst>
                        <a:ext uri="{FF2B5EF4-FFF2-40B4-BE49-F238E27FC236}">
                          <a16:creationId xmlns:a16="http://schemas.microsoft.com/office/drawing/2014/main" id="{8BB369CE-2425-493D-A6CB-290173F234F6}"/>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3" name="Line 203">
                      <a:extLst>
                        <a:ext uri="{FF2B5EF4-FFF2-40B4-BE49-F238E27FC236}">
                          <a16:creationId xmlns:a16="http://schemas.microsoft.com/office/drawing/2014/main" id="{E6B5D979-65B0-4E5C-8D28-BC67D5063E28}"/>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444" name="Group 204">
                    <a:extLst>
                      <a:ext uri="{FF2B5EF4-FFF2-40B4-BE49-F238E27FC236}">
                        <a16:creationId xmlns:a16="http://schemas.microsoft.com/office/drawing/2014/main" id="{6576E5D5-5B58-4493-A619-72E8D6C315F6}"/>
                      </a:ext>
                    </a:extLst>
                  </p:cNvPr>
                  <p:cNvGrpSpPr>
                    <a:grpSpLocks/>
                  </p:cNvGrpSpPr>
                  <p:nvPr/>
                </p:nvGrpSpPr>
                <p:grpSpPr bwMode="auto">
                  <a:xfrm>
                    <a:off x="2619" y="3209"/>
                    <a:ext cx="975" cy="947"/>
                    <a:chOff x="288" y="528"/>
                    <a:chExt cx="1680" cy="1632"/>
                  </a:xfrm>
                </p:grpSpPr>
                <p:sp>
                  <p:nvSpPr>
                    <p:cNvPr id="10445" name="Line 205">
                      <a:extLst>
                        <a:ext uri="{FF2B5EF4-FFF2-40B4-BE49-F238E27FC236}">
                          <a16:creationId xmlns:a16="http://schemas.microsoft.com/office/drawing/2014/main" id="{7911761D-8040-4407-B2DC-BDF131262444}"/>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6" name="Line 206">
                      <a:extLst>
                        <a:ext uri="{FF2B5EF4-FFF2-40B4-BE49-F238E27FC236}">
                          <a16:creationId xmlns:a16="http://schemas.microsoft.com/office/drawing/2014/main" id="{A1816528-565F-4924-A9CE-8E1755D44A52}"/>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7" name="Line 207">
                      <a:extLst>
                        <a:ext uri="{FF2B5EF4-FFF2-40B4-BE49-F238E27FC236}">
                          <a16:creationId xmlns:a16="http://schemas.microsoft.com/office/drawing/2014/main" id="{82A1EE75-C5A6-48BE-B304-BA4FA589C3C2}"/>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8" name="Line 208">
                      <a:extLst>
                        <a:ext uri="{FF2B5EF4-FFF2-40B4-BE49-F238E27FC236}">
                          <a16:creationId xmlns:a16="http://schemas.microsoft.com/office/drawing/2014/main" id="{88048D2C-7EEC-4D9A-992A-7581238ABF8E}"/>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49" name="Line 209">
                      <a:extLst>
                        <a:ext uri="{FF2B5EF4-FFF2-40B4-BE49-F238E27FC236}">
                          <a16:creationId xmlns:a16="http://schemas.microsoft.com/office/drawing/2014/main" id="{CC5D5AFE-E454-4443-B7AF-1ABACE14FE52}"/>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50" name="Line 210">
                      <a:extLst>
                        <a:ext uri="{FF2B5EF4-FFF2-40B4-BE49-F238E27FC236}">
                          <a16:creationId xmlns:a16="http://schemas.microsoft.com/office/drawing/2014/main" id="{A40F838F-91DA-4309-971E-B5D78E07B9E2}"/>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51" name="Line 211">
                      <a:extLst>
                        <a:ext uri="{FF2B5EF4-FFF2-40B4-BE49-F238E27FC236}">
                          <a16:creationId xmlns:a16="http://schemas.microsoft.com/office/drawing/2014/main" id="{67232EB7-0E03-4BB0-ABDA-F1CD459176B5}"/>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52" name="Line 212">
                      <a:extLst>
                        <a:ext uri="{FF2B5EF4-FFF2-40B4-BE49-F238E27FC236}">
                          <a16:creationId xmlns:a16="http://schemas.microsoft.com/office/drawing/2014/main" id="{EA8197B2-A36A-4236-8C72-B66AE747AA75}"/>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0548" name="Group 308">
                  <a:extLst>
                    <a:ext uri="{FF2B5EF4-FFF2-40B4-BE49-F238E27FC236}">
                      <a16:creationId xmlns:a16="http://schemas.microsoft.com/office/drawing/2014/main" id="{A7673AD3-16CF-4218-A30C-9CA5C32F4004}"/>
                    </a:ext>
                  </a:extLst>
                </p:cNvPr>
                <p:cNvGrpSpPr>
                  <a:grpSpLocks/>
                </p:cNvGrpSpPr>
                <p:nvPr userDrawn="1"/>
              </p:nvGrpSpPr>
              <p:grpSpPr bwMode="auto">
                <a:xfrm>
                  <a:off x="3687" y="144"/>
                  <a:ext cx="975" cy="4012"/>
                  <a:chOff x="3687" y="144"/>
                  <a:chExt cx="975" cy="4012"/>
                </a:xfrm>
              </p:grpSpPr>
              <p:grpSp>
                <p:nvGrpSpPr>
                  <p:cNvPr id="10542" name="Group 302">
                    <a:extLst>
                      <a:ext uri="{FF2B5EF4-FFF2-40B4-BE49-F238E27FC236}">
                        <a16:creationId xmlns:a16="http://schemas.microsoft.com/office/drawing/2014/main" id="{F77BCAE2-CEFC-478B-BD5C-FDB9B67B68CE}"/>
                      </a:ext>
                    </a:extLst>
                  </p:cNvPr>
                  <p:cNvGrpSpPr>
                    <a:grpSpLocks/>
                  </p:cNvGrpSpPr>
                  <p:nvPr userDrawn="1"/>
                </p:nvGrpSpPr>
                <p:grpSpPr bwMode="auto">
                  <a:xfrm>
                    <a:off x="3687" y="144"/>
                    <a:ext cx="975" cy="947"/>
                    <a:chOff x="3687" y="144"/>
                    <a:chExt cx="975" cy="947"/>
                  </a:xfrm>
                </p:grpSpPr>
                <p:sp>
                  <p:nvSpPr>
                    <p:cNvPr id="10455" name="Line 215">
                      <a:extLst>
                        <a:ext uri="{FF2B5EF4-FFF2-40B4-BE49-F238E27FC236}">
                          <a16:creationId xmlns:a16="http://schemas.microsoft.com/office/drawing/2014/main" id="{BE399F77-4A0D-47CA-8068-80EA9F8429B2}"/>
                        </a:ext>
                      </a:extLst>
                    </p:cNvPr>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56" name="Line 216">
                      <a:extLst>
                        <a:ext uri="{FF2B5EF4-FFF2-40B4-BE49-F238E27FC236}">
                          <a16:creationId xmlns:a16="http://schemas.microsoft.com/office/drawing/2014/main" id="{FD3D730D-1A24-4396-8445-628C1E7D95FD}"/>
                        </a:ext>
                      </a:extLst>
                    </p:cNvPr>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57" name="Line 217">
                      <a:extLst>
                        <a:ext uri="{FF2B5EF4-FFF2-40B4-BE49-F238E27FC236}">
                          <a16:creationId xmlns:a16="http://schemas.microsoft.com/office/drawing/2014/main" id="{BF3B1F4E-9482-467C-839A-074001F8F0E0}"/>
                        </a:ext>
                      </a:extLst>
                    </p:cNvPr>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58" name="Line 218">
                      <a:extLst>
                        <a:ext uri="{FF2B5EF4-FFF2-40B4-BE49-F238E27FC236}">
                          <a16:creationId xmlns:a16="http://schemas.microsoft.com/office/drawing/2014/main" id="{EE765B89-700A-472E-806D-041B665ACFA1}"/>
                        </a:ext>
                      </a:extLst>
                    </p:cNvPr>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59" name="Line 219">
                      <a:extLst>
                        <a:ext uri="{FF2B5EF4-FFF2-40B4-BE49-F238E27FC236}">
                          <a16:creationId xmlns:a16="http://schemas.microsoft.com/office/drawing/2014/main" id="{FF693DF7-E984-4781-A4F7-B924BC2DD4A9}"/>
                        </a:ext>
                      </a:extLst>
                    </p:cNvPr>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0" name="Line 220">
                      <a:extLst>
                        <a:ext uri="{FF2B5EF4-FFF2-40B4-BE49-F238E27FC236}">
                          <a16:creationId xmlns:a16="http://schemas.microsoft.com/office/drawing/2014/main" id="{B76C4B0D-9FA9-4DB1-8E31-ABB69A2EF5A9}"/>
                        </a:ext>
                      </a:extLst>
                    </p:cNvPr>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1" name="Line 221">
                      <a:extLst>
                        <a:ext uri="{FF2B5EF4-FFF2-40B4-BE49-F238E27FC236}">
                          <a16:creationId xmlns:a16="http://schemas.microsoft.com/office/drawing/2014/main" id="{FC73D02C-3EA2-4DAF-A134-D73EA3D32007}"/>
                        </a:ext>
                      </a:extLst>
                    </p:cNvPr>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2" name="Line 222">
                      <a:extLst>
                        <a:ext uri="{FF2B5EF4-FFF2-40B4-BE49-F238E27FC236}">
                          <a16:creationId xmlns:a16="http://schemas.microsoft.com/office/drawing/2014/main" id="{C658797E-7CBE-420B-8CED-F42598331139}"/>
                        </a:ext>
                      </a:extLst>
                    </p:cNvPr>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463" name="Group 223">
                    <a:extLst>
                      <a:ext uri="{FF2B5EF4-FFF2-40B4-BE49-F238E27FC236}">
                        <a16:creationId xmlns:a16="http://schemas.microsoft.com/office/drawing/2014/main" id="{96DEDB5D-7014-4F3F-868C-0D2049688293}"/>
                      </a:ext>
                    </a:extLst>
                  </p:cNvPr>
                  <p:cNvGrpSpPr>
                    <a:grpSpLocks/>
                  </p:cNvGrpSpPr>
                  <p:nvPr/>
                </p:nvGrpSpPr>
                <p:grpSpPr bwMode="auto">
                  <a:xfrm>
                    <a:off x="3687" y="1166"/>
                    <a:ext cx="975" cy="947"/>
                    <a:chOff x="288" y="528"/>
                    <a:chExt cx="1680" cy="1632"/>
                  </a:xfrm>
                </p:grpSpPr>
                <p:sp>
                  <p:nvSpPr>
                    <p:cNvPr id="10464" name="Line 224">
                      <a:extLst>
                        <a:ext uri="{FF2B5EF4-FFF2-40B4-BE49-F238E27FC236}">
                          <a16:creationId xmlns:a16="http://schemas.microsoft.com/office/drawing/2014/main" id="{8F66FA3F-D7F3-4C4B-B070-07A65E7BE81F}"/>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5" name="Line 225">
                      <a:extLst>
                        <a:ext uri="{FF2B5EF4-FFF2-40B4-BE49-F238E27FC236}">
                          <a16:creationId xmlns:a16="http://schemas.microsoft.com/office/drawing/2014/main" id="{492D4A38-DCB4-408B-B41D-BBACB8E5B471}"/>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6" name="Line 226">
                      <a:extLst>
                        <a:ext uri="{FF2B5EF4-FFF2-40B4-BE49-F238E27FC236}">
                          <a16:creationId xmlns:a16="http://schemas.microsoft.com/office/drawing/2014/main" id="{12A63EEE-8145-4C03-A658-AC03F6DB1173}"/>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7" name="Line 227">
                      <a:extLst>
                        <a:ext uri="{FF2B5EF4-FFF2-40B4-BE49-F238E27FC236}">
                          <a16:creationId xmlns:a16="http://schemas.microsoft.com/office/drawing/2014/main" id="{98D473DC-5D05-4726-8372-4108B210E344}"/>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8" name="Line 228">
                      <a:extLst>
                        <a:ext uri="{FF2B5EF4-FFF2-40B4-BE49-F238E27FC236}">
                          <a16:creationId xmlns:a16="http://schemas.microsoft.com/office/drawing/2014/main" id="{8476D9E9-32F7-46F2-BB67-27FC6F638B72}"/>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69" name="Line 229">
                      <a:extLst>
                        <a:ext uri="{FF2B5EF4-FFF2-40B4-BE49-F238E27FC236}">
                          <a16:creationId xmlns:a16="http://schemas.microsoft.com/office/drawing/2014/main" id="{1A762EBE-BD0C-4567-B707-95A53229CB50}"/>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0" name="Line 230">
                      <a:extLst>
                        <a:ext uri="{FF2B5EF4-FFF2-40B4-BE49-F238E27FC236}">
                          <a16:creationId xmlns:a16="http://schemas.microsoft.com/office/drawing/2014/main" id="{2317FAD9-7BE3-4BD7-AFD7-4F521FA14BF2}"/>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1" name="Line 231">
                      <a:extLst>
                        <a:ext uri="{FF2B5EF4-FFF2-40B4-BE49-F238E27FC236}">
                          <a16:creationId xmlns:a16="http://schemas.microsoft.com/office/drawing/2014/main" id="{212C5E1B-FD3C-41B2-8BC9-397728A0AA81}"/>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472" name="Group 232">
                    <a:extLst>
                      <a:ext uri="{FF2B5EF4-FFF2-40B4-BE49-F238E27FC236}">
                        <a16:creationId xmlns:a16="http://schemas.microsoft.com/office/drawing/2014/main" id="{718A6F37-6D0D-41B6-8284-4B2523302DC5}"/>
                      </a:ext>
                    </a:extLst>
                  </p:cNvPr>
                  <p:cNvGrpSpPr>
                    <a:grpSpLocks/>
                  </p:cNvGrpSpPr>
                  <p:nvPr/>
                </p:nvGrpSpPr>
                <p:grpSpPr bwMode="auto">
                  <a:xfrm>
                    <a:off x="3687" y="2187"/>
                    <a:ext cx="975" cy="947"/>
                    <a:chOff x="288" y="528"/>
                    <a:chExt cx="1680" cy="1632"/>
                  </a:xfrm>
                </p:grpSpPr>
                <p:sp>
                  <p:nvSpPr>
                    <p:cNvPr id="10473" name="Line 233">
                      <a:extLst>
                        <a:ext uri="{FF2B5EF4-FFF2-40B4-BE49-F238E27FC236}">
                          <a16:creationId xmlns:a16="http://schemas.microsoft.com/office/drawing/2014/main" id="{77E4174F-FC59-45EE-AB71-5F71DF764421}"/>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4" name="Line 234">
                      <a:extLst>
                        <a:ext uri="{FF2B5EF4-FFF2-40B4-BE49-F238E27FC236}">
                          <a16:creationId xmlns:a16="http://schemas.microsoft.com/office/drawing/2014/main" id="{67B4CD3C-D6AE-4502-B5D3-3EE0D8BEF6E3}"/>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5" name="Line 235">
                      <a:extLst>
                        <a:ext uri="{FF2B5EF4-FFF2-40B4-BE49-F238E27FC236}">
                          <a16:creationId xmlns:a16="http://schemas.microsoft.com/office/drawing/2014/main" id="{915E454D-5080-45C3-9C7A-0AE98848093A}"/>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6" name="Line 236">
                      <a:extLst>
                        <a:ext uri="{FF2B5EF4-FFF2-40B4-BE49-F238E27FC236}">
                          <a16:creationId xmlns:a16="http://schemas.microsoft.com/office/drawing/2014/main" id="{2821ED45-1D46-4F31-AC9D-8378BC3A6073}"/>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7" name="Line 237">
                      <a:extLst>
                        <a:ext uri="{FF2B5EF4-FFF2-40B4-BE49-F238E27FC236}">
                          <a16:creationId xmlns:a16="http://schemas.microsoft.com/office/drawing/2014/main" id="{89619888-0234-46D4-9345-7D6DF272967C}"/>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8" name="Line 238">
                      <a:extLst>
                        <a:ext uri="{FF2B5EF4-FFF2-40B4-BE49-F238E27FC236}">
                          <a16:creationId xmlns:a16="http://schemas.microsoft.com/office/drawing/2014/main" id="{8EED22E3-8253-4861-9754-97E834EF37AE}"/>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79" name="Line 239">
                      <a:extLst>
                        <a:ext uri="{FF2B5EF4-FFF2-40B4-BE49-F238E27FC236}">
                          <a16:creationId xmlns:a16="http://schemas.microsoft.com/office/drawing/2014/main" id="{77714C39-531C-44EA-A31A-B86E6785486F}"/>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0" name="Line 240">
                      <a:extLst>
                        <a:ext uri="{FF2B5EF4-FFF2-40B4-BE49-F238E27FC236}">
                          <a16:creationId xmlns:a16="http://schemas.microsoft.com/office/drawing/2014/main" id="{5291A3C3-B099-4425-A9A4-4920E7085AB5}"/>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481" name="Group 241">
                    <a:extLst>
                      <a:ext uri="{FF2B5EF4-FFF2-40B4-BE49-F238E27FC236}">
                        <a16:creationId xmlns:a16="http://schemas.microsoft.com/office/drawing/2014/main" id="{16B9E5DC-4D8C-4ABC-88FE-0C4CBDEBB1ED}"/>
                      </a:ext>
                    </a:extLst>
                  </p:cNvPr>
                  <p:cNvGrpSpPr>
                    <a:grpSpLocks/>
                  </p:cNvGrpSpPr>
                  <p:nvPr/>
                </p:nvGrpSpPr>
                <p:grpSpPr bwMode="auto">
                  <a:xfrm>
                    <a:off x="3687" y="3209"/>
                    <a:ext cx="975" cy="947"/>
                    <a:chOff x="288" y="528"/>
                    <a:chExt cx="1680" cy="1632"/>
                  </a:xfrm>
                </p:grpSpPr>
                <p:sp>
                  <p:nvSpPr>
                    <p:cNvPr id="10482" name="Line 242">
                      <a:extLst>
                        <a:ext uri="{FF2B5EF4-FFF2-40B4-BE49-F238E27FC236}">
                          <a16:creationId xmlns:a16="http://schemas.microsoft.com/office/drawing/2014/main" id="{3758CABC-1542-44B7-98C8-78DEA9E26635}"/>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3" name="Line 243">
                      <a:extLst>
                        <a:ext uri="{FF2B5EF4-FFF2-40B4-BE49-F238E27FC236}">
                          <a16:creationId xmlns:a16="http://schemas.microsoft.com/office/drawing/2014/main" id="{B7AEBD03-D9FF-4C7D-A994-08742C6BE9A6}"/>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4" name="Line 244">
                      <a:extLst>
                        <a:ext uri="{FF2B5EF4-FFF2-40B4-BE49-F238E27FC236}">
                          <a16:creationId xmlns:a16="http://schemas.microsoft.com/office/drawing/2014/main" id="{F4AE1DEE-B6C5-47DE-BA76-DAD15CA358A2}"/>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5" name="Line 245">
                      <a:extLst>
                        <a:ext uri="{FF2B5EF4-FFF2-40B4-BE49-F238E27FC236}">
                          <a16:creationId xmlns:a16="http://schemas.microsoft.com/office/drawing/2014/main" id="{C76BC375-CEFF-4513-B06F-E2E32C752335}"/>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6" name="Line 246">
                      <a:extLst>
                        <a:ext uri="{FF2B5EF4-FFF2-40B4-BE49-F238E27FC236}">
                          <a16:creationId xmlns:a16="http://schemas.microsoft.com/office/drawing/2014/main" id="{5E438099-DBFB-4DB5-8EB1-B72002483511}"/>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7" name="Line 247">
                      <a:extLst>
                        <a:ext uri="{FF2B5EF4-FFF2-40B4-BE49-F238E27FC236}">
                          <a16:creationId xmlns:a16="http://schemas.microsoft.com/office/drawing/2014/main" id="{6A7C3604-79BF-4390-ACA9-68D18906D4D8}"/>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8" name="Line 248">
                      <a:extLst>
                        <a:ext uri="{FF2B5EF4-FFF2-40B4-BE49-F238E27FC236}">
                          <a16:creationId xmlns:a16="http://schemas.microsoft.com/office/drawing/2014/main" id="{75D897F4-FFF7-449E-89DC-457FB8BA6804}"/>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89" name="Line 249">
                      <a:extLst>
                        <a:ext uri="{FF2B5EF4-FFF2-40B4-BE49-F238E27FC236}">
                          <a16:creationId xmlns:a16="http://schemas.microsoft.com/office/drawing/2014/main" id="{FAFD36EE-EA1A-41C4-9947-2F0FCB6C5013}"/>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0547" name="Group 307">
                  <a:extLst>
                    <a:ext uri="{FF2B5EF4-FFF2-40B4-BE49-F238E27FC236}">
                      <a16:creationId xmlns:a16="http://schemas.microsoft.com/office/drawing/2014/main" id="{3E2C33EF-1518-4D26-8A4A-2D5EA2EF8D54}"/>
                    </a:ext>
                  </a:extLst>
                </p:cNvPr>
                <p:cNvGrpSpPr>
                  <a:grpSpLocks/>
                </p:cNvGrpSpPr>
                <p:nvPr userDrawn="1"/>
              </p:nvGrpSpPr>
              <p:grpSpPr bwMode="auto">
                <a:xfrm>
                  <a:off x="4755" y="144"/>
                  <a:ext cx="975" cy="4012"/>
                  <a:chOff x="4755" y="144"/>
                  <a:chExt cx="975" cy="4012"/>
                </a:xfrm>
              </p:grpSpPr>
              <p:grpSp>
                <p:nvGrpSpPr>
                  <p:cNvPr id="10541" name="Group 301">
                    <a:extLst>
                      <a:ext uri="{FF2B5EF4-FFF2-40B4-BE49-F238E27FC236}">
                        <a16:creationId xmlns:a16="http://schemas.microsoft.com/office/drawing/2014/main" id="{0D3EB2BB-C3B0-410F-BE55-7863CA67E4A7}"/>
                      </a:ext>
                    </a:extLst>
                  </p:cNvPr>
                  <p:cNvGrpSpPr>
                    <a:grpSpLocks/>
                  </p:cNvGrpSpPr>
                  <p:nvPr userDrawn="1"/>
                </p:nvGrpSpPr>
                <p:grpSpPr bwMode="auto">
                  <a:xfrm>
                    <a:off x="4755" y="144"/>
                    <a:ext cx="975" cy="947"/>
                    <a:chOff x="4755" y="144"/>
                    <a:chExt cx="975" cy="947"/>
                  </a:xfrm>
                </p:grpSpPr>
                <p:sp>
                  <p:nvSpPr>
                    <p:cNvPr id="10492" name="Line 252">
                      <a:extLst>
                        <a:ext uri="{FF2B5EF4-FFF2-40B4-BE49-F238E27FC236}">
                          <a16:creationId xmlns:a16="http://schemas.microsoft.com/office/drawing/2014/main" id="{0A73EA22-0F5E-4E5E-8B96-2AD05FD2BA8E}"/>
                        </a:ext>
                      </a:extLst>
                    </p:cNvPr>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93" name="Line 253">
                      <a:extLst>
                        <a:ext uri="{FF2B5EF4-FFF2-40B4-BE49-F238E27FC236}">
                          <a16:creationId xmlns:a16="http://schemas.microsoft.com/office/drawing/2014/main" id="{490EE38F-AB0A-40F4-A071-7FF5A9BC08DE}"/>
                        </a:ext>
                      </a:extLst>
                    </p:cNvPr>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94" name="Line 254">
                      <a:extLst>
                        <a:ext uri="{FF2B5EF4-FFF2-40B4-BE49-F238E27FC236}">
                          <a16:creationId xmlns:a16="http://schemas.microsoft.com/office/drawing/2014/main" id="{99AFE135-B8CE-494E-AA24-C7BA7FDDEC50}"/>
                        </a:ext>
                      </a:extLst>
                    </p:cNvPr>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95" name="Line 255">
                      <a:extLst>
                        <a:ext uri="{FF2B5EF4-FFF2-40B4-BE49-F238E27FC236}">
                          <a16:creationId xmlns:a16="http://schemas.microsoft.com/office/drawing/2014/main" id="{0141B67B-6402-44D2-862E-BFCACE01C46D}"/>
                        </a:ext>
                      </a:extLst>
                    </p:cNvPr>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96" name="Line 256">
                      <a:extLst>
                        <a:ext uri="{FF2B5EF4-FFF2-40B4-BE49-F238E27FC236}">
                          <a16:creationId xmlns:a16="http://schemas.microsoft.com/office/drawing/2014/main" id="{B16996AB-2DFB-449C-81C3-CC6E051B859D}"/>
                        </a:ext>
                      </a:extLst>
                    </p:cNvPr>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97" name="Line 257">
                      <a:extLst>
                        <a:ext uri="{FF2B5EF4-FFF2-40B4-BE49-F238E27FC236}">
                          <a16:creationId xmlns:a16="http://schemas.microsoft.com/office/drawing/2014/main" id="{F2A38B5E-6FC1-4626-8DF6-8D6670A316F4}"/>
                        </a:ext>
                      </a:extLst>
                    </p:cNvPr>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98" name="Line 258">
                      <a:extLst>
                        <a:ext uri="{FF2B5EF4-FFF2-40B4-BE49-F238E27FC236}">
                          <a16:creationId xmlns:a16="http://schemas.microsoft.com/office/drawing/2014/main" id="{3D6D582B-F1FB-44D0-BFA8-3ABD3172F4F0}"/>
                        </a:ext>
                      </a:extLst>
                    </p:cNvPr>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99" name="Line 259">
                      <a:extLst>
                        <a:ext uri="{FF2B5EF4-FFF2-40B4-BE49-F238E27FC236}">
                          <a16:creationId xmlns:a16="http://schemas.microsoft.com/office/drawing/2014/main" id="{4927D2D4-762B-407C-A62C-BF85A9D39199}"/>
                        </a:ext>
                      </a:extLst>
                    </p:cNvPr>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500" name="Group 260">
                    <a:extLst>
                      <a:ext uri="{FF2B5EF4-FFF2-40B4-BE49-F238E27FC236}">
                        <a16:creationId xmlns:a16="http://schemas.microsoft.com/office/drawing/2014/main" id="{3AAA5261-3196-47DF-B4E5-AC862602772D}"/>
                      </a:ext>
                    </a:extLst>
                  </p:cNvPr>
                  <p:cNvGrpSpPr>
                    <a:grpSpLocks/>
                  </p:cNvGrpSpPr>
                  <p:nvPr/>
                </p:nvGrpSpPr>
                <p:grpSpPr bwMode="auto">
                  <a:xfrm>
                    <a:off x="4755" y="1166"/>
                    <a:ext cx="975" cy="947"/>
                    <a:chOff x="288" y="528"/>
                    <a:chExt cx="1680" cy="1632"/>
                  </a:xfrm>
                </p:grpSpPr>
                <p:sp>
                  <p:nvSpPr>
                    <p:cNvPr id="10501" name="Line 261">
                      <a:extLst>
                        <a:ext uri="{FF2B5EF4-FFF2-40B4-BE49-F238E27FC236}">
                          <a16:creationId xmlns:a16="http://schemas.microsoft.com/office/drawing/2014/main" id="{A1BDCE2D-8FA3-4251-950D-612962537522}"/>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02" name="Line 262">
                      <a:extLst>
                        <a:ext uri="{FF2B5EF4-FFF2-40B4-BE49-F238E27FC236}">
                          <a16:creationId xmlns:a16="http://schemas.microsoft.com/office/drawing/2014/main" id="{7852682F-F767-4B68-8205-4FA184D28D74}"/>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03" name="Line 263">
                      <a:extLst>
                        <a:ext uri="{FF2B5EF4-FFF2-40B4-BE49-F238E27FC236}">
                          <a16:creationId xmlns:a16="http://schemas.microsoft.com/office/drawing/2014/main" id="{9BEF11BC-AD0A-4D93-A4A0-BDE7B4498D9D}"/>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04" name="Line 264">
                      <a:extLst>
                        <a:ext uri="{FF2B5EF4-FFF2-40B4-BE49-F238E27FC236}">
                          <a16:creationId xmlns:a16="http://schemas.microsoft.com/office/drawing/2014/main" id="{B4E6F7F8-AE66-470E-9391-D5C07E19FA4D}"/>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05" name="Line 265">
                      <a:extLst>
                        <a:ext uri="{FF2B5EF4-FFF2-40B4-BE49-F238E27FC236}">
                          <a16:creationId xmlns:a16="http://schemas.microsoft.com/office/drawing/2014/main" id="{51F7F66C-A189-40EA-9D24-FB5CA144762D}"/>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06" name="Line 266">
                      <a:extLst>
                        <a:ext uri="{FF2B5EF4-FFF2-40B4-BE49-F238E27FC236}">
                          <a16:creationId xmlns:a16="http://schemas.microsoft.com/office/drawing/2014/main" id="{DCC23508-C904-4E5B-87A6-DCD0A80245A6}"/>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07" name="Line 267">
                      <a:extLst>
                        <a:ext uri="{FF2B5EF4-FFF2-40B4-BE49-F238E27FC236}">
                          <a16:creationId xmlns:a16="http://schemas.microsoft.com/office/drawing/2014/main" id="{7250B1F5-A89C-41E6-BC12-F5194C28D81B}"/>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08" name="Line 268">
                      <a:extLst>
                        <a:ext uri="{FF2B5EF4-FFF2-40B4-BE49-F238E27FC236}">
                          <a16:creationId xmlns:a16="http://schemas.microsoft.com/office/drawing/2014/main" id="{D3301A55-6822-4BB5-8903-3B1CEF9DB661}"/>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509" name="Group 269">
                    <a:extLst>
                      <a:ext uri="{FF2B5EF4-FFF2-40B4-BE49-F238E27FC236}">
                        <a16:creationId xmlns:a16="http://schemas.microsoft.com/office/drawing/2014/main" id="{7ECDEABA-1B10-4781-A9A8-2A2ABEE4B59F}"/>
                      </a:ext>
                    </a:extLst>
                  </p:cNvPr>
                  <p:cNvGrpSpPr>
                    <a:grpSpLocks/>
                  </p:cNvGrpSpPr>
                  <p:nvPr/>
                </p:nvGrpSpPr>
                <p:grpSpPr bwMode="auto">
                  <a:xfrm>
                    <a:off x="4755" y="2187"/>
                    <a:ext cx="975" cy="947"/>
                    <a:chOff x="288" y="528"/>
                    <a:chExt cx="1680" cy="1632"/>
                  </a:xfrm>
                </p:grpSpPr>
                <p:sp>
                  <p:nvSpPr>
                    <p:cNvPr id="10510" name="Line 270">
                      <a:extLst>
                        <a:ext uri="{FF2B5EF4-FFF2-40B4-BE49-F238E27FC236}">
                          <a16:creationId xmlns:a16="http://schemas.microsoft.com/office/drawing/2014/main" id="{DD44D2D3-D40A-42DA-B03F-95F3DF00F1D9}"/>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11" name="Line 271">
                      <a:extLst>
                        <a:ext uri="{FF2B5EF4-FFF2-40B4-BE49-F238E27FC236}">
                          <a16:creationId xmlns:a16="http://schemas.microsoft.com/office/drawing/2014/main" id="{A046657E-77E2-4A09-BB4B-0FD44B88EA7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12" name="Line 272">
                      <a:extLst>
                        <a:ext uri="{FF2B5EF4-FFF2-40B4-BE49-F238E27FC236}">
                          <a16:creationId xmlns:a16="http://schemas.microsoft.com/office/drawing/2014/main" id="{F2CBD9B2-090E-4DC3-ABA7-64C02D4139DF}"/>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13" name="Line 273">
                      <a:extLst>
                        <a:ext uri="{FF2B5EF4-FFF2-40B4-BE49-F238E27FC236}">
                          <a16:creationId xmlns:a16="http://schemas.microsoft.com/office/drawing/2014/main" id="{72C8C54D-2D38-4DC3-A236-48B7C394381B}"/>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14" name="Line 274">
                      <a:extLst>
                        <a:ext uri="{FF2B5EF4-FFF2-40B4-BE49-F238E27FC236}">
                          <a16:creationId xmlns:a16="http://schemas.microsoft.com/office/drawing/2014/main" id="{B3AD1E91-3EB6-4510-A70A-EAEF9B1281A2}"/>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15" name="Line 275">
                      <a:extLst>
                        <a:ext uri="{FF2B5EF4-FFF2-40B4-BE49-F238E27FC236}">
                          <a16:creationId xmlns:a16="http://schemas.microsoft.com/office/drawing/2014/main" id="{F497E630-2537-42D8-8EFF-55D9C5D03CB4}"/>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16" name="Line 276">
                      <a:extLst>
                        <a:ext uri="{FF2B5EF4-FFF2-40B4-BE49-F238E27FC236}">
                          <a16:creationId xmlns:a16="http://schemas.microsoft.com/office/drawing/2014/main" id="{05E588B4-C20A-4B81-9225-8B032810AF44}"/>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17" name="Line 277">
                      <a:extLst>
                        <a:ext uri="{FF2B5EF4-FFF2-40B4-BE49-F238E27FC236}">
                          <a16:creationId xmlns:a16="http://schemas.microsoft.com/office/drawing/2014/main" id="{2C25866F-ECD5-452E-9977-8233355546D6}"/>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518" name="Group 278">
                    <a:extLst>
                      <a:ext uri="{FF2B5EF4-FFF2-40B4-BE49-F238E27FC236}">
                        <a16:creationId xmlns:a16="http://schemas.microsoft.com/office/drawing/2014/main" id="{3AE45264-0480-4D48-ADD8-C11E840669ED}"/>
                      </a:ext>
                    </a:extLst>
                  </p:cNvPr>
                  <p:cNvGrpSpPr>
                    <a:grpSpLocks/>
                  </p:cNvGrpSpPr>
                  <p:nvPr/>
                </p:nvGrpSpPr>
                <p:grpSpPr bwMode="auto">
                  <a:xfrm>
                    <a:off x="4755" y="3209"/>
                    <a:ext cx="975" cy="947"/>
                    <a:chOff x="288" y="528"/>
                    <a:chExt cx="1680" cy="1632"/>
                  </a:xfrm>
                </p:grpSpPr>
                <p:sp>
                  <p:nvSpPr>
                    <p:cNvPr id="10519" name="Line 279">
                      <a:extLst>
                        <a:ext uri="{FF2B5EF4-FFF2-40B4-BE49-F238E27FC236}">
                          <a16:creationId xmlns:a16="http://schemas.microsoft.com/office/drawing/2014/main" id="{47FD88A4-8015-4E06-941F-A90520510766}"/>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20" name="Line 280">
                      <a:extLst>
                        <a:ext uri="{FF2B5EF4-FFF2-40B4-BE49-F238E27FC236}">
                          <a16:creationId xmlns:a16="http://schemas.microsoft.com/office/drawing/2014/main" id="{5CD80354-70D0-4E27-AA34-092F9EAABA9B}"/>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21" name="Line 281">
                      <a:extLst>
                        <a:ext uri="{FF2B5EF4-FFF2-40B4-BE49-F238E27FC236}">
                          <a16:creationId xmlns:a16="http://schemas.microsoft.com/office/drawing/2014/main" id="{2D1869F1-6883-4579-9195-0542DBDC760C}"/>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22" name="Line 282">
                      <a:extLst>
                        <a:ext uri="{FF2B5EF4-FFF2-40B4-BE49-F238E27FC236}">
                          <a16:creationId xmlns:a16="http://schemas.microsoft.com/office/drawing/2014/main" id="{61B2D2DB-6F69-4D1B-A0F5-4026D87B71E3}"/>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23" name="Line 283">
                      <a:extLst>
                        <a:ext uri="{FF2B5EF4-FFF2-40B4-BE49-F238E27FC236}">
                          <a16:creationId xmlns:a16="http://schemas.microsoft.com/office/drawing/2014/main" id="{3CC7D1A5-35D2-48E7-8847-8B780AFEE19C}"/>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24" name="Line 284">
                      <a:extLst>
                        <a:ext uri="{FF2B5EF4-FFF2-40B4-BE49-F238E27FC236}">
                          <a16:creationId xmlns:a16="http://schemas.microsoft.com/office/drawing/2014/main" id="{2A74271B-273E-4B36-A2DB-F032D6B5276E}"/>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25" name="Line 285">
                      <a:extLst>
                        <a:ext uri="{FF2B5EF4-FFF2-40B4-BE49-F238E27FC236}">
                          <a16:creationId xmlns:a16="http://schemas.microsoft.com/office/drawing/2014/main" id="{00DCA504-A476-48AC-AF40-EFD296C617BD}"/>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26" name="Line 286">
                      <a:extLst>
                        <a:ext uri="{FF2B5EF4-FFF2-40B4-BE49-F238E27FC236}">
                          <a16:creationId xmlns:a16="http://schemas.microsoft.com/office/drawing/2014/main" id="{8694533B-41D5-4662-910D-D01523CE5CA2}"/>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grpSp>
            <p:nvGrpSpPr>
              <p:cNvPr id="10546" name="Group 306">
                <a:extLst>
                  <a:ext uri="{FF2B5EF4-FFF2-40B4-BE49-F238E27FC236}">
                    <a16:creationId xmlns:a16="http://schemas.microsoft.com/office/drawing/2014/main" id="{7CC46EF0-3911-4A28-B201-5E9E5FC9AE67}"/>
                  </a:ext>
                </a:extLst>
              </p:cNvPr>
              <p:cNvGrpSpPr>
                <a:grpSpLocks/>
              </p:cNvGrpSpPr>
              <p:nvPr userDrawn="1"/>
            </p:nvGrpSpPr>
            <p:grpSpPr bwMode="auto">
              <a:xfrm>
                <a:off x="3" y="68"/>
                <a:ext cx="5730" cy="0"/>
                <a:chOff x="3" y="68"/>
                <a:chExt cx="5730" cy="0"/>
              </a:xfrm>
            </p:grpSpPr>
            <p:sp>
              <p:nvSpPr>
                <p:cNvPr id="10530" name="Line 290">
                  <a:extLst>
                    <a:ext uri="{FF2B5EF4-FFF2-40B4-BE49-F238E27FC236}">
                      <a16:creationId xmlns:a16="http://schemas.microsoft.com/office/drawing/2014/main" id="{3C5BABC1-AE97-49EF-8DC9-185F61C854FB}"/>
                    </a:ext>
                  </a:extLst>
                </p:cNvPr>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1" name="Line 291">
                  <a:extLst>
                    <a:ext uri="{FF2B5EF4-FFF2-40B4-BE49-F238E27FC236}">
                      <a16:creationId xmlns:a16="http://schemas.microsoft.com/office/drawing/2014/main" id="{7310B832-5335-4FEE-9F4D-EE447581DC5A}"/>
                    </a:ext>
                  </a:extLst>
                </p:cNvPr>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2" name="Line 292">
                  <a:extLst>
                    <a:ext uri="{FF2B5EF4-FFF2-40B4-BE49-F238E27FC236}">
                      <a16:creationId xmlns:a16="http://schemas.microsoft.com/office/drawing/2014/main" id="{E7422CAB-EB6C-421E-8D73-13002590806C}"/>
                    </a:ext>
                  </a:extLst>
                </p:cNvPr>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3" name="Line 293">
                  <a:extLst>
                    <a:ext uri="{FF2B5EF4-FFF2-40B4-BE49-F238E27FC236}">
                      <a16:creationId xmlns:a16="http://schemas.microsoft.com/office/drawing/2014/main" id="{DCE9DA24-C79C-498C-971E-92CF2221CEF2}"/>
                    </a:ext>
                  </a:extLst>
                </p:cNvPr>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4" name="Line 294">
                  <a:extLst>
                    <a:ext uri="{FF2B5EF4-FFF2-40B4-BE49-F238E27FC236}">
                      <a16:creationId xmlns:a16="http://schemas.microsoft.com/office/drawing/2014/main" id="{94939AD1-BA89-4B8C-BD1B-E568FEB197D3}"/>
                    </a:ext>
                  </a:extLst>
                </p:cNvPr>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5" name="Line 295">
                  <a:extLst>
                    <a:ext uri="{FF2B5EF4-FFF2-40B4-BE49-F238E27FC236}">
                      <a16:creationId xmlns:a16="http://schemas.microsoft.com/office/drawing/2014/main" id="{1870F7EC-44E6-449C-B550-3C89EFAA75CA}"/>
                    </a:ext>
                  </a:extLst>
                </p:cNvPr>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6" name="Line 296">
                  <a:extLst>
                    <a:ext uri="{FF2B5EF4-FFF2-40B4-BE49-F238E27FC236}">
                      <a16:creationId xmlns:a16="http://schemas.microsoft.com/office/drawing/2014/main" id="{855B1ABC-BE3B-4768-AD00-97983FBFA866}"/>
                    </a:ext>
                  </a:extLst>
                </p:cNvPr>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7" name="Line 297">
                  <a:extLst>
                    <a:ext uri="{FF2B5EF4-FFF2-40B4-BE49-F238E27FC236}">
                      <a16:creationId xmlns:a16="http://schemas.microsoft.com/office/drawing/2014/main" id="{D93436FF-1AB7-4AF1-9103-1B259FDFCC96}"/>
                    </a:ext>
                  </a:extLst>
                </p:cNvPr>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8" name="Line 298">
                  <a:extLst>
                    <a:ext uri="{FF2B5EF4-FFF2-40B4-BE49-F238E27FC236}">
                      <a16:creationId xmlns:a16="http://schemas.microsoft.com/office/drawing/2014/main" id="{E57FA148-A1E4-4CE2-8356-87F9E50E64DA}"/>
                    </a:ext>
                  </a:extLst>
                </p:cNvPr>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39" name="Line 299">
                  <a:extLst>
                    <a:ext uri="{FF2B5EF4-FFF2-40B4-BE49-F238E27FC236}">
                      <a16:creationId xmlns:a16="http://schemas.microsoft.com/office/drawing/2014/main" id="{1EDB7649-6788-4B5A-AC0B-06C812D941D3}"/>
                    </a:ext>
                  </a:extLst>
                </p:cNvPr>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40" name="Line 300">
                  <a:extLst>
                    <a:ext uri="{FF2B5EF4-FFF2-40B4-BE49-F238E27FC236}">
                      <a16:creationId xmlns:a16="http://schemas.microsoft.com/office/drawing/2014/main" id="{E8AFF009-55CE-4736-BB85-55E0AF4694AA}"/>
                    </a:ext>
                  </a:extLst>
                </p:cNvPr>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0555" name="Group 315">
              <a:extLst>
                <a:ext uri="{FF2B5EF4-FFF2-40B4-BE49-F238E27FC236}">
                  <a16:creationId xmlns:a16="http://schemas.microsoft.com/office/drawing/2014/main" id="{4B760E39-8D7D-4103-A01F-E081FB4F1DD4}"/>
                </a:ext>
              </a:extLst>
            </p:cNvPr>
            <p:cNvGrpSpPr>
              <a:grpSpLocks/>
            </p:cNvGrpSpPr>
            <p:nvPr/>
          </p:nvGrpSpPr>
          <p:grpSpPr bwMode="auto">
            <a:xfrm>
              <a:off x="336" y="1200"/>
              <a:ext cx="5088" cy="1056"/>
              <a:chOff x="336" y="1200"/>
              <a:chExt cx="5088" cy="1056"/>
            </a:xfrm>
          </p:grpSpPr>
          <p:sp>
            <p:nvSpPr>
              <p:cNvPr id="10249" name="Rectangle 9">
                <a:extLst>
                  <a:ext uri="{FF2B5EF4-FFF2-40B4-BE49-F238E27FC236}">
                    <a16:creationId xmlns:a16="http://schemas.microsoft.com/office/drawing/2014/main" id="{147C3E32-88C5-47FE-9BBF-C153E51CD7A4}"/>
                  </a:ext>
                </a:extLst>
              </p:cNvPr>
              <p:cNvSpPr>
                <a:spLocks noChangeArrowheads="1"/>
              </p:cNvSpPr>
              <p:nvPr userDrawn="1"/>
            </p:nvSpPr>
            <p:spPr bwMode="auto">
              <a:xfrm>
                <a:off x="2880" y="1200"/>
                <a:ext cx="2544" cy="528"/>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50" name="Rectangle 10">
                <a:extLst>
                  <a:ext uri="{FF2B5EF4-FFF2-40B4-BE49-F238E27FC236}">
                    <a16:creationId xmlns:a16="http://schemas.microsoft.com/office/drawing/2014/main" id="{90BE867D-79FB-40C8-BFDA-7E818B202007}"/>
                  </a:ext>
                </a:extLst>
              </p:cNvPr>
              <p:cNvSpPr>
                <a:spLocks noChangeArrowheads="1"/>
              </p:cNvSpPr>
              <p:nvPr userDrawn="1"/>
            </p:nvSpPr>
            <p:spPr bwMode="auto">
              <a:xfrm>
                <a:off x="2880" y="1728"/>
                <a:ext cx="2544" cy="52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51" name="Rectangle 11">
                <a:extLst>
                  <a:ext uri="{FF2B5EF4-FFF2-40B4-BE49-F238E27FC236}">
                    <a16:creationId xmlns:a16="http://schemas.microsoft.com/office/drawing/2014/main" id="{0B19748A-796D-4352-AD63-D26259A534C0}"/>
                  </a:ext>
                </a:extLst>
              </p:cNvPr>
              <p:cNvSpPr>
                <a:spLocks noChangeArrowheads="1"/>
              </p:cNvSpPr>
              <p:nvPr userDrawn="1"/>
            </p:nvSpPr>
            <p:spPr bwMode="auto">
              <a:xfrm>
                <a:off x="336" y="1728"/>
                <a:ext cx="2544" cy="528"/>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52" name="Rectangle 12">
                <a:extLst>
                  <a:ext uri="{FF2B5EF4-FFF2-40B4-BE49-F238E27FC236}">
                    <a16:creationId xmlns:a16="http://schemas.microsoft.com/office/drawing/2014/main" id="{EFC33866-30CF-4E3D-9C45-BBE3BA6C0E16}"/>
                  </a:ext>
                </a:extLst>
              </p:cNvPr>
              <p:cNvSpPr>
                <a:spLocks noChangeArrowheads="1"/>
              </p:cNvSpPr>
              <p:nvPr userDrawn="1"/>
            </p:nvSpPr>
            <p:spPr bwMode="auto">
              <a:xfrm>
                <a:off x="336" y="1200"/>
                <a:ext cx="2544" cy="52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53" name="Rectangle 13">
                <a:extLst>
                  <a:ext uri="{FF2B5EF4-FFF2-40B4-BE49-F238E27FC236}">
                    <a16:creationId xmlns:a16="http://schemas.microsoft.com/office/drawing/2014/main" id="{F8A0E753-47E5-4D17-A05D-3350DFB9F08C}"/>
                  </a:ext>
                </a:extLst>
              </p:cNvPr>
              <p:cNvSpPr>
                <a:spLocks noChangeArrowheads="1"/>
              </p:cNvSpPr>
              <p:nvPr userDrawn="1"/>
            </p:nvSpPr>
            <p:spPr bwMode="white">
              <a:xfrm>
                <a:off x="432" y="1296"/>
                <a:ext cx="4896" cy="8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527" name="Group 287">
              <a:extLst>
                <a:ext uri="{FF2B5EF4-FFF2-40B4-BE49-F238E27FC236}">
                  <a16:creationId xmlns:a16="http://schemas.microsoft.com/office/drawing/2014/main" id="{1E6643CC-8C6B-4A8E-987D-82A33CC2F690}"/>
                </a:ext>
              </a:extLst>
            </p:cNvPr>
            <p:cNvGrpSpPr>
              <a:grpSpLocks/>
            </p:cNvGrpSpPr>
            <p:nvPr/>
          </p:nvGrpSpPr>
          <p:grpSpPr bwMode="auto">
            <a:xfrm>
              <a:off x="192" y="4273"/>
              <a:ext cx="5328" cy="47"/>
              <a:chOff x="192" y="3840"/>
              <a:chExt cx="5328" cy="47"/>
            </a:xfrm>
          </p:grpSpPr>
          <p:grpSp>
            <p:nvGrpSpPr>
              <p:cNvPr id="10313" name="Group 73">
                <a:extLst>
                  <a:ext uri="{FF2B5EF4-FFF2-40B4-BE49-F238E27FC236}">
                    <a16:creationId xmlns:a16="http://schemas.microsoft.com/office/drawing/2014/main" id="{E55B811E-2D05-4D7F-9034-65B390A95BA3}"/>
                  </a:ext>
                </a:extLst>
              </p:cNvPr>
              <p:cNvGrpSpPr>
                <a:grpSpLocks/>
              </p:cNvGrpSpPr>
              <p:nvPr userDrawn="1"/>
            </p:nvGrpSpPr>
            <p:grpSpPr bwMode="auto">
              <a:xfrm>
                <a:off x="192" y="3840"/>
                <a:ext cx="624" cy="47"/>
                <a:chOff x="624" y="3706"/>
                <a:chExt cx="1056" cy="106"/>
              </a:xfrm>
            </p:grpSpPr>
            <p:sp>
              <p:nvSpPr>
                <p:cNvPr id="10256" name="Rectangle 16">
                  <a:extLst>
                    <a:ext uri="{FF2B5EF4-FFF2-40B4-BE49-F238E27FC236}">
                      <a16:creationId xmlns:a16="http://schemas.microsoft.com/office/drawing/2014/main" id="{07659EA4-5536-4D25-A7E0-EC6399180A54}"/>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57" name="Rectangle 17">
                  <a:extLst>
                    <a:ext uri="{FF2B5EF4-FFF2-40B4-BE49-F238E27FC236}">
                      <a16:creationId xmlns:a16="http://schemas.microsoft.com/office/drawing/2014/main" id="{05D2770A-E170-4526-B0F3-250E76B8A812}"/>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12" name="Group 72">
                <a:extLst>
                  <a:ext uri="{FF2B5EF4-FFF2-40B4-BE49-F238E27FC236}">
                    <a16:creationId xmlns:a16="http://schemas.microsoft.com/office/drawing/2014/main" id="{5A9F2FB5-C83E-41C9-8460-CBC892C44706}"/>
                  </a:ext>
                </a:extLst>
              </p:cNvPr>
              <p:cNvGrpSpPr>
                <a:grpSpLocks/>
              </p:cNvGrpSpPr>
              <p:nvPr userDrawn="1"/>
            </p:nvGrpSpPr>
            <p:grpSpPr bwMode="auto">
              <a:xfrm>
                <a:off x="864" y="3840"/>
                <a:ext cx="624" cy="47"/>
                <a:chOff x="624" y="3600"/>
                <a:chExt cx="1056" cy="106"/>
              </a:xfrm>
            </p:grpSpPr>
            <p:sp>
              <p:nvSpPr>
                <p:cNvPr id="10255" name="Rectangle 15">
                  <a:extLst>
                    <a:ext uri="{FF2B5EF4-FFF2-40B4-BE49-F238E27FC236}">
                      <a16:creationId xmlns:a16="http://schemas.microsoft.com/office/drawing/2014/main" id="{AC3A48DA-A176-4E30-A2C7-441AEDDAE987}"/>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58" name="Rectangle 18">
                  <a:extLst>
                    <a:ext uri="{FF2B5EF4-FFF2-40B4-BE49-F238E27FC236}">
                      <a16:creationId xmlns:a16="http://schemas.microsoft.com/office/drawing/2014/main" id="{CCA4C7D7-C9D1-444D-AFFA-C87893707D4B}"/>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14" name="Group 74">
                <a:extLst>
                  <a:ext uri="{FF2B5EF4-FFF2-40B4-BE49-F238E27FC236}">
                    <a16:creationId xmlns:a16="http://schemas.microsoft.com/office/drawing/2014/main" id="{25A2297A-7E4E-4241-847A-EB4A4CA87413}"/>
                  </a:ext>
                </a:extLst>
              </p:cNvPr>
              <p:cNvGrpSpPr>
                <a:grpSpLocks/>
              </p:cNvGrpSpPr>
              <p:nvPr userDrawn="1"/>
            </p:nvGrpSpPr>
            <p:grpSpPr bwMode="auto">
              <a:xfrm>
                <a:off x="1536" y="3840"/>
                <a:ext cx="624" cy="47"/>
                <a:chOff x="624" y="3706"/>
                <a:chExt cx="1056" cy="106"/>
              </a:xfrm>
            </p:grpSpPr>
            <p:sp>
              <p:nvSpPr>
                <p:cNvPr id="10315" name="Rectangle 75">
                  <a:extLst>
                    <a:ext uri="{FF2B5EF4-FFF2-40B4-BE49-F238E27FC236}">
                      <a16:creationId xmlns:a16="http://schemas.microsoft.com/office/drawing/2014/main" id="{0B608939-8CD6-451F-9BF5-C438A8BB6457}"/>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16" name="Rectangle 76">
                  <a:extLst>
                    <a:ext uri="{FF2B5EF4-FFF2-40B4-BE49-F238E27FC236}">
                      <a16:creationId xmlns:a16="http://schemas.microsoft.com/office/drawing/2014/main" id="{68F8FDBD-B1EC-479F-9643-AF0867A85B38}"/>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17" name="Group 77">
                <a:extLst>
                  <a:ext uri="{FF2B5EF4-FFF2-40B4-BE49-F238E27FC236}">
                    <a16:creationId xmlns:a16="http://schemas.microsoft.com/office/drawing/2014/main" id="{33840222-4E4F-4B48-81EC-B05A6E61D74E}"/>
                  </a:ext>
                </a:extLst>
              </p:cNvPr>
              <p:cNvGrpSpPr>
                <a:grpSpLocks/>
              </p:cNvGrpSpPr>
              <p:nvPr userDrawn="1"/>
            </p:nvGrpSpPr>
            <p:grpSpPr bwMode="auto">
              <a:xfrm>
                <a:off x="2208" y="3840"/>
                <a:ext cx="624" cy="47"/>
                <a:chOff x="624" y="3600"/>
                <a:chExt cx="1056" cy="106"/>
              </a:xfrm>
            </p:grpSpPr>
            <p:sp>
              <p:nvSpPr>
                <p:cNvPr id="10318" name="Rectangle 78">
                  <a:extLst>
                    <a:ext uri="{FF2B5EF4-FFF2-40B4-BE49-F238E27FC236}">
                      <a16:creationId xmlns:a16="http://schemas.microsoft.com/office/drawing/2014/main" id="{2DE0E53B-BA35-44A7-AC11-CF2A5963805D}"/>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19" name="Rectangle 79">
                  <a:extLst>
                    <a:ext uri="{FF2B5EF4-FFF2-40B4-BE49-F238E27FC236}">
                      <a16:creationId xmlns:a16="http://schemas.microsoft.com/office/drawing/2014/main" id="{6B3B1531-E0F0-4D66-85A4-EA25A56226EB}"/>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20" name="Group 80">
                <a:extLst>
                  <a:ext uri="{FF2B5EF4-FFF2-40B4-BE49-F238E27FC236}">
                    <a16:creationId xmlns:a16="http://schemas.microsoft.com/office/drawing/2014/main" id="{2E58F8D2-F4AC-4490-A235-C4FCFF659138}"/>
                  </a:ext>
                </a:extLst>
              </p:cNvPr>
              <p:cNvGrpSpPr>
                <a:grpSpLocks/>
              </p:cNvGrpSpPr>
              <p:nvPr userDrawn="1"/>
            </p:nvGrpSpPr>
            <p:grpSpPr bwMode="auto">
              <a:xfrm>
                <a:off x="2880" y="3840"/>
                <a:ext cx="624" cy="47"/>
                <a:chOff x="624" y="3706"/>
                <a:chExt cx="1056" cy="106"/>
              </a:xfrm>
            </p:grpSpPr>
            <p:sp>
              <p:nvSpPr>
                <p:cNvPr id="10321" name="Rectangle 81">
                  <a:extLst>
                    <a:ext uri="{FF2B5EF4-FFF2-40B4-BE49-F238E27FC236}">
                      <a16:creationId xmlns:a16="http://schemas.microsoft.com/office/drawing/2014/main" id="{52E2F3CD-FF04-47F1-93DF-47FABDC4B1AB}"/>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22" name="Rectangle 82">
                  <a:extLst>
                    <a:ext uri="{FF2B5EF4-FFF2-40B4-BE49-F238E27FC236}">
                      <a16:creationId xmlns:a16="http://schemas.microsoft.com/office/drawing/2014/main" id="{ED26AB15-2073-4D54-A318-31D3712E3649}"/>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23" name="Group 83">
                <a:extLst>
                  <a:ext uri="{FF2B5EF4-FFF2-40B4-BE49-F238E27FC236}">
                    <a16:creationId xmlns:a16="http://schemas.microsoft.com/office/drawing/2014/main" id="{C7C79988-1D87-4380-8C70-1C11AA4BC3F7}"/>
                  </a:ext>
                </a:extLst>
              </p:cNvPr>
              <p:cNvGrpSpPr>
                <a:grpSpLocks/>
              </p:cNvGrpSpPr>
              <p:nvPr userDrawn="1"/>
            </p:nvGrpSpPr>
            <p:grpSpPr bwMode="auto">
              <a:xfrm>
                <a:off x="3552" y="3840"/>
                <a:ext cx="624" cy="47"/>
                <a:chOff x="624" y="3600"/>
                <a:chExt cx="1056" cy="106"/>
              </a:xfrm>
            </p:grpSpPr>
            <p:sp>
              <p:nvSpPr>
                <p:cNvPr id="10324" name="Rectangle 84">
                  <a:extLst>
                    <a:ext uri="{FF2B5EF4-FFF2-40B4-BE49-F238E27FC236}">
                      <a16:creationId xmlns:a16="http://schemas.microsoft.com/office/drawing/2014/main" id="{EC96CF10-0013-45E8-B4F7-6EFD57D37F6C}"/>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25" name="Rectangle 85">
                  <a:extLst>
                    <a:ext uri="{FF2B5EF4-FFF2-40B4-BE49-F238E27FC236}">
                      <a16:creationId xmlns:a16="http://schemas.microsoft.com/office/drawing/2014/main" id="{FF566BCD-789E-4F18-8435-278D4EA6A214}"/>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26" name="Group 86">
                <a:extLst>
                  <a:ext uri="{FF2B5EF4-FFF2-40B4-BE49-F238E27FC236}">
                    <a16:creationId xmlns:a16="http://schemas.microsoft.com/office/drawing/2014/main" id="{FC80380F-413C-4959-BC72-7E21E3CD739B}"/>
                  </a:ext>
                </a:extLst>
              </p:cNvPr>
              <p:cNvGrpSpPr>
                <a:grpSpLocks/>
              </p:cNvGrpSpPr>
              <p:nvPr userDrawn="1"/>
            </p:nvGrpSpPr>
            <p:grpSpPr bwMode="auto">
              <a:xfrm>
                <a:off x="4224" y="3840"/>
                <a:ext cx="624" cy="47"/>
                <a:chOff x="624" y="3706"/>
                <a:chExt cx="1056" cy="106"/>
              </a:xfrm>
            </p:grpSpPr>
            <p:sp>
              <p:nvSpPr>
                <p:cNvPr id="10327" name="Rectangle 87">
                  <a:extLst>
                    <a:ext uri="{FF2B5EF4-FFF2-40B4-BE49-F238E27FC236}">
                      <a16:creationId xmlns:a16="http://schemas.microsoft.com/office/drawing/2014/main" id="{0B730ABD-C9FF-446C-8577-8706D1444E47}"/>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28" name="Rectangle 88">
                  <a:extLst>
                    <a:ext uri="{FF2B5EF4-FFF2-40B4-BE49-F238E27FC236}">
                      <a16:creationId xmlns:a16="http://schemas.microsoft.com/office/drawing/2014/main" id="{23E5625D-06F7-4A73-A87C-30CE4817C29F}"/>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329" name="Group 89">
                <a:extLst>
                  <a:ext uri="{FF2B5EF4-FFF2-40B4-BE49-F238E27FC236}">
                    <a16:creationId xmlns:a16="http://schemas.microsoft.com/office/drawing/2014/main" id="{D1927635-BDA3-4917-A349-908CFD15C6DC}"/>
                  </a:ext>
                </a:extLst>
              </p:cNvPr>
              <p:cNvGrpSpPr>
                <a:grpSpLocks/>
              </p:cNvGrpSpPr>
              <p:nvPr userDrawn="1"/>
            </p:nvGrpSpPr>
            <p:grpSpPr bwMode="auto">
              <a:xfrm>
                <a:off x="4896" y="3840"/>
                <a:ext cx="624" cy="47"/>
                <a:chOff x="624" y="3600"/>
                <a:chExt cx="1056" cy="106"/>
              </a:xfrm>
            </p:grpSpPr>
            <p:sp>
              <p:nvSpPr>
                <p:cNvPr id="10330" name="Rectangle 90">
                  <a:extLst>
                    <a:ext uri="{FF2B5EF4-FFF2-40B4-BE49-F238E27FC236}">
                      <a16:creationId xmlns:a16="http://schemas.microsoft.com/office/drawing/2014/main" id="{B61C59BA-5D9E-43C5-A07F-4B16263CC1FE}"/>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31" name="Rectangle 91">
                  <a:extLst>
                    <a:ext uri="{FF2B5EF4-FFF2-40B4-BE49-F238E27FC236}">
                      <a16:creationId xmlns:a16="http://schemas.microsoft.com/office/drawing/2014/main" id="{0603E5CC-EFCC-4EEA-8DE0-204F586E64F6}"/>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sp>
        <p:nvSpPr>
          <p:cNvPr id="10242" name="Rectangle 2">
            <a:extLst>
              <a:ext uri="{FF2B5EF4-FFF2-40B4-BE49-F238E27FC236}">
                <a16:creationId xmlns:a16="http://schemas.microsoft.com/office/drawing/2014/main" id="{F2F9B6AD-F7A6-4BB7-91CF-6EED6595B3C4}"/>
              </a:ext>
            </a:extLst>
          </p:cNvPr>
          <p:cNvSpPr>
            <a:spLocks noGrp="1" noChangeArrowheads="1"/>
          </p:cNvSpPr>
          <p:nvPr>
            <p:ph type="ctrTitle"/>
          </p:nvPr>
        </p:nvSpPr>
        <p:spPr>
          <a:xfrm>
            <a:off x="685800" y="2133600"/>
            <a:ext cx="7772400" cy="1143000"/>
          </a:xfrm>
        </p:spPr>
        <p:txBody>
          <a:bodyPr/>
          <a:lstStyle>
            <a:lvl1pPr>
              <a:defRPr/>
            </a:lvl1pPr>
          </a:lstStyle>
          <a:p>
            <a:pPr lvl="0"/>
            <a:r>
              <a:rPr lang="en-US" altLang="en-US" noProof="0"/>
              <a:t>Click to edit Master title style</a:t>
            </a:r>
          </a:p>
        </p:txBody>
      </p:sp>
      <p:sp>
        <p:nvSpPr>
          <p:cNvPr id="10243" name="Rectangle 3">
            <a:extLst>
              <a:ext uri="{FF2B5EF4-FFF2-40B4-BE49-F238E27FC236}">
                <a16:creationId xmlns:a16="http://schemas.microsoft.com/office/drawing/2014/main" id="{C4C138A8-5A25-4C29-8120-10C78BDE1071}"/>
              </a:ext>
            </a:extLst>
          </p:cNvPr>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pPr lvl="0"/>
            <a:r>
              <a:rPr lang="en-US" altLang="en-US" noProof="0"/>
              <a:t>Click to edit Master subtitle style</a:t>
            </a:r>
          </a:p>
        </p:txBody>
      </p:sp>
      <p:sp>
        <p:nvSpPr>
          <p:cNvPr id="10244" name="Rectangle 4">
            <a:extLst>
              <a:ext uri="{FF2B5EF4-FFF2-40B4-BE49-F238E27FC236}">
                <a16:creationId xmlns:a16="http://schemas.microsoft.com/office/drawing/2014/main" id="{22AA8204-BCD4-4717-915E-F9A037A77A38}"/>
              </a:ext>
            </a:extLst>
          </p:cNvPr>
          <p:cNvSpPr>
            <a:spLocks noGrp="1" noChangeArrowheads="1"/>
          </p:cNvSpPr>
          <p:nvPr>
            <p:ph type="dt" sz="half" idx="2"/>
          </p:nvPr>
        </p:nvSpPr>
        <p:spPr>
          <a:xfrm>
            <a:off x="685800" y="6248400"/>
            <a:ext cx="1905000" cy="457200"/>
          </a:xfrm>
        </p:spPr>
        <p:txBody>
          <a:bodyPr/>
          <a:lstStyle>
            <a:lvl1pPr>
              <a:defRPr/>
            </a:lvl1pPr>
          </a:lstStyle>
          <a:p>
            <a:endParaRPr lang="en-US" altLang="en-US"/>
          </a:p>
        </p:txBody>
      </p:sp>
      <p:sp>
        <p:nvSpPr>
          <p:cNvPr id="10245" name="Rectangle 5">
            <a:extLst>
              <a:ext uri="{FF2B5EF4-FFF2-40B4-BE49-F238E27FC236}">
                <a16:creationId xmlns:a16="http://schemas.microsoft.com/office/drawing/2014/main" id="{F92FC63A-6AD7-4C10-BEE0-CDAE2BFA388E}"/>
              </a:ext>
            </a:extLst>
          </p:cNvPr>
          <p:cNvSpPr>
            <a:spLocks noGrp="1" noChangeArrowheads="1"/>
          </p:cNvSpPr>
          <p:nvPr>
            <p:ph type="ftr" sz="quarter" idx="3"/>
          </p:nvPr>
        </p:nvSpPr>
        <p:spPr>
          <a:xfrm>
            <a:off x="3124200" y="6248400"/>
            <a:ext cx="2895600" cy="457200"/>
          </a:xfrm>
        </p:spPr>
        <p:txBody>
          <a:bodyPr/>
          <a:lstStyle>
            <a:lvl1pPr>
              <a:defRPr/>
            </a:lvl1pPr>
          </a:lstStyle>
          <a:p>
            <a:endParaRPr lang="en-US" altLang="en-US"/>
          </a:p>
        </p:txBody>
      </p:sp>
      <p:sp>
        <p:nvSpPr>
          <p:cNvPr id="10246" name="Rectangle 6">
            <a:extLst>
              <a:ext uri="{FF2B5EF4-FFF2-40B4-BE49-F238E27FC236}">
                <a16:creationId xmlns:a16="http://schemas.microsoft.com/office/drawing/2014/main" id="{F0FC8E61-9A41-4657-A2C1-2E7BD83662EC}"/>
              </a:ext>
            </a:extLst>
          </p:cNvPr>
          <p:cNvSpPr>
            <a:spLocks noGrp="1" noChangeArrowheads="1"/>
          </p:cNvSpPr>
          <p:nvPr>
            <p:ph type="sldNum" sz="quarter" idx="4"/>
          </p:nvPr>
        </p:nvSpPr>
        <p:spPr>
          <a:xfrm>
            <a:off x="6553200" y="6248400"/>
            <a:ext cx="1905000" cy="457200"/>
          </a:xfrm>
        </p:spPr>
        <p:txBody>
          <a:bodyPr/>
          <a:lstStyle>
            <a:lvl1pPr>
              <a:defRPr/>
            </a:lvl1pPr>
          </a:lstStyle>
          <a:p>
            <a:fld id="{E26BE17C-C3C4-40A2-A860-B5CC619D839C}" type="slidenum">
              <a:rPr lang="en-US" altLang="en-US"/>
              <a:pPr/>
              <a:t>‹#›</a:t>
            </a:fld>
            <a:endParaRPr lang="en-US" altLang="en-US"/>
          </a:p>
        </p:txBody>
      </p:sp>
      <p:pic>
        <p:nvPicPr>
          <p:cNvPr id="10559" name="Picture 319" descr="posbul1a">
            <a:extLst>
              <a:ext uri="{FF2B5EF4-FFF2-40B4-BE49-F238E27FC236}">
                <a16:creationId xmlns:a16="http://schemas.microsoft.com/office/drawing/2014/main" id="{D097C4A7-0B6A-4AC4-A6D2-8AA5F1E35ED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56113" y="3403600"/>
            <a:ext cx="246062" cy="24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91475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2C858-0D6E-4A99-965B-0C10A89D2C6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4E46E4-1878-4F02-BA79-3616E87EAF0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7980E5-F4C5-4827-9AD8-D47ACD49428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0D9CA23-AEED-4060-BD70-B147A20B457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01EB8F8-30C2-41DF-8F22-0560D028D9E0}"/>
              </a:ext>
            </a:extLst>
          </p:cNvPr>
          <p:cNvSpPr>
            <a:spLocks noGrp="1"/>
          </p:cNvSpPr>
          <p:nvPr>
            <p:ph type="sldNum" sz="quarter" idx="12"/>
          </p:nvPr>
        </p:nvSpPr>
        <p:spPr/>
        <p:txBody>
          <a:bodyPr/>
          <a:lstStyle>
            <a:lvl1pPr>
              <a:defRPr/>
            </a:lvl1pPr>
          </a:lstStyle>
          <a:p>
            <a:fld id="{51CC062D-4021-477E-A1A2-EC6DD25A719E}" type="slidenum">
              <a:rPr lang="en-US" altLang="en-US"/>
              <a:pPr/>
              <a:t>‹#›</a:t>
            </a:fld>
            <a:endParaRPr lang="en-US" altLang="en-US"/>
          </a:p>
        </p:txBody>
      </p:sp>
    </p:spTree>
    <p:extLst>
      <p:ext uri="{BB962C8B-B14F-4D97-AF65-F5344CB8AC3E}">
        <p14:creationId xmlns:p14="http://schemas.microsoft.com/office/powerpoint/2010/main" val="91937733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C76A1-22B6-46C3-8031-D9F543474C27}"/>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6D2270B-E892-4CD3-8E2E-9A71409AA91A}"/>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996B1BA3-AA87-4BCD-B9BA-FDDFF69FCC8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363FB40-8616-4697-AA30-75595CAAAF7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DD06103-BD7F-4E03-9797-6E4F0323BF78}"/>
              </a:ext>
            </a:extLst>
          </p:cNvPr>
          <p:cNvSpPr>
            <a:spLocks noGrp="1"/>
          </p:cNvSpPr>
          <p:nvPr>
            <p:ph type="sldNum" sz="quarter" idx="12"/>
          </p:nvPr>
        </p:nvSpPr>
        <p:spPr/>
        <p:txBody>
          <a:bodyPr/>
          <a:lstStyle>
            <a:lvl1pPr>
              <a:defRPr/>
            </a:lvl1pPr>
          </a:lstStyle>
          <a:p>
            <a:fld id="{A82D226E-8F52-4143-B301-B81B5A84EE7D}" type="slidenum">
              <a:rPr lang="en-US" altLang="en-US"/>
              <a:pPr/>
              <a:t>‹#›</a:t>
            </a:fld>
            <a:endParaRPr lang="en-US" altLang="en-US"/>
          </a:p>
        </p:txBody>
      </p:sp>
    </p:spTree>
    <p:extLst>
      <p:ext uri="{BB962C8B-B14F-4D97-AF65-F5344CB8AC3E}">
        <p14:creationId xmlns:p14="http://schemas.microsoft.com/office/powerpoint/2010/main" val="4055859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8110993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23A28-7BF7-46EB-881E-AFA88842604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172374-15DE-40E1-9833-0AE606D83A12}"/>
              </a:ext>
            </a:extLst>
          </p:cNvPr>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E15CB61-7471-48BB-B386-6C996E732C44}"/>
              </a:ext>
            </a:extLst>
          </p:cNvPr>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EAE0CFB-2CC4-4BA1-A0CB-B17CF4A6630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574E61D-2818-4D9F-84D9-54FCD601640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2434C8B-ACB1-4879-968C-C206F941DF90}"/>
              </a:ext>
            </a:extLst>
          </p:cNvPr>
          <p:cNvSpPr>
            <a:spLocks noGrp="1"/>
          </p:cNvSpPr>
          <p:nvPr>
            <p:ph type="sldNum" sz="quarter" idx="12"/>
          </p:nvPr>
        </p:nvSpPr>
        <p:spPr/>
        <p:txBody>
          <a:bodyPr/>
          <a:lstStyle>
            <a:lvl1pPr>
              <a:defRPr/>
            </a:lvl1pPr>
          </a:lstStyle>
          <a:p>
            <a:fld id="{271AA011-74E3-4165-931E-A0E5220A14EE}" type="slidenum">
              <a:rPr lang="en-US" altLang="en-US"/>
              <a:pPr/>
              <a:t>‹#›</a:t>
            </a:fld>
            <a:endParaRPr lang="en-US" altLang="en-US"/>
          </a:p>
        </p:txBody>
      </p:sp>
    </p:spTree>
    <p:extLst>
      <p:ext uri="{BB962C8B-B14F-4D97-AF65-F5344CB8AC3E}">
        <p14:creationId xmlns:p14="http://schemas.microsoft.com/office/powerpoint/2010/main" val="322712065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F32B0-5B55-4048-8300-0832EC3370DB}"/>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48E1EF-5350-4D87-B3B4-1C05AC3BD8D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DC78ABB-3FD8-4B90-8DDA-3A13177DAD71}"/>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DA1DD88-16C3-4C20-82CF-F673C5F92E7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FB87EE3-CC42-4620-862F-A9E612C384D5}"/>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8F9596-B971-41DD-BE3E-DAE4334C1214}"/>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1FF8678C-4FBA-494E-8D06-4E6BA37777C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2896D33-7398-455F-9F32-DBDD085D2B6A}"/>
              </a:ext>
            </a:extLst>
          </p:cNvPr>
          <p:cNvSpPr>
            <a:spLocks noGrp="1"/>
          </p:cNvSpPr>
          <p:nvPr>
            <p:ph type="sldNum" sz="quarter" idx="12"/>
          </p:nvPr>
        </p:nvSpPr>
        <p:spPr/>
        <p:txBody>
          <a:bodyPr/>
          <a:lstStyle>
            <a:lvl1pPr>
              <a:defRPr/>
            </a:lvl1pPr>
          </a:lstStyle>
          <a:p>
            <a:fld id="{0FC212F3-5809-4D20-9F84-425A58841F5F}" type="slidenum">
              <a:rPr lang="en-US" altLang="en-US"/>
              <a:pPr/>
              <a:t>‹#›</a:t>
            </a:fld>
            <a:endParaRPr lang="en-US" altLang="en-US"/>
          </a:p>
        </p:txBody>
      </p:sp>
    </p:spTree>
    <p:extLst>
      <p:ext uri="{BB962C8B-B14F-4D97-AF65-F5344CB8AC3E}">
        <p14:creationId xmlns:p14="http://schemas.microsoft.com/office/powerpoint/2010/main" val="359686291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2F089-3372-4677-B75C-A9ED47589DA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A42A023-513D-414D-A733-EEF06BECA556}"/>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25364848-5209-46FF-A04C-72501D1CDE0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C27EE21-6631-4D62-8DC7-A13A8724CD28}"/>
              </a:ext>
            </a:extLst>
          </p:cNvPr>
          <p:cNvSpPr>
            <a:spLocks noGrp="1"/>
          </p:cNvSpPr>
          <p:nvPr>
            <p:ph type="sldNum" sz="quarter" idx="12"/>
          </p:nvPr>
        </p:nvSpPr>
        <p:spPr/>
        <p:txBody>
          <a:bodyPr/>
          <a:lstStyle>
            <a:lvl1pPr>
              <a:defRPr/>
            </a:lvl1pPr>
          </a:lstStyle>
          <a:p>
            <a:fld id="{B1D70AB5-B478-4464-A988-6F6906F50EB4}" type="slidenum">
              <a:rPr lang="en-US" altLang="en-US"/>
              <a:pPr/>
              <a:t>‹#›</a:t>
            </a:fld>
            <a:endParaRPr lang="en-US" altLang="en-US"/>
          </a:p>
        </p:txBody>
      </p:sp>
    </p:spTree>
    <p:extLst>
      <p:ext uri="{BB962C8B-B14F-4D97-AF65-F5344CB8AC3E}">
        <p14:creationId xmlns:p14="http://schemas.microsoft.com/office/powerpoint/2010/main" val="395282484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FEF51A-5952-482D-AF5C-1A8D6B59A5E6}"/>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01F9B3B-6120-467E-ABD4-1C629FAE9B37}"/>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7D369B5-B659-4F4D-9312-9451583AE013}"/>
              </a:ext>
            </a:extLst>
          </p:cNvPr>
          <p:cNvSpPr>
            <a:spLocks noGrp="1"/>
          </p:cNvSpPr>
          <p:nvPr>
            <p:ph type="sldNum" sz="quarter" idx="12"/>
          </p:nvPr>
        </p:nvSpPr>
        <p:spPr/>
        <p:txBody>
          <a:bodyPr/>
          <a:lstStyle>
            <a:lvl1pPr>
              <a:defRPr/>
            </a:lvl1pPr>
          </a:lstStyle>
          <a:p>
            <a:fld id="{5950A6B6-1921-4AEB-AD33-CEE0BADB0BA7}" type="slidenum">
              <a:rPr lang="en-US" altLang="en-US"/>
              <a:pPr/>
              <a:t>‹#›</a:t>
            </a:fld>
            <a:endParaRPr lang="en-US" altLang="en-US"/>
          </a:p>
        </p:txBody>
      </p:sp>
    </p:spTree>
    <p:extLst>
      <p:ext uri="{BB962C8B-B14F-4D97-AF65-F5344CB8AC3E}">
        <p14:creationId xmlns:p14="http://schemas.microsoft.com/office/powerpoint/2010/main" val="284507882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7DE92-FF56-4FF7-9654-1F98195FF20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C112459-6493-4868-BEF9-9DE2F035B94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827192C-29B4-44FA-998E-1AD88585B89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B08C046-8B1A-476E-B0BD-CB1480990C2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3927925-E294-4FF1-A941-4AEE163BE7B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BD73D6F-8151-41DA-8A79-DA9810546304}"/>
              </a:ext>
            </a:extLst>
          </p:cNvPr>
          <p:cNvSpPr>
            <a:spLocks noGrp="1"/>
          </p:cNvSpPr>
          <p:nvPr>
            <p:ph type="sldNum" sz="quarter" idx="12"/>
          </p:nvPr>
        </p:nvSpPr>
        <p:spPr/>
        <p:txBody>
          <a:bodyPr/>
          <a:lstStyle>
            <a:lvl1pPr>
              <a:defRPr/>
            </a:lvl1pPr>
          </a:lstStyle>
          <a:p>
            <a:fld id="{45F023D9-61FF-4A75-9D85-FFABB247BB18}" type="slidenum">
              <a:rPr lang="en-US" altLang="en-US"/>
              <a:pPr/>
              <a:t>‹#›</a:t>
            </a:fld>
            <a:endParaRPr lang="en-US" altLang="en-US"/>
          </a:p>
        </p:txBody>
      </p:sp>
    </p:spTree>
    <p:extLst>
      <p:ext uri="{BB962C8B-B14F-4D97-AF65-F5344CB8AC3E}">
        <p14:creationId xmlns:p14="http://schemas.microsoft.com/office/powerpoint/2010/main" val="207045762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AE432-19A5-478D-A201-F79CA6E2651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CA77264-8B48-4035-AF4E-13186EDFAED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AE7F619-25E7-4F35-85D3-C9E2A59EC6B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D1B9C1B-141D-4AB2-AF77-16B81069F0B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2EBA892-6C51-4176-BF38-F6C222702A9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4CE2CD7-3B6D-4F9D-8EE8-D466A0524FE8}"/>
              </a:ext>
            </a:extLst>
          </p:cNvPr>
          <p:cNvSpPr>
            <a:spLocks noGrp="1"/>
          </p:cNvSpPr>
          <p:nvPr>
            <p:ph type="sldNum" sz="quarter" idx="12"/>
          </p:nvPr>
        </p:nvSpPr>
        <p:spPr/>
        <p:txBody>
          <a:bodyPr/>
          <a:lstStyle>
            <a:lvl1pPr>
              <a:defRPr/>
            </a:lvl1pPr>
          </a:lstStyle>
          <a:p>
            <a:fld id="{A3B11963-D686-4E91-A367-C4C8B7128A55}" type="slidenum">
              <a:rPr lang="en-US" altLang="en-US"/>
              <a:pPr/>
              <a:t>‹#›</a:t>
            </a:fld>
            <a:endParaRPr lang="en-US" altLang="en-US"/>
          </a:p>
        </p:txBody>
      </p:sp>
    </p:spTree>
    <p:extLst>
      <p:ext uri="{BB962C8B-B14F-4D97-AF65-F5344CB8AC3E}">
        <p14:creationId xmlns:p14="http://schemas.microsoft.com/office/powerpoint/2010/main" val="141524880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A90F8-186C-49B9-98BD-A46CA24BCB5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978CEB1-384C-4C33-AAC1-B67FDFAD46E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888B0E-D629-44D0-A24D-031E9A6B6E9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6E6F61F-1EB6-4B8E-B87A-DE277D65C09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BEBC352-65A2-4F5A-8EA6-811D2D400B7C}"/>
              </a:ext>
            </a:extLst>
          </p:cNvPr>
          <p:cNvSpPr>
            <a:spLocks noGrp="1"/>
          </p:cNvSpPr>
          <p:nvPr>
            <p:ph type="sldNum" sz="quarter" idx="12"/>
          </p:nvPr>
        </p:nvSpPr>
        <p:spPr/>
        <p:txBody>
          <a:bodyPr/>
          <a:lstStyle>
            <a:lvl1pPr>
              <a:defRPr/>
            </a:lvl1pPr>
          </a:lstStyle>
          <a:p>
            <a:fld id="{7285D4A7-0031-4140-B77F-0C7DBCF82BE6}" type="slidenum">
              <a:rPr lang="en-US" altLang="en-US"/>
              <a:pPr/>
              <a:t>‹#›</a:t>
            </a:fld>
            <a:endParaRPr lang="en-US" altLang="en-US"/>
          </a:p>
        </p:txBody>
      </p:sp>
    </p:spTree>
    <p:extLst>
      <p:ext uri="{BB962C8B-B14F-4D97-AF65-F5344CB8AC3E}">
        <p14:creationId xmlns:p14="http://schemas.microsoft.com/office/powerpoint/2010/main" val="351442880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D595B8-FFA3-48E4-AC08-F935A607DABE}"/>
              </a:ext>
            </a:extLst>
          </p:cNvPr>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12ADCD4-2EF3-499D-AB3E-3F74C4A11660}"/>
              </a:ext>
            </a:extLst>
          </p:cNvPr>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4B42A0-D0AE-4FEB-A7CC-50B9BCD2628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946D5C9-B2D1-4150-AC44-06892F0B4F0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EE47C78-F4D2-462E-8324-2972D42EF169}"/>
              </a:ext>
            </a:extLst>
          </p:cNvPr>
          <p:cNvSpPr>
            <a:spLocks noGrp="1"/>
          </p:cNvSpPr>
          <p:nvPr>
            <p:ph type="sldNum" sz="quarter" idx="12"/>
          </p:nvPr>
        </p:nvSpPr>
        <p:spPr/>
        <p:txBody>
          <a:bodyPr/>
          <a:lstStyle>
            <a:lvl1pPr>
              <a:defRPr/>
            </a:lvl1pPr>
          </a:lstStyle>
          <a:p>
            <a:fld id="{D21C6AD4-7E3F-45F2-8494-8A0690F04CBF}" type="slidenum">
              <a:rPr lang="en-US" altLang="en-US"/>
              <a:pPr/>
              <a:t>‹#›</a:t>
            </a:fld>
            <a:endParaRPr lang="en-US" altLang="en-US"/>
          </a:p>
        </p:txBody>
      </p:sp>
    </p:spTree>
    <p:extLst>
      <p:ext uri="{BB962C8B-B14F-4D97-AF65-F5344CB8AC3E}">
        <p14:creationId xmlns:p14="http://schemas.microsoft.com/office/powerpoint/2010/main" val="64216168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9874" name="Group 2">
            <a:extLst>
              <a:ext uri="{FF2B5EF4-FFF2-40B4-BE49-F238E27FC236}">
                <a16:creationId xmlns:a16="http://schemas.microsoft.com/office/drawing/2014/main" id="{8E64FBAA-D08F-4F83-8A9D-DF3D06456043}"/>
              </a:ext>
            </a:extLst>
          </p:cNvPr>
          <p:cNvGrpSpPr>
            <a:grpSpLocks/>
          </p:cNvGrpSpPr>
          <p:nvPr/>
        </p:nvGrpSpPr>
        <p:grpSpPr bwMode="auto">
          <a:xfrm>
            <a:off x="0" y="3902075"/>
            <a:ext cx="3400425" cy="2949575"/>
            <a:chOff x="0" y="2458"/>
            <a:chExt cx="2142" cy="1858"/>
          </a:xfrm>
        </p:grpSpPr>
        <p:sp>
          <p:nvSpPr>
            <p:cNvPr id="79875" name="Freeform 3">
              <a:extLst>
                <a:ext uri="{FF2B5EF4-FFF2-40B4-BE49-F238E27FC236}">
                  <a16:creationId xmlns:a16="http://schemas.microsoft.com/office/drawing/2014/main" id="{4A877124-F24A-4C56-BF26-B3F0698D555A}"/>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9876" name="Freeform 4">
              <a:extLst>
                <a:ext uri="{FF2B5EF4-FFF2-40B4-BE49-F238E27FC236}">
                  <a16:creationId xmlns:a16="http://schemas.microsoft.com/office/drawing/2014/main" id="{C72658B6-C94B-4CD5-AAAA-4D650E827ABB}"/>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9877" name="Freeform 5">
              <a:extLst>
                <a:ext uri="{FF2B5EF4-FFF2-40B4-BE49-F238E27FC236}">
                  <a16:creationId xmlns:a16="http://schemas.microsoft.com/office/drawing/2014/main" id="{379DA0DC-ECBE-45F1-87E2-C58BBA998282}"/>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9878" name="Freeform 6">
              <a:extLst>
                <a:ext uri="{FF2B5EF4-FFF2-40B4-BE49-F238E27FC236}">
                  <a16:creationId xmlns:a16="http://schemas.microsoft.com/office/drawing/2014/main" id="{FB1E3C71-03F7-4DA3-828F-7D24CD649885}"/>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9879" name="Oval 7">
              <a:extLst>
                <a:ext uri="{FF2B5EF4-FFF2-40B4-BE49-F238E27FC236}">
                  <a16:creationId xmlns:a16="http://schemas.microsoft.com/office/drawing/2014/main" id="{418E2888-6884-437B-9357-D891E26DFBE3}"/>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79880" name="Oval 8">
              <a:extLst>
                <a:ext uri="{FF2B5EF4-FFF2-40B4-BE49-F238E27FC236}">
                  <a16:creationId xmlns:a16="http://schemas.microsoft.com/office/drawing/2014/main" id="{93DAB567-0EFF-4266-A12C-32E12A1EA8A6}"/>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79881" name="Oval 9">
              <a:extLst>
                <a:ext uri="{FF2B5EF4-FFF2-40B4-BE49-F238E27FC236}">
                  <a16:creationId xmlns:a16="http://schemas.microsoft.com/office/drawing/2014/main" id="{8B321126-3211-4948-B9FD-FF5DAAFEDC55}"/>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79882" name="Rectangle 10">
            <a:extLst>
              <a:ext uri="{FF2B5EF4-FFF2-40B4-BE49-F238E27FC236}">
                <a16:creationId xmlns:a16="http://schemas.microsoft.com/office/drawing/2014/main" id="{521ED614-A424-4AD5-89E0-30F22FA7DDE6}"/>
              </a:ext>
            </a:extLst>
          </p:cNvPr>
          <p:cNvSpPr>
            <a:spLocks noGrp="1" noChangeArrowheads="1"/>
          </p:cNvSpPr>
          <p:nvPr>
            <p:ph type="ctrTitle" sz="quarter"/>
          </p:nvPr>
        </p:nvSpPr>
        <p:spPr>
          <a:xfrm>
            <a:off x="685800" y="1873250"/>
            <a:ext cx="7772400" cy="1555750"/>
          </a:xfrm>
        </p:spPr>
        <p:txBody>
          <a:bodyPr/>
          <a:lstStyle>
            <a:lvl1pPr>
              <a:defRPr sz="4800"/>
            </a:lvl1pPr>
          </a:lstStyle>
          <a:p>
            <a:pPr lvl="0"/>
            <a:r>
              <a:rPr lang="en-US" altLang="en-US" noProof="0"/>
              <a:t>Click to edit Master title style</a:t>
            </a:r>
          </a:p>
        </p:txBody>
      </p:sp>
      <p:sp>
        <p:nvSpPr>
          <p:cNvPr id="79883" name="Rectangle 11">
            <a:extLst>
              <a:ext uri="{FF2B5EF4-FFF2-40B4-BE49-F238E27FC236}">
                <a16:creationId xmlns:a16="http://schemas.microsoft.com/office/drawing/2014/main" id="{43A00566-BA02-4BFE-B960-ADFD3EC52889}"/>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79884" name="Rectangle 12">
            <a:extLst>
              <a:ext uri="{FF2B5EF4-FFF2-40B4-BE49-F238E27FC236}">
                <a16:creationId xmlns:a16="http://schemas.microsoft.com/office/drawing/2014/main" id="{D68B6165-4729-4414-BA86-D8E391B1C653}"/>
              </a:ext>
            </a:extLst>
          </p:cNvPr>
          <p:cNvSpPr>
            <a:spLocks noGrp="1" noChangeArrowheads="1"/>
          </p:cNvSpPr>
          <p:nvPr>
            <p:ph type="dt" sz="quarter" idx="2"/>
          </p:nvPr>
        </p:nvSpPr>
        <p:spPr/>
        <p:txBody>
          <a:bodyPr/>
          <a:lstStyle>
            <a:lvl1pPr>
              <a:defRPr/>
            </a:lvl1pPr>
          </a:lstStyle>
          <a:p>
            <a:endParaRPr lang="en-US" altLang="en-US"/>
          </a:p>
        </p:txBody>
      </p:sp>
      <p:sp>
        <p:nvSpPr>
          <p:cNvPr id="79885" name="Rectangle 13">
            <a:extLst>
              <a:ext uri="{FF2B5EF4-FFF2-40B4-BE49-F238E27FC236}">
                <a16:creationId xmlns:a16="http://schemas.microsoft.com/office/drawing/2014/main" id="{84729C9E-B15C-49FD-B9E5-1E22979CC673}"/>
              </a:ext>
            </a:extLst>
          </p:cNvPr>
          <p:cNvSpPr>
            <a:spLocks noGrp="1" noChangeArrowheads="1"/>
          </p:cNvSpPr>
          <p:nvPr>
            <p:ph type="ftr" sz="quarter" idx="3"/>
          </p:nvPr>
        </p:nvSpPr>
        <p:spPr/>
        <p:txBody>
          <a:bodyPr/>
          <a:lstStyle>
            <a:lvl1pPr>
              <a:defRPr/>
            </a:lvl1pPr>
          </a:lstStyle>
          <a:p>
            <a:endParaRPr lang="en-US" altLang="en-US"/>
          </a:p>
        </p:txBody>
      </p:sp>
      <p:sp>
        <p:nvSpPr>
          <p:cNvPr id="79886" name="Rectangle 14">
            <a:extLst>
              <a:ext uri="{FF2B5EF4-FFF2-40B4-BE49-F238E27FC236}">
                <a16:creationId xmlns:a16="http://schemas.microsoft.com/office/drawing/2014/main" id="{9F56B625-8FD7-43C2-A030-BE3C52613F42}"/>
              </a:ext>
            </a:extLst>
          </p:cNvPr>
          <p:cNvSpPr>
            <a:spLocks noGrp="1" noChangeArrowheads="1"/>
          </p:cNvSpPr>
          <p:nvPr>
            <p:ph type="sldNum" sz="quarter" idx="4"/>
          </p:nvPr>
        </p:nvSpPr>
        <p:spPr/>
        <p:txBody>
          <a:bodyPr/>
          <a:lstStyle>
            <a:lvl1pPr>
              <a:defRPr/>
            </a:lvl1pPr>
          </a:lstStyle>
          <a:p>
            <a:fld id="{B252BA9E-F182-4EE7-A587-74501350DD2C}" type="slidenum">
              <a:rPr lang="en-US" altLang="en-US"/>
              <a:pPr/>
              <a:t>‹#›</a:t>
            </a:fld>
            <a:endParaRPr lang="en-US" altLang="en-US"/>
          </a:p>
        </p:txBody>
      </p:sp>
    </p:spTree>
    <p:extLst>
      <p:ext uri="{BB962C8B-B14F-4D97-AF65-F5344CB8AC3E}">
        <p14:creationId xmlns:p14="http://schemas.microsoft.com/office/powerpoint/2010/main" val="71234226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1951A-F66B-4BA7-AE31-B5B580881CA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D0110F6-B544-464E-AFE2-7FDC7BCD3B2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3CB007-30BD-49EF-82F1-7471F09F31C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DC19700-1DFA-4852-850F-CD2B0E8A196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7E644B5-FC24-45C5-8BA6-ED8DDF0126A2}"/>
              </a:ext>
            </a:extLst>
          </p:cNvPr>
          <p:cNvSpPr>
            <a:spLocks noGrp="1"/>
          </p:cNvSpPr>
          <p:nvPr>
            <p:ph type="sldNum" sz="quarter" idx="12"/>
          </p:nvPr>
        </p:nvSpPr>
        <p:spPr/>
        <p:txBody>
          <a:bodyPr/>
          <a:lstStyle>
            <a:lvl1pPr>
              <a:defRPr/>
            </a:lvl1pPr>
          </a:lstStyle>
          <a:p>
            <a:fld id="{B6E0A42A-7037-4AA1-9E6E-B07BEB627EAE}" type="slidenum">
              <a:rPr lang="en-US" altLang="en-US"/>
              <a:pPr/>
              <a:t>‹#›</a:t>
            </a:fld>
            <a:endParaRPr lang="en-US" altLang="en-US"/>
          </a:p>
        </p:txBody>
      </p:sp>
    </p:spTree>
    <p:extLst>
      <p:ext uri="{BB962C8B-B14F-4D97-AF65-F5344CB8AC3E}">
        <p14:creationId xmlns:p14="http://schemas.microsoft.com/office/powerpoint/2010/main" val="37393434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590368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0080F-20C4-4490-AF9E-7BA91526EFE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EA2FFE6-6E41-44FF-A4C6-2D8DC67D1DC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B40E1F00-F77D-4BD4-B91E-1B8B3868A6C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66B65DF-91DC-451F-A379-77EF6193922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6DF60C6-2D29-4C34-A168-A0584CC564DC}"/>
              </a:ext>
            </a:extLst>
          </p:cNvPr>
          <p:cNvSpPr>
            <a:spLocks noGrp="1"/>
          </p:cNvSpPr>
          <p:nvPr>
            <p:ph type="sldNum" sz="quarter" idx="12"/>
          </p:nvPr>
        </p:nvSpPr>
        <p:spPr/>
        <p:txBody>
          <a:bodyPr/>
          <a:lstStyle>
            <a:lvl1pPr>
              <a:defRPr/>
            </a:lvl1pPr>
          </a:lstStyle>
          <a:p>
            <a:fld id="{39AD47E9-17C8-47A8-8186-C004A0E337C0}" type="slidenum">
              <a:rPr lang="en-US" altLang="en-US"/>
              <a:pPr/>
              <a:t>‹#›</a:t>
            </a:fld>
            <a:endParaRPr lang="en-US" altLang="en-US"/>
          </a:p>
        </p:txBody>
      </p:sp>
    </p:spTree>
    <p:extLst>
      <p:ext uri="{BB962C8B-B14F-4D97-AF65-F5344CB8AC3E}">
        <p14:creationId xmlns:p14="http://schemas.microsoft.com/office/powerpoint/2010/main" val="96088397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BD85D-A967-445E-A0FB-52EBB79C5D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9D58BF3-7C8F-423F-BDA3-A507B95371F2}"/>
              </a:ext>
            </a:extLst>
          </p:cNvPr>
          <p:cNvSpPr>
            <a:spLocks noGrp="1"/>
          </p:cNvSpPr>
          <p:nvPr>
            <p:ph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89B7DD5-3345-4A76-9494-077F13C5576B}"/>
              </a:ext>
            </a:extLst>
          </p:cNvPr>
          <p:cNvSpPr>
            <a:spLocks noGrp="1"/>
          </p:cNvSpPr>
          <p:nvPr>
            <p:ph sz="half" idx="2"/>
          </p:nvPr>
        </p:nvSpPr>
        <p:spPr>
          <a:xfrm>
            <a:off x="4648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2CC398F-DC43-4A32-ABC2-7BA322D0233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E4699F2-795F-4F04-94F4-4E67D3B179C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6C7D4F2-2385-4C40-86BF-02EE808A25C6}"/>
              </a:ext>
            </a:extLst>
          </p:cNvPr>
          <p:cNvSpPr>
            <a:spLocks noGrp="1"/>
          </p:cNvSpPr>
          <p:nvPr>
            <p:ph type="sldNum" sz="quarter" idx="12"/>
          </p:nvPr>
        </p:nvSpPr>
        <p:spPr/>
        <p:txBody>
          <a:bodyPr/>
          <a:lstStyle>
            <a:lvl1pPr>
              <a:defRPr/>
            </a:lvl1pPr>
          </a:lstStyle>
          <a:p>
            <a:fld id="{567EC1D5-4284-4933-8F8F-635CEEEAC40C}" type="slidenum">
              <a:rPr lang="en-US" altLang="en-US"/>
              <a:pPr/>
              <a:t>‹#›</a:t>
            </a:fld>
            <a:endParaRPr lang="en-US" altLang="en-US"/>
          </a:p>
        </p:txBody>
      </p:sp>
    </p:spTree>
    <p:extLst>
      <p:ext uri="{BB962C8B-B14F-4D97-AF65-F5344CB8AC3E}">
        <p14:creationId xmlns:p14="http://schemas.microsoft.com/office/powerpoint/2010/main" val="107418541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5B66-7B04-4744-89A6-8FD80B537601}"/>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E82C1FA-68A1-4561-9D70-B0985D7E413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88DA32A-97E5-463C-8C29-97BCA6CA1A5D}"/>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C8EB7C0-A292-465F-ACB1-222467E1E18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E126C59-4229-45F7-A10D-223985C56C73}"/>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CC177A3-21C1-457A-BFEC-9F7D0B0613B3}"/>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2A8DBB3-B7D0-4282-B018-99952CE2E357}"/>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F983F72-C9AB-4CC5-AB35-4CCF48411F28}"/>
              </a:ext>
            </a:extLst>
          </p:cNvPr>
          <p:cNvSpPr>
            <a:spLocks noGrp="1"/>
          </p:cNvSpPr>
          <p:nvPr>
            <p:ph type="sldNum" sz="quarter" idx="12"/>
          </p:nvPr>
        </p:nvSpPr>
        <p:spPr/>
        <p:txBody>
          <a:bodyPr/>
          <a:lstStyle>
            <a:lvl1pPr>
              <a:defRPr/>
            </a:lvl1pPr>
          </a:lstStyle>
          <a:p>
            <a:fld id="{DE17E10F-482E-4298-B205-DE44F76FDFE6}" type="slidenum">
              <a:rPr lang="en-US" altLang="en-US"/>
              <a:pPr/>
              <a:t>‹#›</a:t>
            </a:fld>
            <a:endParaRPr lang="en-US" altLang="en-US"/>
          </a:p>
        </p:txBody>
      </p:sp>
    </p:spTree>
    <p:extLst>
      <p:ext uri="{BB962C8B-B14F-4D97-AF65-F5344CB8AC3E}">
        <p14:creationId xmlns:p14="http://schemas.microsoft.com/office/powerpoint/2010/main" val="252056691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387DA-7690-40EB-965C-F788527F42E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3F14871-0DCC-448C-85F1-132EE9E7D2A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A5C7E4ED-4216-4BAB-9CB3-ABFD9F719DB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DB8FC160-DD69-4768-B761-FCBA69B02E57}"/>
              </a:ext>
            </a:extLst>
          </p:cNvPr>
          <p:cNvSpPr>
            <a:spLocks noGrp="1"/>
          </p:cNvSpPr>
          <p:nvPr>
            <p:ph type="sldNum" sz="quarter" idx="12"/>
          </p:nvPr>
        </p:nvSpPr>
        <p:spPr/>
        <p:txBody>
          <a:bodyPr/>
          <a:lstStyle>
            <a:lvl1pPr>
              <a:defRPr/>
            </a:lvl1pPr>
          </a:lstStyle>
          <a:p>
            <a:fld id="{DADC7399-6EFB-46DB-92B1-0356239CDAAF}" type="slidenum">
              <a:rPr lang="en-US" altLang="en-US"/>
              <a:pPr/>
              <a:t>‹#›</a:t>
            </a:fld>
            <a:endParaRPr lang="en-US" altLang="en-US"/>
          </a:p>
        </p:txBody>
      </p:sp>
    </p:spTree>
    <p:extLst>
      <p:ext uri="{BB962C8B-B14F-4D97-AF65-F5344CB8AC3E}">
        <p14:creationId xmlns:p14="http://schemas.microsoft.com/office/powerpoint/2010/main" val="378644086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6D06E4-A942-4D41-B151-40A3719CE4B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0EA76B09-8E48-4DF5-AFD1-ED1746D0CCFD}"/>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3EDE482A-B940-4E36-8B4A-5EF2BFC1467D}"/>
              </a:ext>
            </a:extLst>
          </p:cNvPr>
          <p:cNvSpPr>
            <a:spLocks noGrp="1"/>
          </p:cNvSpPr>
          <p:nvPr>
            <p:ph type="sldNum" sz="quarter" idx="12"/>
          </p:nvPr>
        </p:nvSpPr>
        <p:spPr/>
        <p:txBody>
          <a:bodyPr/>
          <a:lstStyle>
            <a:lvl1pPr>
              <a:defRPr/>
            </a:lvl1pPr>
          </a:lstStyle>
          <a:p>
            <a:fld id="{D150DC90-9467-48A1-BEDD-3780476AAB6C}" type="slidenum">
              <a:rPr lang="en-US" altLang="en-US"/>
              <a:pPr/>
              <a:t>‹#›</a:t>
            </a:fld>
            <a:endParaRPr lang="en-US" altLang="en-US"/>
          </a:p>
        </p:txBody>
      </p:sp>
    </p:spTree>
    <p:extLst>
      <p:ext uri="{BB962C8B-B14F-4D97-AF65-F5344CB8AC3E}">
        <p14:creationId xmlns:p14="http://schemas.microsoft.com/office/powerpoint/2010/main" val="107239389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7CEE0-5A4C-4E7F-B231-C0EEFD20F49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B8E9398-E514-4AC1-A321-0697E19480F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CBCC276-32D0-43A2-8790-FE74E721C1C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308CAFB-8670-435F-AD1E-1FA43312923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0CAE48D-A22B-452D-8C33-C9922B54F32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0DC8706-01E1-45C5-B420-198C9C982E22}"/>
              </a:ext>
            </a:extLst>
          </p:cNvPr>
          <p:cNvSpPr>
            <a:spLocks noGrp="1"/>
          </p:cNvSpPr>
          <p:nvPr>
            <p:ph type="sldNum" sz="quarter" idx="12"/>
          </p:nvPr>
        </p:nvSpPr>
        <p:spPr/>
        <p:txBody>
          <a:bodyPr/>
          <a:lstStyle>
            <a:lvl1pPr>
              <a:defRPr/>
            </a:lvl1pPr>
          </a:lstStyle>
          <a:p>
            <a:fld id="{DA74BF61-CEA1-4A22-A5CC-A052508D913E}" type="slidenum">
              <a:rPr lang="en-US" altLang="en-US"/>
              <a:pPr/>
              <a:t>‹#›</a:t>
            </a:fld>
            <a:endParaRPr lang="en-US" altLang="en-US"/>
          </a:p>
        </p:txBody>
      </p:sp>
    </p:spTree>
    <p:extLst>
      <p:ext uri="{BB962C8B-B14F-4D97-AF65-F5344CB8AC3E}">
        <p14:creationId xmlns:p14="http://schemas.microsoft.com/office/powerpoint/2010/main" val="19715401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CE8F4-30B4-407F-969C-1B774B74479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7043A2C-A6AF-4E03-8C83-81E8524B8A5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EBEA92F-A584-48CE-A2BB-28EAE76A0A8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B8631DA-228D-455B-8FA0-9DCC9282D22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552D3AD-ED9E-4923-A39A-994F0ACB9E7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B077DD2-C2EF-4566-A58E-7A0369DA2508}"/>
              </a:ext>
            </a:extLst>
          </p:cNvPr>
          <p:cNvSpPr>
            <a:spLocks noGrp="1"/>
          </p:cNvSpPr>
          <p:nvPr>
            <p:ph type="sldNum" sz="quarter" idx="12"/>
          </p:nvPr>
        </p:nvSpPr>
        <p:spPr/>
        <p:txBody>
          <a:bodyPr/>
          <a:lstStyle>
            <a:lvl1pPr>
              <a:defRPr/>
            </a:lvl1pPr>
          </a:lstStyle>
          <a:p>
            <a:fld id="{1D21F0ED-6BDE-40F9-8494-263D0AC0E06F}" type="slidenum">
              <a:rPr lang="en-US" altLang="en-US"/>
              <a:pPr/>
              <a:t>‹#›</a:t>
            </a:fld>
            <a:endParaRPr lang="en-US" altLang="en-US"/>
          </a:p>
        </p:txBody>
      </p:sp>
    </p:spTree>
    <p:extLst>
      <p:ext uri="{BB962C8B-B14F-4D97-AF65-F5344CB8AC3E}">
        <p14:creationId xmlns:p14="http://schemas.microsoft.com/office/powerpoint/2010/main" val="394936664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7C78A-31A0-4AFF-B3D8-D6EAC324FB2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B35E1AC-A6D8-48EC-8481-03A4169164A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446CA8-20D9-4627-895C-06C11F75226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81CF632-7FC7-4232-92B9-49D2E292CB9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70DEDEF-68BE-4EE6-BA1B-C4BCE2301A94}"/>
              </a:ext>
            </a:extLst>
          </p:cNvPr>
          <p:cNvSpPr>
            <a:spLocks noGrp="1"/>
          </p:cNvSpPr>
          <p:nvPr>
            <p:ph type="sldNum" sz="quarter" idx="12"/>
          </p:nvPr>
        </p:nvSpPr>
        <p:spPr/>
        <p:txBody>
          <a:bodyPr/>
          <a:lstStyle>
            <a:lvl1pPr>
              <a:defRPr/>
            </a:lvl1pPr>
          </a:lstStyle>
          <a:p>
            <a:fld id="{C82DEBAC-8450-4E1A-AD4F-D11FDACE6451}" type="slidenum">
              <a:rPr lang="en-US" altLang="en-US"/>
              <a:pPr/>
              <a:t>‹#›</a:t>
            </a:fld>
            <a:endParaRPr lang="en-US" altLang="en-US"/>
          </a:p>
        </p:txBody>
      </p:sp>
    </p:spTree>
    <p:extLst>
      <p:ext uri="{BB962C8B-B14F-4D97-AF65-F5344CB8AC3E}">
        <p14:creationId xmlns:p14="http://schemas.microsoft.com/office/powerpoint/2010/main" val="76640396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2DF261-8A2A-4EB4-8D44-922AAE19CB5A}"/>
              </a:ext>
            </a:extLst>
          </p:cNvPr>
          <p:cNvSpPr>
            <a:spLocks noGrp="1"/>
          </p:cNvSpPr>
          <p:nvPr>
            <p:ph type="title" orient="vert"/>
          </p:nvPr>
        </p:nvSpPr>
        <p:spPr>
          <a:xfrm>
            <a:off x="6629400" y="277813"/>
            <a:ext cx="2057400" cy="5853112"/>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B327128-9F7A-4A6F-9249-EA9BBEE3FE6D}"/>
              </a:ext>
            </a:extLst>
          </p:cNvPr>
          <p:cNvSpPr>
            <a:spLocks noGrp="1"/>
          </p:cNvSpPr>
          <p:nvPr>
            <p:ph type="body" orient="vert" idx="1"/>
          </p:nvPr>
        </p:nvSpPr>
        <p:spPr>
          <a:xfrm>
            <a:off x="457200" y="277813"/>
            <a:ext cx="60198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192E68-9AC0-46BB-8374-4C68692179B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2A04324-62B3-4DE9-9D91-3000367F5FB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DC36ACE-40EF-41F9-8CB7-1AE3CC8BC0D5}"/>
              </a:ext>
            </a:extLst>
          </p:cNvPr>
          <p:cNvSpPr>
            <a:spLocks noGrp="1"/>
          </p:cNvSpPr>
          <p:nvPr>
            <p:ph type="sldNum" sz="quarter" idx="12"/>
          </p:nvPr>
        </p:nvSpPr>
        <p:spPr/>
        <p:txBody>
          <a:bodyPr/>
          <a:lstStyle>
            <a:lvl1pPr>
              <a:defRPr/>
            </a:lvl1pPr>
          </a:lstStyle>
          <a:p>
            <a:fld id="{5C310D81-7BE2-4695-B77C-FD8044A6815D}" type="slidenum">
              <a:rPr lang="en-US" altLang="en-US"/>
              <a:pPr/>
              <a:t>‹#›</a:t>
            </a:fld>
            <a:endParaRPr lang="en-US" altLang="en-US"/>
          </a:p>
        </p:txBody>
      </p:sp>
    </p:spTree>
    <p:extLst>
      <p:ext uri="{BB962C8B-B14F-4D97-AF65-F5344CB8AC3E}">
        <p14:creationId xmlns:p14="http://schemas.microsoft.com/office/powerpoint/2010/main" val="399672229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9FEA5-76CE-42F0-AFC6-BAB155B09DD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12B1A71-F89A-4226-845F-5A71029E1CD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7C8BDF9-15EC-4885-AA2F-FB15AC4AC13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AB0D985-93A4-4E55-803E-283023B2241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A434044-EF82-4AB0-8C6A-7341FFF00266}"/>
              </a:ext>
            </a:extLst>
          </p:cNvPr>
          <p:cNvSpPr>
            <a:spLocks noGrp="1"/>
          </p:cNvSpPr>
          <p:nvPr>
            <p:ph type="sldNum" sz="quarter" idx="12"/>
          </p:nvPr>
        </p:nvSpPr>
        <p:spPr/>
        <p:txBody>
          <a:bodyPr/>
          <a:lstStyle>
            <a:lvl1pPr>
              <a:defRPr/>
            </a:lvl1pPr>
          </a:lstStyle>
          <a:p>
            <a:fld id="{688AA9D1-774E-4B2B-B11D-E0826E3BBA18}" type="slidenum">
              <a:rPr lang="en-US" altLang="en-US"/>
              <a:pPr/>
              <a:t>‹#›</a:t>
            </a:fld>
            <a:endParaRPr lang="en-US" altLang="en-US"/>
          </a:p>
        </p:txBody>
      </p:sp>
    </p:spTree>
    <p:extLst>
      <p:ext uri="{BB962C8B-B14F-4D97-AF65-F5344CB8AC3E}">
        <p14:creationId xmlns:p14="http://schemas.microsoft.com/office/powerpoint/2010/main" val="118502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75883090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45C06-9DF7-4064-B652-C8E0FD14DDB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56281F2-DD50-4994-B415-DD6BC04B8A8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352684-0016-409E-B6E4-38B850625CE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B530488-FEC3-4914-B473-F6475917181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041A5F7-F093-47D1-A123-EEDB1EF14A51}"/>
              </a:ext>
            </a:extLst>
          </p:cNvPr>
          <p:cNvSpPr>
            <a:spLocks noGrp="1"/>
          </p:cNvSpPr>
          <p:nvPr>
            <p:ph type="sldNum" sz="quarter" idx="12"/>
          </p:nvPr>
        </p:nvSpPr>
        <p:spPr/>
        <p:txBody>
          <a:bodyPr/>
          <a:lstStyle>
            <a:lvl1pPr>
              <a:defRPr/>
            </a:lvl1pPr>
          </a:lstStyle>
          <a:p>
            <a:fld id="{DAF26023-0B62-48FC-B7B3-69A2E576177A}" type="slidenum">
              <a:rPr lang="en-US" altLang="en-US"/>
              <a:pPr/>
              <a:t>‹#›</a:t>
            </a:fld>
            <a:endParaRPr lang="en-US" altLang="en-US"/>
          </a:p>
        </p:txBody>
      </p:sp>
    </p:spTree>
    <p:extLst>
      <p:ext uri="{BB962C8B-B14F-4D97-AF65-F5344CB8AC3E}">
        <p14:creationId xmlns:p14="http://schemas.microsoft.com/office/powerpoint/2010/main" val="290472160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C4BD9-6553-43EC-AFD9-B8DB5C5EB68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0EB2BDF-C75C-4A83-8B0C-1E605716D93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9192A30A-81CF-455C-B7E6-35B554580E8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328A343-0B1C-4F30-A54D-9FBDDB2ECCC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B13AD19-8827-462B-AE9C-A3E5EAC819B8}"/>
              </a:ext>
            </a:extLst>
          </p:cNvPr>
          <p:cNvSpPr>
            <a:spLocks noGrp="1"/>
          </p:cNvSpPr>
          <p:nvPr>
            <p:ph type="sldNum" sz="quarter" idx="12"/>
          </p:nvPr>
        </p:nvSpPr>
        <p:spPr/>
        <p:txBody>
          <a:bodyPr/>
          <a:lstStyle>
            <a:lvl1pPr>
              <a:defRPr/>
            </a:lvl1pPr>
          </a:lstStyle>
          <a:p>
            <a:fld id="{159E154C-E8EA-4C3A-808F-419E3C730876}" type="slidenum">
              <a:rPr lang="en-US" altLang="en-US"/>
              <a:pPr/>
              <a:t>‹#›</a:t>
            </a:fld>
            <a:endParaRPr lang="en-US" altLang="en-US"/>
          </a:p>
        </p:txBody>
      </p:sp>
    </p:spTree>
    <p:extLst>
      <p:ext uri="{BB962C8B-B14F-4D97-AF65-F5344CB8AC3E}">
        <p14:creationId xmlns:p14="http://schemas.microsoft.com/office/powerpoint/2010/main" val="266072419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43536-D48F-428C-BCBB-EAA11984063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6DFB6D-577F-4413-8FBF-91A0294ED9CC}"/>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232C498-7404-4908-9072-084BB9A3CF8A}"/>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CB1B20A-430E-4340-AAF1-0DE610F14CF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025F2E5-1B1E-4E41-B276-C0FA80B3DF5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BEA4F69-B049-451B-B9B5-EEB3E21A4FED}"/>
              </a:ext>
            </a:extLst>
          </p:cNvPr>
          <p:cNvSpPr>
            <a:spLocks noGrp="1"/>
          </p:cNvSpPr>
          <p:nvPr>
            <p:ph type="sldNum" sz="quarter" idx="12"/>
          </p:nvPr>
        </p:nvSpPr>
        <p:spPr/>
        <p:txBody>
          <a:bodyPr/>
          <a:lstStyle>
            <a:lvl1pPr>
              <a:defRPr/>
            </a:lvl1pPr>
          </a:lstStyle>
          <a:p>
            <a:fld id="{E4276F23-B0ED-4E16-B8DD-91D37CCA06F2}" type="slidenum">
              <a:rPr lang="en-US" altLang="en-US"/>
              <a:pPr/>
              <a:t>‹#›</a:t>
            </a:fld>
            <a:endParaRPr lang="en-US" altLang="en-US"/>
          </a:p>
        </p:txBody>
      </p:sp>
    </p:spTree>
    <p:extLst>
      <p:ext uri="{BB962C8B-B14F-4D97-AF65-F5344CB8AC3E}">
        <p14:creationId xmlns:p14="http://schemas.microsoft.com/office/powerpoint/2010/main" val="15090715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1A85A-6D75-417A-9D28-CAD2C4594FD6}"/>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8FFAB9E-2FBE-4662-A122-046EDBCA198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B770B92-C73B-40DE-B39A-7473E9138F5E}"/>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C200D40-B29D-4787-9B2B-DA5491770CD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5DC6FAE-85FB-4623-B876-3AADD3570F2A}"/>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7355939-6309-433D-B5CF-2DB2A204DDEB}"/>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3F6EA087-2869-49A1-A925-3437F09C6B8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91EE134C-8F97-4A81-949A-F3B8444165E9}"/>
              </a:ext>
            </a:extLst>
          </p:cNvPr>
          <p:cNvSpPr>
            <a:spLocks noGrp="1"/>
          </p:cNvSpPr>
          <p:nvPr>
            <p:ph type="sldNum" sz="quarter" idx="12"/>
          </p:nvPr>
        </p:nvSpPr>
        <p:spPr/>
        <p:txBody>
          <a:bodyPr/>
          <a:lstStyle>
            <a:lvl1pPr>
              <a:defRPr/>
            </a:lvl1pPr>
          </a:lstStyle>
          <a:p>
            <a:fld id="{607952DE-5395-4D36-9680-2A41D7E89E8D}" type="slidenum">
              <a:rPr lang="en-US" altLang="en-US"/>
              <a:pPr/>
              <a:t>‹#›</a:t>
            </a:fld>
            <a:endParaRPr lang="en-US" altLang="en-US"/>
          </a:p>
        </p:txBody>
      </p:sp>
    </p:spTree>
    <p:extLst>
      <p:ext uri="{BB962C8B-B14F-4D97-AF65-F5344CB8AC3E}">
        <p14:creationId xmlns:p14="http://schemas.microsoft.com/office/powerpoint/2010/main" val="78065726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D693B-223A-4B61-821A-C2C9B3C8DDE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BABE21B-1818-4A6C-BDF5-D53BB0204023}"/>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AF542B6-B84F-4A1C-845F-3231980CDC87}"/>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A999288B-F69C-4B81-ADED-DB02CB205D0E}"/>
              </a:ext>
            </a:extLst>
          </p:cNvPr>
          <p:cNvSpPr>
            <a:spLocks noGrp="1"/>
          </p:cNvSpPr>
          <p:nvPr>
            <p:ph type="sldNum" sz="quarter" idx="12"/>
          </p:nvPr>
        </p:nvSpPr>
        <p:spPr/>
        <p:txBody>
          <a:bodyPr/>
          <a:lstStyle>
            <a:lvl1pPr>
              <a:defRPr/>
            </a:lvl1pPr>
          </a:lstStyle>
          <a:p>
            <a:fld id="{96B16BFE-ABA6-44DB-BBEE-31EBA694ED9C}" type="slidenum">
              <a:rPr lang="en-US" altLang="en-US"/>
              <a:pPr/>
              <a:t>‹#›</a:t>
            </a:fld>
            <a:endParaRPr lang="en-US" altLang="en-US"/>
          </a:p>
        </p:txBody>
      </p:sp>
    </p:spTree>
    <p:extLst>
      <p:ext uri="{BB962C8B-B14F-4D97-AF65-F5344CB8AC3E}">
        <p14:creationId xmlns:p14="http://schemas.microsoft.com/office/powerpoint/2010/main" val="379467222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476437-5D39-4B78-AEDE-F73E7389EE1F}"/>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D33CEFEF-3D87-42D5-98B5-A9B7CEA776AE}"/>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59EB81AC-188F-47FE-88F7-D95BB2B73D90}"/>
              </a:ext>
            </a:extLst>
          </p:cNvPr>
          <p:cNvSpPr>
            <a:spLocks noGrp="1"/>
          </p:cNvSpPr>
          <p:nvPr>
            <p:ph type="sldNum" sz="quarter" idx="12"/>
          </p:nvPr>
        </p:nvSpPr>
        <p:spPr/>
        <p:txBody>
          <a:bodyPr/>
          <a:lstStyle>
            <a:lvl1pPr>
              <a:defRPr/>
            </a:lvl1pPr>
          </a:lstStyle>
          <a:p>
            <a:fld id="{B0950906-E2F2-4CAB-AB04-D6DF425C6955}" type="slidenum">
              <a:rPr lang="en-US" altLang="en-US"/>
              <a:pPr/>
              <a:t>‹#›</a:t>
            </a:fld>
            <a:endParaRPr lang="en-US" altLang="en-US"/>
          </a:p>
        </p:txBody>
      </p:sp>
    </p:spTree>
    <p:extLst>
      <p:ext uri="{BB962C8B-B14F-4D97-AF65-F5344CB8AC3E}">
        <p14:creationId xmlns:p14="http://schemas.microsoft.com/office/powerpoint/2010/main" val="206962010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037FD-EA5C-4055-8682-6058F1E4061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AC93CF0-20EB-44B5-90E9-C720FE93C9E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2289AF-037D-4355-B6EE-0E934209EE6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0F5600-D78B-4502-964E-33B9453CF6F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3C30120-F697-446A-B4E2-963A116A5E7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F087D51-9D56-4D25-A040-8ACAA780A62B}"/>
              </a:ext>
            </a:extLst>
          </p:cNvPr>
          <p:cNvSpPr>
            <a:spLocks noGrp="1"/>
          </p:cNvSpPr>
          <p:nvPr>
            <p:ph type="sldNum" sz="quarter" idx="12"/>
          </p:nvPr>
        </p:nvSpPr>
        <p:spPr/>
        <p:txBody>
          <a:bodyPr/>
          <a:lstStyle>
            <a:lvl1pPr>
              <a:defRPr/>
            </a:lvl1pPr>
          </a:lstStyle>
          <a:p>
            <a:fld id="{55A04814-A53B-4970-AC7F-8E319934AACC}" type="slidenum">
              <a:rPr lang="en-US" altLang="en-US"/>
              <a:pPr/>
              <a:t>‹#›</a:t>
            </a:fld>
            <a:endParaRPr lang="en-US" altLang="en-US"/>
          </a:p>
        </p:txBody>
      </p:sp>
    </p:spTree>
    <p:extLst>
      <p:ext uri="{BB962C8B-B14F-4D97-AF65-F5344CB8AC3E}">
        <p14:creationId xmlns:p14="http://schemas.microsoft.com/office/powerpoint/2010/main" val="354399201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BE6DF-0A55-43DB-8293-14D11D7AD2D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E41B449-9E6D-494F-A117-1E27D4E66AE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27E00F1-623E-40F5-9418-89F0ACBACD5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CDCAB0B-E1C7-4DF7-8E2E-1F1ABCDC05E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99F364F-3D1C-418F-AE3D-A90FAB74CEA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AC94133-AB8E-45EB-940D-F2B7A75FA75C}"/>
              </a:ext>
            </a:extLst>
          </p:cNvPr>
          <p:cNvSpPr>
            <a:spLocks noGrp="1"/>
          </p:cNvSpPr>
          <p:nvPr>
            <p:ph type="sldNum" sz="quarter" idx="12"/>
          </p:nvPr>
        </p:nvSpPr>
        <p:spPr/>
        <p:txBody>
          <a:bodyPr/>
          <a:lstStyle>
            <a:lvl1pPr>
              <a:defRPr/>
            </a:lvl1pPr>
          </a:lstStyle>
          <a:p>
            <a:fld id="{02223C5E-E3DC-49A7-9A3B-9486B4469F66}" type="slidenum">
              <a:rPr lang="en-US" altLang="en-US"/>
              <a:pPr/>
              <a:t>‹#›</a:t>
            </a:fld>
            <a:endParaRPr lang="en-US" altLang="en-US"/>
          </a:p>
        </p:txBody>
      </p:sp>
    </p:spTree>
    <p:extLst>
      <p:ext uri="{BB962C8B-B14F-4D97-AF65-F5344CB8AC3E}">
        <p14:creationId xmlns:p14="http://schemas.microsoft.com/office/powerpoint/2010/main" val="260052580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ADA64-2CDC-430D-9D7D-03FF5776B8C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96EDD78-7707-4B4C-80CD-D19B3D4EAE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632440-1777-47C9-8C5C-D713247D241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AB600F6-CF47-4B99-B364-62BA9142F83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132FD54-C24A-47FE-A0C0-825F520AD4FF}"/>
              </a:ext>
            </a:extLst>
          </p:cNvPr>
          <p:cNvSpPr>
            <a:spLocks noGrp="1"/>
          </p:cNvSpPr>
          <p:nvPr>
            <p:ph type="sldNum" sz="quarter" idx="12"/>
          </p:nvPr>
        </p:nvSpPr>
        <p:spPr/>
        <p:txBody>
          <a:bodyPr/>
          <a:lstStyle>
            <a:lvl1pPr>
              <a:defRPr/>
            </a:lvl1pPr>
          </a:lstStyle>
          <a:p>
            <a:fld id="{CD7C3849-02B8-4F53-BABC-5C009EFACA39}" type="slidenum">
              <a:rPr lang="en-US" altLang="en-US"/>
              <a:pPr/>
              <a:t>‹#›</a:t>
            </a:fld>
            <a:endParaRPr lang="en-US" altLang="en-US"/>
          </a:p>
        </p:txBody>
      </p:sp>
    </p:spTree>
    <p:extLst>
      <p:ext uri="{BB962C8B-B14F-4D97-AF65-F5344CB8AC3E}">
        <p14:creationId xmlns:p14="http://schemas.microsoft.com/office/powerpoint/2010/main" val="177324752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440131-3346-4F9B-87D4-F1F3D2A229CB}"/>
              </a:ext>
            </a:extLst>
          </p:cNvPr>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A97B51E-65E9-463A-9CF8-7AF666058BB5}"/>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3BD2B7-74D3-48CB-915B-3833E96110D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C9736CB-F0E0-413C-9703-0E6BF82F32D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F3A8E53-D797-45DD-B94E-6E51ED58C7BC}"/>
              </a:ext>
            </a:extLst>
          </p:cNvPr>
          <p:cNvSpPr>
            <a:spLocks noGrp="1"/>
          </p:cNvSpPr>
          <p:nvPr>
            <p:ph type="sldNum" sz="quarter" idx="12"/>
          </p:nvPr>
        </p:nvSpPr>
        <p:spPr/>
        <p:txBody>
          <a:bodyPr/>
          <a:lstStyle>
            <a:lvl1pPr>
              <a:defRPr/>
            </a:lvl1pPr>
          </a:lstStyle>
          <a:p>
            <a:fld id="{36D539C3-9BC7-423A-9A03-1BD3682D9C96}" type="slidenum">
              <a:rPr lang="en-US" altLang="en-US"/>
              <a:pPr/>
              <a:t>‹#›</a:t>
            </a:fld>
            <a:endParaRPr lang="en-US" altLang="en-US"/>
          </a:p>
        </p:txBody>
      </p:sp>
    </p:spTree>
    <p:extLst>
      <p:ext uri="{BB962C8B-B14F-4D97-AF65-F5344CB8AC3E}">
        <p14:creationId xmlns:p14="http://schemas.microsoft.com/office/powerpoint/2010/main" val="7548661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3135185066"/>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13824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824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fld id="{1142498C-24E3-6542-BD4A-9123BD2AB440}" type="slidenum">
              <a:rPr lang="en-US"/>
              <a:pPr/>
              <a:t>‹#›</a:t>
            </a:fld>
            <a:endParaRPr lang="en-US"/>
          </a:p>
        </p:txBody>
      </p:sp>
    </p:spTree>
    <p:extLst>
      <p:ext uri="{BB962C8B-B14F-4D97-AF65-F5344CB8AC3E}">
        <p14:creationId xmlns:p14="http://schemas.microsoft.com/office/powerpoint/2010/main" val="25790722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A8CB6B4E-AAAA-A94D-84D1-F6C9D76D89B1}" type="slidenum">
              <a:rPr lang="en-US"/>
              <a:pPr/>
              <a:t>‹#›</a:t>
            </a:fld>
            <a:endParaRPr lang="en-US"/>
          </a:p>
        </p:txBody>
      </p:sp>
    </p:spTree>
    <p:extLst>
      <p:ext uri="{BB962C8B-B14F-4D97-AF65-F5344CB8AC3E}">
        <p14:creationId xmlns:p14="http://schemas.microsoft.com/office/powerpoint/2010/main" val="346094539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620773BC-FA3A-2942-BEAF-02087B6BE742}" type="slidenum">
              <a:rPr lang="en-US"/>
              <a:pPr/>
              <a:t>‹#›</a:t>
            </a:fld>
            <a:endParaRPr lang="en-US"/>
          </a:p>
        </p:txBody>
      </p:sp>
    </p:spTree>
    <p:extLst>
      <p:ext uri="{BB962C8B-B14F-4D97-AF65-F5344CB8AC3E}">
        <p14:creationId xmlns:p14="http://schemas.microsoft.com/office/powerpoint/2010/main" val="148303391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15B5196A-4641-464D-BA39-8452492C702F}" type="slidenum">
              <a:rPr lang="en-US"/>
              <a:pPr/>
              <a:t>‹#›</a:t>
            </a:fld>
            <a:endParaRPr lang="en-US"/>
          </a:p>
        </p:txBody>
      </p:sp>
    </p:spTree>
    <p:extLst>
      <p:ext uri="{BB962C8B-B14F-4D97-AF65-F5344CB8AC3E}">
        <p14:creationId xmlns:p14="http://schemas.microsoft.com/office/powerpoint/2010/main" val="219863853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fld id="{D03B0A97-09FB-0E42-BB20-724A5EAF4180}" type="slidenum">
              <a:rPr lang="en-US"/>
              <a:pPr/>
              <a:t>‹#›</a:t>
            </a:fld>
            <a:endParaRPr lang="en-US"/>
          </a:p>
        </p:txBody>
      </p:sp>
    </p:spTree>
    <p:extLst>
      <p:ext uri="{BB962C8B-B14F-4D97-AF65-F5344CB8AC3E}">
        <p14:creationId xmlns:p14="http://schemas.microsoft.com/office/powerpoint/2010/main" val="238874667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fld id="{FF874FD5-16F4-FC4E-9ABF-47CE3CF7B756}" type="slidenum">
              <a:rPr lang="en-US"/>
              <a:pPr/>
              <a:t>‹#›</a:t>
            </a:fld>
            <a:endParaRPr lang="en-US"/>
          </a:p>
        </p:txBody>
      </p:sp>
    </p:spTree>
    <p:extLst>
      <p:ext uri="{BB962C8B-B14F-4D97-AF65-F5344CB8AC3E}">
        <p14:creationId xmlns:p14="http://schemas.microsoft.com/office/powerpoint/2010/main" val="417414515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fld id="{7EBD4B47-6862-224C-8098-B7567BF53997}" type="slidenum">
              <a:rPr lang="en-US"/>
              <a:pPr/>
              <a:t>‹#›</a:t>
            </a:fld>
            <a:endParaRPr lang="en-US"/>
          </a:p>
        </p:txBody>
      </p:sp>
    </p:spTree>
    <p:extLst>
      <p:ext uri="{BB962C8B-B14F-4D97-AF65-F5344CB8AC3E}">
        <p14:creationId xmlns:p14="http://schemas.microsoft.com/office/powerpoint/2010/main" val="352772570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CFCCB12C-4D8E-6F42-97BB-F129DDAD16EB}" type="slidenum">
              <a:rPr lang="en-US"/>
              <a:pPr/>
              <a:t>‹#›</a:t>
            </a:fld>
            <a:endParaRPr lang="en-US"/>
          </a:p>
        </p:txBody>
      </p:sp>
    </p:spTree>
    <p:extLst>
      <p:ext uri="{BB962C8B-B14F-4D97-AF65-F5344CB8AC3E}">
        <p14:creationId xmlns:p14="http://schemas.microsoft.com/office/powerpoint/2010/main" val="71192955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811C84D1-F237-8047-A976-5EB0F66F7184}" type="slidenum">
              <a:rPr lang="en-US"/>
              <a:pPr/>
              <a:t>‹#›</a:t>
            </a:fld>
            <a:endParaRPr lang="en-US"/>
          </a:p>
        </p:txBody>
      </p:sp>
    </p:spTree>
    <p:extLst>
      <p:ext uri="{BB962C8B-B14F-4D97-AF65-F5344CB8AC3E}">
        <p14:creationId xmlns:p14="http://schemas.microsoft.com/office/powerpoint/2010/main" val="347898790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59946335-5B30-4941-B9C1-8BB62CA0B90C}" type="slidenum">
              <a:rPr lang="en-US"/>
              <a:pPr/>
              <a:t>‹#›</a:t>
            </a:fld>
            <a:endParaRPr lang="en-US"/>
          </a:p>
        </p:txBody>
      </p:sp>
    </p:spTree>
    <p:extLst>
      <p:ext uri="{BB962C8B-B14F-4D97-AF65-F5344CB8AC3E}">
        <p14:creationId xmlns:p14="http://schemas.microsoft.com/office/powerpoint/2010/main" val="20574950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481991889"/>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DC571B3C-9B90-7A40-97C5-FCCF262ABD74}" type="slidenum">
              <a:rPr lang="en-US"/>
              <a:pPr/>
              <a:t>‹#›</a:t>
            </a:fld>
            <a:endParaRPr lang="en-US"/>
          </a:p>
        </p:txBody>
      </p:sp>
    </p:spTree>
    <p:extLst>
      <p:ext uri="{BB962C8B-B14F-4D97-AF65-F5344CB8AC3E}">
        <p14:creationId xmlns:p14="http://schemas.microsoft.com/office/powerpoint/2010/main" val="290363891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4009F0-1DDB-B743-90A6-72DD97F2DA7C}" type="slidenum">
              <a:rPr lang="en-US"/>
              <a:pPr/>
              <a:t>‹#›</a:t>
            </a:fld>
            <a:endParaRPr lang="en-US"/>
          </a:p>
        </p:txBody>
      </p:sp>
    </p:spTree>
    <p:extLst>
      <p:ext uri="{BB962C8B-B14F-4D97-AF65-F5344CB8AC3E}">
        <p14:creationId xmlns:p14="http://schemas.microsoft.com/office/powerpoint/2010/main" val="279323123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41D1D9E-9CA8-CC45-ABBA-C50219066C9B}" type="slidenum">
              <a:rPr lang="en-US"/>
              <a:pPr/>
              <a:t>‹#›</a:t>
            </a:fld>
            <a:endParaRPr lang="en-US"/>
          </a:p>
        </p:txBody>
      </p:sp>
    </p:spTree>
    <p:extLst>
      <p:ext uri="{BB962C8B-B14F-4D97-AF65-F5344CB8AC3E}">
        <p14:creationId xmlns:p14="http://schemas.microsoft.com/office/powerpoint/2010/main" val="66705994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F27F1F8-65C8-BF4D-AC72-4A2434DB4F1E}" type="slidenum">
              <a:rPr lang="en-US"/>
              <a:pPr/>
              <a:t>‹#›</a:t>
            </a:fld>
            <a:endParaRPr lang="en-US"/>
          </a:p>
        </p:txBody>
      </p:sp>
    </p:spTree>
    <p:extLst>
      <p:ext uri="{BB962C8B-B14F-4D97-AF65-F5344CB8AC3E}">
        <p14:creationId xmlns:p14="http://schemas.microsoft.com/office/powerpoint/2010/main" val="214316516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F5C23DF-1305-4740-A1A3-6F1F990566A2}" type="slidenum">
              <a:rPr lang="en-US"/>
              <a:pPr/>
              <a:t>‹#›</a:t>
            </a:fld>
            <a:endParaRPr lang="en-US"/>
          </a:p>
        </p:txBody>
      </p:sp>
    </p:spTree>
    <p:extLst>
      <p:ext uri="{BB962C8B-B14F-4D97-AF65-F5344CB8AC3E}">
        <p14:creationId xmlns:p14="http://schemas.microsoft.com/office/powerpoint/2010/main" val="386655394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CE36492-8B81-7946-BC3A-1F8182ADA057}" type="slidenum">
              <a:rPr lang="en-US"/>
              <a:pPr/>
              <a:t>‹#›</a:t>
            </a:fld>
            <a:endParaRPr lang="en-US"/>
          </a:p>
        </p:txBody>
      </p:sp>
    </p:spTree>
    <p:extLst>
      <p:ext uri="{BB962C8B-B14F-4D97-AF65-F5344CB8AC3E}">
        <p14:creationId xmlns:p14="http://schemas.microsoft.com/office/powerpoint/2010/main" val="309328102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35AAFAB-0E2F-0F4D-A3AE-1C7715703AE2}" type="slidenum">
              <a:rPr lang="en-US"/>
              <a:pPr/>
              <a:t>‹#›</a:t>
            </a:fld>
            <a:endParaRPr lang="en-US"/>
          </a:p>
        </p:txBody>
      </p:sp>
    </p:spTree>
    <p:extLst>
      <p:ext uri="{BB962C8B-B14F-4D97-AF65-F5344CB8AC3E}">
        <p14:creationId xmlns:p14="http://schemas.microsoft.com/office/powerpoint/2010/main" val="10164891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9E8E0E9-7F89-7E45-A25D-6BCE167D2FE6}" type="slidenum">
              <a:rPr lang="en-US"/>
              <a:pPr/>
              <a:t>‹#›</a:t>
            </a:fld>
            <a:endParaRPr lang="en-US"/>
          </a:p>
        </p:txBody>
      </p:sp>
    </p:spTree>
    <p:extLst>
      <p:ext uri="{BB962C8B-B14F-4D97-AF65-F5344CB8AC3E}">
        <p14:creationId xmlns:p14="http://schemas.microsoft.com/office/powerpoint/2010/main" val="404370751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91BA1F3-3217-7042-90B6-1113A8D47280}" type="slidenum">
              <a:rPr lang="en-US"/>
              <a:pPr/>
              <a:t>‹#›</a:t>
            </a:fld>
            <a:endParaRPr lang="en-US"/>
          </a:p>
        </p:txBody>
      </p:sp>
    </p:spTree>
    <p:extLst>
      <p:ext uri="{BB962C8B-B14F-4D97-AF65-F5344CB8AC3E}">
        <p14:creationId xmlns:p14="http://schemas.microsoft.com/office/powerpoint/2010/main" val="139113420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5E4BDC-F2E6-5D42-8743-04D639AF8923}" type="slidenum">
              <a:rPr lang="en-US"/>
              <a:pPr/>
              <a:t>‹#›</a:t>
            </a:fld>
            <a:endParaRPr lang="en-US"/>
          </a:p>
        </p:txBody>
      </p:sp>
    </p:spTree>
    <p:extLst>
      <p:ext uri="{BB962C8B-B14F-4D97-AF65-F5344CB8AC3E}">
        <p14:creationId xmlns:p14="http://schemas.microsoft.com/office/powerpoint/2010/main" val="37358836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1406946663"/>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2A551CD-7233-4F45-8CCB-9B440AA26B3C}" type="slidenum">
              <a:rPr lang="en-US"/>
              <a:pPr/>
              <a:t>‹#›</a:t>
            </a:fld>
            <a:endParaRPr lang="en-US"/>
          </a:p>
        </p:txBody>
      </p:sp>
    </p:spTree>
    <p:extLst>
      <p:ext uri="{BB962C8B-B14F-4D97-AF65-F5344CB8AC3E}">
        <p14:creationId xmlns:p14="http://schemas.microsoft.com/office/powerpoint/2010/main" val="949279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6DEAC2A-C6EC-6F4B-8A6C-46786619B81F}" type="slidenum">
              <a:rPr lang="en-US"/>
              <a:pPr/>
              <a:t>‹#›</a:t>
            </a:fld>
            <a:endParaRPr lang="en-US"/>
          </a:p>
        </p:txBody>
      </p:sp>
    </p:spTree>
    <p:extLst>
      <p:ext uri="{BB962C8B-B14F-4D97-AF65-F5344CB8AC3E}">
        <p14:creationId xmlns:p14="http://schemas.microsoft.com/office/powerpoint/2010/main" val="79061289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C9F499E-4224-CA43-AE6E-68FCA88455E5}" type="slidenum">
              <a:rPr lang="en-US"/>
              <a:pPr/>
              <a:t>‹#›</a:t>
            </a:fld>
            <a:endParaRPr lang="en-US"/>
          </a:p>
        </p:txBody>
      </p:sp>
    </p:spTree>
    <p:extLst>
      <p:ext uri="{BB962C8B-B14F-4D97-AF65-F5344CB8AC3E}">
        <p14:creationId xmlns:p14="http://schemas.microsoft.com/office/powerpoint/2010/main" val="183130234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A80C11-B769-9F41-86D4-D214E9A71ED3}" type="slidenum">
              <a:rPr lang="en-US"/>
              <a:pPr/>
              <a:t>‹#›</a:t>
            </a:fld>
            <a:endParaRPr lang="en-US"/>
          </a:p>
        </p:txBody>
      </p:sp>
    </p:spTree>
    <p:extLst>
      <p:ext uri="{BB962C8B-B14F-4D97-AF65-F5344CB8AC3E}">
        <p14:creationId xmlns:p14="http://schemas.microsoft.com/office/powerpoint/2010/main" val="96382222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AF73CF8-E77D-0241-A7C5-5EB5296516FC}" type="slidenum">
              <a:rPr lang="en-US"/>
              <a:pPr/>
              <a:t>‹#›</a:t>
            </a:fld>
            <a:endParaRPr lang="en-US"/>
          </a:p>
        </p:txBody>
      </p:sp>
    </p:spTree>
    <p:extLst>
      <p:ext uri="{BB962C8B-B14F-4D97-AF65-F5344CB8AC3E}">
        <p14:creationId xmlns:p14="http://schemas.microsoft.com/office/powerpoint/2010/main" val="295215336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7E72936-3FEC-C34E-A02B-788B952169A7}" type="slidenum">
              <a:rPr lang="en-US"/>
              <a:pPr/>
              <a:t>‹#›</a:t>
            </a:fld>
            <a:endParaRPr lang="en-US"/>
          </a:p>
        </p:txBody>
      </p:sp>
    </p:spTree>
    <p:extLst>
      <p:ext uri="{BB962C8B-B14F-4D97-AF65-F5344CB8AC3E}">
        <p14:creationId xmlns:p14="http://schemas.microsoft.com/office/powerpoint/2010/main" val="39299519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466B0DF-4CF2-F24E-9BEC-3FE9CD52B632}" type="slidenum">
              <a:rPr lang="en-US"/>
              <a:pPr/>
              <a:t>‹#›</a:t>
            </a:fld>
            <a:endParaRPr lang="en-US"/>
          </a:p>
        </p:txBody>
      </p:sp>
    </p:spTree>
    <p:extLst>
      <p:ext uri="{BB962C8B-B14F-4D97-AF65-F5344CB8AC3E}">
        <p14:creationId xmlns:p14="http://schemas.microsoft.com/office/powerpoint/2010/main" val="171501920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0C7D814-E90E-5542-B793-DC480D9765A2}" type="slidenum">
              <a:rPr lang="en-US"/>
              <a:pPr/>
              <a:t>‹#›</a:t>
            </a:fld>
            <a:endParaRPr lang="en-US"/>
          </a:p>
        </p:txBody>
      </p:sp>
    </p:spTree>
    <p:extLst>
      <p:ext uri="{BB962C8B-B14F-4D97-AF65-F5344CB8AC3E}">
        <p14:creationId xmlns:p14="http://schemas.microsoft.com/office/powerpoint/2010/main" val="324984749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9D09623-0788-734F-ABD1-DF5CE48C3640}" type="slidenum">
              <a:rPr lang="en-US"/>
              <a:pPr/>
              <a:t>‹#›</a:t>
            </a:fld>
            <a:endParaRPr lang="en-US"/>
          </a:p>
        </p:txBody>
      </p:sp>
    </p:spTree>
    <p:extLst>
      <p:ext uri="{BB962C8B-B14F-4D97-AF65-F5344CB8AC3E}">
        <p14:creationId xmlns:p14="http://schemas.microsoft.com/office/powerpoint/2010/main" val="304733086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2C9B095-375E-BE4C-9186-D378F2BAEA2D}" type="slidenum">
              <a:rPr lang="en-US"/>
              <a:pPr/>
              <a:t>‹#›</a:t>
            </a:fld>
            <a:endParaRPr lang="en-US"/>
          </a:p>
        </p:txBody>
      </p:sp>
    </p:spTree>
    <p:extLst>
      <p:ext uri="{BB962C8B-B14F-4D97-AF65-F5344CB8AC3E}">
        <p14:creationId xmlns:p14="http://schemas.microsoft.com/office/powerpoint/2010/main" val="147613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4278268862"/>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F92712-70DA-4D42-BF22-BA0BF8D00841}" type="slidenum">
              <a:rPr lang="en-US"/>
              <a:pPr/>
              <a:t>‹#›</a:t>
            </a:fld>
            <a:endParaRPr lang="en-US"/>
          </a:p>
        </p:txBody>
      </p:sp>
    </p:spTree>
    <p:extLst>
      <p:ext uri="{BB962C8B-B14F-4D97-AF65-F5344CB8AC3E}">
        <p14:creationId xmlns:p14="http://schemas.microsoft.com/office/powerpoint/2010/main" val="306500473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DBED053-504D-3E49-B4D0-627429777254}" type="slidenum">
              <a:rPr lang="en-US"/>
              <a:pPr/>
              <a:t>‹#›</a:t>
            </a:fld>
            <a:endParaRPr lang="en-US"/>
          </a:p>
        </p:txBody>
      </p:sp>
    </p:spTree>
    <p:extLst>
      <p:ext uri="{BB962C8B-B14F-4D97-AF65-F5344CB8AC3E}">
        <p14:creationId xmlns:p14="http://schemas.microsoft.com/office/powerpoint/2010/main" val="177136202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C92AA1B-7E78-3E45-A449-9A857C4CA791}" type="slidenum">
              <a:rPr lang="en-US"/>
              <a:pPr/>
              <a:t>‹#›</a:t>
            </a:fld>
            <a:endParaRPr lang="en-US"/>
          </a:p>
        </p:txBody>
      </p:sp>
    </p:spTree>
    <p:extLst>
      <p:ext uri="{BB962C8B-B14F-4D97-AF65-F5344CB8AC3E}">
        <p14:creationId xmlns:p14="http://schemas.microsoft.com/office/powerpoint/2010/main" val="284404368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52400" y="1981200"/>
            <a:ext cx="1676400" cy="4876800"/>
            <a:chOff x="96" y="1248"/>
            <a:chExt cx="1056" cy="3072"/>
          </a:xfrm>
        </p:grpSpPr>
        <p:sp>
          <p:nvSpPr>
            <p:cNvPr id="5" name="Rectangle 3"/>
            <p:cNvSpPr>
              <a:spLocks noChangeArrowheads="1"/>
            </p:cNvSpPr>
            <p:nvPr/>
          </p:nvSpPr>
          <p:spPr bwMode="auto">
            <a:xfrm>
              <a:off x="288" y="1248"/>
              <a:ext cx="672" cy="3071"/>
            </a:xfrm>
            <a:prstGeom prst="rect">
              <a:avLst/>
            </a:prstGeom>
            <a:solidFill>
              <a:schemeClr val="bg2"/>
            </a:solidFill>
            <a:ln>
              <a:noFill/>
            </a:ln>
            <a:effectLst/>
          </p:spPr>
          <p:txBody>
            <a:bodyPr/>
            <a:lstStyle/>
            <a:p>
              <a:pPr>
                <a:defRPr/>
              </a:pPr>
              <a:endParaRPr lang="en-US"/>
            </a:p>
          </p:txBody>
        </p:sp>
        <p:sp>
          <p:nvSpPr>
            <p:cNvPr id="6" name="Oval 4"/>
            <p:cNvSpPr>
              <a:spLocks noChangeArrowheads="1"/>
            </p:cNvSpPr>
            <p:nvPr/>
          </p:nvSpPr>
          <p:spPr bwMode="auto">
            <a:xfrm>
              <a:off x="192"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7" name="Oval 5"/>
            <p:cNvSpPr>
              <a:spLocks noChangeArrowheads="1"/>
            </p:cNvSpPr>
            <p:nvPr/>
          </p:nvSpPr>
          <p:spPr bwMode="auto">
            <a:xfrm>
              <a:off x="528"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8" name="Oval 6"/>
            <p:cNvSpPr>
              <a:spLocks noChangeArrowheads="1"/>
            </p:cNvSpPr>
            <p:nvPr/>
          </p:nvSpPr>
          <p:spPr bwMode="auto">
            <a:xfrm>
              <a:off x="33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9" name="Oval 7"/>
            <p:cNvSpPr>
              <a:spLocks noChangeArrowheads="1"/>
            </p:cNvSpPr>
            <p:nvPr/>
          </p:nvSpPr>
          <p:spPr bwMode="auto">
            <a:xfrm>
              <a:off x="624"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0" name="Oval 8"/>
            <p:cNvSpPr>
              <a:spLocks noChangeArrowheads="1"/>
            </p:cNvSpPr>
            <p:nvPr/>
          </p:nvSpPr>
          <p:spPr bwMode="auto">
            <a:xfrm>
              <a:off x="288" y="12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1" name="Oval 9"/>
            <p:cNvSpPr>
              <a:spLocks noChangeArrowheads="1"/>
            </p:cNvSpPr>
            <p:nvPr/>
          </p:nvSpPr>
          <p:spPr bwMode="auto">
            <a:xfrm>
              <a:off x="240" y="28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2" name="Oval 10"/>
            <p:cNvSpPr>
              <a:spLocks noChangeArrowheads="1"/>
            </p:cNvSpPr>
            <p:nvPr/>
          </p:nvSpPr>
          <p:spPr bwMode="auto">
            <a:xfrm>
              <a:off x="768" y="15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3" name="Oval 11"/>
            <p:cNvSpPr>
              <a:spLocks noChangeArrowheads="1"/>
            </p:cNvSpPr>
            <p:nvPr/>
          </p:nvSpPr>
          <p:spPr bwMode="auto">
            <a:xfrm>
              <a:off x="528" y="17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4" name="Oval 12"/>
            <p:cNvSpPr>
              <a:spLocks noChangeArrowheads="1"/>
            </p:cNvSpPr>
            <p:nvPr/>
          </p:nvSpPr>
          <p:spPr bwMode="auto">
            <a:xfrm>
              <a:off x="576"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5" name="Oval 13"/>
            <p:cNvSpPr>
              <a:spLocks noChangeArrowheads="1"/>
            </p:cNvSpPr>
            <p:nvPr/>
          </p:nvSpPr>
          <p:spPr bwMode="auto">
            <a:xfrm>
              <a:off x="38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6" name="Oval 14"/>
            <p:cNvSpPr>
              <a:spLocks noChangeArrowheads="1"/>
            </p:cNvSpPr>
            <p:nvPr/>
          </p:nvSpPr>
          <p:spPr bwMode="auto">
            <a:xfrm>
              <a:off x="192" y="177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 name="Oval 15"/>
            <p:cNvSpPr>
              <a:spLocks noChangeArrowheads="1"/>
            </p:cNvSpPr>
            <p:nvPr/>
          </p:nvSpPr>
          <p:spPr bwMode="auto">
            <a:xfrm>
              <a:off x="240"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8" name="Oval 16"/>
            <p:cNvSpPr>
              <a:spLocks noChangeArrowheads="1"/>
            </p:cNvSpPr>
            <p:nvPr/>
          </p:nvSpPr>
          <p:spPr bwMode="auto">
            <a:xfrm>
              <a:off x="576"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9" name="Oval 17"/>
            <p:cNvSpPr>
              <a:spLocks noChangeArrowheads="1"/>
            </p:cNvSpPr>
            <p:nvPr/>
          </p:nvSpPr>
          <p:spPr bwMode="auto">
            <a:xfrm>
              <a:off x="432" y="225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0" name="Oval 18"/>
            <p:cNvSpPr>
              <a:spLocks noChangeArrowheads="1"/>
            </p:cNvSpPr>
            <p:nvPr/>
          </p:nvSpPr>
          <p:spPr bwMode="auto">
            <a:xfrm>
              <a:off x="336"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1" name="Oval 19"/>
            <p:cNvSpPr>
              <a:spLocks noChangeArrowheads="1"/>
            </p:cNvSpPr>
            <p:nvPr/>
          </p:nvSpPr>
          <p:spPr bwMode="auto">
            <a:xfrm>
              <a:off x="816" y="22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2" name="Oval 20"/>
            <p:cNvSpPr>
              <a:spLocks noChangeArrowheads="1"/>
            </p:cNvSpPr>
            <p:nvPr/>
          </p:nvSpPr>
          <p:spPr bwMode="auto">
            <a:xfrm>
              <a:off x="672"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3" name="Oval 21"/>
            <p:cNvSpPr>
              <a:spLocks noChangeArrowheads="1"/>
            </p:cNvSpPr>
            <p:nvPr/>
          </p:nvSpPr>
          <p:spPr bwMode="auto">
            <a:xfrm>
              <a:off x="528" y="29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4" name="Oval 22"/>
            <p:cNvSpPr>
              <a:spLocks noChangeArrowheads="1"/>
            </p:cNvSpPr>
            <p:nvPr/>
          </p:nvSpPr>
          <p:spPr bwMode="auto">
            <a:xfrm>
              <a:off x="720" y="235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5" name="Oval 23"/>
            <p:cNvSpPr>
              <a:spLocks noChangeArrowheads="1"/>
            </p:cNvSpPr>
            <p:nvPr/>
          </p:nvSpPr>
          <p:spPr bwMode="auto">
            <a:xfrm>
              <a:off x="192" y="25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6" name="Oval 24"/>
            <p:cNvSpPr>
              <a:spLocks noChangeArrowheads="1"/>
            </p:cNvSpPr>
            <p:nvPr/>
          </p:nvSpPr>
          <p:spPr bwMode="auto">
            <a:xfrm>
              <a:off x="768" y="18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7" name="Oval 25"/>
            <p:cNvSpPr>
              <a:spLocks noChangeArrowheads="1"/>
            </p:cNvSpPr>
            <p:nvPr/>
          </p:nvSpPr>
          <p:spPr bwMode="auto">
            <a:xfrm>
              <a:off x="14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8" name="Oval 26"/>
            <p:cNvSpPr>
              <a:spLocks noChangeArrowheads="1"/>
            </p:cNvSpPr>
            <p:nvPr/>
          </p:nvSpPr>
          <p:spPr bwMode="auto">
            <a:xfrm>
              <a:off x="624" y="30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9" name="Oval 27"/>
            <p:cNvSpPr>
              <a:spLocks noChangeArrowheads="1"/>
            </p:cNvSpPr>
            <p:nvPr/>
          </p:nvSpPr>
          <p:spPr bwMode="auto">
            <a:xfrm>
              <a:off x="240"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0" name="Oval 28"/>
            <p:cNvSpPr>
              <a:spLocks noChangeArrowheads="1"/>
            </p:cNvSpPr>
            <p:nvPr/>
          </p:nvSpPr>
          <p:spPr bwMode="auto">
            <a:xfrm>
              <a:off x="384"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1" name="Oval 29"/>
            <p:cNvSpPr>
              <a:spLocks noChangeArrowheads="1"/>
            </p:cNvSpPr>
            <p:nvPr/>
          </p:nvSpPr>
          <p:spPr bwMode="auto">
            <a:xfrm>
              <a:off x="336" y="312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2" name="Oval 30"/>
            <p:cNvSpPr>
              <a:spLocks noChangeArrowheads="1"/>
            </p:cNvSpPr>
            <p:nvPr/>
          </p:nvSpPr>
          <p:spPr bwMode="auto">
            <a:xfrm>
              <a:off x="768"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3" name="Oval 31"/>
            <p:cNvSpPr>
              <a:spLocks noChangeArrowheads="1"/>
            </p:cNvSpPr>
            <p:nvPr/>
          </p:nvSpPr>
          <p:spPr bwMode="auto">
            <a:xfrm>
              <a:off x="240"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4" name="Oval 32"/>
            <p:cNvSpPr>
              <a:spLocks noChangeArrowheads="1"/>
            </p:cNvSpPr>
            <p:nvPr/>
          </p:nvSpPr>
          <p:spPr bwMode="auto">
            <a:xfrm>
              <a:off x="288"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5" name="Oval 33"/>
            <p:cNvSpPr>
              <a:spLocks noChangeArrowheads="1"/>
            </p:cNvSpPr>
            <p:nvPr/>
          </p:nvSpPr>
          <p:spPr bwMode="auto">
            <a:xfrm>
              <a:off x="576" y="34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6" name="Oval 34"/>
            <p:cNvSpPr>
              <a:spLocks noChangeArrowheads="1"/>
            </p:cNvSpPr>
            <p:nvPr/>
          </p:nvSpPr>
          <p:spPr bwMode="auto">
            <a:xfrm>
              <a:off x="528" y="36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7" name="Oval 35"/>
            <p:cNvSpPr>
              <a:spLocks noChangeArrowheads="1"/>
            </p:cNvSpPr>
            <p:nvPr/>
          </p:nvSpPr>
          <p:spPr bwMode="auto">
            <a:xfrm>
              <a:off x="672"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8" name="Oval 36"/>
            <p:cNvSpPr>
              <a:spLocks noChangeArrowheads="1"/>
            </p:cNvSpPr>
            <p:nvPr/>
          </p:nvSpPr>
          <p:spPr bwMode="auto">
            <a:xfrm>
              <a:off x="384" y="39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9" name="Oval 37"/>
            <p:cNvSpPr>
              <a:spLocks noChangeArrowheads="1"/>
            </p:cNvSpPr>
            <p:nvPr/>
          </p:nvSpPr>
          <p:spPr bwMode="auto">
            <a:xfrm>
              <a:off x="576" y="3889"/>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0" name="Oval 38"/>
            <p:cNvSpPr>
              <a:spLocks noChangeArrowheads="1"/>
            </p:cNvSpPr>
            <p:nvPr/>
          </p:nvSpPr>
          <p:spPr bwMode="auto">
            <a:xfrm>
              <a:off x="816" y="4031"/>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1" name="Oval 39"/>
            <p:cNvSpPr>
              <a:spLocks noChangeArrowheads="1"/>
            </p:cNvSpPr>
            <p:nvPr/>
          </p:nvSpPr>
          <p:spPr bwMode="auto">
            <a:xfrm>
              <a:off x="480"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2" name="Oval 40"/>
            <p:cNvSpPr>
              <a:spLocks noChangeArrowheads="1"/>
            </p:cNvSpPr>
            <p:nvPr/>
          </p:nvSpPr>
          <p:spPr bwMode="auto">
            <a:xfrm>
              <a:off x="144"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3" name="Oval 41"/>
            <p:cNvSpPr>
              <a:spLocks noChangeArrowheads="1"/>
            </p:cNvSpPr>
            <p:nvPr/>
          </p:nvSpPr>
          <p:spPr bwMode="auto">
            <a:xfrm>
              <a:off x="528" y="259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4" name="Oval 42"/>
            <p:cNvSpPr>
              <a:spLocks noChangeArrowheads="1"/>
            </p:cNvSpPr>
            <p:nvPr/>
          </p:nvSpPr>
          <p:spPr bwMode="auto">
            <a:xfrm>
              <a:off x="720"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5" name="Oval 43"/>
            <p:cNvSpPr>
              <a:spLocks noChangeArrowheads="1"/>
            </p:cNvSpPr>
            <p:nvPr/>
          </p:nvSpPr>
          <p:spPr bwMode="auto">
            <a:xfrm>
              <a:off x="9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6" name="Oval 44"/>
            <p:cNvSpPr>
              <a:spLocks noChangeArrowheads="1"/>
            </p:cNvSpPr>
            <p:nvPr/>
          </p:nvSpPr>
          <p:spPr bwMode="auto">
            <a:xfrm>
              <a:off x="864" y="28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7" name="Oval 45"/>
            <p:cNvSpPr>
              <a:spLocks noChangeArrowheads="1"/>
            </p:cNvSpPr>
            <p:nvPr/>
          </p:nvSpPr>
          <p:spPr bwMode="auto">
            <a:xfrm>
              <a:off x="864" y="16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8" name="Oval 46"/>
            <p:cNvSpPr>
              <a:spLocks noChangeArrowheads="1"/>
            </p:cNvSpPr>
            <p:nvPr/>
          </p:nvSpPr>
          <p:spPr bwMode="auto">
            <a:xfrm>
              <a:off x="864" y="31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9" name="Oval 47"/>
            <p:cNvSpPr>
              <a:spLocks noChangeArrowheads="1"/>
            </p:cNvSpPr>
            <p:nvPr/>
          </p:nvSpPr>
          <p:spPr bwMode="auto">
            <a:xfrm>
              <a:off x="864"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50" name="Oval 48"/>
            <p:cNvSpPr>
              <a:spLocks noChangeArrowheads="1"/>
            </p:cNvSpPr>
            <p:nvPr/>
          </p:nvSpPr>
          <p:spPr bwMode="auto">
            <a:xfrm>
              <a:off x="528" y="1584"/>
              <a:ext cx="288" cy="288"/>
            </a:xfrm>
            <a:prstGeom prst="ellipse">
              <a:avLst/>
            </a:prstGeom>
            <a:noFill/>
            <a:ln w="12700" cap="sq">
              <a:solidFill>
                <a:srgbClr val="B2B2B2"/>
              </a:solidFill>
              <a:round/>
              <a:headEnd/>
              <a:tailEnd/>
            </a:ln>
            <a:effectLst/>
          </p:spPr>
          <p:txBody>
            <a:bodyPr/>
            <a:lstStyle/>
            <a:p>
              <a:pPr>
                <a:defRPr/>
              </a:pPr>
              <a:endParaRPr lang="en-US"/>
            </a:p>
          </p:txBody>
        </p:sp>
      </p:grpSp>
      <p:sp>
        <p:nvSpPr>
          <p:cNvPr id="51" name="Rectangle 49"/>
          <p:cNvSpPr>
            <a:spLocks noChangeArrowheads="1"/>
          </p:cNvSpPr>
          <p:nvPr/>
        </p:nvSpPr>
        <p:spPr bwMode="auto">
          <a:xfrm>
            <a:off x="1905000" y="1982788"/>
            <a:ext cx="7010400" cy="4875212"/>
          </a:xfrm>
          <a:prstGeom prst="rect">
            <a:avLst/>
          </a:prstGeom>
          <a:solidFill>
            <a:schemeClr val="accent1"/>
          </a:solidFill>
          <a:ln>
            <a:noFill/>
          </a:ln>
          <a:effectLst/>
        </p:spPr>
        <p:txBody>
          <a:bodyPr/>
          <a:lstStyle/>
          <a:p>
            <a:pPr eaLnBrk="1" hangingPunct="1">
              <a:defRPr/>
            </a:pPr>
            <a:endParaRPr kumimoji="1" lang="en-US">
              <a:latin typeface="Times New Roman" charset="0"/>
            </a:endParaRPr>
          </a:p>
        </p:txBody>
      </p:sp>
      <p:sp>
        <p:nvSpPr>
          <p:cNvPr id="52" name="Rectangle 50"/>
          <p:cNvSpPr>
            <a:spLocks noChangeArrowheads="1"/>
          </p:cNvSpPr>
          <p:nvPr/>
        </p:nvSpPr>
        <p:spPr bwMode="auto">
          <a:xfrm>
            <a:off x="152400" y="1295400"/>
            <a:ext cx="8763000" cy="152400"/>
          </a:xfrm>
          <a:prstGeom prst="rect">
            <a:avLst/>
          </a:prstGeom>
          <a:solidFill>
            <a:schemeClr val="hlink"/>
          </a:solidFill>
          <a:ln>
            <a:noFill/>
          </a:ln>
          <a:effectLst/>
        </p:spPr>
        <p:txBody>
          <a:bodyPr/>
          <a:lstStyle/>
          <a:p>
            <a:pPr eaLnBrk="1" hangingPunct="1">
              <a:defRPr/>
            </a:pPr>
            <a:endParaRPr kumimoji="1" lang="en-US">
              <a:latin typeface="Times New Roman" charset="0"/>
            </a:endParaRPr>
          </a:p>
        </p:txBody>
      </p:sp>
      <p:sp>
        <p:nvSpPr>
          <p:cNvPr id="53" name="Rectangle 51"/>
          <p:cNvSpPr>
            <a:spLocks noChangeArrowheads="1"/>
          </p:cNvSpPr>
          <p:nvPr/>
        </p:nvSpPr>
        <p:spPr bwMode="auto">
          <a:xfrm>
            <a:off x="457200" y="457200"/>
            <a:ext cx="1066800" cy="1219200"/>
          </a:xfrm>
          <a:prstGeom prst="rect">
            <a:avLst/>
          </a:prstGeom>
          <a:solidFill>
            <a:schemeClr val="accent1"/>
          </a:solidFill>
          <a:ln>
            <a:noFill/>
          </a:ln>
          <a:effectLst/>
        </p:spPr>
        <p:txBody>
          <a:bodyPr/>
          <a:lstStyle/>
          <a:p>
            <a:pPr>
              <a:defRPr/>
            </a:pPr>
            <a:endParaRPr lang="en-US"/>
          </a:p>
        </p:txBody>
      </p:sp>
      <p:grpSp>
        <p:nvGrpSpPr>
          <p:cNvPr id="54" name="Group 52"/>
          <p:cNvGrpSpPr>
            <a:grpSpLocks/>
          </p:cNvGrpSpPr>
          <p:nvPr/>
        </p:nvGrpSpPr>
        <p:grpSpPr bwMode="auto">
          <a:xfrm>
            <a:off x="150813" y="230188"/>
            <a:ext cx="1600200" cy="1598612"/>
            <a:chOff x="95" y="145"/>
            <a:chExt cx="1008" cy="1007"/>
          </a:xfrm>
        </p:grpSpPr>
        <p:sp>
          <p:nvSpPr>
            <p:cNvPr id="55" name="Oval 53"/>
            <p:cNvSpPr>
              <a:spLocks noChangeArrowheads="1"/>
            </p:cNvSpPr>
            <p:nvPr/>
          </p:nvSpPr>
          <p:spPr bwMode="auto">
            <a:xfrm>
              <a:off x="431" y="289"/>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6" name="Oval 54"/>
            <p:cNvSpPr>
              <a:spLocks noChangeArrowheads="1"/>
            </p:cNvSpPr>
            <p:nvPr/>
          </p:nvSpPr>
          <p:spPr bwMode="auto">
            <a:xfrm>
              <a:off x="527" y="62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7" name="Oval 55"/>
            <p:cNvSpPr>
              <a:spLocks noChangeArrowheads="1"/>
            </p:cNvSpPr>
            <p:nvPr/>
          </p:nvSpPr>
          <p:spPr bwMode="auto">
            <a:xfrm>
              <a:off x="815" y="674"/>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8" name="Oval 56"/>
            <p:cNvSpPr>
              <a:spLocks noChangeArrowheads="1"/>
            </p:cNvSpPr>
            <p:nvPr/>
          </p:nvSpPr>
          <p:spPr bwMode="auto">
            <a:xfrm>
              <a:off x="863" y="29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9" name="Oval 57"/>
            <p:cNvSpPr>
              <a:spLocks noChangeArrowheads="1"/>
            </p:cNvSpPr>
            <p:nvPr/>
          </p:nvSpPr>
          <p:spPr bwMode="auto">
            <a:xfrm>
              <a:off x="338" y="81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0" name="Oval 58"/>
            <p:cNvSpPr>
              <a:spLocks noChangeArrowheads="1"/>
            </p:cNvSpPr>
            <p:nvPr/>
          </p:nvSpPr>
          <p:spPr bwMode="auto">
            <a:xfrm>
              <a:off x="770"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1" name="Oval 59"/>
            <p:cNvSpPr>
              <a:spLocks noChangeArrowheads="1"/>
            </p:cNvSpPr>
            <p:nvPr/>
          </p:nvSpPr>
          <p:spPr bwMode="auto">
            <a:xfrm>
              <a:off x="335" y="57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2" name="Oval 60"/>
            <p:cNvSpPr>
              <a:spLocks noChangeArrowheads="1"/>
            </p:cNvSpPr>
            <p:nvPr/>
          </p:nvSpPr>
          <p:spPr bwMode="auto">
            <a:xfrm>
              <a:off x="671" y="768"/>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3" name="Oval 61"/>
            <p:cNvSpPr>
              <a:spLocks noChangeArrowheads="1"/>
            </p:cNvSpPr>
            <p:nvPr/>
          </p:nvSpPr>
          <p:spPr bwMode="auto">
            <a:xfrm>
              <a:off x="431"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4" name="Oval 62"/>
            <p:cNvSpPr>
              <a:spLocks noChangeArrowheads="1"/>
            </p:cNvSpPr>
            <p:nvPr/>
          </p:nvSpPr>
          <p:spPr bwMode="auto">
            <a:xfrm>
              <a:off x="623" y="33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5" name="Oval 63"/>
            <p:cNvSpPr>
              <a:spLocks noChangeArrowheads="1"/>
            </p:cNvSpPr>
            <p:nvPr/>
          </p:nvSpPr>
          <p:spPr bwMode="auto">
            <a:xfrm>
              <a:off x="719" y="43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6" name="Oval 64"/>
            <p:cNvSpPr>
              <a:spLocks noChangeArrowheads="1"/>
            </p:cNvSpPr>
            <p:nvPr/>
          </p:nvSpPr>
          <p:spPr bwMode="auto">
            <a:xfrm>
              <a:off x="383" y="48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7" name="Oval 65"/>
            <p:cNvSpPr>
              <a:spLocks noChangeArrowheads="1"/>
            </p:cNvSpPr>
            <p:nvPr/>
          </p:nvSpPr>
          <p:spPr bwMode="auto">
            <a:xfrm>
              <a:off x="191" y="67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8" name="Oval 66"/>
            <p:cNvSpPr>
              <a:spLocks noChangeArrowheads="1"/>
            </p:cNvSpPr>
            <p:nvPr/>
          </p:nvSpPr>
          <p:spPr bwMode="auto">
            <a:xfrm>
              <a:off x="143" y="38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9" name="Oval 67"/>
            <p:cNvSpPr>
              <a:spLocks noChangeArrowheads="1"/>
            </p:cNvSpPr>
            <p:nvPr/>
          </p:nvSpPr>
          <p:spPr bwMode="auto">
            <a:xfrm>
              <a:off x="95" y="81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70" name="Oval 68"/>
            <p:cNvSpPr>
              <a:spLocks noChangeArrowheads="1"/>
            </p:cNvSpPr>
            <p:nvPr/>
          </p:nvSpPr>
          <p:spPr bwMode="auto">
            <a:xfrm>
              <a:off x="719" y="14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71" name="Oval 69"/>
            <p:cNvSpPr>
              <a:spLocks noChangeArrowheads="1"/>
            </p:cNvSpPr>
            <p:nvPr/>
          </p:nvSpPr>
          <p:spPr bwMode="auto">
            <a:xfrm>
              <a:off x="239" y="193"/>
              <a:ext cx="240" cy="240"/>
            </a:xfrm>
            <a:prstGeom prst="ellipse">
              <a:avLst/>
            </a:prstGeom>
            <a:noFill/>
            <a:ln w="12700" cap="sq">
              <a:solidFill>
                <a:srgbClr val="00FFCC"/>
              </a:solidFill>
              <a:round/>
              <a:headEnd/>
              <a:tailEnd/>
            </a:ln>
            <a:effectLst/>
          </p:spPr>
          <p:txBody>
            <a:bodyPr/>
            <a:lstStyle/>
            <a:p>
              <a:pPr>
                <a:defRPr/>
              </a:pPr>
              <a:endParaRPr lang="en-US"/>
            </a:p>
          </p:txBody>
        </p:sp>
      </p:grpSp>
      <p:sp>
        <p:nvSpPr>
          <p:cNvPr id="72" name="Rectangle 70"/>
          <p:cNvSpPr>
            <a:spLocks noChangeArrowheads="1"/>
          </p:cNvSpPr>
          <p:nvPr/>
        </p:nvSpPr>
        <p:spPr bwMode="auto">
          <a:xfrm>
            <a:off x="304800" y="152400"/>
            <a:ext cx="1295400" cy="304800"/>
          </a:xfrm>
          <a:prstGeom prst="rect">
            <a:avLst/>
          </a:prstGeom>
          <a:solidFill>
            <a:schemeClr val="bg1"/>
          </a:solidFill>
          <a:ln>
            <a:noFill/>
          </a:ln>
          <a:effectLst/>
        </p:spPr>
        <p:txBody>
          <a:bodyPr/>
          <a:lstStyle/>
          <a:p>
            <a:pPr>
              <a:defRPr/>
            </a:pPr>
            <a:endParaRPr lang="en-US"/>
          </a:p>
        </p:txBody>
      </p:sp>
      <p:sp>
        <p:nvSpPr>
          <p:cNvPr id="73" name="Rectangle 71"/>
          <p:cNvSpPr>
            <a:spLocks noChangeArrowheads="1"/>
          </p:cNvSpPr>
          <p:nvPr/>
        </p:nvSpPr>
        <p:spPr bwMode="auto">
          <a:xfrm>
            <a:off x="76200" y="371475"/>
            <a:ext cx="381000" cy="6486525"/>
          </a:xfrm>
          <a:prstGeom prst="rect">
            <a:avLst/>
          </a:prstGeom>
          <a:solidFill>
            <a:schemeClr val="bg1"/>
          </a:solidFill>
          <a:ln>
            <a:noFill/>
          </a:ln>
          <a:effectLst/>
        </p:spPr>
        <p:txBody>
          <a:bodyPr/>
          <a:lstStyle/>
          <a:p>
            <a:pPr>
              <a:defRPr/>
            </a:pPr>
            <a:endParaRPr lang="en-US"/>
          </a:p>
        </p:txBody>
      </p:sp>
      <p:sp>
        <p:nvSpPr>
          <p:cNvPr id="74" name="Rectangle 72"/>
          <p:cNvSpPr>
            <a:spLocks noChangeArrowheads="1"/>
          </p:cNvSpPr>
          <p:nvPr/>
        </p:nvSpPr>
        <p:spPr bwMode="auto">
          <a:xfrm>
            <a:off x="152400" y="1295400"/>
            <a:ext cx="304800" cy="152400"/>
          </a:xfrm>
          <a:prstGeom prst="rect">
            <a:avLst/>
          </a:prstGeom>
          <a:solidFill>
            <a:schemeClr val="hlink"/>
          </a:solidFill>
          <a:ln>
            <a:noFill/>
          </a:ln>
          <a:effectLst/>
        </p:spPr>
        <p:txBody>
          <a:bodyPr/>
          <a:lstStyle/>
          <a:p>
            <a:pPr>
              <a:defRPr/>
            </a:pPr>
            <a:endParaRPr lang="en-US"/>
          </a:p>
        </p:txBody>
      </p:sp>
      <p:sp>
        <p:nvSpPr>
          <p:cNvPr id="75" name="Rectangle 73"/>
          <p:cNvSpPr>
            <a:spLocks noChangeArrowheads="1"/>
          </p:cNvSpPr>
          <p:nvPr/>
        </p:nvSpPr>
        <p:spPr bwMode="auto">
          <a:xfrm>
            <a:off x="304800" y="1676400"/>
            <a:ext cx="1295400" cy="292100"/>
          </a:xfrm>
          <a:prstGeom prst="rect">
            <a:avLst/>
          </a:prstGeom>
          <a:solidFill>
            <a:schemeClr val="bg1"/>
          </a:solidFill>
          <a:ln>
            <a:noFill/>
          </a:ln>
          <a:effectLst/>
        </p:spPr>
        <p:txBody>
          <a:bodyPr/>
          <a:lstStyle/>
          <a:p>
            <a:pPr>
              <a:defRPr/>
            </a:pPr>
            <a:endParaRPr lang="en-US"/>
          </a:p>
        </p:txBody>
      </p:sp>
      <p:sp>
        <p:nvSpPr>
          <p:cNvPr id="76" name="Rectangle 74"/>
          <p:cNvSpPr>
            <a:spLocks noChangeArrowheads="1"/>
          </p:cNvSpPr>
          <p:nvPr/>
        </p:nvSpPr>
        <p:spPr bwMode="auto">
          <a:xfrm>
            <a:off x="1524000" y="304800"/>
            <a:ext cx="381000" cy="6575425"/>
          </a:xfrm>
          <a:prstGeom prst="rect">
            <a:avLst/>
          </a:prstGeom>
          <a:solidFill>
            <a:schemeClr val="bg1"/>
          </a:solidFill>
          <a:ln>
            <a:noFill/>
          </a:ln>
          <a:effectLst/>
        </p:spPr>
        <p:txBody>
          <a:bodyPr/>
          <a:lstStyle/>
          <a:p>
            <a:pPr>
              <a:defRPr/>
            </a:pPr>
            <a:endParaRPr lang="en-US"/>
          </a:p>
        </p:txBody>
      </p:sp>
      <p:sp>
        <p:nvSpPr>
          <p:cNvPr id="77" name="Rectangle 75"/>
          <p:cNvSpPr>
            <a:spLocks noChangeArrowheads="1"/>
          </p:cNvSpPr>
          <p:nvPr/>
        </p:nvSpPr>
        <p:spPr bwMode="auto">
          <a:xfrm>
            <a:off x="1524000" y="1295400"/>
            <a:ext cx="685800" cy="152400"/>
          </a:xfrm>
          <a:prstGeom prst="rect">
            <a:avLst/>
          </a:prstGeom>
          <a:solidFill>
            <a:schemeClr val="hlink"/>
          </a:solidFill>
          <a:ln>
            <a:noFill/>
          </a:ln>
          <a:effectLst/>
        </p:spPr>
        <p:txBody>
          <a:bodyPr/>
          <a:lstStyle/>
          <a:p>
            <a:pPr>
              <a:defRPr/>
            </a:pPr>
            <a:endParaRPr lang="en-US"/>
          </a:p>
        </p:txBody>
      </p:sp>
      <p:sp>
        <p:nvSpPr>
          <p:cNvPr id="78" name="Rectangle 78"/>
          <p:cNvSpPr>
            <a:spLocks noChangeArrowheads="1"/>
          </p:cNvSpPr>
          <p:nvPr/>
        </p:nvSpPr>
        <p:spPr bwMode="auto">
          <a:xfrm>
            <a:off x="2286000" y="6029325"/>
            <a:ext cx="222250" cy="827088"/>
          </a:xfrm>
          <a:prstGeom prst="rect">
            <a:avLst/>
          </a:prstGeom>
          <a:solidFill>
            <a:srgbClr val="B2B2B2">
              <a:alpha val="50000"/>
            </a:srgbClr>
          </a:solidFill>
          <a:ln>
            <a:noFill/>
          </a:ln>
          <a:effectLst/>
        </p:spPr>
        <p:txBody>
          <a:bodyPr/>
          <a:lstStyle/>
          <a:p>
            <a:pPr eaLnBrk="1" hangingPunct="1">
              <a:defRPr/>
            </a:pPr>
            <a:endParaRPr kumimoji="1" lang="en-US">
              <a:latin typeface="Times New Roman" charset="0"/>
            </a:endParaRPr>
          </a:p>
        </p:txBody>
      </p:sp>
      <p:sp>
        <p:nvSpPr>
          <p:cNvPr id="1741900" name="Rectangle 76"/>
          <p:cNvSpPr>
            <a:spLocks noGrp="1" noChangeArrowheads="1"/>
          </p:cNvSpPr>
          <p:nvPr>
            <p:ph type="ctrTitle" sz="quarter"/>
          </p:nvPr>
        </p:nvSpPr>
        <p:spPr>
          <a:xfrm>
            <a:off x="1066800" y="381000"/>
            <a:ext cx="7772400" cy="1143000"/>
          </a:xfrm>
        </p:spPr>
        <p:txBody>
          <a:bodyPr/>
          <a:lstStyle>
            <a:lvl1pPr algn="ctr">
              <a:defRPr/>
            </a:lvl1pPr>
          </a:lstStyle>
          <a:p>
            <a:pPr lvl="0"/>
            <a:r>
              <a:rPr lang="en-US" noProof="0"/>
              <a:t>Click to edit Master title style</a:t>
            </a:r>
          </a:p>
        </p:txBody>
      </p:sp>
      <p:sp>
        <p:nvSpPr>
          <p:cNvPr id="1741901" name="Rectangle 77"/>
          <p:cNvSpPr>
            <a:spLocks noGrp="1" noChangeArrowheads="1"/>
          </p:cNvSpPr>
          <p:nvPr>
            <p:ph type="subTitle" sz="quarter" idx="1"/>
          </p:nvPr>
        </p:nvSpPr>
        <p:spPr>
          <a:xfrm>
            <a:off x="2562225" y="2286000"/>
            <a:ext cx="5819775" cy="1752600"/>
          </a:xfrm>
        </p:spPr>
        <p:txBody>
          <a:bodyPr/>
          <a:lstStyle>
            <a:lvl1pPr marL="0" indent="0">
              <a:buFont typeface="Wingdings" charset="0"/>
              <a:buNone/>
              <a:defRPr/>
            </a:lvl1pPr>
          </a:lstStyle>
          <a:p>
            <a:pPr lvl="0"/>
            <a:r>
              <a:rPr lang="en-US" noProof="0"/>
              <a:t>Click to edit Master subtitle style</a:t>
            </a:r>
          </a:p>
        </p:txBody>
      </p:sp>
      <p:sp>
        <p:nvSpPr>
          <p:cNvPr id="79" name="Rectangle 79"/>
          <p:cNvSpPr>
            <a:spLocks noGrp="1" noChangeArrowheads="1"/>
          </p:cNvSpPr>
          <p:nvPr>
            <p:ph type="dt" sz="quarter" idx="10"/>
          </p:nvPr>
        </p:nvSpPr>
        <p:spPr/>
        <p:txBody>
          <a:bodyPr/>
          <a:lstStyle>
            <a:lvl1pPr>
              <a:defRPr/>
            </a:lvl1pPr>
          </a:lstStyle>
          <a:p>
            <a:pPr>
              <a:defRPr/>
            </a:pPr>
            <a:endParaRPr lang="en-US"/>
          </a:p>
        </p:txBody>
      </p:sp>
      <p:sp>
        <p:nvSpPr>
          <p:cNvPr id="80" name="Rectangle 80"/>
          <p:cNvSpPr>
            <a:spLocks noGrp="1" noChangeArrowheads="1"/>
          </p:cNvSpPr>
          <p:nvPr>
            <p:ph type="ftr" sz="quarter" idx="11"/>
          </p:nvPr>
        </p:nvSpPr>
        <p:spPr/>
        <p:txBody>
          <a:bodyPr/>
          <a:lstStyle>
            <a:lvl1pPr>
              <a:defRPr/>
            </a:lvl1pPr>
          </a:lstStyle>
          <a:p>
            <a:pPr>
              <a:defRPr/>
            </a:pPr>
            <a:endParaRPr lang="en-US"/>
          </a:p>
        </p:txBody>
      </p:sp>
      <p:sp>
        <p:nvSpPr>
          <p:cNvPr id="81" name="Rectangle 81"/>
          <p:cNvSpPr>
            <a:spLocks noGrp="1" noChangeArrowheads="1"/>
          </p:cNvSpPr>
          <p:nvPr>
            <p:ph type="sldNum" sz="quarter" idx="12"/>
          </p:nvPr>
        </p:nvSpPr>
        <p:spPr/>
        <p:txBody>
          <a:bodyPr/>
          <a:lstStyle>
            <a:lvl1pPr>
              <a:defRPr/>
            </a:lvl1pPr>
          </a:lstStyle>
          <a:p>
            <a:fld id="{9E14ADDD-79B1-234C-920D-10C7DDCF24D0}" type="slidenum">
              <a:rPr lang="en-US"/>
              <a:pPr/>
              <a:t>‹#›</a:t>
            </a:fld>
            <a:endParaRPr lang="en-US"/>
          </a:p>
        </p:txBody>
      </p:sp>
    </p:spTree>
    <p:extLst>
      <p:ext uri="{BB962C8B-B14F-4D97-AF65-F5344CB8AC3E}">
        <p14:creationId xmlns:p14="http://schemas.microsoft.com/office/powerpoint/2010/main" val="2618254489"/>
      </p:ext>
    </p:extLst>
  </p:cSld>
  <p:clrMapOvr>
    <a:masterClrMapping/>
  </p:clrMapOvr>
  <p:transition>
    <p:cu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CDA0AE5A-63AE-2E43-B416-6136A4D77284}" type="slidenum">
              <a:rPr lang="en-US"/>
              <a:pPr/>
              <a:t>‹#›</a:t>
            </a:fld>
            <a:endParaRPr lang="en-US"/>
          </a:p>
        </p:txBody>
      </p:sp>
    </p:spTree>
    <p:extLst>
      <p:ext uri="{BB962C8B-B14F-4D97-AF65-F5344CB8AC3E}">
        <p14:creationId xmlns:p14="http://schemas.microsoft.com/office/powerpoint/2010/main" val="3478150966"/>
      </p:ext>
    </p:extLst>
  </p:cSld>
  <p:clrMapOvr>
    <a:masterClrMapping/>
  </p:clrMapOvr>
  <p:transition>
    <p:cu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B236482C-F48C-D543-833E-55E37CC5BCE2}" type="slidenum">
              <a:rPr lang="en-US"/>
              <a:pPr/>
              <a:t>‹#›</a:t>
            </a:fld>
            <a:endParaRPr lang="en-US"/>
          </a:p>
        </p:txBody>
      </p:sp>
    </p:spTree>
    <p:extLst>
      <p:ext uri="{BB962C8B-B14F-4D97-AF65-F5344CB8AC3E}">
        <p14:creationId xmlns:p14="http://schemas.microsoft.com/office/powerpoint/2010/main" val="4171556404"/>
      </p:ext>
    </p:extLst>
  </p:cSld>
  <p:clrMapOvr>
    <a:masterClrMapping/>
  </p:clrMapOvr>
  <p:transition>
    <p:cu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08213" y="2286000"/>
            <a:ext cx="31623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22913" y="2286000"/>
            <a:ext cx="3163887"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CCD13725-01F7-384E-905F-748BCDDDAB35}" type="slidenum">
              <a:rPr lang="en-US"/>
              <a:pPr/>
              <a:t>‹#›</a:t>
            </a:fld>
            <a:endParaRPr lang="en-US"/>
          </a:p>
        </p:txBody>
      </p:sp>
    </p:spTree>
    <p:extLst>
      <p:ext uri="{BB962C8B-B14F-4D97-AF65-F5344CB8AC3E}">
        <p14:creationId xmlns:p14="http://schemas.microsoft.com/office/powerpoint/2010/main" val="357536445"/>
      </p:ext>
    </p:extLst>
  </p:cSld>
  <p:clrMapOvr>
    <a:masterClrMapping/>
  </p:clrMapOvr>
  <p:transition>
    <p:cu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8"/>
          <p:cNvSpPr>
            <a:spLocks noGrp="1" noChangeArrowheads="1"/>
          </p:cNvSpPr>
          <p:nvPr>
            <p:ph type="dt" sz="half" idx="10"/>
          </p:nvPr>
        </p:nvSpPr>
        <p:spPr>
          <a:ln/>
        </p:spPr>
        <p:txBody>
          <a:bodyPr/>
          <a:lstStyle>
            <a:lvl1pPr>
              <a:defRPr/>
            </a:lvl1pPr>
          </a:lstStyle>
          <a:p>
            <a:pPr>
              <a:defRPr/>
            </a:pPr>
            <a:endParaRPr lang="en-US"/>
          </a:p>
        </p:txBody>
      </p:sp>
      <p:sp>
        <p:nvSpPr>
          <p:cNvPr id="8" name="Rectangle 79"/>
          <p:cNvSpPr>
            <a:spLocks noGrp="1" noChangeArrowheads="1"/>
          </p:cNvSpPr>
          <p:nvPr>
            <p:ph type="ftr" sz="quarter" idx="11"/>
          </p:nvPr>
        </p:nvSpPr>
        <p:spPr>
          <a:ln/>
        </p:spPr>
        <p:txBody>
          <a:bodyPr/>
          <a:lstStyle>
            <a:lvl1pPr>
              <a:defRPr/>
            </a:lvl1pPr>
          </a:lstStyle>
          <a:p>
            <a:pPr>
              <a:defRPr/>
            </a:pPr>
            <a:endParaRPr lang="en-US"/>
          </a:p>
        </p:txBody>
      </p:sp>
      <p:sp>
        <p:nvSpPr>
          <p:cNvPr id="9" name="Rectangle 80"/>
          <p:cNvSpPr>
            <a:spLocks noGrp="1" noChangeArrowheads="1"/>
          </p:cNvSpPr>
          <p:nvPr>
            <p:ph type="sldNum" sz="quarter" idx="12"/>
          </p:nvPr>
        </p:nvSpPr>
        <p:spPr>
          <a:ln/>
        </p:spPr>
        <p:txBody>
          <a:bodyPr/>
          <a:lstStyle>
            <a:lvl1pPr>
              <a:defRPr/>
            </a:lvl1pPr>
          </a:lstStyle>
          <a:p>
            <a:fld id="{5195076C-4580-664C-AB82-2CD874E89992}" type="slidenum">
              <a:rPr lang="en-US"/>
              <a:pPr/>
              <a:t>‹#›</a:t>
            </a:fld>
            <a:endParaRPr lang="en-US"/>
          </a:p>
        </p:txBody>
      </p:sp>
    </p:spTree>
    <p:extLst>
      <p:ext uri="{BB962C8B-B14F-4D97-AF65-F5344CB8AC3E}">
        <p14:creationId xmlns:p14="http://schemas.microsoft.com/office/powerpoint/2010/main" val="929554163"/>
      </p:ext>
    </p:extLst>
  </p:cSld>
  <p:clrMapOvr>
    <a:masterClrMapping/>
  </p:clrMapOvr>
  <p:transition>
    <p:cu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8"/>
          <p:cNvSpPr>
            <a:spLocks noGrp="1" noChangeArrowheads="1"/>
          </p:cNvSpPr>
          <p:nvPr>
            <p:ph type="dt" sz="half" idx="10"/>
          </p:nvPr>
        </p:nvSpPr>
        <p:spPr>
          <a:ln/>
        </p:spPr>
        <p:txBody>
          <a:bodyPr/>
          <a:lstStyle>
            <a:lvl1pPr>
              <a:defRPr/>
            </a:lvl1pPr>
          </a:lstStyle>
          <a:p>
            <a:pPr>
              <a:defRPr/>
            </a:pPr>
            <a:endParaRPr lang="en-US"/>
          </a:p>
        </p:txBody>
      </p:sp>
      <p:sp>
        <p:nvSpPr>
          <p:cNvPr id="4" name="Rectangle 79"/>
          <p:cNvSpPr>
            <a:spLocks noGrp="1" noChangeArrowheads="1"/>
          </p:cNvSpPr>
          <p:nvPr>
            <p:ph type="ftr" sz="quarter" idx="11"/>
          </p:nvPr>
        </p:nvSpPr>
        <p:spPr>
          <a:ln/>
        </p:spPr>
        <p:txBody>
          <a:bodyPr/>
          <a:lstStyle>
            <a:lvl1pPr>
              <a:defRPr/>
            </a:lvl1pPr>
          </a:lstStyle>
          <a:p>
            <a:pPr>
              <a:defRPr/>
            </a:pPr>
            <a:endParaRPr lang="en-US"/>
          </a:p>
        </p:txBody>
      </p:sp>
      <p:sp>
        <p:nvSpPr>
          <p:cNvPr id="5" name="Rectangle 80"/>
          <p:cNvSpPr>
            <a:spLocks noGrp="1" noChangeArrowheads="1"/>
          </p:cNvSpPr>
          <p:nvPr>
            <p:ph type="sldNum" sz="quarter" idx="12"/>
          </p:nvPr>
        </p:nvSpPr>
        <p:spPr>
          <a:ln/>
        </p:spPr>
        <p:txBody>
          <a:bodyPr/>
          <a:lstStyle>
            <a:lvl1pPr>
              <a:defRPr/>
            </a:lvl1pPr>
          </a:lstStyle>
          <a:p>
            <a:fld id="{8C243E33-AFE1-0145-A46B-3A26FF1F947B}" type="slidenum">
              <a:rPr lang="en-US"/>
              <a:pPr/>
              <a:t>‹#›</a:t>
            </a:fld>
            <a:endParaRPr lang="en-US"/>
          </a:p>
        </p:txBody>
      </p:sp>
    </p:spTree>
    <p:extLst>
      <p:ext uri="{BB962C8B-B14F-4D97-AF65-F5344CB8AC3E}">
        <p14:creationId xmlns:p14="http://schemas.microsoft.com/office/powerpoint/2010/main" val="2780384542"/>
      </p:ext>
    </p:extLst>
  </p:cSld>
  <p:clrMapOvr>
    <a:masterClrMapping/>
  </p:clrMapOvr>
  <p:transition>
    <p:cu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8"/>
          <p:cNvSpPr>
            <a:spLocks noGrp="1" noChangeArrowheads="1"/>
          </p:cNvSpPr>
          <p:nvPr>
            <p:ph type="dt" sz="half" idx="10"/>
          </p:nvPr>
        </p:nvSpPr>
        <p:spPr>
          <a:ln/>
        </p:spPr>
        <p:txBody>
          <a:bodyPr/>
          <a:lstStyle>
            <a:lvl1pPr>
              <a:defRPr/>
            </a:lvl1pPr>
          </a:lstStyle>
          <a:p>
            <a:pPr>
              <a:defRPr/>
            </a:pPr>
            <a:endParaRPr lang="en-US"/>
          </a:p>
        </p:txBody>
      </p:sp>
      <p:sp>
        <p:nvSpPr>
          <p:cNvPr id="3" name="Rectangle 79"/>
          <p:cNvSpPr>
            <a:spLocks noGrp="1" noChangeArrowheads="1"/>
          </p:cNvSpPr>
          <p:nvPr>
            <p:ph type="ftr" sz="quarter" idx="11"/>
          </p:nvPr>
        </p:nvSpPr>
        <p:spPr>
          <a:ln/>
        </p:spPr>
        <p:txBody>
          <a:bodyPr/>
          <a:lstStyle>
            <a:lvl1pPr>
              <a:defRPr/>
            </a:lvl1pPr>
          </a:lstStyle>
          <a:p>
            <a:pPr>
              <a:defRPr/>
            </a:pPr>
            <a:endParaRPr lang="en-US"/>
          </a:p>
        </p:txBody>
      </p:sp>
      <p:sp>
        <p:nvSpPr>
          <p:cNvPr id="4" name="Rectangle 80"/>
          <p:cNvSpPr>
            <a:spLocks noGrp="1" noChangeArrowheads="1"/>
          </p:cNvSpPr>
          <p:nvPr>
            <p:ph type="sldNum" sz="quarter" idx="12"/>
          </p:nvPr>
        </p:nvSpPr>
        <p:spPr>
          <a:ln/>
        </p:spPr>
        <p:txBody>
          <a:bodyPr/>
          <a:lstStyle>
            <a:lvl1pPr>
              <a:defRPr/>
            </a:lvl1pPr>
          </a:lstStyle>
          <a:p>
            <a:fld id="{16200280-F182-1D43-959C-E04ABD705153}" type="slidenum">
              <a:rPr lang="en-US"/>
              <a:pPr/>
              <a:t>‹#›</a:t>
            </a:fld>
            <a:endParaRPr lang="en-US"/>
          </a:p>
        </p:txBody>
      </p:sp>
    </p:spTree>
    <p:extLst>
      <p:ext uri="{BB962C8B-B14F-4D97-AF65-F5344CB8AC3E}">
        <p14:creationId xmlns:p14="http://schemas.microsoft.com/office/powerpoint/2010/main" val="2725824332"/>
      </p:ext>
    </p:extLst>
  </p:cSld>
  <p:clrMapOvr>
    <a:masterClrMapping/>
  </p:clrMapOvr>
  <p:transition>
    <p:cu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2347568559"/>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1A646F18-D783-BE4F-B2F8-124EEADB4FD4}" type="slidenum">
              <a:rPr lang="en-US"/>
              <a:pPr/>
              <a:t>‹#›</a:t>
            </a:fld>
            <a:endParaRPr lang="en-US"/>
          </a:p>
        </p:txBody>
      </p:sp>
    </p:spTree>
    <p:extLst>
      <p:ext uri="{BB962C8B-B14F-4D97-AF65-F5344CB8AC3E}">
        <p14:creationId xmlns:p14="http://schemas.microsoft.com/office/powerpoint/2010/main" val="1375372554"/>
      </p:ext>
    </p:extLst>
  </p:cSld>
  <p:clrMapOvr>
    <a:masterClrMapping/>
  </p:clrMapOvr>
  <p:transition>
    <p:cu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B32E70BE-5B03-0A45-9322-2D22DE373B29}" type="slidenum">
              <a:rPr lang="en-US"/>
              <a:pPr/>
              <a:t>‹#›</a:t>
            </a:fld>
            <a:endParaRPr lang="en-US"/>
          </a:p>
        </p:txBody>
      </p:sp>
    </p:spTree>
    <p:extLst>
      <p:ext uri="{BB962C8B-B14F-4D97-AF65-F5344CB8AC3E}">
        <p14:creationId xmlns:p14="http://schemas.microsoft.com/office/powerpoint/2010/main" val="3458680956"/>
      </p:ext>
    </p:extLst>
  </p:cSld>
  <p:clrMapOvr>
    <a:masterClrMapping/>
  </p:clrMapOvr>
  <p:transition>
    <p:cu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8447D36F-545B-BB4D-99B4-6E9D759FC426}" type="slidenum">
              <a:rPr lang="en-US"/>
              <a:pPr/>
              <a:t>‹#›</a:t>
            </a:fld>
            <a:endParaRPr lang="en-US"/>
          </a:p>
        </p:txBody>
      </p:sp>
    </p:spTree>
    <p:extLst>
      <p:ext uri="{BB962C8B-B14F-4D97-AF65-F5344CB8AC3E}">
        <p14:creationId xmlns:p14="http://schemas.microsoft.com/office/powerpoint/2010/main" val="4071837352"/>
      </p:ext>
    </p:extLst>
  </p:cSld>
  <p:clrMapOvr>
    <a:masterClrMapping/>
  </p:clrMapOvr>
  <p:transition>
    <p:cu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7100" y="381000"/>
            <a:ext cx="17907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381000"/>
            <a:ext cx="52197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E8B8001D-DD30-4443-B92A-1E6957A6F5E1}" type="slidenum">
              <a:rPr lang="en-US"/>
              <a:pPr/>
              <a:t>‹#›</a:t>
            </a:fld>
            <a:endParaRPr lang="en-US"/>
          </a:p>
        </p:txBody>
      </p:sp>
    </p:spTree>
    <p:extLst>
      <p:ext uri="{BB962C8B-B14F-4D97-AF65-F5344CB8AC3E}">
        <p14:creationId xmlns:p14="http://schemas.microsoft.com/office/powerpoint/2010/main" val="878491118"/>
      </p:ext>
    </p:extLst>
  </p:cSld>
  <p:clrMapOvr>
    <a:masterClrMapping/>
  </p:clrMapOvr>
  <p:transition>
    <p:cu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365625" y="1951038"/>
            <a:ext cx="4770438" cy="5062537"/>
            <a:chOff x="2750" y="1229"/>
            <a:chExt cx="3005" cy="3189"/>
          </a:xfrm>
        </p:grpSpPr>
        <p:sp>
          <p:nvSpPr>
            <p:cNvPr id="5" name="AutoShape 3"/>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6" name="AutoShape 4"/>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7" name="AutoShape 5"/>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defRPr/>
              </a:pPr>
              <a:endParaRPr lang="en-US"/>
            </a:p>
          </p:txBody>
        </p:sp>
        <p:sp>
          <p:nvSpPr>
            <p:cNvPr id="8" name="AutoShape 6"/>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9" name="AutoShape 7"/>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grpSp>
          <p:nvGrpSpPr>
            <p:cNvPr id="10" name="Group 8"/>
            <p:cNvGrpSpPr>
              <a:grpSpLocks/>
            </p:cNvGrpSpPr>
            <p:nvPr/>
          </p:nvGrpSpPr>
          <p:grpSpPr bwMode="auto">
            <a:xfrm>
              <a:off x="4384" y="2184"/>
              <a:ext cx="402" cy="1198"/>
              <a:chOff x="4384" y="2184"/>
              <a:chExt cx="402" cy="1198"/>
            </a:xfrm>
          </p:grpSpPr>
          <p:sp>
            <p:nvSpPr>
              <p:cNvPr id="12" name="Line 9"/>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3" name="Line 10"/>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4" name="Line 11"/>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5" name="Line 12"/>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grpSp>
        <p:sp>
          <p:nvSpPr>
            <p:cNvPr id="11" name="AutoShape 13"/>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grpSp>
      <p:grpSp>
        <p:nvGrpSpPr>
          <p:cNvPr id="16" name="Group 15"/>
          <p:cNvGrpSpPr>
            <a:grpSpLocks/>
          </p:cNvGrpSpPr>
          <p:nvPr/>
        </p:nvGrpSpPr>
        <p:grpSpPr bwMode="auto">
          <a:xfrm>
            <a:off x="3344863" y="2457450"/>
            <a:ext cx="5449887" cy="4497388"/>
            <a:chOff x="2107" y="1548"/>
            <a:chExt cx="3433" cy="2833"/>
          </a:xfrm>
        </p:grpSpPr>
        <p:sp>
          <p:nvSpPr>
            <p:cNvPr id="17" name="AutoShape 16"/>
            <p:cNvSpPr>
              <a:spLocks noChangeArrowheads="1"/>
            </p:cNvSpPr>
            <p:nvPr/>
          </p:nvSpPr>
          <p:spPr bwMode="auto">
            <a:xfrm>
              <a:off x="4732" y="2114"/>
              <a:ext cx="808" cy="808"/>
            </a:xfrm>
            <a:prstGeom prst="diamond">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18" name="Freeform 17"/>
            <p:cNvSpPr>
              <a:spLocks/>
            </p:cNvSpPr>
            <p:nvPr/>
          </p:nvSpPr>
          <p:spPr bwMode="auto">
            <a:xfrm>
              <a:off x="4061" y="1935"/>
              <a:ext cx="403" cy="1192"/>
            </a:xfrm>
            <a:custGeom>
              <a:avLst/>
              <a:gdLst>
                <a:gd name="T0" fmla="*/ 399 w 403"/>
                <a:gd name="T1" fmla="*/ 0 h 1192"/>
                <a:gd name="T2" fmla="*/ 0 w 403"/>
                <a:gd name="T3" fmla="*/ 399 h 1192"/>
                <a:gd name="T4" fmla="*/ 0 w 403"/>
                <a:gd name="T5" fmla="*/ 1191 h 1192"/>
                <a:gd name="T6" fmla="*/ 402 w 403"/>
                <a:gd name="T7" fmla="*/ 789 h 1192"/>
                <a:gd name="T8" fmla="*/ 399 w 403"/>
                <a:gd name="T9" fmla="*/ 0 h 1192"/>
              </a:gdLst>
              <a:ahLst/>
              <a:cxnLst>
                <a:cxn ang="0">
                  <a:pos x="T0" y="T1"/>
                </a:cxn>
                <a:cxn ang="0">
                  <a:pos x="T2" y="T3"/>
                </a:cxn>
                <a:cxn ang="0">
                  <a:pos x="T4" y="T5"/>
                </a:cxn>
                <a:cxn ang="0">
                  <a:pos x="T6" y="T7"/>
                </a:cxn>
                <a:cxn ang="0">
                  <a:pos x="T8" y="T9"/>
                </a:cxn>
              </a:cxnLst>
              <a:rect l="0" t="0" r="r" b="b"/>
              <a:pathLst>
                <a:path w="403" h="1192">
                  <a:moveTo>
                    <a:pt x="399" y="0"/>
                  </a:moveTo>
                  <a:lnTo>
                    <a:pt x="0" y="399"/>
                  </a:lnTo>
                  <a:lnTo>
                    <a:pt x="0" y="1191"/>
                  </a:lnTo>
                  <a:lnTo>
                    <a:pt x="402" y="789"/>
                  </a:lnTo>
                  <a:lnTo>
                    <a:pt x="399" y="0"/>
                  </a:lnTo>
                </a:path>
              </a:pathLst>
            </a:custGeom>
            <a:solidFill>
              <a:schemeClr val="accent1"/>
            </a:solidFill>
            <a:ln w="12700" cap="flat" cmpd="sng">
              <a:solidFill>
                <a:schemeClr val="accent1"/>
              </a:solidFill>
              <a:prstDash val="solid"/>
              <a:round/>
              <a:headEnd/>
              <a:tailEnd/>
            </a:ln>
            <a:effectLst/>
          </p:spPr>
          <p:txBody>
            <a:bodyPr wrap="none" anchor="ctr"/>
            <a:lstStyle/>
            <a:p>
              <a:pPr>
                <a:defRPr/>
              </a:pPr>
              <a:endParaRPr lang="en-US"/>
            </a:p>
          </p:txBody>
        </p:sp>
        <p:sp>
          <p:nvSpPr>
            <p:cNvPr id="19" name="AutoShape 18"/>
            <p:cNvSpPr>
              <a:spLocks noChangeArrowheads="1"/>
            </p:cNvSpPr>
            <p:nvPr/>
          </p:nvSpPr>
          <p:spPr bwMode="auto">
            <a:xfrm rot="18900000">
              <a:off x="2527" y="2630"/>
              <a:ext cx="1254" cy="1254"/>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0" name="AutoShape 19"/>
            <p:cNvSpPr>
              <a:spLocks noChangeArrowheads="1"/>
            </p:cNvSpPr>
            <p:nvPr/>
          </p:nvSpPr>
          <p:spPr bwMode="auto">
            <a:xfrm rot="13500000" flipH="1">
              <a:off x="3812" y="3813"/>
              <a:ext cx="568" cy="568"/>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1" name="AutoShape 20"/>
            <p:cNvSpPr>
              <a:spLocks noChangeArrowheads="1"/>
            </p:cNvSpPr>
            <p:nvPr/>
          </p:nvSpPr>
          <p:spPr bwMode="auto">
            <a:xfrm rot="16200000">
              <a:off x="4423" y="2927"/>
              <a:ext cx="858" cy="852"/>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2" name="AutoShape 21"/>
            <p:cNvSpPr>
              <a:spLocks noChangeArrowheads="1"/>
            </p:cNvSpPr>
            <p:nvPr/>
          </p:nvSpPr>
          <p:spPr bwMode="auto">
            <a:xfrm rot="10800000">
              <a:off x="2107" y="1548"/>
              <a:ext cx="1254" cy="1254"/>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3" name="AutoShape 22"/>
            <p:cNvSpPr>
              <a:spLocks noChangeArrowheads="1"/>
            </p:cNvSpPr>
            <p:nvPr/>
          </p:nvSpPr>
          <p:spPr bwMode="auto">
            <a:xfrm rot="8100000" flipH="1">
              <a:off x="3410" y="2702"/>
              <a:ext cx="568" cy="568"/>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grpSp>
      <p:sp>
        <p:nvSpPr>
          <p:cNvPr id="24" name="Rectangle 23"/>
          <p:cNvSpPr>
            <a:spLocks noChangeArrowheads="1"/>
          </p:cNvSpPr>
          <p:nvPr/>
        </p:nvSpPr>
        <p:spPr bwMode="auto">
          <a:xfrm>
            <a:off x="6588125" y="5181600"/>
            <a:ext cx="2555875" cy="381000"/>
          </a:xfrm>
          <a:prstGeom prst="rect">
            <a:avLst/>
          </a:prstGeom>
          <a:solidFill>
            <a:schemeClr val="bg2"/>
          </a:solidFill>
          <a:ln>
            <a:noFill/>
          </a:ln>
          <a:effectLst/>
        </p:spPr>
        <p:txBody>
          <a:bodyPr wrap="none" anchor="ctr"/>
          <a:lstStyle/>
          <a:p>
            <a:pPr eaLnBrk="1" hangingPunct="1">
              <a:defRPr/>
            </a:pPr>
            <a:endParaRPr kumimoji="1" lang="en-US"/>
          </a:p>
        </p:txBody>
      </p:sp>
      <p:sp>
        <p:nvSpPr>
          <p:cNvPr id="1762318" name="Rectangle 14"/>
          <p:cNvSpPr>
            <a:spLocks noGrp="1" noChangeArrowheads="1"/>
          </p:cNvSpPr>
          <p:nvPr>
            <p:ph type="ctrTitle" sz="quarter"/>
          </p:nvPr>
        </p:nvSpPr>
        <p:spPr>
          <a:xfrm>
            <a:off x="914400" y="228600"/>
            <a:ext cx="7772400" cy="2438400"/>
          </a:xfrm>
        </p:spPr>
        <p:txBody>
          <a:bodyPr anchor="b"/>
          <a:lstStyle>
            <a:lvl1pPr>
              <a:lnSpc>
                <a:spcPct val="100000"/>
              </a:lnSpc>
              <a:defRPr sz="6600">
                <a:solidFill>
                  <a:schemeClr val="tx2"/>
                </a:solidFill>
              </a:defRPr>
            </a:lvl1pPr>
          </a:lstStyle>
          <a:p>
            <a:pPr lvl="0"/>
            <a:r>
              <a:rPr lang="en-US" noProof="0"/>
              <a:t>Click to edit Master title style</a:t>
            </a:r>
          </a:p>
        </p:txBody>
      </p:sp>
      <p:sp>
        <p:nvSpPr>
          <p:cNvPr id="1762328" name="Rectangle 24"/>
          <p:cNvSpPr>
            <a:spLocks noGrp="1" noChangeArrowheads="1"/>
          </p:cNvSpPr>
          <p:nvPr>
            <p:ph type="subTitle" sz="quarter" idx="1"/>
          </p:nvPr>
        </p:nvSpPr>
        <p:spPr>
          <a:xfrm>
            <a:off x="4876800" y="4368800"/>
            <a:ext cx="4259263" cy="742950"/>
          </a:xfrm>
          <a:solidFill>
            <a:schemeClr val="tx2"/>
          </a:solidFill>
          <a:ln w="12700">
            <a:solidFill>
              <a:schemeClr val="tx2"/>
            </a:solidFill>
            <a:miter lim="800000"/>
            <a:headEnd/>
            <a:tailEnd/>
          </a:ln>
        </p:spPr>
        <p:txBody>
          <a:bodyPr lIns="91440" tIns="0" rIns="91440" bIns="0" anchor="b">
            <a:spAutoFit/>
          </a:bodyPr>
          <a:lstStyle>
            <a:lvl1pPr marL="0" indent="0">
              <a:spcBef>
                <a:spcPct val="0"/>
              </a:spcBef>
              <a:buClrTx/>
              <a:buSzTx/>
              <a:buFontTx/>
              <a:buNone/>
              <a:defRPr sz="2400">
                <a:solidFill>
                  <a:schemeClr val="bg1"/>
                </a:solidFill>
              </a:defRPr>
            </a:lvl1pPr>
          </a:lstStyle>
          <a:p>
            <a:pPr lvl="0"/>
            <a:r>
              <a:rPr lang="en-US" noProof="0"/>
              <a:t>Click to edit Master subtitle style</a:t>
            </a:r>
          </a:p>
        </p:txBody>
      </p:sp>
      <p:sp>
        <p:nvSpPr>
          <p:cNvPr id="25" name="Rectangle 25"/>
          <p:cNvSpPr>
            <a:spLocks noGrp="1" noChangeArrowheads="1"/>
          </p:cNvSpPr>
          <p:nvPr>
            <p:ph type="dt" sz="half" idx="10"/>
          </p:nvPr>
        </p:nvSpPr>
        <p:spPr/>
        <p:txBody>
          <a:bodyPr/>
          <a:lstStyle>
            <a:lvl1pPr>
              <a:defRPr/>
            </a:lvl1pPr>
          </a:lstStyle>
          <a:p>
            <a:pPr>
              <a:defRPr/>
            </a:pPr>
            <a:endParaRPr lang="en-US"/>
          </a:p>
        </p:txBody>
      </p:sp>
      <p:sp>
        <p:nvSpPr>
          <p:cNvPr id="26" name="Rectangle 26"/>
          <p:cNvSpPr>
            <a:spLocks noGrp="1" noChangeArrowheads="1"/>
          </p:cNvSpPr>
          <p:nvPr>
            <p:ph type="ftr" sz="quarter" idx="11"/>
          </p:nvPr>
        </p:nvSpPr>
        <p:spPr/>
        <p:txBody>
          <a:bodyPr/>
          <a:lstStyle>
            <a:lvl1pPr>
              <a:defRPr/>
            </a:lvl1pPr>
          </a:lstStyle>
          <a:p>
            <a:pPr>
              <a:defRPr/>
            </a:pPr>
            <a:endParaRPr lang="en-US"/>
          </a:p>
        </p:txBody>
      </p:sp>
      <p:sp>
        <p:nvSpPr>
          <p:cNvPr id="27" name="Rectangle 27"/>
          <p:cNvSpPr>
            <a:spLocks noGrp="1" noChangeArrowheads="1"/>
          </p:cNvSpPr>
          <p:nvPr>
            <p:ph type="sldNum" sz="quarter" idx="12"/>
          </p:nvPr>
        </p:nvSpPr>
        <p:spPr/>
        <p:txBody>
          <a:bodyPr/>
          <a:lstStyle>
            <a:lvl1pPr>
              <a:defRPr/>
            </a:lvl1pPr>
          </a:lstStyle>
          <a:p>
            <a:fld id="{2ABEC26D-E988-AC4A-87F9-53324A248550}" type="slidenum">
              <a:rPr lang="en-US"/>
              <a:pPr/>
              <a:t>‹#›</a:t>
            </a:fld>
            <a:endParaRPr lang="en-US"/>
          </a:p>
        </p:txBody>
      </p:sp>
    </p:spTree>
    <p:extLst>
      <p:ext uri="{BB962C8B-B14F-4D97-AF65-F5344CB8AC3E}">
        <p14:creationId xmlns:p14="http://schemas.microsoft.com/office/powerpoint/2010/main" val="3547259673"/>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D0C9262C-5E06-B841-B08E-3884E97F6E1F}" type="slidenum">
              <a:rPr lang="en-US"/>
              <a:pPr/>
              <a:t>‹#›</a:t>
            </a:fld>
            <a:endParaRPr lang="en-US"/>
          </a:p>
        </p:txBody>
      </p:sp>
    </p:spTree>
    <p:extLst>
      <p:ext uri="{BB962C8B-B14F-4D97-AF65-F5344CB8AC3E}">
        <p14:creationId xmlns:p14="http://schemas.microsoft.com/office/powerpoint/2010/main" val="2559456898"/>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3F7B09E9-81A3-994B-8966-9EEC927FE69D}" type="slidenum">
              <a:rPr lang="en-US"/>
              <a:pPr/>
              <a:t>‹#›</a:t>
            </a:fld>
            <a:endParaRPr lang="en-US"/>
          </a:p>
        </p:txBody>
      </p:sp>
    </p:spTree>
    <p:extLst>
      <p:ext uri="{BB962C8B-B14F-4D97-AF65-F5344CB8AC3E}">
        <p14:creationId xmlns:p14="http://schemas.microsoft.com/office/powerpoint/2010/main" val="598952820"/>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4688" y="1795463"/>
            <a:ext cx="38369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4075" y="1795463"/>
            <a:ext cx="383698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077"/>
          <p:cNvSpPr>
            <a:spLocks noGrp="1" noChangeArrowheads="1"/>
          </p:cNvSpPr>
          <p:nvPr>
            <p:ph type="dt" sz="half" idx="10"/>
          </p:nvPr>
        </p:nvSpPr>
        <p:spPr>
          <a:ln/>
        </p:spPr>
        <p:txBody>
          <a:bodyPr/>
          <a:lstStyle>
            <a:lvl1pPr>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a:lvl1pPr>
          </a:lstStyle>
          <a:p>
            <a:fld id="{31DBEFAB-07D9-5741-A55C-BA4075D4D391}" type="slidenum">
              <a:rPr lang="en-US"/>
              <a:pPr/>
              <a:t>‹#›</a:t>
            </a:fld>
            <a:endParaRPr lang="en-US"/>
          </a:p>
        </p:txBody>
      </p:sp>
    </p:spTree>
    <p:extLst>
      <p:ext uri="{BB962C8B-B14F-4D97-AF65-F5344CB8AC3E}">
        <p14:creationId xmlns:p14="http://schemas.microsoft.com/office/powerpoint/2010/main" val="3762667410"/>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077"/>
          <p:cNvSpPr>
            <a:spLocks noGrp="1" noChangeArrowheads="1"/>
          </p:cNvSpPr>
          <p:nvPr>
            <p:ph type="dt" sz="half" idx="10"/>
          </p:nvPr>
        </p:nvSpPr>
        <p:spPr>
          <a:ln/>
        </p:spPr>
        <p:txBody>
          <a:bodyPr/>
          <a:lstStyle>
            <a:lvl1pPr>
              <a:defRPr/>
            </a:lvl1pPr>
          </a:lstStyle>
          <a:p>
            <a:pPr>
              <a:defRPr/>
            </a:pPr>
            <a:endParaRPr lang="en-US"/>
          </a:p>
        </p:txBody>
      </p:sp>
      <p:sp>
        <p:nvSpPr>
          <p:cNvPr id="8" name="Rectangle 3078"/>
          <p:cNvSpPr>
            <a:spLocks noGrp="1" noChangeArrowheads="1"/>
          </p:cNvSpPr>
          <p:nvPr>
            <p:ph type="ftr" sz="quarter" idx="11"/>
          </p:nvPr>
        </p:nvSpPr>
        <p:spPr>
          <a:ln/>
        </p:spPr>
        <p:txBody>
          <a:bodyPr/>
          <a:lstStyle>
            <a:lvl1pPr>
              <a:defRPr/>
            </a:lvl1pPr>
          </a:lstStyle>
          <a:p>
            <a:pPr>
              <a:defRPr/>
            </a:pPr>
            <a:endParaRPr lang="en-US"/>
          </a:p>
        </p:txBody>
      </p:sp>
      <p:sp>
        <p:nvSpPr>
          <p:cNvPr id="9" name="Rectangle 3079"/>
          <p:cNvSpPr>
            <a:spLocks noGrp="1" noChangeArrowheads="1"/>
          </p:cNvSpPr>
          <p:nvPr>
            <p:ph type="sldNum" sz="quarter" idx="12"/>
          </p:nvPr>
        </p:nvSpPr>
        <p:spPr>
          <a:ln/>
        </p:spPr>
        <p:txBody>
          <a:bodyPr/>
          <a:lstStyle>
            <a:lvl1pPr>
              <a:defRPr/>
            </a:lvl1pPr>
          </a:lstStyle>
          <a:p>
            <a:fld id="{6452D4A0-B21E-0F44-BA5E-5803C69A653B}" type="slidenum">
              <a:rPr lang="en-US"/>
              <a:pPr/>
              <a:t>‹#›</a:t>
            </a:fld>
            <a:endParaRPr lang="en-US"/>
          </a:p>
        </p:txBody>
      </p:sp>
    </p:spTree>
    <p:extLst>
      <p:ext uri="{BB962C8B-B14F-4D97-AF65-F5344CB8AC3E}">
        <p14:creationId xmlns:p14="http://schemas.microsoft.com/office/powerpoint/2010/main" val="2316296356"/>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077"/>
          <p:cNvSpPr>
            <a:spLocks noGrp="1" noChangeArrowheads="1"/>
          </p:cNvSpPr>
          <p:nvPr>
            <p:ph type="dt" sz="half" idx="10"/>
          </p:nvPr>
        </p:nvSpPr>
        <p:spPr>
          <a:ln/>
        </p:spPr>
        <p:txBody>
          <a:bodyPr/>
          <a:lstStyle>
            <a:lvl1pPr>
              <a:defRPr/>
            </a:lvl1pPr>
          </a:lstStyle>
          <a:p>
            <a:pPr>
              <a:defRPr/>
            </a:pPr>
            <a:endParaRPr lang="en-US"/>
          </a:p>
        </p:txBody>
      </p:sp>
      <p:sp>
        <p:nvSpPr>
          <p:cNvPr id="4" name="Rectangle 3078"/>
          <p:cNvSpPr>
            <a:spLocks noGrp="1" noChangeArrowheads="1"/>
          </p:cNvSpPr>
          <p:nvPr>
            <p:ph type="ftr" sz="quarter" idx="11"/>
          </p:nvPr>
        </p:nvSpPr>
        <p:spPr>
          <a:ln/>
        </p:spPr>
        <p:txBody>
          <a:bodyPr/>
          <a:lstStyle>
            <a:lvl1pPr>
              <a:defRPr/>
            </a:lvl1pPr>
          </a:lstStyle>
          <a:p>
            <a:pPr>
              <a:defRPr/>
            </a:pPr>
            <a:endParaRPr lang="en-US"/>
          </a:p>
        </p:txBody>
      </p:sp>
      <p:sp>
        <p:nvSpPr>
          <p:cNvPr id="5" name="Rectangle 3079"/>
          <p:cNvSpPr>
            <a:spLocks noGrp="1" noChangeArrowheads="1"/>
          </p:cNvSpPr>
          <p:nvPr>
            <p:ph type="sldNum" sz="quarter" idx="12"/>
          </p:nvPr>
        </p:nvSpPr>
        <p:spPr>
          <a:ln/>
        </p:spPr>
        <p:txBody>
          <a:bodyPr/>
          <a:lstStyle>
            <a:lvl1pPr>
              <a:defRPr/>
            </a:lvl1pPr>
          </a:lstStyle>
          <a:p>
            <a:fld id="{CC7B9A0C-0CBD-F94B-8EC2-BB48D67C027D}" type="slidenum">
              <a:rPr lang="en-US"/>
              <a:pPr/>
              <a:t>‹#›</a:t>
            </a:fld>
            <a:endParaRPr lang="en-US"/>
          </a:p>
        </p:txBody>
      </p:sp>
    </p:spTree>
    <p:extLst>
      <p:ext uri="{BB962C8B-B14F-4D97-AF65-F5344CB8AC3E}">
        <p14:creationId xmlns:p14="http://schemas.microsoft.com/office/powerpoint/2010/main" val="48148259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95321978"/>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077"/>
          <p:cNvSpPr>
            <a:spLocks noGrp="1" noChangeArrowheads="1"/>
          </p:cNvSpPr>
          <p:nvPr>
            <p:ph type="dt" sz="half" idx="10"/>
          </p:nvPr>
        </p:nvSpPr>
        <p:spPr>
          <a:ln/>
        </p:spPr>
        <p:txBody>
          <a:bodyPr/>
          <a:lstStyle>
            <a:lvl1pPr>
              <a:defRPr/>
            </a:lvl1pPr>
          </a:lstStyle>
          <a:p>
            <a:pPr>
              <a:defRPr/>
            </a:pPr>
            <a:endParaRPr lang="en-US"/>
          </a:p>
        </p:txBody>
      </p:sp>
      <p:sp>
        <p:nvSpPr>
          <p:cNvPr id="3" name="Rectangle 3078"/>
          <p:cNvSpPr>
            <a:spLocks noGrp="1" noChangeArrowheads="1"/>
          </p:cNvSpPr>
          <p:nvPr>
            <p:ph type="ftr" sz="quarter" idx="11"/>
          </p:nvPr>
        </p:nvSpPr>
        <p:spPr>
          <a:ln/>
        </p:spPr>
        <p:txBody>
          <a:bodyPr/>
          <a:lstStyle>
            <a:lvl1pPr>
              <a:defRPr/>
            </a:lvl1pPr>
          </a:lstStyle>
          <a:p>
            <a:pPr>
              <a:defRPr/>
            </a:pPr>
            <a:endParaRPr lang="en-US"/>
          </a:p>
        </p:txBody>
      </p:sp>
      <p:sp>
        <p:nvSpPr>
          <p:cNvPr id="4" name="Rectangle 3079"/>
          <p:cNvSpPr>
            <a:spLocks noGrp="1" noChangeArrowheads="1"/>
          </p:cNvSpPr>
          <p:nvPr>
            <p:ph type="sldNum" sz="quarter" idx="12"/>
          </p:nvPr>
        </p:nvSpPr>
        <p:spPr>
          <a:ln/>
        </p:spPr>
        <p:txBody>
          <a:bodyPr/>
          <a:lstStyle>
            <a:lvl1pPr>
              <a:defRPr/>
            </a:lvl1pPr>
          </a:lstStyle>
          <a:p>
            <a:fld id="{3E37C021-44E3-9740-BE96-04ECCBC06FEE}" type="slidenum">
              <a:rPr lang="en-US"/>
              <a:pPr/>
              <a:t>‹#›</a:t>
            </a:fld>
            <a:endParaRPr lang="en-US"/>
          </a:p>
        </p:txBody>
      </p:sp>
    </p:spTree>
    <p:extLst>
      <p:ext uri="{BB962C8B-B14F-4D97-AF65-F5344CB8AC3E}">
        <p14:creationId xmlns:p14="http://schemas.microsoft.com/office/powerpoint/2010/main" val="4234458845"/>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077"/>
          <p:cNvSpPr>
            <a:spLocks noGrp="1" noChangeArrowheads="1"/>
          </p:cNvSpPr>
          <p:nvPr>
            <p:ph type="dt" sz="half" idx="10"/>
          </p:nvPr>
        </p:nvSpPr>
        <p:spPr>
          <a:ln/>
        </p:spPr>
        <p:txBody>
          <a:bodyPr/>
          <a:lstStyle>
            <a:lvl1pPr>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a:lvl1pPr>
          </a:lstStyle>
          <a:p>
            <a:fld id="{EF3B1A1B-DF02-974E-9E41-343D2FF79757}" type="slidenum">
              <a:rPr lang="en-US"/>
              <a:pPr/>
              <a:t>‹#›</a:t>
            </a:fld>
            <a:endParaRPr lang="en-US"/>
          </a:p>
        </p:txBody>
      </p:sp>
    </p:spTree>
    <p:extLst>
      <p:ext uri="{BB962C8B-B14F-4D97-AF65-F5344CB8AC3E}">
        <p14:creationId xmlns:p14="http://schemas.microsoft.com/office/powerpoint/2010/main" val="2346285838"/>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077"/>
          <p:cNvSpPr>
            <a:spLocks noGrp="1" noChangeArrowheads="1"/>
          </p:cNvSpPr>
          <p:nvPr>
            <p:ph type="dt" sz="half" idx="10"/>
          </p:nvPr>
        </p:nvSpPr>
        <p:spPr>
          <a:ln/>
        </p:spPr>
        <p:txBody>
          <a:bodyPr/>
          <a:lstStyle>
            <a:lvl1pPr>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a:lvl1pPr>
          </a:lstStyle>
          <a:p>
            <a:fld id="{FB295C03-6347-934D-8E1C-3925F4FC02F7}" type="slidenum">
              <a:rPr lang="en-US"/>
              <a:pPr/>
              <a:t>‹#›</a:t>
            </a:fld>
            <a:endParaRPr lang="en-US"/>
          </a:p>
        </p:txBody>
      </p:sp>
    </p:spTree>
    <p:extLst>
      <p:ext uri="{BB962C8B-B14F-4D97-AF65-F5344CB8AC3E}">
        <p14:creationId xmlns:p14="http://schemas.microsoft.com/office/powerpoint/2010/main" val="4228179585"/>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6212033A-7E16-0A48-9057-D671B59DD967}" type="slidenum">
              <a:rPr lang="en-US"/>
              <a:pPr/>
              <a:t>‹#›</a:t>
            </a:fld>
            <a:endParaRPr lang="en-US"/>
          </a:p>
        </p:txBody>
      </p:sp>
    </p:spTree>
    <p:extLst>
      <p:ext uri="{BB962C8B-B14F-4D97-AF65-F5344CB8AC3E}">
        <p14:creationId xmlns:p14="http://schemas.microsoft.com/office/powerpoint/2010/main" val="3025232580"/>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263" y="315913"/>
            <a:ext cx="1955800" cy="5594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4688" y="315913"/>
            <a:ext cx="5718175" cy="5594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C7F1A34B-6F36-1948-A74C-FC574CDE6756}" type="slidenum">
              <a:rPr lang="en-US"/>
              <a:pPr/>
              <a:t>‹#›</a:t>
            </a:fld>
            <a:endParaRPr lang="en-US"/>
          </a:p>
        </p:txBody>
      </p:sp>
    </p:spTree>
    <p:extLst>
      <p:ext uri="{BB962C8B-B14F-4D97-AF65-F5344CB8AC3E}">
        <p14:creationId xmlns:p14="http://schemas.microsoft.com/office/powerpoint/2010/main" val="891698326"/>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solidFill>
                  <a:srgbClr val="F8F8F8"/>
                </a:solidFill>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solidFill>
                  <a:srgbClr val="F8F8F8"/>
                </a:solidFill>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solidFill>
                  <a:srgbClr val="F8F8F8"/>
                </a:solidFill>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solidFill>
                  <a:srgbClr val="F8F8F8"/>
                </a:solidFill>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solidFill>
                  <a:srgbClr val="F8F8F8"/>
                </a:solidFill>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solidFill>
                  <a:srgbClr val="F8F8F8"/>
                </a:solidFill>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sp>
        <p:nvSpPr>
          <p:cNvPr id="1760258"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pPr lvl="0"/>
            <a:r>
              <a:rPr lang="en-US" noProof="0"/>
              <a:t>Click to edit Master title style</a:t>
            </a:r>
          </a:p>
        </p:txBody>
      </p:sp>
      <p:sp>
        <p:nvSpPr>
          <p:cNvPr id="1760259"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pPr lvl="0"/>
            <a:r>
              <a:rPr lang="en-US" noProof="0"/>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fld id="{F4D2B295-4D05-CE42-9C2F-85DEA3C04B78}" type="slidenum">
              <a:rPr lang="en-US"/>
              <a:pPr/>
              <a:t>‹#›</a:t>
            </a:fld>
            <a:endParaRPr lang="en-US"/>
          </a:p>
        </p:txBody>
      </p:sp>
    </p:spTree>
    <p:extLst>
      <p:ext uri="{BB962C8B-B14F-4D97-AF65-F5344CB8AC3E}">
        <p14:creationId xmlns:p14="http://schemas.microsoft.com/office/powerpoint/2010/main" val="19061064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59CAE1A-2A1A-8B48-8A5F-7C5CD19A4A9B}" type="slidenum">
              <a:rPr lang="en-US"/>
              <a:pPr/>
              <a:t>‹#›</a:t>
            </a:fld>
            <a:endParaRPr lang="en-US"/>
          </a:p>
        </p:txBody>
      </p:sp>
    </p:spTree>
    <p:extLst>
      <p:ext uri="{BB962C8B-B14F-4D97-AF65-F5344CB8AC3E}">
        <p14:creationId xmlns:p14="http://schemas.microsoft.com/office/powerpoint/2010/main" val="442032249"/>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600E4C9-AE08-0341-8245-304526C9E9B8}" type="slidenum">
              <a:rPr lang="en-US"/>
              <a:pPr/>
              <a:t>‹#›</a:t>
            </a:fld>
            <a:endParaRPr lang="en-US"/>
          </a:p>
        </p:txBody>
      </p:sp>
    </p:spTree>
    <p:extLst>
      <p:ext uri="{BB962C8B-B14F-4D97-AF65-F5344CB8AC3E}">
        <p14:creationId xmlns:p14="http://schemas.microsoft.com/office/powerpoint/2010/main" val="362609231"/>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89863D0-8D09-E844-BE43-A1FEE412E4CC}" type="slidenum">
              <a:rPr lang="en-US"/>
              <a:pPr/>
              <a:t>‹#›</a:t>
            </a:fld>
            <a:endParaRPr lang="en-US"/>
          </a:p>
        </p:txBody>
      </p:sp>
    </p:spTree>
    <p:extLst>
      <p:ext uri="{BB962C8B-B14F-4D97-AF65-F5344CB8AC3E}">
        <p14:creationId xmlns:p14="http://schemas.microsoft.com/office/powerpoint/2010/main" val="1572826203"/>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95C1E82-5F40-F548-A51B-6D4206D71477}" type="slidenum">
              <a:rPr lang="en-US"/>
              <a:pPr/>
              <a:t>‹#›</a:t>
            </a:fld>
            <a:endParaRPr lang="en-US"/>
          </a:p>
        </p:txBody>
      </p:sp>
    </p:spTree>
    <p:extLst>
      <p:ext uri="{BB962C8B-B14F-4D97-AF65-F5344CB8AC3E}">
        <p14:creationId xmlns:p14="http://schemas.microsoft.com/office/powerpoint/2010/main" val="302322719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1386364359"/>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63D0B29-2F3F-0041-826D-B4405F041FED}" type="slidenum">
              <a:rPr lang="en-US"/>
              <a:pPr/>
              <a:t>‹#›</a:t>
            </a:fld>
            <a:endParaRPr lang="en-US"/>
          </a:p>
        </p:txBody>
      </p:sp>
    </p:spTree>
    <p:extLst>
      <p:ext uri="{BB962C8B-B14F-4D97-AF65-F5344CB8AC3E}">
        <p14:creationId xmlns:p14="http://schemas.microsoft.com/office/powerpoint/2010/main" val="1505287397"/>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6AFDAA2-A9B7-F040-BAEE-699FE93185E4}" type="slidenum">
              <a:rPr lang="en-US"/>
              <a:pPr/>
              <a:t>‹#›</a:t>
            </a:fld>
            <a:endParaRPr lang="en-US"/>
          </a:p>
        </p:txBody>
      </p:sp>
    </p:spTree>
    <p:extLst>
      <p:ext uri="{BB962C8B-B14F-4D97-AF65-F5344CB8AC3E}">
        <p14:creationId xmlns:p14="http://schemas.microsoft.com/office/powerpoint/2010/main" val="2043124536"/>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1A47358-9689-4246-B079-9E2228F0FCAA}" type="slidenum">
              <a:rPr lang="en-US"/>
              <a:pPr/>
              <a:t>‹#›</a:t>
            </a:fld>
            <a:endParaRPr lang="en-US"/>
          </a:p>
        </p:txBody>
      </p:sp>
    </p:spTree>
    <p:extLst>
      <p:ext uri="{BB962C8B-B14F-4D97-AF65-F5344CB8AC3E}">
        <p14:creationId xmlns:p14="http://schemas.microsoft.com/office/powerpoint/2010/main" val="2282767985"/>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34B557E-7BFF-2647-A6CD-2D0FA46852BA}" type="slidenum">
              <a:rPr lang="en-US"/>
              <a:pPr/>
              <a:t>‹#›</a:t>
            </a:fld>
            <a:endParaRPr lang="en-US"/>
          </a:p>
        </p:txBody>
      </p:sp>
    </p:spTree>
    <p:extLst>
      <p:ext uri="{BB962C8B-B14F-4D97-AF65-F5344CB8AC3E}">
        <p14:creationId xmlns:p14="http://schemas.microsoft.com/office/powerpoint/2010/main" val="1206861001"/>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BE375C5-0923-AB42-AAD0-2B2A590F78DA}" type="slidenum">
              <a:rPr lang="en-US"/>
              <a:pPr/>
              <a:t>‹#›</a:t>
            </a:fld>
            <a:endParaRPr lang="en-US"/>
          </a:p>
        </p:txBody>
      </p:sp>
    </p:spTree>
    <p:extLst>
      <p:ext uri="{BB962C8B-B14F-4D97-AF65-F5344CB8AC3E}">
        <p14:creationId xmlns:p14="http://schemas.microsoft.com/office/powerpoint/2010/main" val="593616081"/>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22FC060-0B2C-F04B-872E-97C20E7B10DC}" type="slidenum">
              <a:rPr lang="en-US"/>
              <a:pPr/>
              <a:t>‹#›</a:t>
            </a:fld>
            <a:endParaRPr lang="en-US"/>
          </a:p>
        </p:txBody>
      </p:sp>
    </p:spTree>
    <p:extLst>
      <p:ext uri="{BB962C8B-B14F-4D97-AF65-F5344CB8AC3E}">
        <p14:creationId xmlns:p14="http://schemas.microsoft.com/office/powerpoint/2010/main" val="3455437270"/>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sp>
        <p:nvSpPr>
          <p:cNvPr id="1760258"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pPr lvl="0"/>
            <a:r>
              <a:rPr lang="en-US" noProof="0"/>
              <a:t>Click to edit Master title style</a:t>
            </a:r>
          </a:p>
        </p:txBody>
      </p:sp>
      <p:sp>
        <p:nvSpPr>
          <p:cNvPr id="1760259"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pPr lvl="0"/>
            <a:r>
              <a:rPr lang="en-US" noProof="0"/>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fld id="{43E7F8F8-28DD-F94D-8130-04696949F606}" type="slidenum">
              <a:rPr lang="en-US"/>
              <a:pPr/>
              <a:t>‹#›</a:t>
            </a:fld>
            <a:endParaRPr lang="en-US"/>
          </a:p>
        </p:txBody>
      </p:sp>
    </p:spTree>
    <p:extLst>
      <p:ext uri="{BB962C8B-B14F-4D97-AF65-F5344CB8AC3E}">
        <p14:creationId xmlns:p14="http://schemas.microsoft.com/office/powerpoint/2010/main" val="38431561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0A600CD-6E6E-684B-B8BD-8735BEB32682}" type="slidenum">
              <a:rPr lang="en-US"/>
              <a:pPr/>
              <a:t>‹#›</a:t>
            </a:fld>
            <a:endParaRPr lang="en-US"/>
          </a:p>
        </p:txBody>
      </p:sp>
    </p:spTree>
    <p:extLst>
      <p:ext uri="{BB962C8B-B14F-4D97-AF65-F5344CB8AC3E}">
        <p14:creationId xmlns:p14="http://schemas.microsoft.com/office/powerpoint/2010/main" val="3460971221"/>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758C3BB-A681-F04D-AD23-6FA0547859E5}" type="slidenum">
              <a:rPr lang="en-US"/>
              <a:pPr/>
              <a:t>‹#›</a:t>
            </a:fld>
            <a:endParaRPr lang="en-US"/>
          </a:p>
        </p:txBody>
      </p:sp>
    </p:spTree>
    <p:extLst>
      <p:ext uri="{BB962C8B-B14F-4D97-AF65-F5344CB8AC3E}">
        <p14:creationId xmlns:p14="http://schemas.microsoft.com/office/powerpoint/2010/main" val="3454054830"/>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720746B-5F22-5042-A14B-5F6ED1644C79}" type="slidenum">
              <a:rPr lang="en-US"/>
              <a:pPr/>
              <a:t>‹#›</a:t>
            </a:fld>
            <a:endParaRPr lang="en-US"/>
          </a:p>
        </p:txBody>
      </p:sp>
    </p:spTree>
    <p:extLst>
      <p:ext uri="{BB962C8B-B14F-4D97-AF65-F5344CB8AC3E}">
        <p14:creationId xmlns:p14="http://schemas.microsoft.com/office/powerpoint/2010/main" val="251563469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778844530"/>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7E5F8B3-12A0-884D-81E7-C9D4F04ABBD6}" type="slidenum">
              <a:rPr lang="en-US"/>
              <a:pPr/>
              <a:t>‹#›</a:t>
            </a:fld>
            <a:endParaRPr lang="en-US"/>
          </a:p>
        </p:txBody>
      </p:sp>
    </p:spTree>
    <p:extLst>
      <p:ext uri="{BB962C8B-B14F-4D97-AF65-F5344CB8AC3E}">
        <p14:creationId xmlns:p14="http://schemas.microsoft.com/office/powerpoint/2010/main" val="2526656028"/>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D82420F-596E-1947-9E17-08DFDE3E9114}" type="slidenum">
              <a:rPr lang="en-US"/>
              <a:pPr/>
              <a:t>‹#›</a:t>
            </a:fld>
            <a:endParaRPr lang="en-US"/>
          </a:p>
        </p:txBody>
      </p:sp>
    </p:spTree>
    <p:extLst>
      <p:ext uri="{BB962C8B-B14F-4D97-AF65-F5344CB8AC3E}">
        <p14:creationId xmlns:p14="http://schemas.microsoft.com/office/powerpoint/2010/main" val="959334224"/>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57CC74A-528C-8F4F-9548-28C8F6D9BBA8}" type="slidenum">
              <a:rPr lang="en-US"/>
              <a:pPr/>
              <a:t>‹#›</a:t>
            </a:fld>
            <a:endParaRPr lang="en-US"/>
          </a:p>
        </p:txBody>
      </p:sp>
    </p:spTree>
    <p:extLst>
      <p:ext uri="{BB962C8B-B14F-4D97-AF65-F5344CB8AC3E}">
        <p14:creationId xmlns:p14="http://schemas.microsoft.com/office/powerpoint/2010/main" val="1343059272"/>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1367644-65AA-324A-B621-227294F874F5}" type="slidenum">
              <a:rPr lang="en-US"/>
              <a:pPr/>
              <a:t>‹#›</a:t>
            </a:fld>
            <a:endParaRPr lang="en-US"/>
          </a:p>
        </p:txBody>
      </p:sp>
    </p:spTree>
    <p:extLst>
      <p:ext uri="{BB962C8B-B14F-4D97-AF65-F5344CB8AC3E}">
        <p14:creationId xmlns:p14="http://schemas.microsoft.com/office/powerpoint/2010/main" val="596416723"/>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D70BC2C-40DD-EA43-B204-128D68778FF4}" type="slidenum">
              <a:rPr lang="en-US"/>
              <a:pPr/>
              <a:t>‹#›</a:t>
            </a:fld>
            <a:endParaRPr lang="en-US"/>
          </a:p>
        </p:txBody>
      </p:sp>
    </p:spTree>
    <p:extLst>
      <p:ext uri="{BB962C8B-B14F-4D97-AF65-F5344CB8AC3E}">
        <p14:creationId xmlns:p14="http://schemas.microsoft.com/office/powerpoint/2010/main" val="680485651"/>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67A951C-F0A7-5842-864A-EEDF9BA1B39B}" type="slidenum">
              <a:rPr lang="en-US"/>
              <a:pPr/>
              <a:t>‹#›</a:t>
            </a:fld>
            <a:endParaRPr lang="en-US"/>
          </a:p>
        </p:txBody>
      </p:sp>
    </p:spTree>
    <p:extLst>
      <p:ext uri="{BB962C8B-B14F-4D97-AF65-F5344CB8AC3E}">
        <p14:creationId xmlns:p14="http://schemas.microsoft.com/office/powerpoint/2010/main" val="886977655"/>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6C71BD7-EBA5-E54C-A4EB-99FCC20BC79A}" type="slidenum">
              <a:rPr lang="en-US"/>
              <a:pPr/>
              <a:t>‹#›</a:t>
            </a:fld>
            <a:endParaRPr lang="en-US"/>
          </a:p>
        </p:txBody>
      </p:sp>
    </p:spTree>
    <p:extLst>
      <p:ext uri="{BB962C8B-B14F-4D97-AF65-F5344CB8AC3E}">
        <p14:creationId xmlns:p14="http://schemas.microsoft.com/office/powerpoint/2010/main" val="302136444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53258751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63535575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872720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4195462642"/>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16814866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33285322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76404355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08853477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59542065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303838388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63108149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39699558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206A076-6831-2F45-97B3-C30140A4BBDF}" type="slidenum">
              <a:rPr lang="en-US"/>
              <a:pPr/>
              <a:t>‹#›</a:t>
            </a:fld>
            <a:endParaRPr lang="en-US"/>
          </a:p>
        </p:txBody>
      </p:sp>
    </p:spTree>
    <p:extLst>
      <p:ext uri="{BB962C8B-B14F-4D97-AF65-F5344CB8AC3E}">
        <p14:creationId xmlns:p14="http://schemas.microsoft.com/office/powerpoint/2010/main" val="163514588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C31ECDC-F53C-CC4D-8816-8E40BD70545B}" type="slidenum">
              <a:rPr lang="en-US"/>
              <a:pPr/>
              <a:t>‹#›</a:t>
            </a:fld>
            <a:endParaRPr lang="en-US"/>
          </a:p>
        </p:txBody>
      </p:sp>
    </p:spTree>
    <p:extLst>
      <p:ext uri="{BB962C8B-B14F-4D97-AF65-F5344CB8AC3E}">
        <p14:creationId xmlns:p14="http://schemas.microsoft.com/office/powerpoint/2010/main" val="17698569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298544912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44660C0-602B-7F45-BC2E-A23D190C4C03}" type="slidenum">
              <a:rPr lang="en-US"/>
              <a:pPr/>
              <a:t>‹#›</a:t>
            </a:fld>
            <a:endParaRPr lang="en-US"/>
          </a:p>
        </p:txBody>
      </p:sp>
    </p:spTree>
    <p:extLst>
      <p:ext uri="{BB962C8B-B14F-4D97-AF65-F5344CB8AC3E}">
        <p14:creationId xmlns:p14="http://schemas.microsoft.com/office/powerpoint/2010/main" val="57012785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0021E1E-DA74-D241-91A9-4C7B1320E229}" type="slidenum">
              <a:rPr lang="en-US"/>
              <a:pPr/>
              <a:t>‹#›</a:t>
            </a:fld>
            <a:endParaRPr lang="en-US"/>
          </a:p>
        </p:txBody>
      </p:sp>
    </p:spTree>
    <p:extLst>
      <p:ext uri="{BB962C8B-B14F-4D97-AF65-F5344CB8AC3E}">
        <p14:creationId xmlns:p14="http://schemas.microsoft.com/office/powerpoint/2010/main" val="378646413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9AB7BAD-029B-C243-80A3-DB29844F8E07}" type="slidenum">
              <a:rPr lang="en-US"/>
              <a:pPr/>
              <a:t>‹#›</a:t>
            </a:fld>
            <a:endParaRPr lang="en-US"/>
          </a:p>
        </p:txBody>
      </p:sp>
    </p:spTree>
    <p:extLst>
      <p:ext uri="{BB962C8B-B14F-4D97-AF65-F5344CB8AC3E}">
        <p14:creationId xmlns:p14="http://schemas.microsoft.com/office/powerpoint/2010/main" val="389457400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45B162F-7A43-1E4E-9E1F-7638FD277311}" type="slidenum">
              <a:rPr lang="en-US"/>
              <a:pPr/>
              <a:t>‹#›</a:t>
            </a:fld>
            <a:endParaRPr lang="en-US"/>
          </a:p>
        </p:txBody>
      </p:sp>
    </p:spTree>
    <p:extLst>
      <p:ext uri="{BB962C8B-B14F-4D97-AF65-F5344CB8AC3E}">
        <p14:creationId xmlns:p14="http://schemas.microsoft.com/office/powerpoint/2010/main" val="277918606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FDC408A-30A6-7748-8004-B36080E4BFC1}" type="slidenum">
              <a:rPr lang="en-US"/>
              <a:pPr/>
              <a:t>‹#›</a:t>
            </a:fld>
            <a:endParaRPr lang="en-US"/>
          </a:p>
        </p:txBody>
      </p:sp>
    </p:spTree>
    <p:extLst>
      <p:ext uri="{BB962C8B-B14F-4D97-AF65-F5344CB8AC3E}">
        <p14:creationId xmlns:p14="http://schemas.microsoft.com/office/powerpoint/2010/main" val="6087211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F14FB59-9D2A-FC4E-B9F7-F2FF5C3E9DED}" type="slidenum">
              <a:rPr lang="en-US"/>
              <a:pPr/>
              <a:t>‹#›</a:t>
            </a:fld>
            <a:endParaRPr lang="en-US"/>
          </a:p>
        </p:txBody>
      </p:sp>
    </p:spTree>
    <p:extLst>
      <p:ext uri="{BB962C8B-B14F-4D97-AF65-F5344CB8AC3E}">
        <p14:creationId xmlns:p14="http://schemas.microsoft.com/office/powerpoint/2010/main" val="165474909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FEB1034-1D1A-E44F-83A4-6C14E1514A33}" type="slidenum">
              <a:rPr lang="en-US"/>
              <a:pPr/>
              <a:t>‹#›</a:t>
            </a:fld>
            <a:endParaRPr lang="en-US"/>
          </a:p>
        </p:txBody>
      </p:sp>
    </p:spTree>
    <p:extLst>
      <p:ext uri="{BB962C8B-B14F-4D97-AF65-F5344CB8AC3E}">
        <p14:creationId xmlns:p14="http://schemas.microsoft.com/office/powerpoint/2010/main" val="161219641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4B926D8-5912-4E4B-96BA-5B329775D75A}" type="slidenum">
              <a:rPr lang="en-US"/>
              <a:pPr/>
              <a:t>‹#›</a:t>
            </a:fld>
            <a:endParaRPr lang="en-US"/>
          </a:p>
        </p:txBody>
      </p:sp>
    </p:spTree>
    <p:extLst>
      <p:ext uri="{BB962C8B-B14F-4D97-AF65-F5344CB8AC3E}">
        <p14:creationId xmlns:p14="http://schemas.microsoft.com/office/powerpoint/2010/main" val="421636471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1F36231-4CBB-AB49-93AD-FDD7410A9BBF}" type="slidenum">
              <a:rPr lang="en-US"/>
              <a:pPr/>
              <a:t>‹#›</a:t>
            </a:fld>
            <a:endParaRPr lang="en-US"/>
          </a:p>
        </p:txBody>
      </p:sp>
    </p:spTree>
    <p:extLst>
      <p:ext uri="{BB962C8B-B14F-4D97-AF65-F5344CB8AC3E}">
        <p14:creationId xmlns:p14="http://schemas.microsoft.com/office/powerpoint/2010/main" val="26716967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B016B4E-DD4B-8647-9F61-8603177CA3DA}" type="slidenum">
              <a:rPr lang="en-US"/>
              <a:pPr/>
              <a:t>‹#›</a:t>
            </a:fld>
            <a:endParaRPr lang="en-US"/>
          </a:p>
        </p:txBody>
      </p:sp>
    </p:spTree>
    <p:extLst>
      <p:ext uri="{BB962C8B-B14F-4D97-AF65-F5344CB8AC3E}">
        <p14:creationId xmlns:p14="http://schemas.microsoft.com/office/powerpoint/2010/main" val="22464917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1899326483"/>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C7EC86C-C70C-B146-B7EE-FFFD14864698}" type="slidenum">
              <a:rPr lang="en-US"/>
              <a:pPr/>
              <a:t>‹#›</a:t>
            </a:fld>
            <a:endParaRPr lang="en-US"/>
          </a:p>
        </p:txBody>
      </p:sp>
    </p:spTree>
    <p:extLst>
      <p:ext uri="{BB962C8B-B14F-4D97-AF65-F5344CB8AC3E}">
        <p14:creationId xmlns:p14="http://schemas.microsoft.com/office/powerpoint/2010/main" val="192766094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4CD265C-CFF3-9E44-9589-2C563B89B057}" type="slidenum">
              <a:rPr lang="en-US"/>
              <a:pPr/>
              <a:t>‹#›</a:t>
            </a:fld>
            <a:endParaRPr lang="en-US"/>
          </a:p>
        </p:txBody>
      </p:sp>
    </p:spTree>
    <p:extLst>
      <p:ext uri="{BB962C8B-B14F-4D97-AF65-F5344CB8AC3E}">
        <p14:creationId xmlns:p14="http://schemas.microsoft.com/office/powerpoint/2010/main" val="180501784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9843FC4-3911-5A4F-8AC6-5AAC4AABD439}" type="slidenum">
              <a:rPr lang="en-US"/>
              <a:pPr/>
              <a:t>‹#›</a:t>
            </a:fld>
            <a:endParaRPr lang="en-US"/>
          </a:p>
        </p:txBody>
      </p:sp>
    </p:spTree>
    <p:extLst>
      <p:ext uri="{BB962C8B-B14F-4D97-AF65-F5344CB8AC3E}">
        <p14:creationId xmlns:p14="http://schemas.microsoft.com/office/powerpoint/2010/main" val="21030284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25E9403-0225-8442-BEBE-4B9272727256}" type="slidenum">
              <a:rPr lang="en-US"/>
              <a:pPr/>
              <a:t>‹#›</a:t>
            </a:fld>
            <a:endParaRPr lang="en-US"/>
          </a:p>
        </p:txBody>
      </p:sp>
    </p:spTree>
    <p:extLst>
      <p:ext uri="{BB962C8B-B14F-4D97-AF65-F5344CB8AC3E}">
        <p14:creationId xmlns:p14="http://schemas.microsoft.com/office/powerpoint/2010/main" val="162271132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5B0C6C2-8682-B443-8C48-012B008E4531}" type="slidenum">
              <a:rPr lang="en-US"/>
              <a:pPr/>
              <a:t>‹#›</a:t>
            </a:fld>
            <a:endParaRPr lang="en-US"/>
          </a:p>
        </p:txBody>
      </p:sp>
    </p:spTree>
    <p:extLst>
      <p:ext uri="{BB962C8B-B14F-4D97-AF65-F5344CB8AC3E}">
        <p14:creationId xmlns:p14="http://schemas.microsoft.com/office/powerpoint/2010/main" val="225738587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4DF3BA0-8161-9442-9418-9302FE8484F6}" type="slidenum">
              <a:rPr lang="en-US"/>
              <a:pPr/>
              <a:t>‹#›</a:t>
            </a:fld>
            <a:endParaRPr lang="en-US"/>
          </a:p>
        </p:txBody>
      </p:sp>
    </p:spTree>
    <p:extLst>
      <p:ext uri="{BB962C8B-B14F-4D97-AF65-F5344CB8AC3E}">
        <p14:creationId xmlns:p14="http://schemas.microsoft.com/office/powerpoint/2010/main" val="296110777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7166EEA-532E-0C44-8358-051E9EBA12E8}" type="slidenum">
              <a:rPr lang="en-US"/>
              <a:pPr/>
              <a:t>‹#›</a:t>
            </a:fld>
            <a:endParaRPr lang="en-US"/>
          </a:p>
        </p:txBody>
      </p:sp>
    </p:spTree>
    <p:extLst>
      <p:ext uri="{BB962C8B-B14F-4D97-AF65-F5344CB8AC3E}">
        <p14:creationId xmlns:p14="http://schemas.microsoft.com/office/powerpoint/2010/main" val="69874002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FE04C9A-B3D7-0A4F-8331-E58C618D5A2F}" type="slidenum">
              <a:rPr lang="en-US"/>
              <a:pPr/>
              <a:t>‹#›</a:t>
            </a:fld>
            <a:endParaRPr lang="en-US"/>
          </a:p>
        </p:txBody>
      </p:sp>
    </p:spTree>
    <p:extLst>
      <p:ext uri="{BB962C8B-B14F-4D97-AF65-F5344CB8AC3E}">
        <p14:creationId xmlns:p14="http://schemas.microsoft.com/office/powerpoint/2010/main" val="189797815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9CF9A7C-2659-2A40-A45C-20975FC2939B}" type="slidenum">
              <a:rPr lang="en-US"/>
              <a:pPr/>
              <a:t>‹#›</a:t>
            </a:fld>
            <a:endParaRPr lang="en-US"/>
          </a:p>
        </p:txBody>
      </p:sp>
    </p:spTree>
    <p:extLst>
      <p:ext uri="{BB962C8B-B14F-4D97-AF65-F5344CB8AC3E}">
        <p14:creationId xmlns:p14="http://schemas.microsoft.com/office/powerpoint/2010/main" val="370600773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D575A6-E89C-5C47-8CA5-53532FCDA121}" type="slidenum">
              <a:rPr lang="en-US"/>
              <a:pPr/>
              <a:t>‹#›</a:t>
            </a:fld>
            <a:endParaRPr lang="en-US"/>
          </a:p>
        </p:txBody>
      </p:sp>
    </p:spTree>
    <p:extLst>
      <p:ext uri="{BB962C8B-B14F-4D97-AF65-F5344CB8AC3E}">
        <p14:creationId xmlns:p14="http://schemas.microsoft.com/office/powerpoint/2010/main" val="28566500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492915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D327719-1A5F-3841-91CF-B9A7527EED74}" type="slidenum">
              <a:rPr lang="en-US"/>
              <a:pPr/>
              <a:t>‹#›</a:t>
            </a:fld>
            <a:endParaRPr lang="en-US"/>
          </a:p>
        </p:txBody>
      </p:sp>
    </p:spTree>
    <p:extLst>
      <p:ext uri="{BB962C8B-B14F-4D97-AF65-F5344CB8AC3E}">
        <p14:creationId xmlns:p14="http://schemas.microsoft.com/office/powerpoint/2010/main" val="156735639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C54879B-2E3F-F64C-8B6C-DA781E0F91AD}" type="slidenum">
              <a:rPr lang="en-US"/>
              <a:pPr/>
              <a:t>‹#›</a:t>
            </a:fld>
            <a:endParaRPr lang="en-US"/>
          </a:p>
        </p:txBody>
      </p:sp>
    </p:spTree>
    <p:extLst>
      <p:ext uri="{BB962C8B-B14F-4D97-AF65-F5344CB8AC3E}">
        <p14:creationId xmlns:p14="http://schemas.microsoft.com/office/powerpoint/2010/main" val="12800349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DA98131-6DB3-FB47-A000-661EC76923AA}" type="slidenum">
              <a:rPr lang="en-US"/>
              <a:pPr/>
              <a:t>‹#›</a:t>
            </a:fld>
            <a:endParaRPr lang="en-US"/>
          </a:p>
        </p:txBody>
      </p:sp>
    </p:spTree>
    <p:extLst>
      <p:ext uri="{BB962C8B-B14F-4D97-AF65-F5344CB8AC3E}">
        <p14:creationId xmlns:p14="http://schemas.microsoft.com/office/powerpoint/2010/main" val="416240748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C1D9824-8EC1-E74D-A38A-353BFBF5C32D}" type="slidenum">
              <a:rPr lang="en-US"/>
              <a:pPr/>
              <a:t>‹#›</a:t>
            </a:fld>
            <a:endParaRPr lang="en-US"/>
          </a:p>
        </p:txBody>
      </p:sp>
    </p:spTree>
    <p:extLst>
      <p:ext uri="{BB962C8B-B14F-4D97-AF65-F5344CB8AC3E}">
        <p14:creationId xmlns:p14="http://schemas.microsoft.com/office/powerpoint/2010/main" val="343773155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5247491-92A0-7E4F-9E78-3D43552456A6}" type="slidenum">
              <a:rPr lang="en-US"/>
              <a:pPr/>
              <a:t>‹#›</a:t>
            </a:fld>
            <a:endParaRPr lang="en-US"/>
          </a:p>
        </p:txBody>
      </p:sp>
    </p:spTree>
    <p:extLst>
      <p:ext uri="{BB962C8B-B14F-4D97-AF65-F5344CB8AC3E}">
        <p14:creationId xmlns:p14="http://schemas.microsoft.com/office/powerpoint/2010/main" val="285598544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ADD3509-C07B-2948-9A69-98129E96401E}" type="slidenum">
              <a:rPr lang="en-US"/>
              <a:pPr/>
              <a:t>‹#›</a:t>
            </a:fld>
            <a:endParaRPr lang="en-US"/>
          </a:p>
        </p:txBody>
      </p:sp>
    </p:spTree>
    <p:extLst>
      <p:ext uri="{BB962C8B-B14F-4D97-AF65-F5344CB8AC3E}">
        <p14:creationId xmlns:p14="http://schemas.microsoft.com/office/powerpoint/2010/main" val="296681558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26622BD-3B03-C941-9A99-2D5919B249EC}" type="slidenum">
              <a:rPr lang="en-US"/>
              <a:pPr/>
              <a:t>‹#›</a:t>
            </a:fld>
            <a:endParaRPr lang="en-US"/>
          </a:p>
        </p:txBody>
      </p:sp>
    </p:spTree>
    <p:extLst>
      <p:ext uri="{BB962C8B-B14F-4D97-AF65-F5344CB8AC3E}">
        <p14:creationId xmlns:p14="http://schemas.microsoft.com/office/powerpoint/2010/main" val="244092918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8CD417F-49DE-3E4A-B049-C51CA267917B}" type="slidenum">
              <a:rPr lang="en-US"/>
              <a:pPr/>
              <a:t>‹#›</a:t>
            </a:fld>
            <a:endParaRPr lang="en-US"/>
          </a:p>
        </p:txBody>
      </p:sp>
    </p:spTree>
    <p:extLst>
      <p:ext uri="{BB962C8B-B14F-4D97-AF65-F5344CB8AC3E}">
        <p14:creationId xmlns:p14="http://schemas.microsoft.com/office/powerpoint/2010/main" val="363730762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5FB5982-EFA2-7A41-ABC0-1E377BDD3F7F}" type="slidenum">
              <a:rPr lang="en-US"/>
              <a:pPr/>
              <a:t>‹#›</a:t>
            </a:fld>
            <a:endParaRPr lang="en-US"/>
          </a:p>
        </p:txBody>
      </p:sp>
    </p:spTree>
    <p:extLst>
      <p:ext uri="{BB962C8B-B14F-4D97-AF65-F5344CB8AC3E}">
        <p14:creationId xmlns:p14="http://schemas.microsoft.com/office/powerpoint/2010/main" val="313494505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543241A-EF3A-4A49-9083-0C04655998D9}" type="slidenum">
              <a:rPr lang="en-US"/>
              <a:pPr/>
              <a:t>‹#›</a:t>
            </a:fld>
            <a:endParaRPr lang="en-US"/>
          </a:p>
        </p:txBody>
      </p:sp>
    </p:spTree>
    <p:extLst>
      <p:ext uri="{BB962C8B-B14F-4D97-AF65-F5344CB8AC3E}">
        <p14:creationId xmlns:p14="http://schemas.microsoft.com/office/powerpoint/2010/main" val="6545031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481011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49A6A67-2B9B-8543-95EC-38488CACD972}" type="slidenum">
              <a:rPr lang="en-US"/>
              <a:pPr/>
              <a:t>‹#›</a:t>
            </a:fld>
            <a:endParaRPr lang="en-US"/>
          </a:p>
        </p:txBody>
      </p:sp>
    </p:spTree>
    <p:extLst>
      <p:ext uri="{BB962C8B-B14F-4D97-AF65-F5344CB8AC3E}">
        <p14:creationId xmlns:p14="http://schemas.microsoft.com/office/powerpoint/2010/main" val="399125172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74597" name="Rectangle 5"/>
          <p:cNvSpPr>
            <a:spLocks noGrp="1" noChangeArrowheads="1"/>
          </p:cNvSpPr>
          <p:nvPr>
            <p:ph type="ctrTitle" sz="quarter"/>
          </p:nvPr>
        </p:nvSpPr>
        <p:spPr>
          <a:xfrm>
            <a:off x="2362200" y="1828800"/>
            <a:ext cx="6096000" cy="969963"/>
          </a:xfrm>
          <a:effectLst>
            <a:outerShdw blurRad="68580" dist="38099" dir="2700000" algn="ctr" rotWithShape="0">
              <a:srgbClr val="000000">
                <a:alpha val="75000"/>
              </a:srgbClr>
            </a:outerShdw>
          </a:effectLst>
        </p:spPr>
        <p:txBody>
          <a:bodyPr lIns="91440" tIns="45720" rIns="91440" bIns="45720" anchorCtr="1"/>
          <a:lstStyle>
            <a:lvl1pPr algn="ctr">
              <a:defRPr/>
            </a:lvl1pPr>
          </a:lstStyle>
          <a:p>
            <a:pPr lvl="0"/>
            <a:r>
              <a:rPr lang="en-US" noProof="0"/>
              <a:t>Click to edit Master title style</a:t>
            </a:r>
          </a:p>
        </p:txBody>
      </p:sp>
      <p:sp>
        <p:nvSpPr>
          <p:cNvPr id="1774598" name="Rectangle 6"/>
          <p:cNvSpPr>
            <a:spLocks noGrp="1" noChangeArrowheads="1"/>
          </p:cNvSpPr>
          <p:nvPr>
            <p:ph type="subTitle" sz="quarter" idx="1"/>
          </p:nvPr>
        </p:nvSpPr>
        <p:spPr>
          <a:xfrm>
            <a:off x="2362200" y="2895600"/>
            <a:ext cx="6096000" cy="990600"/>
          </a:xfrm>
          <a:effectLst>
            <a:outerShdw blurRad="68580" dist="38099" dir="2700000" algn="ctr" rotWithShape="0">
              <a:srgbClr val="000000">
                <a:alpha val="75000"/>
              </a:srgbClr>
            </a:outerShdw>
          </a:effectLst>
        </p:spPr>
        <p:txBody>
          <a:bodyPr lIns="91440" tIns="45720" rIns="91440" bIns="45720" anchor="ctr" anchorCtr="1"/>
          <a:lstStyle>
            <a:lvl1pPr marL="0" indent="0" algn="ctr">
              <a:buFont typeface="Wingdings" charset="0"/>
              <a:buNone/>
              <a:defRPr sz="3400"/>
            </a:lvl1pPr>
          </a:lstStyle>
          <a:p>
            <a:pPr lvl="0"/>
            <a:r>
              <a:rPr lang="en-US" noProof="0"/>
              <a:t>Click to edit Master subtitle style</a:t>
            </a:r>
          </a:p>
        </p:txBody>
      </p:sp>
      <p:sp>
        <p:nvSpPr>
          <p:cNvPr id="4" name="Rectangle 2"/>
          <p:cNvSpPr>
            <a:spLocks noGrp="1" noChangeArrowheads="1"/>
          </p:cNvSpPr>
          <p:nvPr>
            <p:ph type="dt" sz="quarter" idx="10"/>
          </p:nvPr>
        </p:nvSpPr>
        <p:spPr>
          <a:xfrm>
            <a:off x="685800" y="6400800"/>
            <a:ext cx="2209800" cy="457200"/>
          </a:xfrm>
        </p:spPr>
        <p:txBody>
          <a:bodyPr anchor="ctr"/>
          <a:lstStyle>
            <a:lvl1pPr>
              <a:defRPr>
                <a:solidFill>
                  <a:schemeClr val="bg1"/>
                </a:solidFill>
              </a:defRPr>
            </a:lvl1pPr>
          </a:lstStyle>
          <a:p>
            <a:pPr>
              <a:defRPr/>
            </a:pPr>
            <a:endParaRPr lang="en-US"/>
          </a:p>
        </p:txBody>
      </p:sp>
      <p:sp>
        <p:nvSpPr>
          <p:cNvPr id="5" name="Rectangle 3"/>
          <p:cNvSpPr>
            <a:spLocks noGrp="1" noChangeArrowheads="1"/>
          </p:cNvSpPr>
          <p:nvPr>
            <p:ph type="ftr" sz="quarter" idx="11"/>
          </p:nvPr>
        </p:nvSpPr>
        <p:spPr>
          <a:xfrm>
            <a:off x="2971800" y="6400800"/>
            <a:ext cx="3429000" cy="457200"/>
          </a:xfrm>
        </p:spPr>
        <p:txBody>
          <a:bodyPr anchor="ctr"/>
          <a:lstStyle>
            <a:lvl1pPr>
              <a:defRPr>
                <a:solidFill>
                  <a:schemeClr val="bg1"/>
                </a:solidFill>
              </a:defRPr>
            </a:lvl1pPr>
          </a:lstStyle>
          <a:p>
            <a:pPr>
              <a:defRPr/>
            </a:pPr>
            <a:endParaRPr lang="en-US"/>
          </a:p>
        </p:txBody>
      </p:sp>
      <p:sp>
        <p:nvSpPr>
          <p:cNvPr id="6" name="Rectangle 4"/>
          <p:cNvSpPr>
            <a:spLocks noGrp="1" noChangeArrowheads="1"/>
          </p:cNvSpPr>
          <p:nvPr>
            <p:ph type="sldNum" sz="quarter" idx="12"/>
          </p:nvPr>
        </p:nvSpPr>
        <p:spPr>
          <a:xfrm>
            <a:off x="6553200" y="6400800"/>
            <a:ext cx="1917700" cy="457200"/>
          </a:xfrm>
        </p:spPr>
        <p:txBody>
          <a:bodyPr anchor="ctr"/>
          <a:lstStyle>
            <a:lvl1pPr>
              <a:defRPr>
                <a:solidFill>
                  <a:schemeClr val="bg1"/>
                </a:solidFill>
              </a:defRPr>
            </a:lvl1pPr>
          </a:lstStyle>
          <a:p>
            <a:fld id="{D9069D99-5142-0942-B748-43496856E04D}" type="slidenum">
              <a:rPr lang="en-US"/>
              <a:pPr/>
              <a:t>‹#›</a:t>
            </a:fld>
            <a:endParaRPr lang="en-US"/>
          </a:p>
        </p:txBody>
      </p:sp>
    </p:spTree>
    <p:extLst>
      <p:ext uri="{BB962C8B-B14F-4D97-AF65-F5344CB8AC3E}">
        <p14:creationId xmlns:p14="http://schemas.microsoft.com/office/powerpoint/2010/main" val="403519271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A9425E2-118F-604B-BB0B-65DD62F21C05}" type="slidenum">
              <a:rPr lang="en-US"/>
              <a:pPr/>
              <a:t>‹#›</a:t>
            </a:fld>
            <a:endParaRPr lang="en-US"/>
          </a:p>
        </p:txBody>
      </p:sp>
    </p:spTree>
    <p:extLst>
      <p:ext uri="{BB962C8B-B14F-4D97-AF65-F5344CB8AC3E}">
        <p14:creationId xmlns:p14="http://schemas.microsoft.com/office/powerpoint/2010/main" val="347713444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02704D9-2691-DD42-BD11-888087FE981D}" type="slidenum">
              <a:rPr lang="en-US"/>
              <a:pPr/>
              <a:t>‹#›</a:t>
            </a:fld>
            <a:endParaRPr lang="en-US"/>
          </a:p>
        </p:txBody>
      </p:sp>
    </p:spTree>
    <p:extLst>
      <p:ext uri="{BB962C8B-B14F-4D97-AF65-F5344CB8AC3E}">
        <p14:creationId xmlns:p14="http://schemas.microsoft.com/office/powerpoint/2010/main" val="331939176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2360A96-743F-1143-96B8-A36FC49CE626}" type="slidenum">
              <a:rPr lang="en-US"/>
              <a:pPr/>
              <a:t>‹#›</a:t>
            </a:fld>
            <a:endParaRPr lang="en-US"/>
          </a:p>
        </p:txBody>
      </p:sp>
    </p:spTree>
    <p:extLst>
      <p:ext uri="{BB962C8B-B14F-4D97-AF65-F5344CB8AC3E}">
        <p14:creationId xmlns:p14="http://schemas.microsoft.com/office/powerpoint/2010/main" val="364580894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2F5F116-E74E-5543-8276-F5D39B4028D3}" type="slidenum">
              <a:rPr lang="en-US"/>
              <a:pPr/>
              <a:t>‹#›</a:t>
            </a:fld>
            <a:endParaRPr lang="en-US"/>
          </a:p>
        </p:txBody>
      </p:sp>
    </p:spTree>
    <p:extLst>
      <p:ext uri="{BB962C8B-B14F-4D97-AF65-F5344CB8AC3E}">
        <p14:creationId xmlns:p14="http://schemas.microsoft.com/office/powerpoint/2010/main" val="64863753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CE5C82A-D21D-0A43-8934-E0226053F073}" type="slidenum">
              <a:rPr lang="en-US"/>
              <a:pPr/>
              <a:t>‹#›</a:t>
            </a:fld>
            <a:endParaRPr lang="en-US"/>
          </a:p>
        </p:txBody>
      </p:sp>
    </p:spTree>
    <p:extLst>
      <p:ext uri="{BB962C8B-B14F-4D97-AF65-F5344CB8AC3E}">
        <p14:creationId xmlns:p14="http://schemas.microsoft.com/office/powerpoint/2010/main" val="102821437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6A924C2-C1B0-424C-B413-FEC601472004}" type="slidenum">
              <a:rPr lang="en-US"/>
              <a:pPr/>
              <a:t>‹#›</a:t>
            </a:fld>
            <a:endParaRPr lang="en-US"/>
          </a:p>
        </p:txBody>
      </p:sp>
    </p:spTree>
    <p:extLst>
      <p:ext uri="{BB962C8B-B14F-4D97-AF65-F5344CB8AC3E}">
        <p14:creationId xmlns:p14="http://schemas.microsoft.com/office/powerpoint/2010/main" val="415258383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6E38D51-DF17-1C4C-A385-3207356F97B8}" type="slidenum">
              <a:rPr lang="en-US"/>
              <a:pPr/>
              <a:t>‹#›</a:t>
            </a:fld>
            <a:endParaRPr lang="en-US"/>
          </a:p>
        </p:txBody>
      </p:sp>
    </p:spTree>
    <p:extLst>
      <p:ext uri="{BB962C8B-B14F-4D97-AF65-F5344CB8AC3E}">
        <p14:creationId xmlns:p14="http://schemas.microsoft.com/office/powerpoint/2010/main" val="381830130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249BD3E-8585-A74D-BD47-C7386F111ED2}" type="slidenum">
              <a:rPr lang="en-US"/>
              <a:pPr/>
              <a:t>‹#›</a:t>
            </a:fld>
            <a:endParaRPr lang="en-US"/>
          </a:p>
        </p:txBody>
      </p:sp>
    </p:spTree>
    <p:extLst>
      <p:ext uri="{BB962C8B-B14F-4D97-AF65-F5344CB8AC3E}">
        <p14:creationId xmlns:p14="http://schemas.microsoft.com/office/powerpoint/2010/main" val="32483682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355965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E1D2013-9C37-2640-A8FE-AC413ECD37C7}" type="slidenum">
              <a:rPr lang="en-US"/>
              <a:pPr/>
              <a:t>‹#›</a:t>
            </a:fld>
            <a:endParaRPr lang="en-US"/>
          </a:p>
        </p:txBody>
      </p:sp>
    </p:spTree>
    <p:extLst>
      <p:ext uri="{BB962C8B-B14F-4D97-AF65-F5344CB8AC3E}">
        <p14:creationId xmlns:p14="http://schemas.microsoft.com/office/powerpoint/2010/main" val="404851331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1962150" cy="5495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734050" cy="5495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A13EF07-A217-7C4A-8777-80A11A4BEFF3}" type="slidenum">
              <a:rPr lang="en-US"/>
              <a:pPr/>
              <a:t>‹#›</a:t>
            </a:fld>
            <a:endParaRPr lang="en-US"/>
          </a:p>
        </p:txBody>
      </p:sp>
    </p:spTree>
    <p:extLst>
      <p:ext uri="{BB962C8B-B14F-4D97-AF65-F5344CB8AC3E}">
        <p14:creationId xmlns:p14="http://schemas.microsoft.com/office/powerpoint/2010/main" val="89807210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89DB8148-6939-2B46-8FEC-099FE4C146AE}" type="slidenum">
              <a:rPr lang="en-US"/>
              <a:pPr>
                <a:defRPr/>
              </a:pPr>
              <a:t>‹#›</a:t>
            </a:fld>
            <a:endParaRPr lang="en-US"/>
          </a:p>
        </p:txBody>
      </p:sp>
    </p:spTree>
    <p:extLst>
      <p:ext uri="{BB962C8B-B14F-4D97-AF65-F5344CB8AC3E}">
        <p14:creationId xmlns:p14="http://schemas.microsoft.com/office/powerpoint/2010/main" val="149130936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4"/>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91" indent="0" algn="ctr">
              <a:buNone/>
              <a:defRPr/>
            </a:lvl2pPr>
            <a:lvl3pPr marL="642782" indent="0" algn="ctr">
              <a:buNone/>
              <a:defRPr/>
            </a:lvl3pPr>
            <a:lvl4pPr marL="964174" indent="0" algn="ctr">
              <a:buNone/>
              <a:defRPr/>
            </a:lvl4pPr>
            <a:lvl5pPr marL="1285564" indent="0" algn="ctr">
              <a:buNone/>
              <a:defRPr/>
            </a:lvl5pPr>
            <a:lvl6pPr marL="1606956" indent="0" algn="ctr">
              <a:buNone/>
              <a:defRPr/>
            </a:lvl6pPr>
            <a:lvl7pPr marL="1928348" indent="0" algn="ctr">
              <a:buNone/>
              <a:defRPr/>
            </a:lvl7pPr>
            <a:lvl8pPr marL="2249741" indent="0" algn="ctr">
              <a:buNone/>
              <a:defRPr/>
            </a:lvl8pPr>
            <a:lvl9pPr marL="2571128"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EF41E9C-FCC4-0845-B13C-D029E11382E4}" type="slidenum">
              <a:rPr lang="en-US"/>
              <a:pPr/>
              <a:t>‹#›</a:t>
            </a:fld>
            <a:endParaRPr lang="en-US"/>
          </a:p>
        </p:txBody>
      </p:sp>
    </p:spTree>
    <p:extLst>
      <p:ext uri="{BB962C8B-B14F-4D97-AF65-F5344CB8AC3E}">
        <p14:creationId xmlns:p14="http://schemas.microsoft.com/office/powerpoint/2010/main" val="132969632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35F5AAE-18B5-C549-82A9-C358FA4C4E1B}" type="slidenum">
              <a:rPr lang="en-US"/>
              <a:pPr/>
              <a:t>‹#›</a:t>
            </a:fld>
            <a:endParaRPr lang="en-US"/>
          </a:p>
        </p:txBody>
      </p:sp>
    </p:spTree>
    <p:extLst>
      <p:ext uri="{BB962C8B-B14F-4D97-AF65-F5344CB8AC3E}">
        <p14:creationId xmlns:p14="http://schemas.microsoft.com/office/powerpoint/2010/main" val="328390102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4" y="4406409"/>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4" y="2907086"/>
            <a:ext cx="7772009" cy="1499316"/>
          </a:xfrm>
        </p:spPr>
        <p:txBody>
          <a:bodyPr anchor="b"/>
          <a:lstStyle>
            <a:lvl1pPr marL="0" indent="0">
              <a:buNone/>
              <a:defRPr sz="1400"/>
            </a:lvl1pPr>
            <a:lvl2pPr marL="321391" indent="0">
              <a:buNone/>
              <a:defRPr sz="1300"/>
            </a:lvl2pPr>
            <a:lvl3pPr marL="642782" indent="0">
              <a:buNone/>
              <a:defRPr sz="1100"/>
            </a:lvl3pPr>
            <a:lvl4pPr marL="964174" indent="0">
              <a:buNone/>
              <a:defRPr sz="1000"/>
            </a:lvl4pPr>
            <a:lvl5pPr marL="1285564" indent="0">
              <a:buNone/>
              <a:defRPr sz="1000"/>
            </a:lvl5pPr>
            <a:lvl6pPr marL="1606956" indent="0">
              <a:buNone/>
              <a:defRPr sz="1000"/>
            </a:lvl6pPr>
            <a:lvl7pPr marL="1928348" indent="0">
              <a:buNone/>
              <a:defRPr sz="1000"/>
            </a:lvl7pPr>
            <a:lvl8pPr marL="2249741" indent="0">
              <a:buNone/>
              <a:defRPr sz="1000"/>
            </a:lvl8pPr>
            <a:lvl9pPr marL="2571128"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1BEB1E2-3F96-AC47-8481-BF028103ECD6}" type="slidenum">
              <a:rPr lang="en-US"/>
              <a:pPr/>
              <a:t>‹#›</a:t>
            </a:fld>
            <a:endParaRPr lang="en-US"/>
          </a:p>
        </p:txBody>
      </p:sp>
    </p:spTree>
    <p:extLst>
      <p:ext uri="{BB962C8B-B14F-4D97-AF65-F5344CB8AC3E}">
        <p14:creationId xmlns:p14="http://schemas.microsoft.com/office/powerpoint/2010/main" val="326577575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5" y="1125331"/>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1"/>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DFBBB9E-F704-DF46-BDAE-B7E5EE704513}" type="slidenum">
              <a:rPr lang="en-US"/>
              <a:pPr/>
              <a:t>‹#›</a:t>
            </a:fld>
            <a:endParaRPr lang="en-US"/>
          </a:p>
        </p:txBody>
      </p:sp>
    </p:spTree>
    <p:extLst>
      <p:ext uri="{BB962C8B-B14F-4D97-AF65-F5344CB8AC3E}">
        <p14:creationId xmlns:p14="http://schemas.microsoft.com/office/powerpoint/2010/main" val="188887912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0" y="1535040"/>
            <a:ext cx="4040061" cy="639693"/>
          </a:xfrm>
        </p:spPr>
        <p:txBody>
          <a:bodyPr anchor="b"/>
          <a:lstStyle>
            <a:lvl1pPr marL="0" indent="0">
              <a:buNone/>
              <a:defRPr sz="1700" b="1"/>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0"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5A45C15-3BC7-8947-A15B-466B5F139AF0}" type="slidenum">
              <a:rPr lang="en-US"/>
              <a:pPr/>
              <a:t>‹#›</a:t>
            </a:fld>
            <a:endParaRPr lang="en-US"/>
          </a:p>
        </p:txBody>
      </p:sp>
    </p:spTree>
    <p:extLst>
      <p:ext uri="{BB962C8B-B14F-4D97-AF65-F5344CB8AC3E}">
        <p14:creationId xmlns:p14="http://schemas.microsoft.com/office/powerpoint/2010/main" val="272377850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EFF36B93-C845-6D4E-BE54-2A45B0D264D8}" type="slidenum">
              <a:rPr lang="en-US"/>
              <a:pPr/>
              <a:t>‹#›</a:t>
            </a:fld>
            <a:endParaRPr lang="en-US"/>
          </a:p>
        </p:txBody>
      </p:sp>
    </p:spTree>
    <p:extLst>
      <p:ext uri="{BB962C8B-B14F-4D97-AF65-F5344CB8AC3E}">
        <p14:creationId xmlns:p14="http://schemas.microsoft.com/office/powerpoint/2010/main" val="223815389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7F8D5342-3211-E344-8557-1825DED4C4CD}" type="slidenum">
              <a:rPr lang="en-US"/>
              <a:pPr/>
              <a:t>‹#›</a:t>
            </a:fld>
            <a:endParaRPr lang="en-US"/>
          </a:p>
        </p:txBody>
      </p:sp>
    </p:spTree>
    <p:extLst>
      <p:ext uri="{BB962C8B-B14F-4D97-AF65-F5344CB8AC3E}">
        <p14:creationId xmlns:p14="http://schemas.microsoft.com/office/powerpoint/2010/main" val="22741184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02007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0" y="1434565"/>
            <a:ext cx="3007439" cy="4691082"/>
          </a:xfrm>
        </p:spPr>
        <p:txBody>
          <a:bodyPr/>
          <a:lstStyle>
            <a:lvl1pPr marL="0" indent="0">
              <a:buNone/>
              <a:defRPr sz="1000"/>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15B7B0F-B5B7-6848-BC14-2CC8FF8DA19D}" type="slidenum">
              <a:rPr lang="en-US"/>
              <a:pPr/>
              <a:t>‹#›</a:t>
            </a:fld>
            <a:endParaRPr lang="en-US"/>
          </a:p>
        </p:txBody>
      </p:sp>
    </p:spTree>
    <p:extLst>
      <p:ext uri="{BB962C8B-B14F-4D97-AF65-F5344CB8AC3E}">
        <p14:creationId xmlns:p14="http://schemas.microsoft.com/office/powerpoint/2010/main" val="131467438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5"/>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7"/>
            <a:ext cx="5486846" cy="4115023"/>
          </a:xfrm>
        </p:spPr>
        <p:txBody>
          <a:bodyPr/>
          <a:lstStyle>
            <a:lvl1pPr marL="0" indent="0">
              <a:buNone/>
              <a:defRPr sz="2300"/>
            </a:lvl1pPr>
            <a:lvl2pPr marL="321391" indent="0">
              <a:buNone/>
              <a:defRPr sz="2000"/>
            </a:lvl2pPr>
            <a:lvl3pPr marL="642782" indent="0">
              <a:buNone/>
              <a:defRPr sz="1700"/>
            </a:lvl3pPr>
            <a:lvl4pPr marL="964174" indent="0">
              <a:buNone/>
              <a:defRPr sz="1400"/>
            </a:lvl4pPr>
            <a:lvl5pPr marL="1285564" indent="0">
              <a:buNone/>
              <a:defRPr sz="1400"/>
            </a:lvl5pPr>
            <a:lvl6pPr marL="1606956" indent="0">
              <a:buNone/>
              <a:defRPr sz="1400"/>
            </a:lvl6pPr>
            <a:lvl7pPr marL="1928348" indent="0">
              <a:buNone/>
              <a:defRPr sz="1400"/>
            </a:lvl7pPr>
            <a:lvl8pPr marL="2249741" indent="0">
              <a:buNone/>
              <a:defRPr sz="1400"/>
            </a:lvl8pPr>
            <a:lvl9pPr marL="2571128" indent="0">
              <a:buNone/>
              <a:defRPr sz="1400"/>
            </a:lvl9pPr>
          </a:lstStyle>
          <a:p>
            <a:endParaRPr lang="en-US"/>
          </a:p>
        </p:txBody>
      </p:sp>
      <p:sp>
        <p:nvSpPr>
          <p:cNvPr id="4" name="Text Placeholder 3"/>
          <p:cNvSpPr>
            <a:spLocks noGrp="1"/>
          </p:cNvSpPr>
          <p:nvPr>
            <p:ph type="body" sz="half" idx="2"/>
          </p:nvPr>
        </p:nvSpPr>
        <p:spPr>
          <a:xfrm>
            <a:off x="1791738" y="5367623"/>
            <a:ext cx="5486846" cy="804919"/>
          </a:xfrm>
        </p:spPr>
        <p:txBody>
          <a:bodyPr/>
          <a:lstStyle>
            <a:lvl1pPr marL="0" indent="0">
              <a:buNone/>
              <a:defRPr sz="1000"/>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D4458B16-C2EC-8F4A-B2BA-465333B3642C}" type="slidenum">
              <a:rPr lang="en-US"/>
              <a:pPr/>
              <a:t>‹#›</a:t>
            </a:fld>
            <a:endParaRPr lang="en-US"/>
          </a:p>
        </p:txBody>
      </p:sp>
    </p:spTree>
    <p:extLst>
      <p:ext uri="{BB962C8B-B14F-4D97-AF65-F5344CB8AC3E}">
        <p14:creationId xmlns:p14="http://schemas.microsoft.com/office/powerpoint/2010/main" val="51724994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06857C5-805C-BF45-BAE0-CDF3AC170739}" type="slidenum">
              <a:rPr lang="en-US"/>
              <a:pPr/>
              <a:t>‹#›</a:t>
            </a:fld>
            <a:endParaRPr lang="en-US"/>
          </a:p>
        </p:txBody>
      </p:sp>
    </p:spTree>
    <p:extLst>
      <p:ext uri="{BB962C8B-B14F-4D97-AF65-F5344CB8AC3E}">
        <p14:creationId xmlns:p14="http://schemas.microsoft.com/office/powerpoint/2010/main" val="343967652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D25307-6816-2542-9240-2C9CE7F42DD3}" type="slidenum">
              <a:rPr lang="en-US"/>
              <a:pPr/>
              <a:t>‹#›</a:t>
            </a:fld>
            <a:endParaRPr lang="en-US"/>
          </a:p>
        </p:txBody>
      </p:sp>
    </p:spTree>
    <p:extLst>
      <p:ext uri="{BB962C8B-B14F-4D97-AF65-F5344CB8AC3E}">
        <p14:creationId xmlns:p14="http://schemas.microsoft.com/office/powerpoint/2010/main" val="242498063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2789868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7077933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2072050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2758544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5288816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7209742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0954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75287569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95967245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8045981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634356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1476468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9125174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5187282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4DA9E2F5-6680-4E4E-ADA2-B6D9FE457E72}" type="slidenum">
              <a:rPr lang="en-GB"/>
              <a:pPr>
                <a:defRPr/>
              </a:pPr>
              <a:t>‹#›</a:t>
            </a:fld>
            <a:endParaRPr lang="en-GB"/>
          </a:p>
        </p:txBody>
      </p:sp>
    </p:spTree>
    <p:extLst>
      <p:ext uri="{BB962C8B-B14F-4D97-AF65-F5344CB8AC3E}">
        <p14:creationId xmlns:p14="http://schemas.microsoft.com/office/powerpoint/2010/main" val="335627786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99A226-0507-3242-89AA-1B2D61CE8474}" type="slidenum">
              <a:rPr lang="en-US"/>
              <a:pPr>
                <a:defRPr/>
              </a:pPr>
              <a:t>‹#›</a:t>
            </a:fld>
            <a:endParaRPr lang="en-US"/>
          </a:p>
        </p:txBody>
      </p:sp>
    </p:spTree>
    <p:extLst>
      <p:ext uri="{BB962C8B-B14F-4D97-AF65-F5344CB8AC3E}">
        <p14:creationId xmlns:p14="http://schemas.microsoft.com/office/powerpoint/2010/main" val="342696406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5E8E1F-CB7D-5746-916C-71752A9E62AB}" type="slidenum">
              <a:rPr lang="en-US"/>
              <a:pPr>
                <a:defRPr/>
              </a:pPr>
              <a:t>‹#›</a:t>
            </a:fld>
            <a:endParaRPr lang="en-US"/>
          </a:p>
        </p:txBody>
      </p:sp>
    </p:spTree>
    <p:extLst>
      <p:ext uri="{BB962C8B-B14F-4D97-AF65-F5344CB8AC3E}">
        <p14:creationId xmlns:p14="http://schemas.microsoft.com/office/powerpoint/2010/main" val="19493753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438922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9071A4-B972-EB4D-B49A-2939D44AD320}" type="slidenum">
              <a:rPr lang="en-US"/>
              <a:pPr>
                <a:defRPr/>
              </a:pPr>
              <a:t>‹#›</a:t>
            </a:fld>
            <a:endParaRPr lang="en-US"/>
          </a:p>
        </p:txBody>
      </p:sp>
    </p:spTree>
    <p:extLst>
      <p:ext uri="{BB962C8B-B14F-4D97-AF65-F5344CB8AC3E}">
        <p14:creationId xmlns:p14="http://schemas.microsoft.com/office/powerpoint/2010/main" val="308158114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A4A33B-8059-744E-83EF-33D75EC7E008}" type="slidenum">
              <a:rPr lang="en-US"/>
              <a:pPr>
                <a:defRPr/>
              </a:pPr>
              <a:t>‹#›</a:t>
            </a:fld>
            <a:endParaRPr lang="en-US"/>
          </a:p>
        </p:txBody>
      </p:sp>
    </p:spTree>
    <p:extLst>
      <p:ext uri="{BB962C8B-B14F-4D97-AF65-F5344CB8AC3E}">
        <p14:creationId xmlns:p14="http://schemas.microsoft.com/office/powerpoint/2010/main" val="5287970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7C9D9DC-B969-4543-8A4E-FC4E28F91C0F}" type="slidenum">
              <a:rPr lang="en-US"/>
              <a:pPr>
                <a:defRPr/>
              </a:pPr>
              <a:t>‹#›</a:t>
            </a:fld>
            <a:endParaRPr lang="en-US"/>
          </a:p>
        </p:txBody>
      </p:sp>
    </p:spTree>
    <p:extLst>
      <p:ext uri="{BB962C8B-B14F-4D97-AF65-F5344CB8AC3E}">
        <p14:creationId xmlns:p14="http://schemas.microsoft.com/office/powerpoint/2010/main" val="145311843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424EE4-8251-D048-AAE6-16F3B9688BC8}" type="slidenum">
              <a:rPr lang="en-US"/>
              <a:pPr>
                <a:defRPr/>
              </a:pPr>
              <a:t>‹#›</a:t>
            </a:fld>
            <a:endParaRPr lang="en-US"/>
          </a:p>
        </p:txBody>
      </p:sp>
    </p:spTree>
    <p:extLst>
      <p:ext uri="{BB962C8B-B14F-4D97-AF65-F5344CB8AC3E}">
        <p14:creationId xmlns:p14="http://schemas.microsoft.com/office/powerpoint/2010/main" val="59444403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AB45693-83DE-C241-9962-3518062EF7F3}" type="slidenum">
              <a:rPr lang="en-US"/>
              <a:pPr>
                <a:defRPr/>
              </a:pPr>
              <a:t>‹#›</a:t>
            </a:fld>
            <a:endParaRPr lang="en-US"/>
          </a:p>
        </p:txBody>
      </p:sp>
    </p:spTree>
    <p:extLst>
      <p:ext uri="{BB962C8B-B14F-4D97-AF65-F5344CB8AC3E}">
        <p14:creationId xmlns:p14="http://schemas.microsoft.com/office/powerpoint/2010/main" val="52318983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D12139-A9DC-D94C-A552-CF2DC30029C6}" type="slidenum">
              <a:rPr lang="en-US"/>
              <a:pPr>
                <a:defRPr/>
              </a:pPr>
              <a:t>‹#›</a:t>
            </a:fld>
            <a:endParaRPr lang="en-US"/>
          </a:p>
        </p:txBody>
      </p:sp>
    </p:spTree>
    <p:extLst>
      <p:ext uri="{BB962C8B-B14F-4D97-AF65-F5344CB8AC3E}">
        <p14:creationId xmlns:p14="http://schemas.microsoft.com/office/powerpoint/2010/main" val="416359115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50F061-961E-7B41-BDC2-A0D27409EAED}" type="slidenum">
              <a:rPr lang="en-US"/>
              <a:pPr>
                <a:defRPr/>
              </a:pPr>
              <a:t>‹#›</a:t>
            </a:fld>
            <a:endParaRPr lang="en-US"/>
          </a:p>
        </p:txBody>
      </p:sp>
    </p:spTree>
    <p:extLst>
      <p:ext uri="{BB962C8B-B14F-4D97-AF65-F5344CB8AC3E}">
        <p14:creationId xmlns:p14="http://schemas.microsoft.com/office/powerpoint/2010/main" val="15397829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B8E63F-E26E-9D45-8525-F091887A4D38}" type="slidenum">
              <a:rPr lang="en-US"/>
              <a:pPr>
                <a:defRPr/>
              </a:pPr>
              <a:t>‹#›</a:t>
            </a:fld>
            <a:endParaRPr lang="en-US"/>
          </a:p>
        </p:txBody>
      </p:sp>
    </p:spTree>
    <p:extLst>
      <p:ext uri="{BB962C8B-B14F-4D97-AF65-F5344CB8AC3E}">
        <p14:creationId xmlns:p14="http://schemas.microsoft.com/office/powerpoint/2010/main" val="207402580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4B46B3-FBF1-314B-8204-1203D3E02E3F}" type="slidenum">
              <a:rPr lang="en-US"/>
              <a:pPr>
                <a:defRPr/>
              </a:pPr>
              <a:t>‹#›</a:t>
            </a:fld>
            <a:endParaRPr lang="en-US"/>
          </a:p>
        </p:txBody>
      </p:sp>
    </p:spTree>
    <p:extLst>
      <p:ext uri="{BB962C8B-B14F-4D97-AF65-F5344CB8AC3E}">
        <p14:creationId xmlns:p14="http://schemas.microsoft.com/office/powerpoint/2010/main" val="305858781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0198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419882"/>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567773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033950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699760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61485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588193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4926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038340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490957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185751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96015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409218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9DC4A062-FFF7-7344-982A-6D2B6FEDE4CF}" type="slidenum">
              <a:rPr lang="en-GB"/>
              <a:pPr>
                <a:defRPr/>
              </a:pPr>
              <a:t>‹#›</a:t>
            </a:fld>
            <a:endParaRPr lang="en-GB"/>
          </a:p>
        </p:txBody>
      </p:sp>
    </p:spTree>
    <p:extLst>
      <p:ext uri="{BB962C8B-B14F-4D97-AF65-F5344CB8AC3E}">
        <p14:creationId xmlns:p14="http://schemas.microsoft.com/office/powerpoint/2010/main" val="276877609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E8385102-CCE0-3947-9D9A-614661443D29}" type="slidenum">
              <a:rPr lang="en-GB"/>
              <a:pPr>
                <a:defRPr/>
              </a:pPr>
              <a:t>‹#›</a:t>
            </a:fld>
            <a:endParaRPr lang="en-GB"/>
          </a:p>
        </p:txBody>
      </p:sp>
    </p:spTree>
    <p:extLst>
      <p:ext uri="{BB962C8B-B14F-4D97-AF65-F5344CB8AC3E}">
        <p14:creationId xmlns:p14="http://schemas.microsoft.com/office/powerpoint/2010/main" val="1732118698"/>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5131998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33347256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8837953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10983893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1431877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25412545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0437800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650199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893417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8408610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3352976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87693819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15090261"/>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58804934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4D5479-9183-1C4B-9A9D-B3A1270A53CE}" type="slidenum">
              <a:rPr lang="en-US"/>
              <a:pPr>
                <a:defRPr/>
              </a:pPr>
              <a:t>‹#›</a:t>
            </a:fld>
            <a:endParaRPr lang="en-US"/>
          </a:p>
        </p:txBody>
      </p:sp>
    </p:spTree>
    <p:extLst>
      <p:ext uri="{BB962C8B-B14F-4D97-AF65-F5344CB8AC3E}">
        <p14:creationId xmlns:p14="http://schemas.microsoft.com/office/powerpoint/2010/main" val="235217750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32CF97-6DAD-1845-A401-48AFC517EEC1}" type="slidenum">
              <a:rPr lang="en-US"/>
              <a:pPr>
                <a:defRPr/>
              </a:pPr>
              <a:t>‹#›</a:t>
            </a:fld>
            <a:endParaRPr lang="en-US"/>
          </a:p>
        </p:txBody>
      </p:sp>
    </p:spTree>
    <p:extLst>
      <p:ext uri="{BB962C8B-B14F-4D97-AF65-F5344CB8AC3E}">
        <p14:creationId xmlns:p14="http://schemas.microsoft.com/office/powerpoint/2010/main" val="273155775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713237-E762-6E48-B120-4ED342A86ECD}" type="slidenum">
              <a:rPr lang="en-US"/>
              <a:pPr>
                <a:defRPr/>
              </a:pPr>
              <a:t>‹#›</a:t>
            </a:fld>
            <a:endParaRPr lang="en-US"/>
          </a:p>
        </p:txBody>
      </p:sp>
    </p:spTree>
    <p:extLst>
      <p:ext uri="{BB962C8B-B14F-4D97-AF65-F5344CB8AC3E}">
        <p14:creationId xmlns:p14="http://schemas.microsoft.com/office/powerpoint/2010/main" val="163536639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2C66FC-FA10-8741-89FF-FDE807868E99}" type="slidenum">
              <a:rPr lang="en-US"/>
              <a:pPr>
                <a:defRPr/>
              </a:pPr>
              <a:t>‹#›</a:t>
            </a:fld>
            <a:endParaRPr lang="en-US"/>
          </a:p>
        </p:txBody>
      </p:sp>
    </p:spTree>
    <p:extLst>
      <p:ext uri="{BB962C8B-B14F-4D97-AF65-F5344CB8AC3E}">
        <p14:creationId xmlns:p14="http://schemas.microsoft.com/office/powerpoint/2010/main" val="181673652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17DAF3-7D92-3C43-9CF5-9997F5C15A06}" type="slidenum">
              <a:rPr lang="en-US"/>
              <a:pPr>
                <a:defRPr/>
              </a:pPr>
              <a:t>‹#›</a:t>
            </a:fld>
            <a:endParaRPr lang="en-US"/>
          </a:p>
        </p:txBody>
      </p:sp>
    </p:spTree>
    <p:extLst>
      <p:ext uri="{BB962C8B-B14F-4D97-AF65-F5344CB8AC3E}">
        <p14:creationId xmlns:p14="http://schemas.microsoft.com/office/powerpoint/2010/main" val="33418691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245582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1F8DF19-0A87-A048-89C6-F83438B46BE4}" type="slidenum">
              <a:rPr lang="en-US"/>
              <a:pPr>
                <a:defRPr/>
              </a:pPr>
              <a:t>‹#›</a:t>
            </a:fld>
            <a:endParaRPr lang="en-US"/>
          </a:p>
        </p:txBody>
      </p:sp>
    </p:spTree>
    <p:extLst>
      <p:ext uri="{BB962C8B-B14F-4D97-AF65-F5344CB8AC3E}">
        <p14:creationId xmlns:p14="http://schemas.microsoft.com/office/powerpoint/2010/main" val="36933281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4C322B4-4B45-1844-88E9-56F5AEE358D9}" type="slidenum">
              <a:rPr lang="en-US"/>
              <a:pPr>
                <a:defRPr/>
              </a:pPr>
              <a:t>‹#›</a:t>
            </a:fld>
            <a:endParaRPr lang="en-US"/>
          </a:p>
        </p:txBody>
      </p:sp>
    </p:spTree>
    <p:extLst>
      <p:ext uri="{BB962C8B-B14F-4D97-AF65-F5344CB8AC3E}">
        <p14:creationId xmlns:p14="http://schemas.microsoft.com/office/powerpoint/2010/main" val="292383688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41E2AE-080C-A44E-92FF-66C5C1C2C1BE}" type="slidenum">
              <a:rPr lang="en-US"/>
              <a:pPr>
                <a:defRPr/>
              </a:pPr>
              <a:t>‹#›</a:t>
            </a:fld>
            <a:endParaRPr lang="en-US"/>
          </a:p>
        </p:txBody>
      </p:sp>
    </p:spTree>
    <p:extLst>
      <p:ext uri="{BB962C8B-B14F-4D97-AF65-F5344CB8AC3E}">
        <p14:creationId xmlns:p14="http://schemas.microsoft.com/office/powerpoint/2010/main" val="397894564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636E4F-D4E6-F44E-8BE6-06287F7EF1CB}" type="slidenum">
              <a:rPr lang="en-US"/>
              <a:pPr>
                <a:defRPr/>
              </a:pPr>
              <a:t>‹#›</a:t>
            </a:fld>
            <a:endParaRPr lang="en-US"/>
          </a:p>
        </p:txBody>
      </p:sp>
    </p:spTree>
    <p:extLst>
      <p:ext uri="{BB962C8B-B14F-4D97-AF65-F5344CB8AC3E}">
        <p14:creationId xmlns:p14="http://schemas.microsoft.com/office/powerpoint/2010/main" val="403591653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EAB8D4-A579-7E40-A3AC-781078721B39}" type="slidenum">
              <a:rPr lang="en-US"/>
              <a:pPr>
                <a:defRPr/>
              </a:pPr>
              <a:t>‹#›</a:t>
            </a:fld>
            <a:endParaRPr lang="en-US"/>
          </a:p>
        </p:txBody>
      </p:sp>
    </p:spTree>
    <p:extLst>
      <p:ext uri="{BB962C8B-B14F-4D97-AF65-F5344CB8AC3E}">
        <p14:creationId xmlns:p14="http://schemas.microsoft.com/office/powerpoint/2010/main" val="356939247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0DF0D-E873-9F4D-ABD2-FEF2553251F3}" type="slidenum">
              <a:rPr lang="en-US"/>
              <a:pPr>
                <a:defRPr/>
              </a:pPr>
              <a:t>‹#›</a:t>
            </a:fld>
            <a:endParaRPr lang="en-US"/>
          </a:p>
        </p:txBody>
      </p:sp>
    </p:spTree>
    <p:extLst>
      <p:ext uri="{BB962C8B-B14F-4D97-AF65-F5344CB8AC3E}">
        <p14:creationId xmlns:p14="http://schemas.microsoft.com/office/powerpoint/2010/main" val="175447912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43" indent="0" algn="ctr">
              <a:buNone/>
              <a:defRPr/>
            </a:lvl2pPr>
            <a:lvl3pPr marL="642686" indent="0" algn="ctr">
              <a:buNone/>
              <a:defRPr/>
            </a:lvl3pPr>
            <a:lvl4pPr marL="964030" indent="0" algn="ctr">
              <a:buNone/>
              <a:defRPr/>
            </a:lvl4pPr>
            <a:lvl5pPr marL="1285372" indent="0" algn="ctr">
              <a:buNone/>
              <a:defRPr/>
            </a:lvl5pPr>
            <a:lvl6pPr marL="1606717" indent="0" algn="ctr">
              <a:buNone/>
              <a:defRPr/>
            </a:lvl6pPr>
            <a:lvl7pPr marL="1928060" indent="0" algn="ctr">
              <a:buNone/>
              <a:defRPr/>
            </a:lvl7pPr>
            <a:lvl8pPr marL="2249407" indent="0" algn="ctr">
              <a:buNone/>
              <a:defRPr/>
            </a:lvl8pPr>
            <a:lvl9pPr marL="257074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28645708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82875021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7" y="440641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7" y="2907086"/>
            <a:ext cx="7772009" cy="1499316"/>
          </a:xfrm>
        </p:spPr>
        <p:txBody>
          <a:bodyPr anchor="b"/>
          <a:lstStyle>
            <a:lvl1pPr marL="0" indent="0">
              <a:buNone/>
              <a:defRPr sz="1400"/>
            </a:lvl1pPr>
            <a:lvl2pPr marL="321343" indent="0">
              <a:buNone/>
              <a:defRPr sz="1300"/>
            </a:lvl2pPr>
            <a:lvl3pPr marL="642686" indent="0">
              <a:buNone/>
              <a:defRPr sz="1100"/>
            </a:lvl3pPr>
            <a:lvl4pPr marL="964030" indent="0">
              <a:buNone/>
              <a:defRPr sz="1000"/>
            </a:lvl4pPr>
            <a:lvl5pPr marL="1285372" indent="0">
              <a:buNone/>
              <a:defRPr sz="1000"/>
            </a:lvl5pPr>
            <a:lvl6pPr marL="1606717" indent="0">
              <a:buNone/>
              <a:defRPr sz="1000"/>
            </a:lvl6pPr>
            <a:lvl7pPr marL="1928060" indent="0">
              <a:buNone/>
              <a:defRPr sz="1000"/>
            </a:lvl7pPr>
            <a:lvl8pPr marL="2249407" indent="0">
              <a:buNone/>
              <a:defRPr sz="1000"/>
            </a:lvl8pPr>
            <a:lvl9pPr marL="257074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22161754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8" y="112533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8846489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439892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3" y="1535040"/>
            <a:ext cx="4040061" cy="639693"/>
          </a:xfrm>
        </p:spPr>
        <p:txBody>
          <a:bodyPr anchor="b"/>
          <a:lstStyle>
            <a:lvl1pPr marL="0" indent="0">
              <a:buNone/>
              <a:defRPr sz="1700" b="1"/>
            </a:lvl1pPr>
            <a:lvl2pPr marL="321343" indent="0">
              <a:buNone/>
              <a:defRPr sz="1400" b="1"/>
            </a:lvl2pPr>
            <a:lvl3pPr marL="642686" indent="0">
              <a:buNone/>
              <a:defRPr sz="1300" b="1"/>
            </a:lvl3pPr>
            <a:lvl4pPr marL="964030" indent="0">
              <a:buNone/>
              <a:defRPr sz="1100" b="1"/>
            </a:lvl4pPr>
            <a:lvl5pPr marL="1285372" indent="0">
              <a:buNone/>
              <a:defRPr sz="1100" b="1"/>
            </a:lvl5pPr>
            <a:lvl6pPr marL="1606717" indent="0">
              <a:buNone/>
              <a:defRPr sz="1100" b="1"/>
            </a:lvl6pPr>
            <a:lvl7pPr marL="1928060" indent="0">
              <a:buNone/>
              <a:defRPr sz="1100" b="1"/>
            </a:lvl7pPr>
            <a:lvl8pPr marL="2249407" indent="0">
              <a:buNone/>
              <a:defRPr sz="1100" b="1"/>
            </a:lvl8pPr>
            <a:lvl9pPr marL="257074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3"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43" indent="0">
              <a:buNone/>
              <a:defRPr sz="1400" b="1"/>
            </a:lvl2pPr>
            <a:lvl3pPr marL="642686" indent="0">
              <a:buNone/>
              <a:defRPr sz="1300" b="1"/>
            </a:lvl3pPr>
            <a:lvl4pPr marL="964030" indent="0">
              <a:buNone/>
              <a:defRPr sz="1100" b="1"/>
            </a:lvl4pPr>
            <a:lvl5pPr marL="1285372" indent="0">
              <a:buNone/>
              <a:defRPr sz="1100" b="1"/>
            </a:lvl5pPr>
            <a:lvl6pPr marL="1606717" indent="0">
              <a:buNone/>
              <a:defRPr sz="1100" b="1"/>
            </a:lvl6pPr>
            <a:lvl7pPr marL="1928060" indent="0">
              <a:buNone/>
              <a:defRPr sz="1100" b="1"/>
            </a:lvl7pPr>
            <a:lvl8pPr marL="2249407" indent="0">
              <a:buNone/>
              <a:defRPr sz="1100" b="1"/>
            </a:lvl8pPr>
            <a:lvl9pPr marL="257074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8" name="Footer Placeholder 7"/>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48636194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4" name="Footer Placeholder 3"/>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28406775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3" name="Footer Placeholder 2"/>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60922379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3" y="1434565"/>
            <a:ext cx="3007439" cy="4691082"/>
          </a:xfrm>
        </p:spPr>
        <p:txBody>
          <a:bodyPr/>
          <a:lstStyle>
            <a:lvl1pPr marL="0" indent="0">
              <a:buNone/>
              <a:defRPr sz="1000"/>
            </a:lvl1pPr>
            <a:lvl2pPr marL="321343" indent="0">
              <a:buNone/>
              <a:defRPr sz="800"/>
            </a:lvl2pPr>
            <a:lvl3pPr marL="642686" indent="0">
              <a:buNone/>
              <a:defRPr sz="700"/>
            </a:lvl3pPr>
            <a:lvl4pPr marL="964030" indent="0">
              <a:buNone/>
              <a:defRPr sz="600"/>
            </a:lvl4pPr>
            <a:lvl5pPr marL="1285372" indent="0">
              <a:buNone/>
              <a:defRPr sz="600"/>
            </a:lvl5pPr>
            <a:lvl6pPr marL="1606717" indent="0">
              <a:buNone/>
              <a:defRPr sz="600"/>
            </a:lvl6pPr>
            <a:lvl7pPr marL="1928060" indent="0">
              <a:buNone/>
              <a:defRPr sz="600"/>
            </a:lvl7pPr>
            <a:lvl8pPr marL="2249407" indent="0">
              <a:buNone/>
              <a:defRPr sz="600"/>
            </a:lvl8pPr>
            <a:lvl9pPr marL="257074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69938447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0"/>
            <a:ext cx="5486846" cy="4115023"/>
          </a:xfrm>
        </p:spPr>
        <p:txBody>
          <a:bodyPr/>
          <a:lstStyle>
            <a:lvl1pPr marL="0" indent="0">
              <a:buNone/>
              <a:defRPr sz="2300"/>
            </a:lvl1pPr>
            <a:lvl2pPr marL="321343" indent="0">
              <a:buNone/>
              <a:defRPr sz="2000"/>
            </a:lvl2pPr>
            <a:lvl3pPr marL="642686" indent="0">
              <a:buNone/>
              <a:defRPr sz="1700"/>
            </a:lvl3pPr>
            <a:lvl4pPr marL="964030" indent="0">
              <a:buNone/>
              <a:defRPr sz="1400"/>
            </a:lvl4pPr>
            <a:lvl5pPr marL="1285372" indent="0">
              <a:buNone/>
              <a:defRPr sz="1400"/>
            </a:lvl5pPr>
            <a:lvl6pPr marL="1606717" indent="0">
              <a:buNone/>
              <a:defRPr sz="1400"/>
            </a:lvl6pPr>
            <a:lvl7pPr marL="1928060" indent="0">
              <a:buNone/>
              <a:defRPr sz="1400"/>
            </a:lvl7pPr>
            <a:lvl8pPr marL="2249407" indent="0">
              <a:buNone/>
              <a:defRPr sz="1400"/>
            </a:lvl8pPr>
            <a:lvl9pPr marL="2570744" indent="0">
              <a:buNone/>
              <a:defRPr sz="1400"/>
            </a:lvl9pPr>
          </a:lstStyle>
          <a:p>
            <a:endParaRPr lang="en-US"/>
          </a:p>
        </p:txBody>
      </p:sp>
      <p:sp>
        <p:nvSpPr>
          <p:cNvPr id="4" name="Text Placeholder 3"/>
          <p:cNvSpPr>
            <a:spLocks noGrp="1"/>
          </p:cNvSpPr>
          <p:nvPr>
            <p:ph type="body" sz="half" idx="2"/>
          </p:nvPr>
        </p:nvSpPr>
        <p:spPr>
          <a:xfrm>
            <a:off x="1791738" y="5367626"/>
            <a:ext cx="5486846" cy="804919"/>
          </a:xfrm>
        </p:spPr>
        <p:txBody>
          <a:bodyPr/>
          <a:lstStyle>
            <a:lvl1pPr marL="0" indent="0">
              <a:buNone/>
              <a:defRPr sz="1000"/>
            </a:lvl1pPr>
            <a:lvl2pPr marL="321343" indent="0">
              <a:buNone/>
              <a:defRPr sz="800"/>
            </a:lvl2pPr>
            <a:lvl3pPr marL="642686" indent="0">
              <a:buNone/>
              <a:defRPr sz="700"/>
            </a:lvl3pPr>
            <a:lvl4pPr marL="964030" indent="0">
              <a:buNone/>
              <a:defRPr sz="600"/>
            </a:lvl4pPr>
            <a:lvl5pPr marL="1285372" indent="0">
              <a:buNone/>
              <a:defRPr sz="600"/>
            </a:lvl5pPr>
            <a:lvl6pPr marL="1606717" indent="0">
              <a:buNone/>
              <a:defRPr sz="600"/>
            </a:lvl6pPr>
            <a:lvl7pPr marL="1928060" indent="0">
              <a:buNone/>
              <a:defRPr sz="600"/>
            </a:lvl7pPr>
            <a:lvl8pPr marL="2249407" indent="0">
              <a:buNone/>
              <a:defRPr sz="600"/>
            </a:lvl8pPr>
            <a:lvl9pPr marL="257074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09702084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924958035"/>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99287610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6821860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3706747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793063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891107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6139786"/>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9323552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9938449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06802494"/>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49234810"/>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250889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7315811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7863362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01517146"/>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38770742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335222576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382906681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187199909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3601728595"/>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84283692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221175062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3589589940"/>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190255733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408376337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232337416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20974909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286920807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150369235"/>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942768391"/>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1050433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11070460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88529055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66188738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74936578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08627186"/>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67107318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7792297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136235319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34530055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062017701"/>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5116219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9968371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96972599"/>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4928739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6364863"/>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3080673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28096869"/>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938544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897607628"/>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0486811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61515889"/>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761537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36163317"/>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200CAE-F12F-5347-81BD-2E23EB02AEA6}" type="slidenum">
              <a:rPr lang="en-US"/>
              <a:pPr>
                <a:defRPr/>
              </a:pPr>
              <a:t>‹#›</a:t>
            </a:fld>
            <a:endParaRPr lang="en-US"/>
          </a:p>
        </p:txBody>
      </p:sp>
    </p:spTree>
    <p:extLst>
      <p:ext uri="{BB962C8B-B14F-4D97-AF65-F5344CB8AC3E}">
        <p14:creationId xmlns:p14="http://schemas.microsoft.com/office/powerpoint/2010/main" val="101962160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4E781-DC63-604B-B8BD-21D641D22DEA}" type="slidenum">
              <a:rPr lang="en-US"/>
              <a:pPr>
                <a:defRPr/>
              </a:pPr>
              <a:t>‹#›</a:t>
            </a:fld>
            <a:endParaRPr lang="en-US"/>
          </a:p>
        </p:txBody>
      </p:sp>
    </p:spTree>
    <p:extLst>
      <p:ext uri="{BB962C8B-B14F-4D97-AF65-F5344CB8AC3E}">
        <p14:creationId xmlns:p14="http://schemas.microsoft.com/office/powerpoint/2010/main" val="3860259509"/>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14CCE2-B68B-854D-8744-54EAB2E9A482}" type="slidenum">
              <a:rPr lang="en-US"/>
              <a:pPr>
                <a:defRPr/>
              </a:pPr>
              <a:t>‹#›</a:t>
            </a:fld>
            <a:endParaRPr lang="en-US"/>
          </a:p>
        </p:txBody>
      </p:sp>
    </p:spTree>
    <p:extLst>
      <p:ext uri="{BB962C8B-B14F-4D97-AF65-F5344CB8AC3E}">
        <p14:creationId xmlns:p14="http://schemas.microsoft.com/office/powerpoint/2010/main" val="3888384831"/>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3FD924-0E4D-A741-B63F-D920021D64CB}" type="slidenum">
              <a:rPr lang="en-US"/>
              <a:pPr>
                <a:defRPr/>
              </a:pPr>
              <a:t>‹#›</a:t>
            </a:fld>
            <a:endParaRPr lang="en-US"/>
          </a:p>
        </p:txBody>
      </p:sp>
    </p:spTree>
    <p:extLst>
      <p:ext uri="{BB962C8B-B14F-4D97-AF65-F5344CB8AC3E}">
        <p14:creationId xmlns:p14="http://schemas.microsoft.com/office/powerpoint/2010/main" val="1543803090"/>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9B9D5D-FF88-004E-9E6A-2E679B3BB8E4}" type="slidenum">
              <a:rPr lang="en-US"/>
              <a:pPr>
                <a:defRPr/>
              </a:pPr>
              <a:t>‹#›</a:t>
            </a:fld>
            <a:endParaRPr lang="en-US"/>
          </a:p>
        </p:txBody>
      </p:sp>
    </p:spTree>
    <p:extLst>
      <p:ext uri="{BB962C8B-B14F-4D97-AF65-F5344CB8AC3E}">
        <p14:creationId xmlns:p14="http://schemas.microsoft.com/office/powerpoint/2010/main" val="393603006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DE8AFC6-3521-CC4D-AC29-3A580C50F962}" type="slidenum">
              <a:rPr lang="en-US"/>
              <a:pPr>
                <a:defRPr/>
              </a:pPr>
              <a:t>‹#›</a:t>
            </a:fld>
            <a:endParaRPr lang="en-US"/>
          </a:p>
        </p:txBody>
      </p:sp>
    </p:spTree>
    <p:extLst>
      <p:ext uri="{BB962C8B-B14F-4D97-AF65-F5344CB8AC3E}">
        <p14:creationId xmlns:p14="http://schemas.microsoft.com/office/powerpoint/2010/main" val="4166277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18/05/2024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01010749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D04F4F-32D8-4949-A533-E09AB895D2E1}" type="slidenum">
              <a:rPr lang="en-US"/>
              <a:pPr>
                <a:defRPr/>
              </a:pPr>
              <a:t>‹#›</a:t>
            </a:fld>
            <a:endParaRPr lang="en-US"/>
          </a:p>
        </p:txBody>
      </p:sp>
    </p:spTree>
    <p:extLst>
      <p:ext uri="{BB962C8B-B14F-4D97-AF65-F5344CB8AC3E}">
        <p14:creationId xmlns:p14="http://schemas.microsoft.com/office/powerpoint/2010/main" val="268294202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7E43A6-899A-7144-9FC8-0BCEEBAAD041}" type="slidenum">
              <a:rPr lang="en-US"/>
              <a:pPr>
                <a:defRPr/>
              </a:pPr>
              <a:t>‹#›</a:t>
            </a:fld>
            <a:endParaRPr lang="en-US"/>
          </a:p>
        </p:txBody>
      </p:sp>
    </p:spTree>
    <p:extLst>
      <p:ext uri="{BB962C8B-B14F-4D97-AF65-F5344CB8AC3E}">
        <p14:creationId xmlns:p14="http://schemas.microsoft.com/office/powerpoint/2010/main" val="1780198902"/>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B06AF6-8FF4-2242-97BF-164BA02F7CAA}" type="slidenum">
              <a:rPr lang="en-US"/>
              <a:pPr>
                <a:defRPr/>
              </a:pPr>
              <a:t>‹#›</a:t>
            </a:fld>
            <a:endParaRPr lang="en-US"/>
          </a:p>
        </p:txBody>
      </p:sp>
    </p:spTree>
    <p:extLst>
      <p:ext uri="{BB962C8B-B14F-4D97-AF65-F5344CB8AC3E}">
        <p14:creationId xmlns:p14="http://schemas.microsoft.com/office/powerpoint/2010/main" val="328635827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932B9F-1037-8A42-861E-CB115B4D177A}" type="slidenum">
              <a:rPr lang="en-US"/>
              <a:pPr>
                <a:defRPr/>
              </a:pPr>
              <a:t>‹#›</a:t>
            </a:fld>
            <a:endParaRPr lang="en-US"/>
          </a:p>
        </p:txBody>
      </p:sp>
    </p:spTree>
    <p:extLst>
      <p:ext uri="{BB962C8B-B14F-4D97-AF65-F5344CB8AC3E}">
        <p14:creationId xmlns:p14="http://schemas.microsoft.com/office/powerpoint/2010/main" val="88148788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CA1EB0-10ED-E24F-842B-6A3DA821F801}" type="slidenum">
              <a:rPr lang="en-US"/>
              <a:pPr>
                <a:defRPr/>
              </a:pPr>
              <a:t>‹#›</a:t>
            </a:fld>
            <a:endParaRPr lang="en-US"/>
          </a:p>
        </p:txBody>
      </p:sp>
    </p:spTree>
    <p:extLst>
      <p:ext uri="{BB962C8B-B14F-4D97-AF65-F5344CB8AC3E}">
        <p14:creationId xmlns:p14="http://schemas.microsoft.com/office/powerpoint/2010/main" val="2815325649"/>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F813B6-985D-F640-9422-AF36CDDCA5E0}" type="slidenum">
              <a:rPr lang="en-US"/>
              <a:pPr>
                <a:defRPr/>
              </a:pPr>
              <a:t>‹#›</a:t>
            </a:fld>
            <a:endParaRPr lang="en-US"/>
          </a:p>
        </p:txBody>
      </p:sp>
    </p:spTree>
    <p:extLst>
      <p:ext uri="{BB962C8B-B14F-4D97-AF65-F5344CB8AC3E}">
        <p14:creationId xmlns:p14="http://schemas.microsoft.com/office/powerpoint/2010/main" val="393606802"/>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702A95E-7F75-D54E-B8A9-4D8071139373}" type="slidenum">
              <a:rPr lang="en-US"/>
              <a:pPr>
                <a:defRPr/>
              </a:pPr>
              <a:t>‹#›</a:t>
            </a:fld>
            <a:endParaRPr lang="en-US"/>
          </a:p>
        </p:txBody>
      </p:sp>
    </p:spTree>
    <p:extLst>
      <p:ext uri="{BB962C8B-B14F-4D97-AF65-F5344CB8AC3E}">
        <p14:creationId xmlns:p14="http://schemas.microsoft.com/office/powerpoint/2010/main" val="24801775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4605121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32332742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17140949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16178731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18086397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7044559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39660220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17656086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578223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18/05/2024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9674845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33339132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36442455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36773376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32440146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16937377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42627371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26849070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10015428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87D1F201-1FD1-C44F-A51D-CAEE4DD6E182}" type="slidenum">
              <a:rPr lang="en-US"/>
              <a:pPr>
                <a:defRPr/>
              </a:pPr>
              <a:t>‹#›</a:t>
            </a:fld>
            <a:endParaRPr lang="en-US"/>
          </a:p>
        </p:txBody>
      </p:sp>
    </p:spTree>
    <p:extLst>
      <p:ext uri="{BB962C8B-B14F-4D97-AF65-F5344CB8AC3E}">
        <p14:creationId xmlns:p14="http://schemas.microsoft.com/office/powerpoint/2010/main" val="4232018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18/05/2024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EE920E-76D7-B744-ACDE-48F2FE9CE2AF}" type="slidenum">
              <a:rPr lang="en-US"/>
              <a:pPr>
                <a:defRPr/>
              </a:pPr>
              <a:t>‹#›</a:t>
            </a:fld>
            <a:endParaRPr lang="en-US"/>
          </a:p>
        </p:txBody>
      </p:sp>
    </p:spTree>
    <p:extLst>
      <p:ext uri="{BB962C8B-B14F-4D97-AF65-F5344CB8AC3E}">
        <p14:creationId xmlns:p14="http://schemas.microsoft.com/office/powerpoint/2010/main" val="29386293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DA2CAFE7-5AB0-FA4B-9372-44979F41F445}" type="slidenum">
              <a:rPr lang="en-US"/>
              <a:pPr>
                <a:defRPr/>
              </a:pPr>
              <a:t>‹#›</a:t>
            </a:fld>
            <a:endParaRPr lang="en-US"/>
          </a:p>
        </p:txBody>
      </p:sp>
    </p:spTree>
    <p:extLst>
      <p:ext uri="{BB962C8B-B14F-4D97-AF65-F5344CB8AC3E}">
        <p14:creationId xmlns:p14="http://schemas.microsoft.com/office/powerpoint/2010/main" val="32416659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5B0DE93-60F8-934F-9090-842875308B85}" type="slidenum">
              <a:rPr lang="en-US"/>
              <a:pPr>
                <a:defRPr/>
              </a:pPr>
              <a:t>‹#›</a:t>
            </a:fld>
            <a:endParaRPr lang="en-US"/>
          </a:p>
        </p:txBody>
      </p:sp>
    </p:spTree>
    <p:extLst>
      <p:ext uri="{BB962C8B-B14F-4D97-AF65-F5344CB8AC3E}">
        <p14:creationId xmlns:p14="http://schemas.microsoft.com/office/powerpoint/2010/main" val="37268278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07240C0F-6698-4341-9430-CDF481B94F48}" type="slidenum">
              <a:rPr lang="en-US"/>
              <a:pPr>
                <a:defRPr/>
              </a:pPr>
              <a:t>‹#›</a:t>
            </a:fld>
            <a:endParaRPr lang="en-US"/>
          </a:p>
        </p:txBody>
      </p:sp>
    </p:spTree>
    <p:extLst>
      <p:ext uri="{BB962C8B-B14F-4D97-AF65-F5344CB8AC3E}">
        <p14:creationId xmlns:p14="http://schemas.microsoft.com/office/powerpoint/2010/main" val="36497618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FD6F31B-43FC-5C40-8A53-F252B63FBE8C}" type="slidenum">
              <a:rPr lang="en-US"/>
              <a:pPr>
                <a:defRPr/>
              </a:pPr>
              <a:t>‹#›</a:t>
            </a:fld>
            <a:endParaRPr lang="en-US"/>
          </a:p>
        </p:txBody>
      </p:sp>
    </p:spTree>
    <p:extLst>
      <p:ext uri="{BB962C8B-B14F-4D97-AF65-F5344CB8AC3E}">
        <p14:creationId xmlns:p14="http://schemas.microsoft.com/office/powerpoint/2010/main" val="10694555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81D6653-7358-D248-AA3D-5F2769E0A757}" type="slidenum">
              <a:rPr lang="en-US"/>
              <a:pPr>
                <a:defRPr/>
              </a:pPr>
              <a:t>‹#›</a:t>
            </a:fld>
            <a:endParaRPr lang="en-US"/>
          </a:p>
        </p:txBody>
      </p:sp>
    </p:spTree>
    <p:extLst>
      <p:ext uri="{BB962C8B-B14F-4D97-AF65-F5344CB8AC3E}">
        <p14:creationId xmlns:p14="http://schemas.microsoft.com/office/powerpoint/2010/main" val="17529264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7DFFD1-1499-064F-AE9E-1E226F10364B}" type="slidenum">
              <a:rPr lang="en-US"/>
              <a:pPr>
                <a:defRPr/>
              </a:pPr>
              <a:t>‹#›</a:t>
            </a:fld>
            <a:endParaRPr lang="en-US"/>
          </a:p>
        </p:txBody>
      </p:sp>
    </p:spTree>
    <p:extLst>
      <p:ext uri="{BB962C8B-B14F-4D97-AF65-F5344CB8AC3E}">
        <p14:creationId xmlns:p14="http://schemas.microsoft.com/office/powerpoint/2010/main" val="3198748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EAF5BE9E-0DFD-4545-AE75-41C4593F1EFC}" type="slidenum">
              <a:rPr lang="en-US"/>
              <a:pPr>
                <a:defRPr/>
              </a:pPr>
              <a:t>‹#›</a:t>
            </a:fld>
            <a:endParaRPr lang="en-US"/>
          </a:p>
        </p:txBody>
      </p:sp>
    </p:spTree>
    <p:extLst>
      <p:ext uri="{BB962C8B-B14F-4D97-AF65-F5344CB8AC3E}">
        <p14:creationId xmlns:p14="http://schemas.microsoft.com/office/powerpoint/2010/main" val="805478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36BE237-0EA1-324C-BC05-455E742C47A4}" type="slidenum">
              <a:rPr lang="en-US"/>
              <a:pPr>
                <a:defRPr/>
              </a:pPr>
              <a:t>‹#›</a:t>
            </a:fld>
            <a:endParaRPr lang="en-US"/>
          </a:p>
        </p:txBody>
      </p:sp>
    </p:spTree>
    <p:extLst>
      <p:ext uri="{BB962C8B-B14F-4D97-AF65-F5344CB8AC3E}">
        <p14:creationId xmlns:p14="http://schemas.microsoft.com/office/powerpoint/2010/main" val="2816857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B8E2D60-C034-B24F-B84F-6FCE54BDDB0D}" type="slidenum">
              <a:rPr lang="en-US"/>
              <a:pPr>
                <a:defRPr/>
              </a:pPr>
              <a:t>‹#›</a:t>
            </a:fld>
            <a:endParaRPr lang="en-US"/>
          </a:p>
        </p:txBody>
      </p:sp>
    </p:spTree>
    <p:extLst>
      <p:ext uri="{BB962C8B-B14F-4D97-AF65-F5344CB8AC3E}">
        <p14:creationId xmlns:p14="http://schemas.microsoft.com/office/powerpoint/2010/main" val="1197091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891" tIns="45946" rIns="91891" bIns="4594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1168430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42646722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21" indent="0">
              <a:buNone/>
              <a:defRPr sz="1800"/>
            </a:lvl2pPr>
            <a:lvl3pPr marL="912645" indent="0">
              <a:buNone/>
              <a:defRPr sz="1600"/>
            </a:lvl3pPr>
            <a:lvl4pPr marL="1368948" indent="0">
              <a:buNone/>
              <a:defRPr sz="1400"/>
            </a:lvl4pPr>
            <a:lvl5pPr marL="1825284" indent="0">
              <a:buNone/>
              <a:defRPr sz="1400"/>
            </a:lvl5pPr>
            <a:lvl6pPr marL="2281584" indent="0">
              <a:buNone/>
              <a:defRPr sz="1400"/>
            </a:lvl6pPr>
            <a:lvl7pPr marL="2737897" indent="0">
              <a:buNone/>
              <a:defRPr sz="1400"/>
            </a:lvl7pPr>
            <a:lvl8pPr marL="3194209" indent="0">
              <a:buNone/>
              <a:defRPr sz="1400"/>
            </a:lvl8pPr>
            <a:lvl9pPr marL="3650531"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35567779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22544042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4" y="1535113"/>
            <a:ext cx="4041775"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4288610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7600530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28792898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9" y="1435101"/>
            <a:ext cx="3008313" cy="4691063"/>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36655905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21" indent="0">
              <a:buNone/>
              <a:defRPr sz="2800"/>
            </a:lvl2pPr>
            <a:lvl3pPr marL="912645" indent="0">
              <a:buNone/>
              <a:defRPr sz="2400"/>
            </a:lvl3pPr>
            <a:lvl4pPr marL="1368948" indent="0">
              <a:buNone/>
              <a:defRPr sz="2000"/>
            </a:lvl4pPr>
            <a:lvl5pPr marL="1825284" indent="0">
              <a:buNone/>
              <a:defRPr sz="2000"/>
            </a:lvl5pPr>
            <a:lvl6pPr marL="2281584" indent="0">
              <a:buNone/>
              <a:defRPr sz="2000"/>
            </a:lvl6pPr>
            <a:lvl7pPr marL="2737897" indent="0">
              <a:buNone/>
              <a:defRPr sz="2000"/>
            </a:lvl7pPr>
            <a:lvl8pPr marL="3194209" indent="0">
              <a:buNone/>
              <a:defRPr sz="2000"/>
            </a:lvl8pPr>
            <a:lvl9pPr marL="365053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24787273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4078298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27474389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3910921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2"/>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03" indent="0" algn="ctr">
              <a:buNone/>
              <a:defRPr/>
            </a:lvl2pPr>
            <a:lvl3pPr marL="642206" indent="0" algn="ctr">
              <a:buNone/>
              <a:defRPr/>
            </a:lvl3pPr>
            <a:lvl4pPr marL="963311" indent="0" algn="ctr">
              <a:buNone/>
              <a:defRPr/>
            </a:lvl4pPr>
            <a:lvl5pPr marL="1284412" indent="0" algn="ctr">
              <a:buNone/>
              <a:defRPr/>
            </a:lvl5pPr>
            <a:lvl6pPr marL="1605523" indent="0" algn="ctr">
              <a:buNone/>
              <a:defRPr/>
            </a:lvl6pPr>
            <a:lvl7pPr marL="1926627" indent="0" algn="ctr">
              <a:buNone/>
              <a:defRPr/>
            </a:lvl7pPr>
            <a:lvl8pPr marL="2247737" indent="0" algn="ctr">
              <a:buNone/>
              <a:defRPr/>
            </a:lvl8pPr>
            <a:lvl9pPr marL="2568825"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42774570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31078491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2" y="4406427"/>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2" y="2907086"/>
            <a:ext cx="7772009" cy="1499316"/>
          </a:xfrm>
        </p:spPr>
        <p:txBody>
          <a:bodyPr anchor="b"/>
          <a:lstStyle>
            <a:lvl1pPr marL="0" indent="0">
              <a:buNone/>
              <a:defRPr sz="1400"/>
            </a:lvl1pPr>
            <a:lvl2pPr marL="321103" indent="0">
              <a:buNone/>
              <a:defRPr sz="1300"/>
            </a:lvl2pPr>
            <a:lvl3pPr marL="642206" indent="0">
              <a:buNone/>
              <a:defRPr sz="1100"/>
            </a:lvl3pPr>
            <a:lvl4pPr marL="963311" indent="0">
              <a:buNone/>
              <a:defRPr sz="1000"/>
            </a:lvl4pPr>
            <a:lvl5pPr marL="1284412" indent="0">
              <a:buNone/>
              <a:defRPr sz="1000"/>
            </a:lvl5pPr>
            <a:lvl6pPr marL="1605523" indent="0">
              <a:buNone/>
              <a:defRPr sz="1000"/>
            </a:lvl6pPr>
            <a:lvl7pPr marL="1926627" indent="0">
              <a:buNone/>
              <a:defRPr sz="1000"/>
            </a:lvl7pPr>
            <a:lvl8pPr marL="2247737" indent="0">
              <a:buNone/>
              <a:defRPr sz="1000"/>
            </a:lvl8pPr>
            <a:lvl9pPr marL="2568825"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9226371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3" y="1125349"/>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9"/>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1979648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8" y="1535040"/>
            <a:ext cx="4040061"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8"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25988729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14634917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22466153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8" y="1434565"/>
            <a:ext cx="3007439" cy="4691082"/>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2494705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3.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image" Target="../media/image1.jpeg"/><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theme" Target="../theme/theme1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image" Target="../media/image3.png"/><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image" Target="../media/image3.png"/><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2.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9.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2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1.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theme" Target="../theme/theme25.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2.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6.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2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4.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2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5.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theme" Target="../theme/theme29.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30.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7.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theme" Target="../theme/theme31.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image" Target="../media/image5.jpeg"/><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theme" Target="../theme/theme32.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36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0.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theme" Target="../theme/theme34.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1.xml"/><Relationship Id="rId13" Type="http://schemas.openxmlformats.org/officeDocument/2006/relationships/slideLayout" Target="../slideLayouts/slideLayout386.xml"/><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slideLayout" Target="../slideLayouts/slideLayout385.xml"/><Relationship Id="rId2" Type="http://schemas.openxmlformats.org/officeDocument/2006/relationships/slideLayout" Target="../slideLayouts/slideLayout375.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38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5.xml"/><Relationship Id="rId13" Type="http://schemas.openxmlformats.org/officeDocument/2006/relationships/image" Target="../media/image7.jpeg"/><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7.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6.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8.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39.xml"/><Relationship Id="rId1" Type="http://schemas.openxmlformats.org/officeDocument/2006/relationships/slideLayout" Target="../slideLayouts/slideLayout4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41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19.xml"/><Relationship Id="rId13" Type="http://schemas.openxmlformats.org/officeDocument/2006/relationships/slideLayout" Target="../slideLayouts/slideLayout424.xml"/><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slideLayout" Target="../slideLayouts/slideLayout423.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32.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42.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43.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43.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54.xml"/><Relationship Id="rId13" Type="http://schemas.openxmlformats.org/officeDocument/2006/relationships/theme" Target="../theme/theme44.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slideLayout" Target="../slideLayouts/slideLayout458.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66.xml"/><Relationship Id="rId3" Type="http://schemas.openxmlformats.org/officeDocument/2006/relationships/slideLayout" Target="../slideLayouts/slideLayout461.xml"/><Relationship Id="rId7" Type="http://schemas.openxmlformats.org/officeDocument/2006/relationships/slideLayout" Target="../slideLayouts/slideLayout465.xml"/><Relationship Id="rId12" Type="http://schemas.openxmlformats.org/officeDocument/2006/relationships/theme" Target="../theme/theme45.xml"/><Relationship Id="rId2" Type="http://schemas.openxmlformats.org/officeDocument/2006/relationships/slideLayout" Target="../slideLayouts/slideLayout460.xml"/><Relationship Id="rId1" Type="http://schemas.openxmlformats.org/officeDocument/2006/relationships/slideLayout" Target="../slideLayouts/slideLayout459.xml"/><Relationship Id="rId6" Type="http://schemas.openxmlformats.org/officeDocument/2006/relationships/slideLayout" Target="../slideLayouts/slideLayout464.xml"/><Relationship Id="rId11" Type="http://schemas.openxmlformats.org/officeDocument/2006/relationships/slideLayout" Target="../slideLayouts/slideLayout469.xml"/><Relationship Id="rId5" Type="http://schemas.openxmlformats.org/officeDocument/2006/relationships/slideLayout" Target="../slideLayouts/slideLayout463.xml"/><Relationship Id="rId10" Type="http://schemas.openxmlformats.org/officeDocument/2006/relationships/slideLayout" Target="../slideLayouts/slideLayout468.xml"/><Relationship Id="rId4" Type="http://schemas.openxmlformats.org/officeDocument/2006/relationships/slideLayout" Target="../slideLayouts/slideLayout462.xml"/><Relationship Id="rId9" Type="http://schemas.openxmlformats.org/officeDocument/2006/relationships/slideLayout" Target="../slideLayouts/slideLayout46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77.xml"/><Relationship Id="rId13" Type="http://schemas.openxmlformats.org/officeDocument/2006/relationships/theme" Target="../theme/theme46.xml"/><Relationship Id="rId3" Type="http://schemas.openxmlformats.org/officeDocument/2006/relationships/slideLayout" Target="../slideLayouts/slideLayout472.xml"/><Relationship Id="rId7" Type="http://schemas.openxmlformats.org/officeDocument/2006/relationships/slideLayout" Target="../slideLayouts/slideLayout476.xml"/><Relationship Id="rId12" Type="http://schemas.openxmlformats.org/officeDocument/2006/relationships/slideLayout" Target="../slideLayouts/slideLayout481.xml"/><Relationship Id="rId2" Type="http://schemas.openxmlformats.org/officeDocument/2006/relationships/slideLayout" Target="../slideLayouts/slideLayout471.xml"/><Relationship Id="rId1" Type="http://schemas.openxmlformats.org/officeDocument/2006/relationships/slideLayout" Target="../slideLayouts/slideLayout470.xml"/><Relationship Id="rId6" Type="http://schemas.openxmlformats.org/officeDocument/2006/relationships/slideLayout" Target="../slideLayouts/slideLayout475.xml"/><Relationship Id="rId11" Type="http://schemas.openxmlformats.org/officeDocument/2006/relationships/slideLayout" Target="../slideLayouts/slideLayout480.xml"/><Relationship Id="rId5" Type="http://schemas.openxmlformats.org/officeDocument/2006/relationships/slideLayout" Target="../slideLayouts/slideLayout474.xml"/><Relationship Id="rId10" Type="http://schemas.openxmlformats.org/officeDocument/2006/relationships/slideLayout" Target="../slideLayouts/slideLayout479.xml"/><Relationship Id="rId4" Type="http://schemas.openxmlformats.org/officeDocument/2006/relationships/slideLayout" Target="../slideLayouts/slideLayout473.xml"/><Relationship Id="rId9" Type="http://schemas.openxmlformats.org/officeDocument/2006/relationships/slideLayout" Target="../slideLayouts/slideLayout47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89.xml"/><Relationship Id="rId13" Type="http://schemas.openxmlformats.org/officeDocument/2006/relationships/theme" Target="../theme/theme47.xml"/><Relationship Id="rId3" Type="http://schemas.openxmlformats.org/officeDocument/2006/relationships/slideLayout" Target="../slideLayouts/slideLayout484.xml"/><Relationship Id="rId7" Type="http://schemas.openxmlformats.org/officeDocument/2006/relationships/slideLayout" Target="../slideLayouts/slideLayout488.xml"/><Relationship Id="rId12" Type="http://schemas.openxmlformats.org/officeDocument/2006/relationships/slideLayout" Target="../slideLayouts/slideLayout493.xml"/><Relationship Id="rId2" Type="http://schemas.openxmlformats.org/officeDocument/2006/relationships/slideLayout" Target="../slideLayouts/slideLayout483.xml"/><Relationship Id="rId1" Type="http://schemas.openxmlformats.org/officeDocument/2006/relationships/slideLayout" Target="../slideLayouts/slideLayout482.xml"/><Relationship Id="rId6" Type="http://schemas.openxmlformats.org/officeDocument/2006/relationships/slideLayout" Target="../slideLayouts/slideLayout487.xml"/><Relationship Id="rId11" Type="http://schemas.openxmlformats.org/officeDocument/2006/relationships/slideLayout" Target="../slideLayouts/slideLayout492.xml"/><Relationship Id="rId5" Type="http://schemas.openxmlformats.org/officeDocument/2006/relationships/slideLayout" Target="../slideLayouts/slideLayout486.xml"/><Relationship Id="rId10" Type="http://schemas.openxmlformats.org/officeDocument/2006/relationships/slideLayout" Target="../slideLayouts/slideLayout491.xml"/><Relationship Id="rId4" Type="http://schemas.openxmlformats.org/officeDocument/2006/relationships/slideLayout" Target="../slideLayouts/slideLayout485.xml"/><Relationship Id="rId9" Type="http://schemas.openxmlformats.org/officeDocument/2006/relationships/slideLayout" Target="../slideLayouts/slideLayout49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01.xml"/><Relationship Id="rId13" Type="http://schemas.openxmlformats.org/officeDocument/2006/relationships/slideLayout" Target="../slideLayouts/slideLayout506.xml"/><Relationship Id="rId3" Type="http://schemas.openxmlformats.org/officeDocument/2006/relationships/slideLayout" Target="../slideLayouts/slideLayout496.xml"/><Relationship Id="rId7" Type="http://schemas.openxmlformats.org/officeDocument/2006/relationships/slideLayout" Target="../slideLayouts/slideLayout500.xml"/><Relationship Id="rId12" Type="http://schemas.openxmlformats.org/officeDocument/2006/relationships/slideLayout" Target="../slideLayouts/slideLayout505.xml"/><Relationship Id="rId2" Type="http://schemas.openxmlformats.org/officeDocument/2006/relationships/slideLayout" Target="../slideLayouts/slideLayout495.xml"/><Relationship Id="rId1" Type="http://schemas.openxmlformats.org/officeDocument/2006/relationships/slideLayout" Target="../slideLayouts/slideLayout494.xml"/><Relationship Id="rId6" Type="http://schemas.openxmlformats.org/officeDocument/2006/relationships/slideLayout" Target="../slideLayouts/slideLayout499.xml"/><Relationship Id="rId11" Type="http://schemas.openxmlformats.org/officeDocument/2006/relationships/slideLayout" Target="../slideLayouts/slideLayout504.xml"/><Relationship Id="rId5" Type="http://schemas.openxmlformats.org/officeDocument/2006/relationships/slideLayout" Target="../slideLayouts/slideLayout498.xml"/><Relationship Id="rId10" Type="http://schemas.openxmlformats.org/officeDocument/2006/relationships/slideLayout" Target="../slideLayouts/slideLayout503.xml"/><Relationship Id="rId4" Type="http://schemas.openxmlformats.org/officeDocument/2006/relationships/slideLayout" Target="../slideLayouts/slideLayout497.xml"/><Relationship Id="rId9" Type="http://schemas.openxmlformats.org/officeDocument/2006/relationships/slideLayout" Target="../slideLayouts/slideLayout502.xml"/><Relationship Id="rId14" Type="http://schemas.openxmlformats.org/officeDocument/2006/relationships/theme" Target="../theme/theme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18/05/2024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235876801"/>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mn-ea"/>
          <a:cs typeface="+mn-cs"/>
        </a:defRPr>
      </a:lvl1pPr>
      <a:lvl2pPr marL="741657" indent="-285260" algn="l" rtl="0" eaLnBrk="0" fontAlgn="base" hangingPunct="0">
        <a:spcBef>
          <a:spcPct val="20000"/>
        </a:spcBef>
        <a:spcAft>
          <a:spcPct val="0"/>
        </a:spcAft>
        <a:buChar char="–"/>
        <a:defRPr sz="2800">
          <a:solidFill>
            <a:schemeClr val="tx1"/>
          </a:solidFill>
          <a:latin typeface="+mn-lt"/>
          <a:ea typeface="+mn-ea"/>
          <a:cs typeface="+mn-cs"/>
        </a:defRPr>
      </a:lvl2pPr>
      <a:lvl3pPr marL="1141010" indent="-228206" algn="l" rtl="0" eaLnBrk="0" fontAlgn="base" hangingPunct="0">
        <a:spcBef>
          <a:spcPct val="20000"/>
        </a:spcBef>
        <a:spcAft>
          <a:spcPct val="0"/>
        </a:spcAft>
        <a:buChar char="•"/>
        <a:defRPr sz="2400">
          <a:solidFill>
            <a:schemeClr val="tx1"/>
          </a:solidFill>
          <a:latin typeface="+mn-lt"/>
          <a:ea typeface="+mn-ea"/>
          <a:cs typeface="+mn-cs"/>
        </a:defRPr>
      </a:lvl3pPr>
      <a:lvl4pPr marL="1597431" indent="-228206" algn="l" rtl="0" eaLnBrk="0" fontAlgn="base" hangingPunct="0">
        <a:spcBef>
          <a:spcPct val="20000"/>
        </a:spcBef>
        <a:spcAft>
          <a:spcPct val="0"/>
        </a:spcAft>
        <a:buChar char="–"/>
        <a:defRPr sz="2000">
          <a:solidFill>
            <a:schemeClr val="tx1"/>
          </a:solidFill>
          <a:latin typeface="+mn-lt"/>
          <a:ea typeface="+mn-ea"/>
          <a:cs typeface="+mn-cs"/>
        </a:defRPr>
      </a:lvl4pPr>
      <a:lvl5pPr marL="2053830" indent="-228206" algn="l" rtl="0" eaLnBrk="0" fontAlgn="base" hangingPunct="0">
        <a:spcBef>
          <a:spcPct val="20000"/>
        </a:spcBef>
        <a:spcAft>
          <a:spcPct val="0"/>
        </a:spcAft>
        <a:buChar char="»"/>
        <a:defRPr sz="2000">
          <a:solidFill>
            <a:schemeClr val="tx1"/>
          </a:solidFill>
          <a:latin typeface="+mn-lt"/>
          <a:ea typeface="+mn-ea"/>
          <a:cs typeface="+mn-cs"/>
        </a:defRPr>
      </a:lvl5pPr>
      <a:lvl6pPr marL="2510238" indent="-228206" algn="l" rtl="0" fontAlgn="base">
        <a:spcBef>
          <a:spcPct val="20000"/>
        </a:spcBef>
        <a:spcAft>
          <a:spcPct val="0"/>
        </a:spcAft>
        <a:buChar char="»"/>
        <a:defRPr sz="2000">
          <a:solidFill>
            <a:schemeClr val="tx1"/>
          </a:solidFill>
          <a:latin typeface="+mn-lt"/>
          <a:ea typeface="+mn-ea"/>
          <a:cs typeface="+mn-cs"/>
        </a:defRPr>
      </a:lvl6pPr>
      <a:lvl7pPr marL="2966653" indent="-228206" algn="l" rtl="0" fontAlgn="base">
        <a:spcBef>
          <a:spcPct val="20000"/>
        </a:spcBef>
        <a:spcAft>
          <a:spcPct val="0"/>
        </a:spcAft>
        <a:buChar char="»"/>
        <a:defRPr sz="2000">
          <a:solidFill>
            <a:schemeClr val="tx1"/>
          </a:solidFill>
          <a:latin typeface="+mn-lt"/>
          <a:ea typeface="+mn-ea"/>
          <a:cs typeface="+mn-cs"/>
        </a:defRPr>
      </a:lvl7pPr>
      <a:lvl8pPr marL="3423050" indent="-228206" algn="l" rtl="0" fontAlgn="base">
        <a:spcBef>
          <a:spcPct val="20000"/>
        </a:spcBef>
        <a:spcAft>
          <a:spcPct val="0"/>
        </a:spcAft>
        <a:buChar char="»"/>
        <a:defRPr sz="2000">
          <a:solidFill>
            <a:schemeClr val="tx1"/>
          </a:solidFill>
          <a:latin typeface="+mn-lt"/>
          <a:ea typeface="+mn-ea"/>
          <a:cs typeface="+mn-cs"/>
        </a:defRPr>
      </a:lvl8pPr>
      <a:lvl9pPr marL="3879469" indent="-22820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932444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3847461"/>
      </p:ext>
    </p:extLst>
  </p:cSld>
  <p:clrMap bg1="dk2" tx1="lt1" bg2="dk1"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425991387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647831650"/>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bwMode="auto">
          <a:xfrm>
            <a:off x="468313" y="381000"/>
            <a:ext cx="8280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latin typeface="Arial" charset="0"/>
              </a:defRPr>
            </a:lvl1pPr>
          </a:lstStyle>
          <a:p>
            <a:pPr>
              <a:defRPr/>
            </a:pPr>
            <a:fld id="{0EDC7366-57B4-5847-A312-0DD4D67231F9}" type="datetime1">
              <a:rPr lang="en-US">
                <a:solidFill>
                  <a:srgbClr val="000000"/>
                </a:solidFill>
              </a:rPr>
              <a:pPr>
                <a:defRPr/>
              </a:pPr>
              <a:t>5/18/24</a:t>
            </a:fld>
            <a:endParaRPr lang="en-US">
              <a:solidFill>
                <a:srgbClr val="000000"/>
              </a:solidFill>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latin typeface="Arial" pitchFamily="-111" charset="0"/>
                <a:ea typeface="+mn-ea"/>
                <a:cs typeface="+mn-cs"/>
              </a:defRPr>
            </a:lvl1pPr>
          </a:lstStyle>
          <a:p>
            <a:pPr>
              <a:defRPr/>
            </a:pPr>
            <a:endParaRPr lang="en-US">
              <a:solidFill>
                <a:srgbClr val="000000"/>
              </a:solidFill>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latin typeface="Arial" charset="0"/>
              </a:defRPr>
            </a:lvl1pPr>
          </a:lstStyle>
          <a:p>
            <a:pPr>
              <a:defRPr/>
            </a:pPr>
            <a:fld id="{6B6B39A6-10A3-814D-8147-7711B3565625}" type="slidenum">
              <a:rPr lang="en-US">
                <a:solidFill>
                  <a:srgbClr val="000000"/>
                </a:solidFill>
              </a:rPr>
              <a:pPr>
                <a:defRPr/>
              </a:pPr>
              <a:t>‹#›</a:t>
            </a:fld>
            <a:endParaRPr lang="en-US">
              <a:solidFill>
                <a:srgbClr val="000000"/>
              </a:solidFill>
            </a:endParaRPr>
          </a:p>
        </p:txBody>
      </p:sp>
      <p:sp>
        <p:nvSpPr>
          <p:cNvPr id="39942" name="Rectangle 1030"/>
          <p:cNvSpPr>
            <a:spLocks noGrp="1" noChangeArrowheads="1"/>
          </p:cNvSpPr>
          <p:nvPr>
            <p:ph type="body" idx="1"/>
          </p:nvPr>
        </p:nvSpPr>
        <p:spPr bwMode="auto">
          <a:xfrm>
            <a:off x="547688" y="1828800"/>
            <a:ext cx="8118475"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9838238"/>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Arial"/>
          <a:ea typeface="ＭＳ Ｐゴシック" pitchFamily="-111" charset="-128"/>
          <a:cs typeface="Arial"/>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Arial"/>
          <a:ea typeface="ＭＳ Ｐゴシック" pitchFamily="-112" charset="-128"/>
          <a:cs typeface="Arial"/>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Arial"/>
          <a:ea typeface="ＭＳ Ｐゴシック" charset="0"/>
          <a:cs typeface="Arial"/>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Arial"/>
          <a:ea typeface="Geneva" charset="-128"/>
          <a:cs typeface="Arial"/>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Arial"/>
          <a:ea typeface="ＭＳ Ｐゴシック" charset="-128"/>
          <a:cs typeface="Arial"/>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1857920"/>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pPr>
                <a:defRPr/>
              </a:pPr>
              <a:t>‹#›</a:t>
            </a:fld>
            <a:endParaRPr lang="en-US"/>
          </a:p>
        </p:txBody>
      </p:sp>
    </p:spTree>
    <p:extLst>
      <p:ext uri="{BB962C8B-B14F-4D97-AF65-F5344CB8AC3E}">
        <p14:creationId xmlns:p14="http://schemas.microsoft.com/office/powerpoint/2010/main" val="3484163600"/>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15" name="Group 291">
            <a:extLst>
              <a:ext uri="{FF2B5EF4-FFF2-40B4-BE49-F238E27FC236}">
                <a16:creationId xmlns:a16="http://schemas.microsoft.com/office/drawing/2014/main" id="{1915A166-744A-4ED3-A973-946757C94CA9}"/>
              </a:ext>
            </a:extLst>
          </p:cNvPr>
          <p:cNvGrpSpPr>
            <a:grpSpLocks/>
          </p:cNvGrpSpPr>
          <p:nvPr/>
        </p:nvGrpSpPr>
        <p:grpSpPr bwMode="auto">
          <a:xfrm>
            <a:off x="215900" y="76200"/>
            <a:ext cx="8686800" cy="6781800"/>
            <a:chOff x="136" y="48"/>
            <a:chExt cx="5472" cy="4272"/>
          </a:xfrm>
        </p:grpSpPr>
        <p:grpSp>
          <p:nvGrpSpPr>
            <p:cNvPr id="1225" name="Group 201">
              <a:extLst>
                <a:ext uri="{FF2B5EF4-FFF2-40B4-BE49-F238E27FC236}">
                  <a16:creationId xmlns:a16="http://schemas.microsoft.com/office/drawing/2014/main" id="{42B36D47-FD44-43B3-982F-964DA5FA5C97}"/>
                </a:ext>
              </a:extLst>
            </p:cNvPr>
            <p:cNvGrpSpPr>
              <a:grpSpLocks/>
            </p:cNvGrpSpPr>
            <p:nvPr userDrawn="1"/>
          </p:nvGrpSpPr>
          <p:grpSpPr bwMode="auto">
            <a:xfrm>
              <a:off x="136" y="48"/>
              <a:ext cx="5472" cy="212"/>
              <a:chOff x="136" y="48"/>
              <a:chExt cx="5472" cy="212"/>
            </a:xfrm>
          </p:grpSpPr>
          <p:grpSp>
            <p:nvGrpSpPr>
              <p:cNvPr id="1226" name="Group 202">
                <a:extLst>
                  <a:ext uri="{FF2B5EF4-FFF2-40B4-BE49-F238E27FC236}">
                    <a16:creationId xmlns:a16="http://schemas.microsoft.com/office/drawing/2014/main" id="{44C1CCFD-44A7-45E7-A848-C55D30550522}"/>
                  </a:ext>
                </a:extLst>
              </p:cNvPr>
              <p:cNvGrpSpPr>
                <a:grpSpLocks/>
              </p:cNvGrpSpPr>
              <p:nvPr/>
            </p:nvGrpSpPr>
            <p:grpSpPr bwMode="auto">
              <a:xfrm>
                <a:off x="136" y="48"/>
                <a:ext cx="1056" cy="212"/>
                <a:chOff x="2544" y="2160"/>
                <a:chExt cx="1920" cy="384"/>
              </a:xfrm>
            </p:grpSpPr>
            <p:sp>
              <p:nvSpPr>
                <p:cNvPr id="1227" name="Rectangle 203">
                  <a:extLst>
                    <a:ext uri="{FF2B5EF4-FFF2-40B4-BE49-F238E27FC236}">
                      <a16:creationId xmlns:a16="http://schemas.microsoft.com/office/drawing/2014/main" id="{61E0F92B-2B79-40BB-8AD9-92393868EAF0}"/>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28" name="Rectangle 204">
                  <a:extLst>
                    <a:ext uri="{FF2B5EF4-FFF2-40B4-BE49-F238E27FC236}">
                      <a16:creationId xmlns:a16="http://schemas.microsoft.com/office/drawing/2014/main" id="{9378BE50-36B1-4AF4-B637-CAAB7E3F23C9}"/>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29" name="Rectangle 205">
                  <a:extLst>
                    <a:ext uri="{FF2B5EF4-FFF2-40B4-BE49-F238E27FC236}">
                      <a16:creationId xmlns:a16="http://schemas.microsoft.com/office/drawing/2014/main" id="{2431FD94-D3E8-4BD7-B1FA-9E67FB51B981}"/>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0" name="Rectangle 206">
                  <a:extLst>
                    <a:ext uri="{FF2B5EF4-FFF2-40B4-BE49-F238E27FC236}">
                      <a16:creationId xmlns:a16="http://schemas.microsoft.com/office/drawing/2014/main" id="{09233F81-6E77-4F95-898B-AA1A763D754B}"/>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1" name="Rectangle 207">
                  <a:extLst>
                    <a:ext uri="{FF2B5EF4-FFF2-40B4-BE49-F238E27FC236}">
                      <a16:creationId xmlns:a16="http://schemas.microsoft.com/office/drawing/2014/main" id="{2F98EC0F-128E-4378-80BC-FDEFB3CB332C}"/>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32" name="Group 208">
                <a:extLst>
                  <a:ext uri="{FF2B5EF4-FFF2-40B4-BE49-F238E27FC236}">
                    <a16:creationId xmlns:a16="http://schemas.microsoft.com/office/drawing/2014/main" id="{A7D2A365-777F-4DF5-BAF5-ACD300D6EB02}"/>
                  </a:ext>
                </a:extLst>
              </p:cNvPr>
              <p:cNvGrpSpPr>
                <a:grpSpLocks/>
              </p:cNvGrpSpPr>
              <p:nvPr/>
            </p:nvGrpSpPr>
            <p:grpSpPr bwMode="auto">
              <a:xfrm>
                <a:off x="1240" y="48"/>
                <a:ext cx="1056" cy="212"/>
                <a:chOff x="2544" y="2160"/>
                <a:chExt cx="1920" cy="384"/>
              </a:xfrm>
            </p:grpSpPr>
            <p:sp>
              <p:nvSpPr>
                <p:cNvPr id="1233" name="Rectangle 209">
                  <a:extLst>
                    <a:ext uri="{FF2B5EF4-FFF2-40B4-BE49-F238E27FC236}">
                      <a16:creationId xmlns:a16="http://schemas.microsoft.com/office/drawing/2014/main" id="{9F3CD099-585A-48F5-A959-3D371742C074}"/>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4" name="Rectangle 210">
                  <a:extLst>
                    <a:ext uri="{FF2B5EF4-FFF2-40B4-BE49-F238E27FC236}">
                      <a16:creationId xmlns:a16="http://schemas.microsoft.com/office/drawing/2014/main" id="{181DE925-684F-4E5D-9E3E-2A2F9C9FF14B}"/>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5" name="Rectangle 211">
                  <a:extLst>
                    <a:ext uri="{FF2B5EF4-FFF2-40B4-BE49-F238E27FC236}">
                      <a16:creationId xmlns:a16="http://schemas.microsoft.com/office/drawing/2014/main" id="{36434C12-E9A2-41C2-8BE1-7C7516816B9E}"/>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6" name="Rectangle 212">
                  <a:extLst>
                    <a:ext uri="{FF2B5EF4-FFF2-40B4-BE49-F238E27FC236}">
                      <a16:creationId xmlns:a16="http://schemas.microsoft.com/office/drawing/2014/main" id="{90A49BA1-C5F3-46F5-9CC2-4250E027CFA7}"/>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7" name="Rectangle 213">
                  <a:extLst>
                    <a:ext uri="{FF2B5EF4-FFF2-40B4-BE49-F238E27FC236}">
                      <a16:creationId xmlns:a16="http://schemas.microsoft.com/office/drawing/2014/main" id="{EF3659DB-428C-432E-A4FB-22EA9726C091}"/>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38" name="Group 214">
                <a:extLst>
                  <a:ext uri="{FF2B5EF4-FFF2-40B4-BE49-F238E27FC236}">
                    <a16:creationId xmlns:a16="http://schemas.microsoft.com/office/drawing/2014/main" id="{C7024E0D-3F6E-43B8-A8C8-2CD98BF904F3}"/>
                  </a:ext>
                </a:extLst>
              </p:cNvPr>
              <p:cNvGrpSpPr>
                <a:grpSpLocks/>
              </p:cNvGrpSpPr>
              <p:nvPr/>
            </p:nvGrpSpPr>
            <p:grpSpPr bwMode="auto">
              <a:xfrm>
                <a:off x="2344" y="48"/>
                <a:ext cx="1056" cy="212"/>
                <a:chOff x="2544" y="2160"/>
                <a:chExt cx="1920" cy="384"/>
              </a:xfrm>
            </p:grpSpPr>
            <p:sp>
              <p:nvSpPr>
                <p:cNvPr id="1239" name="Rectangle 215">
                  <a:extLst>
                    <a:ext uri="{FF2B5EF4-FFF2-40B4-BE49-F238E27FC236}">
                      <a16:creationId xmlns:a16="http://schemas.microsoft.com/office/drawing/2014/main" id="{2236E3FC-CBFB-44C4-ADD9-470B03D503E0}"/>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0" name="Rectangle 216">
                  <a:extLst>
                    <a:ext uri="{FF2B5EF4-FFF2-40B4-BE49-F238E27FC236}">
                      <a16:creationId xmlns:a16="http://schemas.microsoft.com/office/drawing/2014/main" id="{07E54990-C49E-4756-B5B3-8A4364FFDC60}"/>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1" name="Rectangle 217">
                  <a:extLst>
                    <a:ext uri="{FF2B5EF4-FFF2-40B4-BE49-F238E27FC236}">
                      <a16:creationId xmlns:a16="http://schemas.microsoft.com/office/drawing/2014/main" id="{2715025B-68D0-449A-86DD-2C441D04DEBB}"/>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2" name="Rectangle 218">
                  <a:extLst>
                    <a:ext uri="{FF2B5EF4-FFF2-40B4-BE49-F238E27FC236}">
                      <a16:creationId xmlns:a16="http://schemas.microsoft.com/office/drawing/2014/main" id="{E05EC2EF-5824-4360-A105-A28F475E45ED}"/>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3" name="Rectangle 219">
                  <a:extLst>
                    <a:ext uri="{FF2B5EF4-FFF2-40B4-BE49-F238E27FC236}">
                      <a16:creationId xmlns:a16="http://schemas.microsoft.com/office/drawing/2014/main" id="{A00AE437-FF66-47FE-A18C-B66335AA7BC6}"/>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44" name="Group 220">
                <a:extLst>
                  <a:ext uri="{FF2B5EF4-FFF2-40B4-BE49-F238E27FC236}">
                    <a16:creationId xmlns:a16="http://schemas.microsoft.com/office/drawing/2014/main" id="{3D00ECEF-D288-4E89-85F3-F1548D6C8635}"/>
                  </a:ext>
                </a:extLst>
              </p:cNvPr>
              <p:cNvGrpSpPr>
                <a:grpSpLocks/>
              </p:cNvGrpSpPr>
              <p:nvPr/>
            </p:nvGrpSpPr>
            <p:grpSpPr bwMode="auto">
              <a:xfrm>
                <a:off x="3448" y="48"/>
                <a:ext cx="1056" cy="212"/>
                <a:chOff x="2544" y="2160"/>
                <a:chExt cx="1920" cy="384"/>
              </a:xfrm>
            </p:grpSpPr>
            <p:sp>
              <p:nvSpPr>
                <p:cNvPr id="1245" name="Rectangle 221">
                  <a:extLst>
                    <a:ext uri="{FF2B5EF4-FFF2-40B4-BE49-F238E27FC236}">
                      <a16:creationId xmlns:a16="http://schemas.microsoft.com/office/drawing/2014/main" id="{D6D4C28C-BE2D-4BE6-BFB5-FFBB37DC26EE}"/>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6" name="Rectangle 222">
                  <a:extLst>
                    <a:ext uri="{FF2B5EF4-FFF2-40B4-BE49-F238E27FC236}">
                      <a16:creationId xmlns:a16="http://schemas.microsoft.com/office/drawing/2014/main" id="{DC0DB3DD-201B-4004-9CF9-9BB341D3510F}"/>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7" name="Rectangle 223">
                  <a:extLst>
                    <a:ext uri="{FF2B5EF4-FFF2-40B4-BE49-F238E27FC236}">
                      <a16:creationId xmlns:a16="http://schemas.microsoft.com/office/drawing/2014/main" id="{A98D6AC5-BE17-42A4-9A76-C40DE9B2686F}"/>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8" name="Rectangle 224">
                  <a:extLst>
                    <a:ext uri="{FF2B5EF4-FFF2-40B4-BE49-F238E27FC236}">
                      <a16:creationId xmlns:a16="http://schemas.microsoft.com/office/drawing/2014/main" id="{61E82C9E-FAA4-46C3-B110-E58F5E4E0366}"/>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49" name="Rectangle 225">
                  <a:extLst>
                    <a:ext uri="{FF2B5EF4-FFF2-40B4-BE49-F238E27FC236}">
                      <a16:creationId xmlns:a16="http://schemas.microsoft.com/office/drawing/2014/main" id="{D75EB441-6469-4A93-8AE5-FD359E538FCF}"/>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50" name="Group 226">
                <a:extLst>
                  <a:ext uri="{FF2B5EF4-FFF2-40B4-BE49-F238E27FC236}">
                    <a16:creationId xmlns:a16="http://schemas.microsoft.com/office/drawing/2014/main" id="{B8E591FE-D65D-46D1-BCB6-33D2D5C0F2D1}"/>
                  </a:ext>
                </a:extLst>
              </p:cNvPr>
              <p:cNvGrpSpPr>
                <a:grpSpLocks/>
              </p:cNvGrpSpPr>
              <p:nvPr/>
            </p:nvGrpSpPr>
            <p:grpSpPr bwMode="auto">
              <a:xfrm>
                <a:off x="4552" y="48"/>
                <a:ext cx="1056" cy="212"/>
                <a:chOff x="2544" y="2160"/>
                <a:chExt cx="1920" cy="384"/>
              </a:xfrm>
            </p:grpSpPr>
            <p:sp>
              <p:nvSpPr>
                <p:cNvPr id="1251" name="Rectangle 227">
                  <a:extLst>
                    <a:ext uri="{FF2B5EF4-FFF2-40B4-BE49-F238E27FC236}">
                      <a16:creationId xmlns:a16="http://schemas.microsoft.com/office/drawing/2014/main" id="{E593BBBC-4464-484C-8D0A-66EA629EC601}"/>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52" name="Rectangle 228">
                  <a:extLst>
                    <a:ext uri="{FF2B5EF4-FFF2-40B4-BE49-F238E27FC236}">
                      <a16:creationId xmlns:a16="http://schemas.microsoft.com/office/drawing/2014/main" id="{8C70C812-34E1-45B1-B371-37441F211C9B}"/>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53" name="Rectangle 229">
                  <a:extLst>
                    <a:ext uri="{FF2B5EF4-FFF2-40B4-BE49-F238E27FC236}">
                      <a16:creationId xmlns:a16="http://schemas.microsoft.com/office/drawing/2014/main" id="{807BD932-2D8A-4790-ACC3-F2C0C8E14AA6}"/>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54" name="Rectangle 230">
                  <a:extLst>
                    <a:ext uri="{FF2B5EF4-FFF2-40B4-BE49-F238E27FC236}">
                      <a16:creationId xmlns:a16="http://schemas.microsoft.com/office/drawing/2014/main" id="{266FB2AC-339A-4E4E-88D5-6AEB8DE8DD41}"/>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55" name="Rectangle 231">
                  <a:extLst>
                    <a:ext uri="{FF2B5EF4-FFF2-40B4-BE49-F238E27FC236}">
                      <a16:creationId xmlns:a16="http://schemas.microsoft.com/office/drawing/2014/main" id="{FF121A54-DD5E-4DE5-BCCF-FF5BF4D880E8}"/>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313" name="Group 289">
              <a:extLst>
                <a:ext uri="{FF2B5EF4-FFF2-40B4-BE49-F238E27FC236}">
                  <a16:creationId xmlns:a16="http://schemas.microsoft.com/office/drawing/2014/main" id="{8CE73479-204D-448B-8F5B-B7A2E049389F}"/>
                </a:ext>
              </a:extLst>
            </p:cNvPr>
            <p:cNvGrpSpPr>
              <a:grpSpLocks/>
            </p:cNvGrpSpPr>
            <p:nvPr userDrawn="1"/>
          </p:nvGrpSpPr>
          <p:grpSpPr bwMode="auto">
            <a:xfrm>
              <a:off x="192" y="4273"/>
              <a:ext cx="5328" cy="47"/>
              <a:chOff x="192" y="3840"/>
              <a:chExt cx="5328" cy="47"/>
            </a:xfrm>
          </p:grpSpPr>
          <p:grpSp>
            <p:nvGrpSpPr>
              <p:cNvPr id="1289" name="Group 265">
                <a:extLst>
                  <a:ext uri="{FF2B5EF4-FFF2-40B4-BE49-F238E27FC236}">
                    <a16:creationId xmlns:a16="http://schemas.microsoft.com/office/drawing/2014/main" id="{C3847F39-EB26-4898-A8FD-9979EB898054}"/>
                  </a:ext>
                </a:extLst>
              </p:cNvPr>
              <p:cNvGrpSpPr>
                <a:grpSpLocks/>
              </p:cNvGrpSpPr>
              <p:nvPr userDrawn="1"/>
            </p:nvGrpSpPr>
            <p:grpSpPr bwMode="auto">
              <a:xfrm>
                <a:off x="192" y="3840"/>
                <a:ext cx="624" cy="47"/>
                <a:chOff x="624" y="3706"/>
                <a:chExt cx="1056" cy="106"/>
              </a:xfrm>
            </p:grpSpPr>
            <p:sp>
              <p:nvSpPr>
                <p:cNvPr id="1290" name="Rectangle 266">
                  <a:extLst>
                    <a:ext uri="{FF2B5EF4-FFF2-40B4-BE49-F238E27FC236}">
                      <a16:creationId xmlns:a16="http://schemas.microsoft.com/office/drawing/2014/main" id="{2297A780-5270-416A-BE72-C7A8E496C6A1}"/>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91" name="Rectangle 267">
                  <a:extLst>
                    <a:ext uri="{FF2B5EF4-FFF2-40B4-BE49-F238E27FC236}">
                      <a16:creationId xmlns:a16="http://schemas.microsoft.com/office/drawing/2014/main" id="{2BC8862D-8854-4386-B27A-C8DAD7369D13}"/>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92" name="Group 268">
                <a:extLst>
                  <a:ext uri="{FF2B5EF4-FFF2-40B4-BE49-F238E27FC236}">
                    <a16:creationId xmlns:a16="http://schemas.microsoft.com/office/drawing/2014/main" id="{4DA07864-3DF0-49C7-BB12-54B37EABF3A2}"/>
                  </a:ext>
                </a:extLst>
              </p:cNvPr>
              <p:cNvGrpSpPr>
                <a:grpSpLocks/>
              </p:cNvGrpSpPr>
              <p:nvPr userDrawn="1"/>
            </p:nvGrpSpPr>
            <p:grpSpPr bwMode="auto">
              <a:xfrm>
                <a:off x="864" y="3840"/>
                <a:ext cx="624" cy="47"/>
                <a:chOff x="624" y="3600"/>
                <a:chExt cx="1056" cy="106"/>
              </a:xfrm>
            </p:grpSpPr>
            <p:sp>
              <p:nvSpPr>
                <p:cNvPr id="1293" name="Rectangle 269">
                  <a:extLst>
                    <a:ext uri="{FF2B5EF4-FFF2-40B4-BE49-F238E27FC236}">
                      <a16:creationId xmlns:a16="http://schemas.microsoft.com/office/drawing/2014/main" id="{36EF67B5-A86E-4529-AD86-4B972C062898}"/>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94" name="Rectangle 270">
                  <a:extLst>
                    <a:ext uri="{FF2B5EF4-FFF2-40B4-BE49-F238E27FC236}">
                      <a16:creationId xmlns:a16="http://schemas.microsoft.com/office/drawing/2014/main" id="{BA52DF13-C3E3-4FF0-98B0-3DC1EA49EE29}"/>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95" name="Group 271">
                <a:extLst>
                  <a:ext uri="{FF2B5EF4-FFF2-40B4-BE49-F238E27FC236}">
                    <a16:creationId xmlns:a16="http://schemas.microsoft.com/office/drawing/2014/main" id="{F6DC4B9F-2DB4-428D-BF5F-C7AB08F67BE3}"/>
                  </a:ext>
                </a:extLst>
              </p:cNvPr>
              <p:cNvGrpSpPr>
                <a:grpSpLocks/>
              </p:cNvGrpSpPr>
              <p:nvPr userDrawn="1"/>
            </p:nvGrpSpPr>
            <p:grpSpPr bwMode="auto">
              <a:xfrm>
                <a:off x="1536" y="3840"/>
                <a:ext cx="624" cy="47"/>
                <a:chOff x="624" y="3706"/>
                <a:chExt cx="1056" cy="106"/>
              </a:xfrm>
            </p:grpSpPr>
            <p:sp>
              <p:nvSpPr>
                <p:cNvPr id="1296" name="Rectangle 272">
                  <a:extLst>
                    <a:ext uri="{FF2B5EF4-FFF2-40B4-BE49-F238E27FC236}">
                      <a16:creationId xmlns:a16="http://schemas.microsoft.com/office/drawing/2014/main" id="{7248E533-3812-4C34-BBF0-6C95A0314089}"/>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97" name="Rectangle 273">
                  <a:extLst>
                    <a:ext uri="{FF2B5EF4-FFF2-40B4-BE49-F238E27FC236}">
                      <a16:creationId xmlns:a16="http://schemas.microsoft.com/office/drawing/2014/main" id="{A8A6A268-84F6-4C0E-BC3C-0DD864E5B843}"/>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298" name="Group 274">
                <a:extLst>
                  <a:ext uri="{FF2B5EF4-FFF2-40B4-BE49-F238E27FC236}">
                    <a16:creationId xmlns:a16="http://schemas.microsoft.com/office/drawing/2014/main" id="{27856FC6-EDEC-4ADA-AC64-6902F6807081}"/>
                  </a:ext>
                </a:extLst>
              </p:cNvPr>
              <p:cNvGrpSpPr>
                <a:grpSpLocks/>
              </p:cNvGrpSpPr>
              <p:nvPr userDrawn="1"/>
            </p:nvGrpSpPr>
            <p:grpSpPr bwMode="auto">
              <a:xfrm>
                <a:off x="2208" y="3840"/>
                <a:ext cx="624" cy="47"/>
                <a:chOff x="624" y="3600"/>
                <a:chExt cx="1056" cy="106"/>
              </a:xfrm>
            </p:grpSpPr>
            <p:sp>
              <p:nvSpPr>
                <p:cNvPr id="1299" name="Rectangle 275">
                  <a:extLst>
                    <a:ext uri="{FF2B5EF4-FFF2-40B4-BE49-F238E27FC236}">
                      <a16:creationId xmlns:a16="http://schemas.microsoft.com/office/drawing/2014/main" id="{90781FCC-46B0-4730-AE2C-44E36D7644EF}"/>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00" name="Rectangle 276">
                  <a:extLst>
                    <a:ext uri="{FF2B5EF4-FFF2-40B4-BE49-F238E27FC236}">
                      <a16:creationId xmlns:a16="http://schemas.microsoft.com/office/drawing/2014/main" id="{64D7B41C-3812-43D6-AEC7-99CE3C8D3FE5}"/>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01" name="Group 277">
                <a:extLst>
                  <a:ext uri="{FF2B5EF4-FFF2-40B4-BE49-F238E27FC236}">
                    <a16:creationId xmlns:a16="http://schemas.microsoft.com/office/drawing/2014/main" id="{B6B90C99-79DC-405C-8BB0-C787945304F7}"/>
                  </a:ext>
                </a:extLst>
              </p:cNvPr>
              <p:cNvGrpSpPr>
                <a:grpSpLocks/>
              </p:cNvGrpSpPr>
              <p:nvPr userDrawn="1"/>
            </p:nvGrpSpPr>
            <p:grpSpPr bwMode="auto">
              <a:xfrm>
                <a:off x="2880" y="3840"/>
                <a:ext cx="624" cy="47"/>
                <a:chOff x="624" y="3706"/>
                <a:chExt cx="1056" cy="106"/>
              </a:xfrm>
            </p:grpSpPr>
            <p:sp>
              <p:nvSpPr>
                <p:cNvPr id="1302" name="Rectangle 278">
                  <a:extLst>
                    <a:ext uri="{FF2B5EF4-FFF2-40B4-BE49-F238E27FC236}">
                      <a16:creationId xmlns:a16="http://schemas.microsoft.com/office/drawing/2014/main" id="{7D15A8C7-E489-4D95-BD5F-F7A77256D70E}"/>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03" name="Rectangle 279">
                  <a:extLst>
                    <a:ext uri="{FF2B5EF4-FFF2-40B4-BE49-F238E27FC236}">
                      <a16:creationId xmlns:a16="http://schemas.microsoft.com/office/drawing/2014/main" id="{1543B461-D052-4786-A093-3FDABC9E09F8}"/>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04" name="Group 280">
                <a:extLst>
                  <a:ext uri="{FF2B5EF4-FFF2-40B4-BE49-F238E27FC236}">
                    <a16:creationId xmlns:a16="http://schemas.microsoft.com/office/drawing/2014/main" id="{FE8A8795-499B-4E12-9BD3-40214359D751}"/>
                  </a:ext>
                </a:extLst>
              </p:cNvPr>
              <p:cNvGrpSpPr>
                <a:grpSpLocks/>
              </p:cNvGrpSpPr>
              <p:nvPr userDrawn="1"/>
            </p:nvGrpSpPr>
            <p:grpSpPr bwMode="auto">
              <a:xfrm>
                <a:off x="3552" y="3840"/>
                <a:ext cx="624" cy="47"/>
                <a:chOff x="624" y="3600"/>
                <a:chExt cx="1056" cy="106"/>
              </a:xfrm>
            </p:grpSpPr>
            <p:sp>
              <p:nvSpPr>
                <p:cNvPr id="1305" name="Rectangle 281">
                  <a:extLst>
                    <a:ext uri="{FF2B5EF4-FFF2-40B4-BE49-F238E27FC236}">
                      <a16:creationId xmlns:a16="http://schemas.microsoft.com/office/drawing/2014/main" id="{D25FDA10-B285-48FC-9021-C0DA4D641E2E}"/>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06" name="Rectangle 282">
                  <a:extLst>
                    <a:ext uri="{FF2B5EF4-FFF2-40B4-BE49-F238E27FC236}">
                      <a16:creationId xmlns:a16="http://schemas.microsoft.com/office/drawing/2014/main" id="{3FAB4F4C-EFBA-408B-996A-DA74922DDFB1}"/>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07" name="Group 283">
                <a:extLst>
                  <a:ext uri="{FF2B5EF4-FFF2-40B4-BE49-F238E27FC236}">
                    <a16:creationId xmlns:a16="http://schemas.microsoft.com/office/drawing/2014/main" id="{5472ABB5-9FC7-449D-A289-2CF3CBD6E935}"/>
                  </a:ext>
                </a:extLst>
              </p:cNvPr>
              <p:cNvGrpSpPr>
                <a:grpSpLocks/>
              </p:cNvGrpSpPr>
              <p:nvPr userDrawn="1"/>
            </p:nvGrpSpPr>
            <p:grpSpPr bwMode="auto">
              <a:xfrm>
                <a:off x="4224" y="3840"/>
                <a:ext cx="624" cy="47"/>
                <a:chOff x="624" y="3706"/>
                <a:chExt cx="1056" cy="106"/>
              </a:xfrm>
            </p:grpSpPr>
            <p:sp>
              <p:nvSpPr>
                <p:cNvPr id="1308" name="Rectangle 284">
                  <a:extLst>
                    <a:ext uri="{FF2B5EF4-FFF2-40B4-BE49-F238E27FC236}">
                      <a16:creationId xmlns:a16="http://schemas.microsoft.com/office/drawing/2014/main" id="{21FC86BD-6A95-43E7-AECB-8C9E2B13FD55}"/>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09" name="Rectangle 285">
                  <a:extLst>
                    <a:ext uri="{FF2B5EF4-FFF2-40B4-BE49-F238E27FC236}">
                      <a16:creationId xmlns:a16="http://schemas.microsoft.com/office/drawing/2014/main" id="{C43B148D-7093-431C-923A-BBA8BE7EB81D}"/>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310" name="Group 286">
                <a:extLst>
                  <a:ext uri="{FF2B5EF4-FFF2-40B4-BE49-F238E27FC236}">
                    <a16:creationId xmlns:a16="http://schemas.microsoft.com/office/drawing/2014/main" id="{C9D285E9-1911-4A90-B48E-1F0B2B9B462E}"/>
                  </a:ext>
                </a:extLst>
              </p:cNvPr>
              <p:cNvGrpSpPr>
                <a:grpSpLocks/>
              </p:cNvGrpSpPr>
              <p:nvPr userDrawn="1"/>
            </p:nvGrpSpPr>
            <p:grpSpPr bwMode="auto">
              <a:xfrm>
                <a:off x="4896" y="3840"/>
                <a:ext cx="624" cy="47"/>
                <a:chOff x="624" y="3600"/>
                <a:chExt cx="1056" cy="106"/>
              </a:xfrm>
            </p:grpSpPr>
            <p:sp>
              <p:nvSpPr>
                <p:cNvPr id="1311" name="Rectangle 287">
                  <a:extLst>
                    <a:ext uri="{FF2B5EF4-FFF2-40B4-BE49-F238E27FC236}">
                      <a16:creationId xmlns:a16="http://schemas.microsoft.com/office/drawing/2014/main" id="{9CECF3DD-07E8-4AE1-8F1C-947DE399F93C}"/>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12" name="Rectangle 288">
                  <a:extLst>
                    <a:ext uri="{FF2B5EF4-FFF2-40B4-BE49-F238E27FC236}">
                      <a16:creationId xmlns:a16="http://schemas.microsoft.com/office/drawing/2014/main" id="{D51A380A-1936-432A-9216-0A978CE9C584}"/>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sp>
        <p:nvSpPr>
          <p:cNvPr id="1026" name="Rectangle 2">
            <a:extLst>
              <a:ext uri="{FF2B5EF4-FFF2-40B4-BE49-F238E27FC236}">
                <a16:creationId xmlns:a16="http://schemas.microsoft.com/office/drawing/2014/main" id="{F043D4F4-420F-41B9-BD10-7CFFA776F00F}"/>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8BCA650-3353-4277-95F7-795E3951E55B}"/>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89465BD-43EC-492B-9C55-FDE9E9B4BF9F}"/>
              </a:ext>
            </a:extLst>
          </p:cNvPr>
          <p:cNvSpPr>
            <a:spLocks noGrp="1" noChangeArrowheads="1"/>
          </p:cNvSpPr>
          <p:nvPr>
            <p:ph type="dt" sz="half" idx="2"/>
          </p:nvPr>
        </p:nvSpPr>
        <p:spPr bwMode="auto">
          <a:xfrm>
            <a:off x="685800" y="6172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anose="020B0606020202030204" pitchFamily="34" charset="0"/>
              </a:defRPr>
            </a:lvl1pPr>
          </a:lstStyle>
          <a:p>
            <a:endParaRPr lang="en-US" altLang="en-US"/>
          </a:p>
        </p:txBody>
      </p:sp>
      <p:sp>
        <p:nvSpPr>
          <p:cNvPr id="1029" name="Rectangle 5">
            <a:extLst>
              <a:ext uri="{FF2B5EF4-FFF2-40B4-BE49-F238E27FC236}">
                <a16:creationId xmlns:a16="http://schemas.microsoft.com/office/drawing/2014/main" id="{441086BC-033D-4625-94B1-772B0308021A}"/>
              </a:ext>
            </a:extLst>
          </p:cNvPr>
          <p:cNvSpPr>
            <a:spLocks noGrp="1" noChangeArrowheads="1"/>
          </p:cNvSpPr>
          <p:nvPr>
            <p:ph type="ftr" sz="quarter" idx="3"/>
          </p:nvPr>
        </p:nvSpPr>
        <p:spPr bwMode="auto">
          <a:xfrm>
            <a:off x="3124200" y="61722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anose="020B0606020202030204" pitchFamily="34" charset="0"/>
              </a:defRPr>
            </a:lvl1pPr>
          </a:lstStyle>
          <a:p>
            <a:endParaRPr lang="en-US" altLang="en-US"/>
          </a:p>
        </p:txBody>
      </p:sp>
      <p:sp>
        <p:nvSpPr>
          <p:cNvPr id="1030" name="Rectangle 6">
            <a:extLst>
              <a:ext uri="{FF2B5EF4-FFF2-40B4-BE49-F238E27FC236}">
                <a16:creationId xmlns:a16="http://schemas.microsoft.com/office/drawing/2014/main" id="{0A99ECBD-CAFC-4826-BFE0-75478F4B3529}"/>
              </a:ext>
            </a:extLst>
          </p:cNvPr>
          <p:cNvSpPr>
            <a:spLocks noGrp="1" noChangeArrowheads="1"/>
          </p:cNvSpPr>
          <p:nvPr>
            <p:ph type="sldNum" sz="quarter" idx="4"/>
          </p:nvPr>
        </p:nvSpPr>
        <p:spPr bwMode="auto">
          <a:xfrm>
            <a:off x="6553200" y="6172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panose="020B0606020202030204" pitchFamily="34" charset="0"/>
              </a:defRPr>
            </a:lvl1pPr>
          </a:lstStyle>
          <a:p>
            <a:fld id="{369FB76E-D1BA-4526-964B-E254DE310B4C}" type="slidenum">
              <a:rPr lang="en-US" altLang="en-US"/>
              <a:pPr/>
              <a:t>‹#›</a:t>
            </a:fld>
            <a:endParaRPr lang="en-US" altLang="en-US"/>
          </a:p>
        </p:txBody>
      </p:sp>
    </p:spTree>
    <p:extLst>
      <p:ext uri="{BB962C8B-B14F-4D97-AF65-F5344CB8AC3E}">
        <p14:creationId xmlns:p14="http://schemas.microsoft.com/office/powerpoint/2010/main" val="1713227404"/>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SzPct val="80000"/>
        <a:buBlip>
          <a:blip r:embed="rId13"/>
        </a:buBlip>
        <a:defRPr sz="3200" kern="1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70000"/>
        <a:buFont typeface="Wingdings" panose="05000000000000000000" pitchFamily="2" charset="2"/>
        <a:buChar char="l"/>
        <a:defRPr sz="2800" kern="1200">
          <a:solidFill>
            <a:schemeClr val="tx1"/>
          </a:solidFill>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l"/>
        <a:defRPr sz="2400" kern="1200">
          <a:solidFill>
            <a:schemeClr val="tx1"/>
          </a:solidFill>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l"/>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a:extLst>
              <a:ext uri="{FF2B5EF4-FFF2-40B4-BE49-F238E27FC236}">
                <a16:creationId xmlns:a16="http://schemas.microsoft.com/office/drawing/2014/main" id="{B56FADAD-C3F9-448B-832A-83B6E97D2141}"/>
              </a:ext>
            </a:extLst>
          </p:cNvPr>
          <p:cNvGrpSpPr>
            <a:grpSpLocks/>
          </p:cNvGrpSpPr>
          <p:nvPr/>
        </p:nvGrpSpPr>
        <p:grpSpPr bwMode="auto">
          <a:xfrm>
            <a:off x="0" y="3902075"/>
            <a:ext cx="3400425" cy="2949575"/>
            <a:chOff x="0" y="2458"/>
            <a:chExt cx="2142" cy="1858"/>
          </a:xfrm>
        </p:grpSpPr>
        <p:sp>
          <p:nvSpPr>
            <p:cNvPr id="78851" name="Freeform 3">
              <a:extLst>
                <a:ext uri="{FF2B5EF4-FFF2-40B4-BE49-F238E27FC236}">
                  <a16:creationId xmlns:a16="http://schemas.microsoft.com/office/drawing/2014/main" id="{63D44BD5-F432-4AE1-96C0-646C2E21E27A}"/>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8852" name="Freeform 4">
              <a:extLst>
                <a:ext uri="{FF2B5EF4-FFF2-40B4-BE49-F238E27FC236}">
                  <a16:creationId xmlns:a16="http://schemas.microsoft.com/office/drawing/2014/main" id="{D65DC820-3DE2-451B-A78A-07B28D0998AF}"/>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8853" name="Freeform 5">
              <a:extLst>
                <a:ext uri="{FF2B5EF4-FFF2-40B4-BE49-F238E27FC236}">
                  <a16:creationId xmlns:a16="http://schemas.microsoft.com/office/drawing/2014/main" id="{25BD053C-8F2C-46FA-9670-AA603A204828}"/>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8854" name="Freeform 6">
              <a:extLst>
                <a:ext uri="{FF2B5EF4-FFF2-40B4-BE49-F238E27FC236}">
                  <a16:creationId xmlns:a16="http://schemas.microsoft.com/office/drawing/2014/main" id="{E7C79E83-727E-4DB5-BA71-8B4D19871E8A}"/>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8855" name="Oval 7">
              <a:extLst>
                <a:ext uri="{FF2B5EF4-FFF2-40B4-BE49-F238E27FC236}">
                  <a16:creationId xmlns:a16="http://schemas.microsoft.com/office/drawing/2014/main" id="{863B0CE9-401F-4614-ABE9-A870EEFA7E10}"/>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78856" name="Oval 8">
              <a:extLst>
                <a:ext uri="{FF2B5EF4-FFF2-40B4-BE49-F238E27FC236}">
                  <a16:creationId xmlns:a16="http://schemas.microsoft.com/office/drawing/2014/main" id="{85D17EEE-CD01-4074-B496-9FCE3A522AED}"/>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78857" name="Oval 9">
              <a:extLst>
                <a:ext uri="{FF2B5EF4-FFF2-40B4-BE49-F238E27FC236}">
                  <a16:creationId xmlns:a16="http://schemas.microsoft.com/office/drawing/2014/main" id="{32B96950-6C88-4604-B5A8-9ECE9F3DD62F}"/>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78858" name="Rectangle 10">
            <a:extLst>
              <a:ext uri="{FF2B5EF4-FFF2-40B4-BE49-F238E27FC236}">
                <a16:creationId xmlns:a16="http://schemas.microsoft.com/office/drawing/2014/main" id="{E33E623F-37FC-435E-9BC5-0906A3017058}"/>
              </a:ext>
            </a:extLst>
          </p:cNvPr>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78859" name="Rectangle 11">
            <a:extLst>
              <a:ext uri="{FF2B5EF4-FFF2-40B4-BE49-F238E27FC236}">
                <a16:creationId xmlns:a16="http://schemas.microsoft.com/office/drawing/2014/main" id="{D02CF468-9176-4AC0-AB7C-27FBCAB58363}"/>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8860" name="Rectangle 12">
            <a:extLst>
              <a:ext uri="{FF2B5EF4-FFF2-40B4-BE49-F238E27FC236}">
                <a16:creationId xmlns:a16="http://schemas.microsoft.com/office/drawing/2014/main" id="{0AB44968-D348-408B-AD44-2FAA5C31DD20}"/>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latin typeface="+mn-lt"/>
              </a:defRPr>
            </a:lvl1pPr>
          </a:lstStyle>
          <a:p>
            <a:endParaRPr lang="en-US" altLang="en-US"/>
          </a:p>
        </p:txBody>
      </p:sp>
      <p:sp>
        <p:nvSpPr>
          <p:cNvPr id="78861" name="Rectangle 13">
            <a:extLst>
              <a:ext uri="{FF2B5EF4-FFF2-40B4-BE49-F238E27FC236}">
                <a16:creationId xmlns:a16="http://schemas.microsoft.com/office/drawing/2014/main" id="{A6925230-7779-4E66-A004-33B3B0023C03}"/>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latin typeface="+mn-lt"/>
              </a:defRPr>
            </a:lvl1pPr>
          </a:lstStyle>
          <a:p>
            <a:endParaRPr lang="en-US" altLang="en-US"/>
          </a:p>
        </p:txBody>
      </p:sp>
      <p:sp>
        <p:nvSpPr>
          <p:cNvPr id="78862" name="Rectangle 14">
            <a:extLst>
              <a:ext uri="{FF2B5EF4-FFF2-40B4-BE49-F238E27FC236}">
                <a16:creationId xmlns:a16="http://schemas.microsoft.com/office/drawing/2014/main" id="{94BA5417-3DC6-4990-92A4-11E5468B0687}"/>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latin typeface="+mn-lt"/>
              </a:defRPr>
            </a:lvl1pPr>
          </a:lstStyle>
          <a:p>
            <a:fld id="{91C24021-FFFA-4F68-8E0A-1444D817A302}" type="slidenum">
              <a:rPr lang="en-US" altLang="en-US"/>
              <a:pPr/>
              <a:t>‹#›</a:t>
            </a:fld>
            <a:endParaRPr lang="en-US" altLang="en-US"/>
          </a:p>
        </p:txBody>
      </p:sp>
    </p:spTree>
    <p:extLst>
      <p:ext uri="{BB962C8B-B14F-4D97-AF65-F5344CB8AC3E}">
        <p14:creationId xmlns:p14="http://schemas.microsoft.com/office/powerpoint/2010/main" val="1807452768"/>
      </p:ext>
    </p:extLst>
  </p:cSld>
  <p:clrMap bg1="dk2" tx1="lt1" bg2="dk1" tx2="lt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ctr" rtl="0" fontAlgn="base">
        <a:spcBef>
          <a:spcPct val="0"/>
        </a:spcBef>
        <a:spcAft>
          <a:spcPct val="0"/>
        </a:spcAft>
        <a:defRPr sz="4400" kern="12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9pPr>
    </p:titleStyle>
    <p:bodyStyle>
      <a:lvl1pPr marL="342900" indent="-342900" algn="l" rtl="0" fontAlgn="base">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10199"/>
            </a:outerShdw>
          </a:effectLst>
          <a:latin typeface="+mn-lt"/>
          <a:ea typeface="+mn-ea"/>
          <a:cs typeface="+mn-cs"/>
        </a:defRPr>
      </a:lvl2pPr>
      <a:lvl3pPr marL="1143000" indent="-228600" algn="l" rtl="0" fontAlgn="base">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10199"/>
            </a:outerShdw>
          </a:effectLst>
          <a:latin typeface="+mn-lt"/>
          <a:ea typeface="+mn-ea"/>
          <a:cs typeface="+mn-cs"/>
        </a:defRPr>
      </a:lvl3pPr>
      <a:lvl4pPr marL="1600200" indent="-228600" algn="l" rtl="0" fontAlgn="base">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4pPr>
      <a:lvl5pPr marL="2057400" indent="-228600" algn="l" rtl="0" fontAlgn="base">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18/05/2024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900870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A8C36466-0AB8-4AF7-B289-D912492BD99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5955" name="Rectangle 3">
            <a:extLst>
              <a:ext uri="{FF2B5EF4-FFF2-40B4-BE49-F238E27FC236}">
                <a16:creationId xmlns:a16="http://schemas.microsoft.com/office/drawing/2014/main" id="{B1480A4A-F2B6-4353-89D7-DD5E873260F0}"/>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5956" name="Rectangle 4">
            <a:extLst>
              <a:ext uri="{FF2B5EF4-FFF2-40B4-BE49-F238E27FC236}">
                <a16:creationId xmlns:a16="http://schemas.microsoft.com/office/drawing/2014/main" id="{E7BFB4B0-1CC9-4F3F-8CD1-5981D75AA447}"/>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en-US"/>
          </a:p>
        </p:txBody>
      </p:sp>
      <p:sp>
        <p:nvSpPr>
          <p:cNvPr id="125957" name="Rectangle 5">
            <a:extLst>
              <a:ext uri="{FF2B5EF4-FFF2-40B4-BE49-F238E27FC236}">
                <a16:creationId xmlns:a16="http://schemas.microsoft.com/office/drawing/2014/main" id="{201624D7-565B-499B-B613-11A08693583A}"/>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ltLang="en-US"/>
          </a:p>
        </p:txBody>
      </p:sp>
      <p:sp>
        <p:nvSpPr>
          <p:cNvPr id="125958" name="Rectangle 6">
            <a:extLst>
              <a:ext uri="{FF2B5EF4-FFF2-40B4-BE49-F238E27FC236}">
                <a16:creationId xmlns:a16="http://schemas.microsoft.com/office/drawing/2014/main" id="{46C9DB2C-3925-40C1-8EA4-0FC712C8AE35}"/>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1E4A3530-AEE9-4595-9D51-205E3C351449}" type="slidenum">
              <a:rPr lang="en-US" altLang="en-US"/>
              <a:pPr/>
              <a:t>‹#›</a:t>
            </a:fld>
            <a:endParaRPr lang="en-US" altLang="en-US"/>
          </a:p>
        </p:txBody>
      </p:sp>
    </p:spTree>
    <p:extLst>
      <p:ext uri="{BB962C8B-B14F-4D97-AF65-F5344CB8AC3E}">
        <p14:creationId xmlns:p14="http://schemas.microsoft.com/office/powerpoint/2010/main" val="1280399893"/>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7242175" cy="1981200"/>
            <a:chOff x="0" y="0"/>
            <a:chExt cx="4562" cy="1248"/>
          </a:xfrm>
        </p:grpSpPr>
        <p:sp>
          <p:nvSpPr>
            <p:cNvPr id="13721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a:p>
          </p:txBody>
        </p:sp>
        <p:sp>
          <p:nvSpPr>
            <p:cNvPr id="2560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13722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722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charset="0"/>
                <a:cs typeface="ＭＳ Ｐゴシック" charset="0"/>
              </a:defRPr>
            </a:lvl1pPr>
          </a:lstStyle>
          <a:p>
            <a:pPr>
              <a:defRPr/>
            </a:pPr>
            <a:endParaRPr lang="en-US"/>
          </a:p>
        </p:txBody>
      </p:sp>
      <p:sp>
        <p:nvSpPr>
          <p:cNvPr id="13722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charset="0"/>
                <a:cs typeface="ＭＳ Ｐゴシック" charset="0"/>
              </a:defRPr>
            </a:lvl1pPr>
          </a:lstStyle>
          <a:p>
            <a:pPr>
              <a:defRPr/>
            </a:pPr>
            <a:endParaRPr lang="en-US"/>
          </a:p>
        </p:txBody>
      </p:sp>
      <p:sp>
        <p:nvSpPr>
          <p:cNvPr id="13722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fld id="{EFBC9D69-5AC5-224F-AAD4-7677164F868F}" type="slidenum">
              <a:rPr lang="en-US"/>
              <a:pPr/>
              <a:t>‹#›</a:t>
            </a:fld>
            <a:endParaRPr lang="en-US"/>
          </a:p>
        </p:txBody>
      </p:sp>
    </p:spTree>
    <p:extLst>
      <p:ext uri="{BB962C8B-B14F-4D97-AF65-F5344CB8AC3E}">
        <p14:creationId xmlns:p14="http://schemas.microsoft.com/office/powerpoint/2010/main" val="1445728269"/>
      </p:ext>
    </p:extLst>
  </p:cSld>
  <p:clrMap bg1="dk2" tx1="lt1" bg2="dk1" tx2="lt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a:lvl1pPr>
          </a:lstStyle>
          <a:p>
            <a:fld id="{30DCAD19-75F4-7548-8E2D-1142B3FF02EE}" type="slidenum">
              <a:rPr lang="en-US"/>
              <a:pPr/>
              <a:t>‹#›</a:t>
            </a:fld>
            <a:endParaRPr lang="en-US"/>
          </a:p>
        </p:txBody>
      </p:sp>
    </p:spTree>
    <p:extLst>
      <p:ext uri="{BB962C8B-B14F-4D97-AF65-F5344CB8AC3E}">
        <p14:creationId xmlns:p14="http://schemas.microsoft.com/office/powerpoint/2010/main" val="3387971969"/>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0C99A698-7EF7-294E-8F1A-0BCA6A2220E7}" type="slidenum">
              <a:rPr lang="en-US"/>
              <a:pPr/>
              <a:t>‹#›</a:t>
            </a:fld>
            <a:endParaRPr lang="en-US"/>
          </a:p>
        </p:txBody>
      </p:sp>
    </p:spTree>
    <p:extLst>
      <p:ext uri="{BB962C8B-B14F-4D97-AF65-F5344CB8AC3E}">
        <p14:creationId xmlns:p14="http://schemas.microsoft.com/office/powerpoint/2010/main" val="965231149"/>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152400" y="1981200"/>
            <a:ext cx="1676400" cy="4876800"/>
            <a:chOff x="96" y="1248"/>
            <a:chExt cx="1056" cy="3072"/>
          </a:xfrm>
        </p:grpSpPr>
        <p:sp>
          <p:nvSpPr>
            <p:cNvPr id="1740803" name="Rectangle 3"/>
            <p:cNvSpPr>
              <a:spLocks noChangeArrowheads="1"/>
            </p:cNvSpPr>
            <p:nvPr/>
          </p:nvSpPr>
          <p:spPr bwMode="auto">
            <a:xfrm>
              <a:off x="288" y="1248"/>
              <a:ext cx="672" cy="3071"/>
            </a:xfrm>
            <a:prstGeom prst="rect">
              <a:avLst/>
            </a:prstGeom>
            <a:solidFill>
              <a:schemeClr val="bg2"/>
            </a:solidFill>
            <a:ln>
              <a:noFill/>
            </a:ln>
            <a:effectLst/>
          </p:spPr>
          <p:txBody>
            <a:bodyPr/>
            <a:lstStyle/>
            <a:p>
              <a:pPr>
                <a:defRPr/>
              </a:pPr>
              <a:endParaRPr lang="en-US"/>
            </a:p>
          </p:txBody>
        </p:sp>
        <p:sp>
          <p:nvSpPr>
            <p:cNvPr id="1740804" name="Oval 4"/>
            <p:cNvSpPr>
              <a:spLocks noChangeArrowheads="1"/>
            </p:cNvSpPr>
            <p:nvPr/>
          </p:nvSpPr>
          <p:spPr bwMode="auto">
            <a:xfrm>
              <a:off x="192"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5" name="Oval 5"/>
            <p:cNvSpPr>
              <a:spLocks noChangeArrowheads="1"/>
            </p:cNvSpPr>
            <p:nvPr/>
          </p:nvSpPr>
          <p:spPr bwMode="auto">
            <a:xfrm>
              <a:off x="528"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6" name="Oval 6"/>
            <p:cNvSpPr>
              <a:spLocks noChangeArrowheads="1"/>
            </p:cNvSpPr>
            <p:nvPr/>
          </p:nvSpPr>
          <p:spPr bwMode="auto">
            <a:xfrm>
              <a:off x="33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7" name="Oval 7"/>
            <p:cNvSpPr>
              <a:spLocks noChangeArrowheads="1"/>
            </p:cNvSpPr>
            <p:nvPr/>
          </p:nvSpPr>
          <p:spPr bwMode="auto">
            <a:xfrm>
              <a:off x="624"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8" name="Oval 8"/>
            <p:cNvSpPr>
              <a:spLocks noChangeArrowheads="1"/>
            </p:cNvSpPr>
            <p:nvPr/>
          </p:nvSpPr>
          <p:spPr bwMode="auto">
            <a:xfrm>
              <a:off x="288" y="12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9" name="Oval 9"/>
            <p:cNvSpPr>
              <a:spLocks noChangeArrowheads="1"/>
            </p:cNvSpPr>
            <p:nvPr/>
          </p:nvSpPr>
          <p:spPr bwMode="auto">
            <a:xfrm>
              <a:off x="240" y="28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0" name="Oval 10"/>
            <p:cNvSpPr>
              <a:spLocks noChangeArrowheads="1"/>
            </p:cNvSpPr>
            <p:nvPr/>
          </p:nvSpPr>
          <p:spPr bwMode="auto">
            <a:xfrm>
              <a:off x="768" y="15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1" name="Oval 11"/>
            <p:cNvSpPr>
              <a:spLocks noChangeArrowheads="1"/>
            </p:cNvSpPr>
            <p:nvPr/>
          </p:nvSpPr>
          <p:spPr bwMode="auto">
            <a:xfrm>
              <a:off x="528" y="17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2" name="Oval 12"/>
            <p:cNvSpPr>
              <a:spLocks noChangeArrowheads="1"/>
            </p:cNvSpPr>
            <p:nvPr/>
          </p:nvSpPr>
          <p:spPr bwMode="auto">
            <a:xfrm>
              <a:off x="576"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3" name="Oval 13"/>
            <p:cNvSpPr>
              <a:spLocks noChangeArrowheads="1"/>
            </p:cNvSpPr>
            <p:nvPr/>
          </p:nvSpPr>
          <p:spPr bwMode="auto">
            <a:xfrm>
              <a:off x="38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4" name="Oval 14"/>
            <p:cNvSpPr>
              <a:spLocks noChangeArrowheads="1"/>
            </p:cNvSpPr>
            <p:nvPr/>
          </p:nvSpPr>
          <p:spPr bwMode="auto">
            <a:xfrm>
              <a:off x="192" y="177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5" name="Oval 15"/>
            <p:cNvSpPr>
              <a:spLocks noChangeArrowheads="1"/>
            </p:cNvSpPr>
            <p:nvPr/>
          </p:nvSpPr>
          <p:spPr bwMode="auto">
            <a:xfrm>
              <a:off x="240"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6" name="Oval 16"/>
            <p:cNvSpPr>
              <a:spLocks noChangeArrowheads="1"/>
            </p:cNvSpPr>
            <p:nvPr/>
          </p:nvSpPr>
          <p:spPr bwMode="auto">
            <a:xfrm>
              <a:off x="576"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7" name="Oval 17"/>
            <p:cNvSpPr>
              <a:spLocks noChangeArrowheads="1"/>
            </p:cNvSpPr>
            <p:nvPr/>
          </p:nvSpPr>
          <p:spPr bwMode="auto">
            <a:xfrm>
              <a:off x="432" y="225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8" name="Oval 18"/>
            <p:cNvSpPr>
              <a:spLocks noChangeArrowheads="1"/>
            </p:cNvSpPr>
            <p:nvPr/>
          </p:nvSpPr>
          <p:spPr bwMode="auto">
            <a:xfrm>
              <a:off x="336"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9" name="Oval 19"/>
            <p:cNvSpPr>
              <a:spLocks noChangeArrowheads="1"/>
            </p:cNvSpPr>
            <p:nvPr/>
          </p:nvSpPr>
          <p:spPr bwMode="auto">
            <a:xfrm>
              <a:off x="816" y="22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0" name="Oval 20"/>
            <p:cNvSpPr>
              <a:spLocks noChangeArrowheads="1"/>
            </p:cNvSpPr>
            <p:nvPr/>
          </p:nvSpPr>
          <p:spPr bwMode="auto">
            <a:xfrm>
              <a:off x="672"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1" name="Oval 21"/>
            <p:cNvSpPr>
              <a:spLocks noChangeArrowheads="1"/>
            </p:cNvSpPr>
            <p:nvPr/>
          </p:nvSpPr>
          <p:spPr bwMode="auto">
            <a:xfrm>
              <a:off x="528" y="29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2" name="Oval 22"/>
            <p:cNvSpPr>
              <a:spLocks noChangeArrowheads="1"/>
            </p:cNvSpPr>
            <p:nvPr/>
          </p:nvSpPr>
          <p:spPr bwMode="auto">
            <a:xfrm>
              <a:off x="720" y="235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3" name="Oval 23"/>
            <p:cNvSpPr>
              <a:spLocks noChangeArrowheads="1"/>
            </p:cNvSpPr>
            <p:nvPr/>
          </p:nvSpPr>
          <p:spPr bwMode="auto">
            <a:xfrm>
              <a:off x="192" y="25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4" name="Oval 24"/>
            <p:cNvSpPr>
              <a:spLocks noChangeArrowheads="1"/>
            </p:cNvSpPr>
            <p:nvPr/>
          </p:nvSpPr>
          <p:spPr bwMode="auto">
            <a:xfrm>
              <a:off x="768" y="18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5" name="Oval 25"/>
            <p:cNvSpPr>
              <a:spLocks noChangeArrowheads="1"/>
            </p:cNvSpPr>
            <p:nvPr/>
          </p:nvSpPr>
          <p:spPr bwMode="auto">
            <a:xfrm>
              <a:off x="14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6" name="Oval 26"/>
            <p:cNvSpPr>
              <a:spLocks noChangeArrowheads="1"/>
            </p:cNvSpPr>
            <p:nvPr/>
          </p:nvSpPr>
          <p:spPr bwMode="auto">
            <a:xfrm>
              <a:off x="624" y="30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7" name="Oval 27"/>
            <p:cNvSpPr>
              <a:spLocks noChangeArrowheads="1"/>
            </p:cNvSpPr>
            <p:nvPr/>
          </p:nvSpPr>
          <p:spPr bwMode="auto">
            <a:xfrm>
              <a:off x="240"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8" name="Oval 28"/>
            <p:cNvSpPr>
              <a:spLocks noChangeArrowheads="1"/>
            </p:cNvSpPr>
            <p:nvPr/>
          </p:nvSpPr>
          <p:spPr bwMode="auto">
            <a:xfrm>
              <a:off x="384"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9" name="Oval 29"/>
            <p:cNvSpPr>
              <a:spLocks noChangeArrowheads="1"/>
            </p:cNvSpPr>
            <p:nvPr/>
          </p:nvSpPr>
          <p:spPr bwMode="auto">
            <a:xfrm>
              <a:off x="336" y="312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0" name="Oval 30"/>
            <p:cNvSpPr>
              <a:spLocks noChangeArrowheads="1"/>
            </p:cNvSpPr>
            <p:nvPr/>
          </p:nvSpPr>
          <p:spPr bwMode="auto">
            <a:xfrm>
              <a:off x="768"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1" name="Oval 31"/>
            <p:cNvSpPr>
              <a:spLocks noChangeArrowheads="1"/>
            </p:cNvSpPr>
            <p:nvPr/>
          </p:nvSpPr>
          <p:spPr bwMode="auto">
            <a:xfrm>
              <a:off x="240"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2" name="Oval 32"/>
            <p:cNvSpPr>
              <a:spLocks noChangeArrowheads="1"/>
            </p:cNvSpPr>
            <p:nvPr/>
          </p:nvSpPr>
          <p:spPr bwMode="auto">
            <a:xfrm>
              <a:off x="288"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3" name="Oval 33"/>
            <p:cNvSpPr>
              <a:spLocks noChangeArrowheads="1"/>
            </p:cNvSpPr>
            <p:nvPr/>
          </p:nvSpPr>
          <p:spPr bwMode="auto">
            <a:xfrm>
              <a:off x="576" y="34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4" name="Oval 34"/>
            <p:cNvSpPr>
              <a:spLocks noChangeArrowheads="1"/>
            </p:cNvSpPr>
            <p:nvPr/>
          </p:nvSpPr>
          <p:spPr bwMode="auto">
            <a:xfrm>
              <a:off x="528" y="36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5" name="Oval 35"/>
            <p:cNvSpPr>
              <a:spLocks noChangeArrowheads="1"/>
            </p:cNvSpPr>
            <p:nvPr/>
          </p:nvSpPr>
          <p:spPr bwMode="auto">
            <a:xfrm>
              <a:off x="672"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6" name="Oval 36"/>
            <p:cNvSpPr>
              <a:spLocks noChangeArrowheads="1"/>
            </p:cNvSpPr>
            <p:nvPr/>
          </p:nvSpPr>
          <p:spPr bwMode="auto">
            <a:xfrm>
              <a:off x="384" y="39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7" name="Oval 37"/>
            <p:cNvSpPr>
              <a:spLocks noChangeArrowheads="1"/>
            </p:cNvSpPr>
            <p:nvPr/>
          </p:nvSpPr>
          <p:spPr bwMode="auto">
            <a:xfrm>
              <a:off x="576" y="3889"/>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8" name="Oval 38"/>
            <p:cNvSpPr>
              <a:spLocks noChangeArrowheads="1"/>
            </p:cNvSpPr>
            <p:nvPr/>
          </p:nvSpPr>
          <p:spPr bwMode="auto">
            <a:xfrm>
              <a:off x="816" y="4031"/>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9" name="Oval 39"/>
            <p:cNvSpPr>
              <a:spLocks noChangeArrowheads="1"/>
            </p:cNvSpPr>
            <p:nvPr/>
          </p:nvSpPr>
          <p:spPr bwMode="auto">
            <a:xfrm>
              <a:off x="480"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0" name="Oval 40"/>
            <p:cNvSpPr>
              <a:spLocks noChangeArrowheads="1"/>
            </p:cNvSpPr>
            <p:nvPr/>
          </p:nvSpPr>
          <p:spPr bwMode="auto">
            <a:xfrm>
              <a:off x="144"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1" name="Oval 41"/>
            <p:cNvSpPr>
              <a:spLocks noChangeArrowheads="1"/>
            </p:cNvSpPr>
            <p:nvPr/>
          </p:nvSpPr>
          <p:spPr bwMode="auto">
            <a:xfrm>
              <a:off x="528" y="259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2" name="Oval 42"/>
            <p:cNvSpPr>
              <a:spLocks noChangeArrowheads="1"/>
            </p:cNvSpPr>
            <p:nvPr/>
          </p:nvSpPr>
          <p:spPr bwMode="auto">
            <a:xfrm>
              <a:off x="720"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3" name="Oval 43"/>
            <p:cNvSpPr>
              <a:spLocks noChangeArrowheads="1"/>
            </p:cNvSpPr>
            <p:nvPr/>
          </p:nvSpPr>
          <p:spPr bwMode="auto">
            <a:xfrm>
              <a:off x="9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4" name="Oval 44"/>
            <p:cNvSpPr>
              <a:spLocks noChangeArrowheads="1"/>
            </p:cNvSpPr>
            <p:nvPr/>
          </p:nvSpPr>
          <p:spPr bwMode="auto">
            <a:xfrm>
              <a:off x="864" y="28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5" name="Oval 45"/>
            <p:cNvSpPr>
              <a:spLocks noChangeArrowheads="1"/>
            </p:cNvSpPr>
            <p:nvPr/>
          </p:nvSpPr>
          <p:spPr bwMode="auto">
            <a:xfrm>
              <a:off x="864" y="16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6" name="Oval 46"/>
            <p:cNvSpPr>
              <a:spLocks noChangeArrowheads="1"/>
            </p:cNvSpPr>
            <p:nvPr/>
          </p:nvSpPr>
          <p:spPr bwMode="auto">
            <a:xfrm>
              <a:off x="864" y="31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7" name="Oval 47"/>
            <p:cNvSpPr>
              <a:spLocks noChangeArrowheads="1"/>
            </p:cNvSpPr>
            <p:nvPr/>
          </p:nvSpPr>
          <p:spPr bwMode="auto">
            <a:xfrm>
              <a:off x="864"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8" name="Oval 48"/>
            <p:cNvSpPr>
              <a:spLocks noChangeArrowheads="1"/>
            </p:cNvSpPr>
            <p:nvPr/>
          </p:nvSpPr>
          <p:spPr bwMode="auto">
            <a:xfrm>
              <a:off x="528" y="1584"/>
              <a:ext cx="288" cy="288"/>
            </a:xfrm>
            <a:prstGeom prst="ellipse">
              <a:avLst/>
            </a:prstGeom>
            <a:noFill/>
            <a:ln w="12700" cap="sq">
              <a:solidFill>
                <a:srgbClr val="B2B2B2"/>
              </a:solidFill>
              <a:round/>
              <a:headEnd/>
              <a:tailEnd/>
            </a:ln>
            <a:effectLst/>
          </p:spPr>
          <p:txBody>
            <a:bodyPr/>
            <a:lstStyle/>
            <a:p>
              <a:pPr>
                <a:defRPr/>
              </a:pPr>
              <a:endParaRPr lang="en-US"/>
            </a:p>
          </p:txBody>
        </p:sp>
      </p:grpSp>
      <p:sp>
        <p:nvSpPr>
          <p:cNvPr id="1740849" name="Rectangle 49"/>
          <p:cNvSpPr>
            <a:spLocks noChangeArrowheads="1"/>
          </p:cNvSpPr>
          <p:nvPr/>
        </p:nvSpPr>
        <p:spPr bwMode="auto">
          <a:xfrm>
            <a:off x="1905000" y="1982788"/>
            <a:ext cx="7010400" cy="4875212"/>
          </a:xfrm>
          <a:prstGeom prst="rect">
            <a:avLst/>
          </a:prstGeom>
          <a:solidFill>
            <a:schemeClr val="accent1"/>
          </a:solidFill>
          <a:ln>
            <a:noFill/>
          </a:ln>
          <a:effectLst/>
        </p:spPr>
        <p:txBody>
          <a:bodyPr/>
          <a:lstStyle/>
          <a:p>
            <a:pPr eaLnBrk="1" hangingPunct="1">
              <a:defRPr/>
            </a:pPr>
            <a:endParaRPr kumimoji="1" lang="en-US">
              <a:latin typeface="Times New Roman" charset="0"/>
            </a:endParaRPr>
          </a:p>
        </p:txBody>
      </p:sp>
      <p:sp>
        <p:nvSpPr>
          <p:cNvPr id="1740850" name="Rectangle 50"/>
          <p:cNvSpPr>
            <a:spLocks noChangeArrowheads="1"/>
          </p:cNvSpPr>
          <p:nvPr/>
        </p:nvSpPr>
        <p:spPr bwMode="auto">
          <a:xfrm>
            <a:off x="152400" y="1295400"/>
            <a:ext cx="8763000" cy="152400"/>
          </a:xfrm>
          <a:prstGeom prst="rect">
            <a:avLst/>
          </a:prstGeom>
          <a:solidFill>
            <a:schemeClr val="hlink"/>
          </a:solidFill>
          <a:ln>
            <a:noFill/>
          </a:ln>
          <a:effectLst/>
        </p:spPr>
        <p:txBody>
          <a:bodyPr/>
          <a:lstStyle/>
          <a:p>
            <a:pPr eaLnBrk="1" hangingPunct="1">
              <a:defRPr/>
            </a:pPr>
            <a:endParaRPr kumimoji="1" lang="en-US">
              <a:latin typeface="Times New Roman" charset="0"/>
            </a:endParaRPr>
          </a:p>
        </p:txBody>
      </p:sp>
      <p:sp>
        <p:nvSpPr>
          <p:cNvPr id="25605" name="Rectangle 51"/>
          <p:cNvSpPr>
            <a:spLocks noGrp="1" noChangeArrowheads="1"/>
          </p:cNvSpPr>
          <p:nvPr>
            <p:ph type="body" idx="1"/>
          </p:nvPr>
        </p:nvSpPr>
        <p:spPr bwMode="auto">
          <a:xfrm>
            <a:off x="2208213" y="2286000"/>
            <a:ext cx="6478587"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6" name="Rectangle 52"/>
          <p:cNvSpPr>
            <a:spLocks noGrp="1" noChangeArrowheads="1"/>
          </p:cNvSpPr>
          <p:nvPr>
            <p:ph type="title"/>
          </p:nvPr>
        </p:nvSpPr>
        <p:spPr bwMode="auto">
          <a:xfrm>
            <a:off x="1905000" y="381000"/>
            <a:ext cx="716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740853" name="Rectangle 53"/>
          <p:cNvSpPr>
            <a:spLocks noChangeArrowheads="1"/>
          </p:cNvSpPr>
          <p:nvPr/>
        </p:nvSpPr>
        <p:spPr bwMode="auto">
          <a:xfrm>
            <a:off x="457200" y="457200"/>
            <a:ext cx="1066800" cy="1219200"/>
          </a:xfrm>
          <a:prstGeom prst="rect">
            <a:avLst/>
          </a:prstGeom>
          <a:solidFill>
            <a:schemeClr val="accent1"/>
          </a:solidFill>
          <a:ln>
            <a:noFill/>
          </a:ln>
          <a:effectLst/>
        </p:spPr>
        <p:txBody>
          <a:bodyPr/>
          <a:lstStyle/>
          <a:p>
            <a:pPr>
              <a:defRPr/>
            </a:pPr>
            <a:endParaRPr lang="en-US"/>
          </a:p>
        </p:txBody>
      </p:sp>
      <p:grpSp>
        <p:nvGrpSpPr>
          <p:cNvPr id="25608" name="Group 54"/>
          <p:cNvGrpSpPr>
            <a:grpSpLocks/>
          </p:cNvGrpSpPr>
          <p:nvPr/>
        </p:nvGrpSpPr>
        <p:grpSpPr bwMode="auto">
          <a:xfrm>
            <a:off x="150813" y="230188"/>
            <a:ext cx="1600200" cy="1598612"/>
            <a:chOff x="95" y="145"/>
            <a:chExt cx="1008" cy="1007"/>
          </a:xfrm>
        </p:grpSpPr>
        <p:sp>
          <p:nvSpPr>
            <p:cNvPr id="1740855" name="Oval 55"/>
            <p:cNvSpPr>
              <a:spLocks noChangeArrowheads="1"/>
            </p:cNvSpPr>
            <p:nvPr/>
          </p:nvSpPr>
          <p:spPr bwMode="auto">
            <a:xfrm>
              <a:off x="431" y="289"/>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6" name="Oval 56"/>
            <p:cNvSpPr>
              <a:spLocks noChangeArrowheads="1"/>
            </p:cNvSpPr>
            <p:nvPr/>
          </p:nvSpPr>
          <p:spPr bwMode="auto">
            <a:xfrm>
              <a:off x="527" y="62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7" name="Oval 57"/>
            <p:cNvSpPr>
              <a:spLocks noChangeArrowheads="1"/>
            </p:cNvSpPr>
            <p:nvPr/>
          </p:nvSpPr>
          <p:spPr bwMode="auto">
            <a:xfrm>
              <a:off x="815" y="674"/>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8" name="Oval 58"/>
            <p:cNvSpPr>
              <a:spLocks noChangeArrowheads="1"/>
            </p:cNvSpPr>
            <p:nvPr/>
          </p:nvSpPr>
          <p:spPr bwMode="auto">
            <a:xfrm>
              <a:off x="863" y="29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9" name="Oval 59"/>
            <p:cNvSpPr>
              <a:spLocks noChangeArrowheads="1"/>
            </p:cNvSpPr>
            <p:nvPr/>
          </p:nvSpPr>
          <p:spPr bwMode="auto">
            <a:xfrm>
              <a:off x="338" y="81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0" name="Oval 60"/>
            <p:cNvSpPr>
              <a:spLocks noChangeArrowheads="1"/>
            </p:cNvSpPr>
            <p:nvPr/>
          </p:nvSpPr>
          <p:spPr bwMode="auto">
            <a:xfrm>
              <a:off x="770"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1" name="Oval 61"/>
            <p:cNvSpPr>
              <a:spLocks noChangeArrowheads="1"/>
            </p:cNvSpPr>
            <p:nvPr/>
          </p:nvSpPr>
          <p:spPr bwMode="auto">
            <a:xfrm>
              <a:off x="335" y="57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2" name="Oval 62"/>
            <p:cNvSpPr>
              <a:spLocks noChangeArrowheads="1"/>
            </p:cNvSpPr>
            <p:nvPr/>
          </p:nvSpPr>
          <p:spPr bwMode="auto">
            <a:xfrm>
              <a:off x="671" y="768"/>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3" name="Oval 63"/>
            <p:cNvSpPr>
              <a:spLocks noChangeArrowheads="1"/>
            </p:cNvSpPr>
            <p:nvPr/>
          </p:nvSpPr>
          <p:spPr bwMode="auto">
            <a:xfrm>
              <a:off x="431"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4" name="Oval 64"/>
            <p:cNvSpPr>
              <a:spLocks noChangeArrowheads="1"/>
            </p:cNvSpPr>
            <p:nvPr/>
          </p:nvSpPr>
          <p:spPr bwMode="auto">
            <a:xfrm>
              <a:off x="623" y="33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5" name="Oval 65"/>
            <p:cNvSpPr>
              <a:spLocks noChangeArrowheads="1"/>
            </p:cNvSpPr>
            <p:nvPr/>
          </p:nvSpPr>
          <p:spPr bwMode="auto">
            <a:xfrm>
              <a:off x="719" y="43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6" name="Oval 66"/>
            <p:cNvSpPr>
              <a:spLocks noChangeArrowheads="1"/>
            </p:cNvSpPr>
            <p:nvPr/>
          </p:nvSpPr>
          <p:spPr bwMode="auto">
            <a:xfrm>
              <a:off x="383" y="48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7" name="Oval 67"/>
            <p:cNvSpPr>
              <a:spLocks noChangeArrowheads="1"/>
            </p:cNvSpPr>
            <p:nvPr/>
          </p:nvSpPr>
          <p:spPr bwMode="auto">
            <a:xfrm>
              <a:off x="191" y="67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8" name="Oval 68"/>
            <p:cNvSpPr>
              <a:spLocks noChangeArrowheads="1"/>
            </p:cNvSpPr>
            <p:nvPr/>
          </p:nvSpPr>
          <p:spPr bwMode="auto">
            <a:xfrm>
              <a:off x="143" y="38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9" name="Oval 69"/>
            <p:cNvSpPr>
              <a:spLocks noChangeArrowheads="1"/>
            </p:cNvSpPr>
            <p:nvPr/>
          </p:nvSpPr>
          <p:spPr bwMode="auto">
            <a:xfrm>
              <a:off x="95" y="81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70" name="Oval 70"/>
            <p:cNvSpPr>
              <a:spLocks noChangeArrowheads="1"/>
            </p:cNvSpPr>
            <p:nvPr/>
          </p:nvSpPr>
          <p:spPr bwMode="auto">
            <a:xfrm>
              <a:off x="719" y="14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71" name="Oval 71"/>
            <p:cNvSpPr>
              <a:spLocks noChangeArrowheads="1"/>
            </p:cNvSpPr>
            <p:nvPr/>
          </p:nvSpPr>
          <p:spPr bwMode="auto">
            <a:xfrm>
              <a:off x="239" y="193"/>
              <a:ext cx="240" cy="240"/>
            </a:xfrm>
            <a:prstGeom prst="ellipse">
              <a:avLst/>
            </a:prstGeom>
            <a:noFill/>
            <a:ln w="12700" cap="sq">
              <a:solidFill>
                <a:srgbClr val="00FFCC"/>
              </a:solidFill>
              <a:round/>
              <a:headEnd/>
              <a:tailEnd/>
            </a:ln>
            <a:effectLst/>
          </p:spPr>
          <p:txBody>
            <a:bodyPr/>
            <a:lstStyle/>
            <a:p>
              <a:pPr>
                <a:defRPr/>
              </a:pPr>
              <a:endParaRPr lang="en-US"/>
            </a:p>
          </p:txBody>
        </p:sp>
      </p:grpSp>
      <p:sp>
        <p:nvSpPr>
          <p:cNvPr id="1740872" name="Rectangle 72"/>
          <p:cNvSpPr>
            <a:spLocks noChangeArrowheads="1"/>
          </p:cNvSpPr>
          <p:nvPr/>
        </p:nvSpPr>
        <p:spPr bwMode="auto">
          <a:xfrm>
            <a:off x="304800" y="165100"/>
            <a:ext cx="1295400" cy="292100"/>
          </a:xfrm>
          <a:prstGeom prst="rect">
            <a:avLst/>
          </a:prstGeom>
          <a:solidFill>
            <a:schemeClr val="bg1"/>
          </a:solidFill>
          <a:ln>
            <a:noFill/>
          </a:ln>
          <a:effectLst/>
        </p:spPr>
        <p:txBody>
          <a:bodyPr/>
          <a:lstStyle/>
          <a:p>
            <a:pPr>
              <a:defRPr/>
            </a:pPr>
            <a:endParaRPr lang="en-US"/>
          </a:p>
        </p:txBody>
      </p:sp>
      <p:sp>
        <p:nvSpPr>
          <p:cNvPr id="1740873" name="Rectangle 73"/>
          <p:cNvSpPr>
            <a:spLocks noChangeArrowheads="1"/>
          </p:cNvSpPr>
          <p:nvPr/>
        </p:nvSpPr>
        <p:spPr bwMode="auto">
          <a:xfrm>
            <a:off x="76200" y="381000"/>
            <a:ext cx="381000" cy="6499225"/>
          </a:xfrm>
          <a:prstGeom prst="rect">
            <a:avLst/>
          </a:prstGeom>
          <a:solidFill>
            <a:schemeClr val="bg1"/>
          </a:solidFill>
          <a:ln>
            <a:noFill/>
          </a:ln>
          <a:effectLst/>
        </p:spPr>
        <p:txBody>
          <a:bodyPr/>
          <a:lstStyle/>
          <a:p>
            <a:pPr>
              <a:defRPr/>
            </a:pPr>
            <a:endParaRPr lang="en-US"/>
          </a:p>
        </p:txBody>
      </p:sp>
      <p:sp>
        <p:nvSpPr>
          <p:cNvPr id="1740874" name="Rectangle 74"/>
          <p:cNvSpPr>
            <a:spLocks noChangeArrowheads="1"/>
          </p:cNvSpPr>
          <p:nvPr/>
        </p:nvSpPr>
        <p:spPr bwMode="auto">
          <a:xfrm>
            <a:off x="152400" y="1295400"/>
            <a:ext cx="304800" cy="152400"/>
          </a:xfrm>
          <a:prstGeom prst="rect">
            <a:avLst/>
          </a:prstGeom>
          <a:solidFill>
            <a:schemeClr val="hlink"/>
          </a:solidFill>
          <a:ln>
            <a:noFill/>
          </a:ln>
          <a:effectLst/>
        </p:spPr>
        <p:txBody>
          <a:bodyPr/>
          <a:lstStyle/>
          <a:p>
            <a:pPr>
              <a:defRPr/>
            </a:pPr>
            <a:endParaRPr lang="en-US"/>
          </a:p>
        </p:txBody>
      </p:sp>
      <p:sp>
        <p:nvSpPr>
          <p:cNvPr id="1740875" name="Rectangle 75"/>
          <p:cNvSpPr>
            <a:spLocks noChangeArrowheads="1"/>
          </p:cNvSpPr>
          <p:nvPr/>
        </p:nvSpPr>
        <p:spPr bwMode="auto">
          <a:xfrm>
            <a:off x="304800" y="1676400"/>
            <a:ext cx="1295400" cy="292100"/>
          </a:xfrm>
          <a:prstGeom prst="rect">
            <a:avLst/>
          </a:prstGeom>
          <a:solidFill>
            <a:schemeClr val="bg1"/>
          </a:solidFill>
          <a:ln>
            <a:noFill/>
          </a:ln>
          <a:effectLst/>
        </p:spPr>
        <p:txBody>
          <a:bodyPr/>
          <a:lstStyle/>
          <a:p>
            <a:pPr>
              <a:defRPr/>
            </a:pPr>
            <a:endParaRPr lang="en-US"/>
          </a:p>
        </p:txBody>
      </p:sp>
      <p:sp>
        <p:nvSpPr>
          <p:cNvPr id="1740876" name="Rectangle 76"/>
          <p:cNvSpPr>
            <a:spLocks noChangeArrowheads="1"/>
          </p:cNvSpPr>
          <p:nvPr/>
        </p:nvSpPr>
        <p:spPr bwMode="auto">
          <a:xfrm>
            <a:off x="1524000" y="304800"/>
            <a:ext cx="381000" cy="6586538"/>
          </a:xfrm>
          <a:prstGeom prst="rect">
            <a:avLst/>
          </a:prstGeom>
          <a:solidFill>
            <a:schemeClr val="bg1"/>
          </a:solidFill>
          <a:ln>
            <a:noFill/>
          </a:ln>
          <a:effectLst/>
        </p:spPr>
        <p:txBody>
          <a:bodyPr/>
          <a:lstStyle/>
          <a:p>
            <a:pPr>
              <a:defRPr/>
            </a:pPr>
            <a:endParaRPr lang="en-US"/>
          </a:p>
        </p:txBody>
      </p:sp>
      <p:sp>
        <p:nvSpPr>
          <p:cNvPr id="1740877" name="Rectangle 77"/>
          <p:cNvSpPr>
            <a:spLocks noChangeArrowheads="1"/>
          </p:cNvSpPr>
          <p:nvPr/>
        </p:nvSpPr>
        <p:spPr bwMode="auto">
          <a:xfrm>
            <a:off x="1524000" y="1295400"/>
            <a:ext cx="685800" cy="152400"/>
          </a:xfrm>
          <a:prstGeom prst="rect">
            <a:avLst/>
          </a:prstGeom>
          <a:solidFill>
            <a:schemeClr val="hlink"/>
          </a:solidFill>
          <a:ln>
            <a:noFill/>
          </a:ln>
          <a:effectLst/>
        </p:spPr>
        <p:txBody>
          <a:bodyPr/>
          <a:lstStyle/>
          <a:p>
            <a:pPr>
              <a:defRPr/>
            </a:pPr>
            <a:endParaRPr lang="en-US"/>
          </a:p>
        </p:txBody>
      </p:sp>
      <p:sp>
        <p:nvSpPr>
          <p:cNvPr id="1740878" name="Rectangle 78"/>
          <p:cNvSpPr>
            <a:spLocks noGrp="1" noChangeArrowheads="1"/>
          </p:cNvSpPr>
          <p:nvPr>
            <p:ph type="dt" sz="half" idx="2"/>
          </p:nvPr>
        </p:nvSpPr>
        <p:spPr bwMode="auto">
          <a:xfrm>
            <a:off x="2559050" y="6470650"/>
            <a:ext cx="1346200" cy="387350"/>
          </a:xfrm>
          <a:prstGeom prst="rect">
            <a:avLst/>
          </a:prstGeom>
          <a:noFill/>
          <a:ln>
            <a:noFill/>
          </a:ln>
          <a:effectLst/>
        </p:spPr>
        <p:txBody>
          <a:bodyPr vert="horz" wrap="square" lIns="92075" tIns="46038" rIns="92075" bIns="46038" numCol="1" anchor="ctr" anchorCtr="0" compatLnSpc="1">
            <a:prstTxWarp prst="textNoShape">
              <a:avLst/>
            </a:prstTxWarp>
          </a:bodyPr>
          <a:lstStyle>
            <a:lvl1pPr eaLnBrk="1" hangingPunct="1">
              <a:defRPr sz="1400">
                <a:latin typeface="+mj-lt"/>
                <a:ea typeface="ＭＳ Ｐゴシック" charset="0"/>
                <a:cs typeface="ＭＳ Ｐゴシック" charset="0"/>
              </a:defRPr>
            </a:lvl1pPr>
          </a:lstStyle>
          <a:p>
            <a:pPr>
              <a:defRPr/>
            </a:pPr>
            <a:endParaRPr lang="en-US"/>
          </a:p>
        </p:txBody>
      </p:sp>
      <p:sp>
        <p:nvSpPr>
          <p:cNvPr id="1740879" name="Rectangle 79"/>
          <p:cNvSpPr>
            <a:spLocks noGrp="1" noChangeArrowheads="1"/>
          </p:cNvSpPr>
          <p:nvPr>
            <p:ph type="ftr" sz="quarter" idx="3"/>
          </p:nvPr>
        </p:nvSpPr>
        <p:spPr bwMode="auto">
          <a:xfrm>
            <a:off x="3984625" y="6477000"/>
            <a:ext cx="3540125" cy="379413"/>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ctr" eaLnBrk="1" hangingPunct="1">
              <a:defRPr sz="1400">
                <a:latin typeface="+mj-lt"/>
                <a:ea typeface="ＭＳ Ｐゴシック" charset="0"/>
                <a:cs typeface="ＭＳ Ｐゴシック" charset="0"/>
              </a:defRPr>
            </a:lvl1pPr>
          </a:lstStyle>
          <a:p>
            <a:pPr>
              <a:defRPr/>
            </a:pPr>
            <a:endParaRPr lang="en-US"/>
          </a:p>
        </p:txBody>
      </p:sp>
      <p:sp>
        <p:nvSpPr>
          <p:cNvPr id="1740880" name="Rectangle 80"/>
          <p:cNvSpPr>
            <a:spLocks noGrp="1" noChangeArrowheads="1"/>
          </p:cNvSpPr>
          <p:nvPr>
            <p:ph type="sldNum" sz="quarter" idx="4"/>
          </p:nvPr>
        </p:nvSpPr>
        <p:spPr bwMode="auto">
          <a:xfrm>
            <a:off x="7572375" y="6477000"/>
            <a:ext cx="1250950" cy="379413"/>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r" eaLnBrk="1" hangingPunct="1">
              <a:defRPr sz="1400">
                <a:latin typeface="Times New Roman" charset="0"/>
              </a:defRPr>
            </a:lvl1pPr>
          </a:lstStyle>
          <a:p>
            <a:fld id="{53170590-A338-DA48-8428-CDAD213BE80D}" type="slidenum">
              <a:rPr lang="en-US"/>
              <a:pPr/>
              <a:t>‹#›</a:t>
            </a:fld>
            <a:endParaRPr lang="en-US"/>
          </a:p>
        </p:txBody>
      </p:sp>
      <p:sp>
        <p:nvSpPr>
          <p:cNvPr id="1740881" name="Rectangle 81"/>
          <p:cNvSpPr>
            <a:spLocks noChangeArrowheads="1"/>
          </p:cNvSpPr>
          <p:nvPr/>
        </p:nvSpPr>
        <p:spPr bwMode="auto">
          <a:xfrm>
            <a:off x="2286000" y="6029325"/>
            <a:ext cx="222250" cy="827088"/>
          </a:xfrm>
          <a:prstGeom prst="rect">
            <a:avLst/>
          </a:prstGeom>
          <a:solidFill>
            <a:srgbClr val="B2B2B2">
              <a:alpha val="50000"/>
            </a:srgbClr>
          </a:solidFill>
          <a:ln>
            <a:noFill/>
          </a:ln>
          <a:effectLst/>
        </p:spPr>
        <p:txBody>
          <a:bodyPr/>
          <a:lstStyle/>
          <a:p>
            <a:pPr eaLnBrk="1" hangingPunct="1">
              <a:defRPr/>
            </a:pPr>
            <a:endParaRPr kumimoji="1" lang="en-US">
              <a:latin typeface="Times New Roman" charset="0"/>
            </a:endParaRPr>
          </a:p>
        </p:txBody>
      </p:sp>
    </p:spTree>
    <p:extLst>
      <p:ext uri="{BB962C8B-B14F-4D97-AF65-F5344CB8AC3E}">
        <p14:creationId xmlns:p14="http://schemas.microsoft.com/office/powerpoint/2010/main" val="3294969635"/>
      </p:ext>
    </p:extLst>
  </p:cSld>
  <p:clrMap bg1="dk2" tx1="lt1" bg2="dk1" tx2="lt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ransition>
    <p:cut/>
  </p:transition>
  <p:txStyles>
    <p:titleStyle>
      <a:lvl1pPr algn="l" rtl="0" eaLnBrk="0" fontAlgn="base" hangingPunct="0">
        <a:spcBef>
          <a:spcPct val="0"/>
        </a:spcBef>
        <a:spcAft>
          <a:spcPct val="0"/>
        </a:spcAft>
        <a:defRPr sz="4400">
          <a:solidFill>
            <a:schemeClr val="tx2"/>
          </a:solidFill>
          <a:latin typeface="Arail"/>
          <a:ea typeface="+mj-ea"/>
          <a:cs typeface="Arail"/>
        </a:defRPr>
      </a:lvl1pPr>
      <a:lvl2pPr algn="l" rtl="0" eaLnBrk="0" fontAlgn="base" hangingPunct="0">
        <a:spcBef>
          <a:spcPct val="0"/>
        </a:spcBef>
        <a:spcAft>
          <a:spcPct val="0"/>
        </a:spcAft>
        <a:defRPr sz="4400">
          <a:solidFill>
            <a:schemeClr val="tx2"/>
          </a:solidFill>
          <a:latin typeface="Arail" charset="0"/>
          <a:ea typeface="ＭＳ Ｐゴシック" charset="0"/>
        </a:defRPr>
      </a:lvl2pPr>
      <a:lvl3pPr algn="l" rtl="0" eaLnBrk="0" fontAlgn="base" hangingPunct="0">
        <a:spcBef>
          <a:spcPct val="0"/>
        </a:spcBef>
        <a:spcAft>
          <a:spcPct val="0"/>
        </a:spcAft>
        <a:defRPr sz="4400">
          <a:solidFill>
            <a:schemeClr val="tx2"/>
          </a:solidFill>
          <a:latin typeface="Arail" charset="0"/>
          <a:ea typeface="ＭＳ Ｐゴシック" charset="0"/>
        </a:defRPr>
      </a:lvl3pPr>
      <a:lvl4pPr algn="l" rtl="0" eaLnBrk="0" fontAlgn="base" hangingPunct="0">
        <a:spcBef>
          <a:spcPct val="0"/>
        </a:spcBef>
        <a:spcAft>
          <a:spcPct val="0"/>
        </a:spcAft>
        <a:defRPr sz="4400">
          <a:solidFill>
            <a:schemeClr val="tx2"/>
          </a:solidFill>
          <a:latin typeface="Arail" charset="0"/>
          <a:ea typeface="ＭＳ Ｐゴシック" charset="0"/>
        </a:defRPr>
      </a:lvl4pPr>
      <a:lvl5pPr algn="l" rtl="0" eaLnBrk="0" fontAlgn="base" hangingPunct="0">
        <a:spcBef>
          <a:spcPct val="0"/>
        </a:spcBef>
        <a:spcAft>
          <a:spcPct val="0"/>
        </a:spcAft>
        <a:defRPr sz="4400">
          <a:solidFill>
            <a:schemeClr val="tx2"/>
          </a:solidFill>
          <a:latin typeface="Arail" charset="0"/>
          <a:ea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rgbClr val="00FFCC"/>
        </a:buClr>
        <a:buSzPct val="70000"/>
        <a:buFont typeface="Wingdings" charset="0"/>
        <a:buChar char="u"/>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rgbClr val="00FFCC"/>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00FFCC"/>
        </a:buClr>
        <a:buSzPct val="65000"/>
        <a:buFont typeface="Wingdings" charset="0"/>
        <a:buChar char="t"/>
        <a:defRPr sz="2400">
          <a:solidFill>
            <a:schemeClr val="tx1"/>
          </a:solidFill>
          <a:latin typeface="+mn-lt"/>
          <a:ea typeface="+mn-ea"/>
        </a:defRPr>
      </a:lvl3pPr>
      <a:lvl4pPr marL="1600200" indent="-228600" algn="l" rtl="0" eaLnBrk="0" fontAlgn="base" hangingPunct="0">
        <a:spcBef>
          <a:spcPct val="20000"/>
        </a:spcBef>
        <a:spcAft>
          <a:spcPct val="0"/>
        </a:spcAft>
        <a:buClr>
          <a:srgbClr val="00FFCC"/>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00FFCC"/>
        </a:buClr>
        <a:buChar char="•"/>
        <a:defRPr sz="2000">
          <a:solidFill>
            <a:schemeClr val="tx1"/>
          </a:solidFill>
          <a:latin typeface="+mn-lt"/>
          <a:ea typeface="+mn-ea"/>
        </a:defRPr>
      </a:lvl5pPr>
      <a:lvl6pPr marL="2514600" indent="-228600" algn="l" rtl="0" fontAlgn="base">
        <a:spcBef>
          <a:spcPct val="20000"/>
        </a:spcBef>
        <a:spcAft>
          <a:spcPct val="0"/>
        </a:spcAft>
        <a:buClr>
          <a:srgbClr val="00FFCC"/>
        </a:buClr>
        <a:buChar char="•"/>
        <a:defRPr sz="2000">
          <a:solidFill>
            <a:schemeClr val="tx1"/>
          </a:solidFill>
          <a:latin typeface="+mn-lt"/>
          <a:ea typeface="+mn-ea"/>
        </a:defRPr>
      </a:lvl6pPr>
      <a:lvl7pPr marL="2971800" indent="-228600" algn="l" rtl="0" fontAlgn="base">
        <a:spcBef>
          <a:spcPct val="20000"/>
        </a:spcBef>
        <a:spcAft>
          <a:spcPct val="0"/>
        </a:spcAft>
        <a:buClr>
          <a:srgbClr val="00FFCC"/>
        </a:buClr>
        <a:buChar char="•"/>
        <a:defRPr sz="2000">
          <a:solidFill>
            <a:schemeClr val="tx1"/>
          </a:solidFill>
          <a:latin typeface="+mn-lt"/>
          <a:ea typeface="+mn-ea"/>
        </a:defRPr>
      </a:lvl7pPr>
      <a:lvl8pPr marL="3429000" indent="-228600" algn="l" rtl="0" fontAlgn="base">
        <a:spcBef>
          <a:spcPct val="20000"/>
        </a:spcBef>
        <a:spcAft>
          <a:spcPct val="0"/>
        </a:spcAft>
        <a:buClr>
          <a:srgbClr val="00FFCC"/>
        </a:buClr>
        <a:buChar char="•"/>
        <a:defRPr sz="2000">
          <a:solidFill>
            <a:schemeClr val="tx1"/>
          </a:solidFill>
          <a:latin typeface="+mn-lt"/>
          <a:ea typeface="+mn-ea"/>
        </a:defRPr>
      </a:lvl8pPr>
      <a:lvl9pPr marL="3886200" indent="-228600" algn="l" rtl="0" fontAlgn="base">
        <a:spcBef>
          <a:spcPct val="20000"/>
        </a:spcBef>
        <a:spcAft>
          <a:spcPct val="0"/>
        </a:spcAft>
        <a:buClr>
          <a:srgbClr val="00FFCC"/>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282" name="AutoShape 3074"/>
          <p:cNvSpPr>
            <a:spLocks noChangeArrowheads="1"/>
          </p:cNvSpPr>
          <p:nvPr/>
        </p:nvSpPr>
        <p:spPr bwMode="auto">
          <a:xfrm rot="6480000" flipH="1">
            <a:off x="730250" y="1489075"/>
            <a:ext cx="901700" cy="901700"/>
          </a:xfrm>
          <a:prstGeom prst="rtTriangle">
            <a:avLst/>
          </a:prstGeom>
          <a:noFill/>
          <a:ln w="12700">
            <a:solidFill>
              <a:schemeClr val="accent2"/>
            </a:solidFill>
            <a:miter lim="800000"/>
            <a:headEnd/>
            <a:tailEnd/>
          </a:ln>
          <a:effectLst/>
        </p:spPr>
        <p:txBody>
          <a:bodyPr rot="10800000" vert="eaVert" wrap="none" anchor="ctr"/>
          <a:lstStyle/>
          <a:p>
            <a:pPr algn="ctr" eaLnBrk="1" hangingPunct="1">
              <a:defRPr/>
            </a:pPr>
            <a:endParaRPr kumimoji="1" lang="en-US"/>
          </a:p>
        </p:txBody>
      </p:sp>
      <p:sp>
        <p:nvSpPr>
          <p:cNvPr id="62467" name="Rectangle 3075"/>
          <p:cNvSpPr>
            <a:spLocks noGrp="1" noChangeArrowheads="1"/>
          </p:cNvSpPr>
          <p:nvPr>
            <p:ph type="title"/>
          </p:nvPr>
        </p:nvSpPr>
        <p:spPr bwMode="auto">
          <a:xfrm>
            <a:off x="1206500" y="315913"/>
            <a:ext cx="7086600" cy="127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2468" name="Rectangle 3076"/>
          <p:cNvSpPr>
            <a:spLocks noGrp="1" noChangeArrowheads="1"/>
          </p:cNvSpPr>
          <p:nvPr>
            <p:ph type="body" idx="1"/>
          </p:nvPr>
        </p:nvSpPr>
        <p:spPr bwMode="auto">
          <a:xfrm>
            <a:off x="674688" y="1795463"/>
            <a:ext cx="78263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61285" name="Rectangle 3077"/>
          <p:cNvSpPr>
            <a:spLocks noGrp="1" noChangeArrowheads="1"/>
          </p:cNvSpPr>
          <p:nvPr>
            <p:ph type="dt" sz="half" idx="2"/>
          </p:nvPr>
        </p:nvSpPr>
        <p:spPr bwMode="auto">
          <a:xfrm>
            <a:off x="0" y="6145213"/>
            <a:ext cx="1371600" cy="712787"/>
          </a:xfrm>
          <a:prstGeom prst="rect">
            <a:avLst/>
          </a:prstGeom>
          <a:noFill/>
          <a:ln>
            <a:noFill/>
          </a:ln>
          <a:effectLst/>
        </p:spPr>
        <p:txBody>
          <a:bodyPr vert="horz" wrap="square" lIns="92075" tIns="46038" rIns="92075" bIns="46038" numCol="1" anchor="b"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p>
        </p:txBody>
      </p:sp>
      <p:sp>
        <p:nvSpPr>
          <p:cNvPr id="1761286" name="Rectangle 3078"/>
          <p:cNvSpPr>
            <a:spLocks noGrp="1" noChangeArrowheads="1"/>
          </p:cNvSpPr>
          <p:nvPr>
            <p:ph type="ftr" sz="quarter" idx="3"/>
          </p:nvPr>
        </p:nvSpPr>
        <p:spPr bwMode="auto">
          <a:xfrm>
            <a:off x="1676400" y="6400800"/>
            <a:ext cx="3352800" cy="457200"/>
          </a:xfrm>
          <a:prstGeom prst="rect">
            <a:avLst/>
          </a:prstGeom>
          <a:noFill/>
          <a:ln>
            <a:noFill/>
          </a:ln>
          <a:effectLst/>
        </p:spPr>
        <p:txBody>
          <a:bodyPr vert="horz" wrap="square" lIns="92075" tIns="46038" rIns="92075" bIns="46038" numCol="1" anchor="b"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p>
        </p:txBody>
      </p:sp>
      <p:sp>
        <p:nvSpPr>
          <p:cNvPr id="1761287" name="Rectangle 3079"/>
          <p:cNvSpPr>
            <a:spLocks noGrp="1" noChangeArrowheads="1"/>
          </p:cNvSpPr>
          <p:nvPr>
            <p:ph type="sldNum" sz="quarter" idx="4"/>
          </p:nvPr>
        </p:nvSpPr>
        <p:spPr bwMode="auto">
          <a:xfrm>
            <a:off x="1371600" y="6477000"/>
            <a:ext cx="304800" cy="381000"/>
          </a:xfrm>
          <a:prstGeom prst="rect">
            <a:avLst/>
          </a:prstGeom>
          <a:solidFill>
            <a:schemeClr val="accent1"/>
          </a:solidFill>
          <a:ln>
            <a:noFill/>
          </a:ln>
          <a:effectLst/>
        </p:spPr>
        <p:txBody>
          <a:bodyPr vert="horz" wrap="square" lIns="92075" tIns="46038" rIns="92075" bIns="46038" numCol="1" anchor="b" anchorCtr="0" compatLnSpc="1">
            <a:prstTxWarp prst="textNoShape">
              <a:avLst/>
            </a:prstTxWarp>
          </a:bodyPr>
          <a:lstStyle>
            <a:lvl1pPr algn="r" eaLnBrk="1" hangingPunct="1">
              <a:defRPr sz="1400"/>
            </a:lvl1pPr>
          </a:lstStyle>
          <a:p>
            <a:fld id="{AE9C8967-11CB-CE48-81B2-3EAD27BB541C}" type="slidenum">
              <a:rPr lang="en-US"/>
              <a:pPr/>
              <a:t>‹#›</a:t>
            </a:fld>
            <a:endParaRPr lang="en-US"/>
          </a:p>
        </p:txBody>
      </p:sp>
      <p:grpSp>
        <p:nvGrpSpPr>
          <p:cNvPr id="62472" name="Group 3080"/>
          <p:cNvGrpSpPr>
            <a:grpSpLocks/>
          </p:cNvGrpSpPr>
          <p:nvPr/>
        </p:nvGrpSpPr>
        <p:grpSpPr bwMode="auto">
          <a:xfrm>
            <a:off x="4365625" y="1951038"/>
            <a:ext cx="4770438" cy="5062537"/>
            <a:chOff x="2750" y="1229"/>
            <a:chExt cx="3005" cy="3189"/>
          </a:xfrm>
        </p:grpSpPr>
        <p:sp>
          <p:nvSpPr>
            <p:cNvPr id="1761289" name="AutoShape 3081"/>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1761290" name="AutoShape 3082"/>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1761291" name="AutoShape 3083"/>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defRPr/>
              </a:pPr>
              <a:endParaRPr lang="en-US"/>
            </a:p>
          </p:txBody>
        </p:sp>
        <p:sp>
          <p:nvSpPr>
            <p:cNvPr id="1761292" name="AutoShape 3084"/>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1761293" name="AutoShape 3085"/>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grpSp>
          <p:nvGrpSpPr>
            <p:cNvPr id="62478" name="Group 3086"/>
            <p:cNvGrpSpPr>
              <a:grpSpLocks/>
            </p:cNvGrpSpPr>
            <p:nvPr/>
          </p:nvGrpSpPr>
          <p:grpSpPr bwMode="auto">
            <a:xfrm>
              <a:off x="4384" y="2184"/>
              <a:ext cx="402" cy="1198"/>
              <a:chOff x="4384" y="2184"/>
              <a:chExt cx="402" cy="1198"/>
            </a:xfrm>
          </p:grpSpPr>
          <p:sp>
            <p:nvSpPr>
              <p:cNvPr id="1761295" name="Line 3087"/>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761296" name="Line 3088"/>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761297" name="Line 3089"/>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761298" name="Line 3090"/>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grpSp>
        <p:sp>
          <p:nvSpPr>
            <p:cNvPr id="1761299" name="AutoShape 3091"/>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grpSp>
    </p:spTree>
    <p:extLst>
      <p:ext uri="{BB962C8B-B14F-4D97-AF65-F5344CB8AC3E}">
        <p14:creationId xmlns:p14="http://schemas.microsoft.com/office/powerpoint/2010/main" val="845742534"/>
      </p:ext>
    </p:extLst>
  </p:cSld>
  <p:clrMap bg1="dk2" tx1="lt1" bg2="dk1" tx2="lt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Lst>
  <p:transition/>
  <p:txStyles>
    <p:titleStyle>
      <a:lvl1pPr algn="r" rtl="0" eaLnBrk="0" fontAlgn="base" hangingPunct="0">
        <a:lnSpc>
          <a:spcPct val="90000"/>
        </a:lnSpc>
        <a:spcBef>
          <a:spcPct val="0"/>
        </a:spcBef>
        <a:spcAft>
          <a:spcPct val="0"/>
        </a:spcAft>
        <a:defRPr sz="5400">
          <a:solidFill>
            <a:schemeClr val="bg2"/>
          </a:solidFill>
          <a:latin typeface="+mj-lt"/>
          <a:ea typeface="+mj-ea"/>
          <a:cs typeface="ＭＳ Ｐゴシック" charset="-128"/>
        </a:defRPr>
      </a:lvl1pPr>
      <a:lvl2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2pPr>
      <a:lvl3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3pPr>
      <a:lvl4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4pPr>
      <a:lvl5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5pPr>
      <a:lvl6pPr marL="457200" algn="r" rtl="0" fontAlgn="base">
        <a:lnSpc>
          <a:spcPct val="90000"/>
        </a:lnSpc>
        <a:spcBef>
          <a:spcPct val="0"/>
        </a:spcBef>
        <a:spcAft>
          <a:spcPct val="0"/>
        </a:spcAft>
        <a:defRPr sz="5400">
          <a:solidFill>
            <a:schemeClr val="bg2"/>
          </a:solidFill>
          <a:latin typeface="Arial" charset="0"/>
          <a:ea typeface="ＭＳ Ｐゴシック" charset="0"/>
        </a:defRPr>
      </a:lvl6pPr>
      <a:lvl7pPr marL="914400" algn="r" rtl="0" fontAlgn="base">
        <a:lnSpc>
          <a:spcPct val="90000"/>
        </a:lnSpc>
        <a:spcBef>
          <a:spcPct val="0"/>
        </a:spcBef>
        <a:spcAft>
          <a:spcPct val="0"/>
        </a:spcAft>
        <a:defRPr sz="5400">
          <a:solidFill>
            <a:schemeClr val="bg2"/>
          </a:solidFill>
          <a:latin typeface="Arial" charset="0"/>
          <a:ea typeface="ＭＳ Ｐゴシック" charset="0"/>
        </a:defRPr>
      </a:lvl7pPr>
      <a:lvl8pPr marL="1371600" algn="r" rtl="0" fontAlgn="base">
        <a:lnSpc>
          <a:spcPct val="90000"/>
        </a:lnSpc>
        <a:spcBef>
          <a:spcPct val="0"/>
        </a:spcBef>
        <a:spcAft>
          <a:spcPct val="0"/>
        </a:spcAft>
        <a:defRPr sz="5400">
          <a:solidFill>
            <a:schemeClr val="bg2"/>
          </a:solidFill>
          <a:latin typeface="Arial" charset="0"/>
          <a:ea typeface="ＭＳ Ｐゴシック" charset="0"/>
        </a:defRPr>
      </a:lvl8pPr>
      <a:lvl9pPr marL="1828800" algn="r" rtl="0" fontAlgn="base">
        <a:lnSpc>
          <a:spcPct val="90000"/>
        </a:lnSpc>
        <a:spcBef>
          <a:spcPct val="0"/>
        </a:spcBef>
        <a:spcAft>
          <a:spcPct val="0"/>
        </a:spcAft>
        <a:defRPr sz="5400">
          <a:solidFill>
            <a:schemeClr val="bg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u"/>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bg2"/>
        </a:buClr>
        <a:buSzPct val="65000"/>
        <a:buFont typeface="Wingdings" charset="0"/>
        <a:buChar char="n"/>
        <a:defRPr sz="2800">
          <a:solidFill>
            <a:schemeClr val="tx1"/>
          </a:solidFill>
          <a:latin typeface="+mn-lt"/>
          <a:ea typeface="+mn-ea"/>
        </a:defRPr>
      </a:lvl2pPr>
      <a:lvl3pPr marL="1085850" indent="-228600" algn="l" rtl="0" eaLnBrk="0" fontAlgn="base" hangingPunct="0">
        <a:spcBef>
          <a:spcPct val="20000"/>
        </a:spcBef>
        <a:spcAft>
          <a:spcPct val="0"/>
        </a:spcAft>
        <a:buClr>
          <a:schemeClr val="tx2"/>
        </a:buClr>
        <a:buSzPct val="60000"/>
        <a:buFont typeface="Wingdings" charset="0"/>
        <a:buChar char="u"/>
        <a:defRPr sz="2400">
          <a:solidFill>
            <a:schemeClr val="tx1"/>
          </a:solidFill>
          <a:latin typeface="+mn-lt"/>
          <a:ea typeface="+mn-ea"/>
        </a:defRPr>
      </a:lvl3pPr>
      <a:lvl4pPr marL="1428750" indent="-228600" algn="l" rtl="0" eaLnBrk="0" fontAlgn="base" hangingPunct="0">
        <a:spcBef>
          <a:spcPct val="20000"/>
        </a:spcBef>
        <a:spcAft>
          <a:spcPct val="0"/>
        </a:spcAft>
        <a:buClr>
          <a:schemeClr val="bg2"/>
        </a:buClr>
        <a:buSzPct val="70000"/>
        <a:buFont typeface="Wingdings" charset="0"/>
        <a:buChar char="n"/>
        <a:defRPr sz="2000">
          <a:solidFill>
            <a:schemeClr val="tx1"/>
          </a:solidFill>
          <a:latin typeface="+mn-lt"/>
          <a:ea typeface="+mn-ea"/>
        </a:defRPr>
      </a:lvl4pPr>
      <a:lvl5pPr marL="1771650" indent="-228600" algn="l" rtl="0" eaLnBrk="0" fontAlgn="base" hangingPunct="0">
        <a:spcBef>
          <a:spcPct val="20000"/>
        </a:spcBef>
        <a:spcAft>
          <a:spcPct val="0"/>
        </a:spcAft>
        <a:buClr>
          <a:schemeClr val="tx2"/>
        </a:buClr>
        <a:buSzPct val="65000"/>
        <a:buFont typeface="Wingdings" charset="0"/>
        <a:buChar char="u"/>
        <a:defRPr sz="2000">
          <a:solidFill>
            <a:schemeClr val="tx1"/>
          </a:solidFill>
          <a:latin typeface="+mn-lt"/>
          <a:ea typeface="+mn-ea"/>
        </a:defRPr>
      </a:lvl5pPr>
      <a:lvl6pPr marL="22288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6pPr>
      <a:lvl7pPr marL="26860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7pPr>
      <a:lvl8pPr marL="31432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8pPr>
      <a:lvl9pPr marL="36004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9236" name="Rectangle 4"/>
          <p:cNvSpPr>
            <a:spLocks noGrp="1" noChangeArrowheads="1"/>
          </p:cNvSpPr>
          <p:nvPr>
            <p:ph type="dt" sz="half" idx="2"/>
          </p:nvPr>
        </p:nvSpPr>
        <p:spPr bwMode="auto">
          <a:xfrm>
            <a:off x="381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rgbClr val="808080"/>
                </a:solidFill>
                <a:latin typeface="+mn-lt"/>
                <a:ea typeface="ＭＳ Ｐゴシック" charset="0"/>
                <a:cs typeface="ＭＳ Ｐゴシック" charset="0"/>
              </a:defRPr>
            </a:lvl1pPr>
          </a:lstStyle>
          <a:p>
            <a:pPr>
              <a:defRPr/>
            </a:pPr>
            <a:endParaRPr lang="en-US"/>
          </a:p>
        </p:txBody>
      </p:sp>
      <p:sp>
        <p:nvSpPr>
          <p:cNvPr id="1759237" name="Rectangle 5"/>
          <p:cNvSpPr>
            <a:spLocks noGrp="1" noChangeArrowheads="1"/>
          </p:cNvSpPr>
          <p:nvPr>
            <p:ph type="ftr" sz="quarter" idx="3"/>
          </p:nvPr>
        </p:nvSpPr>
        <p:spPr bwMode="auto">
          <a:xfrm>
            <a:off x="3124200" y="6015038"/>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808080"/>
                </a:solidFill>
                <a:latin typeface="+mn-lt"/>
                <a:ea typeface="ＭＳ Ｐゴシック" charset="0"/>
                <a:cs typeface="ＭＳ Ｐゴシック" charset="0"/>
              </a:defRPr>
            </a:lvl1pPr>
          </a:lstStyle>
          <a:p>
            <a:pPr>
              <a:defRPr/>
            </a:pPr>
            <a:endParaRPr lang="en-US"/>
          </a:p>
        </p:txBody>
      </p:sp>
      <p:sp>
        <p:nvSpPr>
          <p:cNvPr id="1759238" name="Rectangle 6"/>
          <p:cNvSpPr>
            <a:spLocks noGrp="1" noChangeArrowheads="1"/>
          </p:cNvSpPr>
          <p:nvPr>
            <p:ph type="sldNum" sz="quarter" idx="4"/>
          </p:nvPr>
        </p:nvSpPr>
        <p:spPr bwMode="auto">
          <a:xfrm>
            <a:off x="6858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rgbClr val="808080"/>
                </a:solidFill>
                <a:latin typeface="Helvetica" charset="0"/>
              </a:defRPr>
            </a:lvl1pPr>
          </a:lstStyle>
          <a:p>
            <a:fld id="{C64C3BE7-F43B-E24B-87A8-45292F5EC62B}" type="slidenum">
              <a:rPr lang="en-US"/>
              <a:pPr/>
              <a:t>‹#›</a:t>
            </a:fld>
            <a:endParaRPr lang="en-US"/>
          </a:p>
        </p:txBody>
      </p:sp>
      <p:grpSp>
        <p:nvGrpSpPr>
          <p:cNvPr id="74759" name="Group 7"/>
          <p:cNvGrpSpPr>
            <a:grpSpLocks/>
          </p:cNvGrpSpPr>
          <p:nvPr/>
        </p:nvGrpSpPr>
        <p:grpSpPr bwMode="auto">
          <a:xfrm>
            <a:off x="177800" y="230188"/>
            <a:ext cx="203200" cy="6503987"/>
            <a:chOff x="112" y="145"/>
            <a:chExt cx="128" cy="4097"/>
          </a:xfrm>
        </p:grpSpPr>
        <p:sp>
          <p:nvSpPr>
            <p:cNvPr id="1759240"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solidFill>
                  <a:srgbClr val="F8F8F8"/>
                </a:solidFill>
              </a:endParaRPr>
            </a:p>
          </p:txBody>
        </p:sp>
        <p:sp>
          <p:nvSpPr>
            <p:cNvPr id="1759241"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solidFill>
                  <a:srgbClr val="F8F8F8"/>
                </a:solidFill>
                <a:latin typeface="Times New Roman" charset="0"/>
              </a:endParaRPr>
            </a:p>
          </p:txBody>
        </p:sp>
      </p:grpSp>
      <p:grpSp>
        <p:nvGrpSpPr>
          <p:cNvPr id="74760" name="Group 10"/>
          <p:cNvGrpSpPr>
            <a:grpSpLocks/>
          </p:cNvGrpSpPr>
          <p:nvPr/>
        </p:nvGrpSpPr>
        <p:grpSpPr bwMode="auto">
          <a:xfrm>
            <a:off x="8793163" y="220663"/>
            <a:ext cx="198437" cy="6408737"/>
            <a:chOff x="5539" y="139"/>
            <a:chExt cx="125" cy="4037"/>
          </a:xfrm>
        </p:grpSpPr>
        <p:sp>
          <p:nvSpPr>
            <p:cNvPr id="1759243"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solidFill>
                  <a:srgbClr val="F8F8F8"/>
                </a:solidFill>
              </a:endParaRPr>
            </a:p>
          </p:txBody>
        </p:sp>
        <p:sp>
          <p:nvSpPr>
            <p:cNvPr id="1759244"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solidFill>
                  <a:srgbClr val="F8F8F8"/>
                </a:solidFill>
              </a:endParaRPr>
            </a:p>
          </p:txBody>
        </p:sp>
      </p:grpSp>
      <p:grpSp>
        <p:nvGrpSpPr>
          <p:cNvPr id="74761" name="Group 13"/>
          <p:cNvGrpSpPr>
            <a:grpSpLocks/>
          </p:cNvGrpSpPr>
          <p:nvPr/>
        </p:nvGrpSpPr>
        <p:grpSpPr bwMode="auto">
          <a:xfrm>
            <a:off x="412750" y="6477000"/>
            <a:ext cx="8686800" cy="228600"/>
            <a:chOff x="260" y="4080"/>
            <a:chExt cx="5472" cy="144"/>
          </a:xfrm>
        </p:grpSpPr>
        <p:sp>
          <p:nvSpPr>
            <p:cNvPr id="1759246"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solidFill>
                  <a:srgbClr val="F8F8F8"/>
                </a:solidFill>
              </a:endParaRPr>
            </a:p>
          </p:txBody>
        </p:sp>
        <p:sp>
          <p:nvSpPr>
            <p:cNvPr id="1759247"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solidFill>
                  <a:srgbClr val="F8F8F8"/>
                </a:solidFill>
              </a:endParaRPr>
            </a:p>
          </p:txBody>
        </p:sp>
      </p:grpSp>
      <p:grpSp>
        <p:nvGrpSpPr>
          <p:cNvPr id="74762" name="Group 16"/>
          <p:cNvGrpSpPr>
            <a:grpSpLocks/>
          </p:cNvGrpSpPr>
          <p:nvPr/>
        </p:nvGrpSpPr>
        <p:grpSpPr bwMode="auto">
          <a:xfrm>
            <a:off x="76200" y="176213"/>
            <a:ext cx="8745538" cy="161925"/>
            <a:chOff x="48" y="111"/>
            <a:chExt cx="5509" cy="102"/>
          </a:xfrm>
        </p:grpSpPr>
        <p:sp>
          <p:nvSpPr>
            <p:cNvPr id="1759249"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759250"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grpSp>
        <p:nvGrpSpPr>
          <p:cNvPr id="6" name="Group 19"/>
          <p:cNvGrpSpPr>
            <a:grpSpLocks/>
          </p:cNvGrpSpPr>
          <p:nvPr/>
        </p:nvGrpSpPr>
        <p:grpSpPr bwMode="auto">
          <a:xfrm>
            <a:off x="71438" y="176213"/>
            <a:ext cx="8745537" cy="161925"/>
            <a:chOff x="48" y="111"/>
            <a:chExt cx="5509" cy="102"/>
          </a:xfrm>
        </p:grpSpPr>
        <p:sp>
          <p:nvSpPr>
            <p:cNvPr id="1759252"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759253"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spTree>
    <p:extLst>
      <p:ext uri="{BB962C8B-B14F-4D97-AF65-F5344CB8AC3E}">
        <p14:creationId xmlns:p14="http://schemas.microsoft.com/office/powerpoint/2010/main" val="1033373763"/>
      </p:ext>
    </p:extLst>
  </p:cSld>
  <p:clrMap bg1="dk2" tx1="lt1" bg2="dk1" tx2="lt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mj-ea"/>
          <a:cs typeface="ＭＳ Ｐゴシック" charset="-128"/>
        </a:defRPr>
      </a:lvl1pPr>
      <a:lvl2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2pPr>
      <a:lvl3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3pPr>
      <a:lvl4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4pPr>
      <a:lvl5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5pPr>
      <a:lvl6pPr marL="457200" algn="l" rtl="0" fontAlgn="base">
        <a:spcBef>
          <a:spcPct val="0"/>
        </a:spcBef>
        <a:spcAft>
          <a:spcPct val="0"/>
        </a:spcAft>
        <a:defRPr sz="3600">
          <a:solidFill>
            <a:schemeClr val="tx2"/>
          </a:solidFill>
          <a:latin typeface="Helvetica" charset="0"/>
          <a:ea typeface="ＭＳ Ｐゴシック" charset="0"/>
        </a:defRPr>
      </a:lvl6pPr>
      <a:lvl7pPr marL="914400" algn="l" rtl="0" fontAlgn="base">
        <a:spcBef>
          <a:spcPct val="0"/>
        </a:spcBef>
        <a:spcAft>
          <a:spcPct val="0"/>
        </a:spcAft>
        <a:defRPr sz="3600">
          <a:solidFill>
            <a:schemeClr val="tx2"/>
          </a:solidFill>
          <a:latin typeface="Helvetica" charset="0"/>
          <a:ea typeface="ＭＳ Ｐゴシック" charset="0"/>
        </a:defRPr>
      </a:lvl7pPr>
      <a:lvl8pPr marL="1371600" algn="l" rtl="0" fontAlgn="base">
        <a:spcBef>
          <a:spcPct val="0"/>
        </a:spcBef>
        <a:spcAft>
          <a:spcPct val="0"/>
        </a:spcAft>
        <a:defRPr sz="3600">
          <a:solidFill>
            <a:schemeClr val="tx2"/>
          </a:solidFill>
          <a:latin typeface="Helvetica" charset="0"/>
          <a:ea typeface="ＭＳ Ｐゴシック" charset="0"/>
        </a:defRPr>
      </a:lvl8pPr>
      <a:lvl9pPr marL="1828800" algn="l" rtl="0" fontAlgn="base">
        <a:spcBef>
          <a:spcPct val="0"/>
        </a:spcBef>
        <a:spcAft>
          <a:spcPct val="0"/>
        </a:spcAft>
        <a:defRPr sz="3600">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9236" name="Rectangle 4"/>
          <p:cNvSpPr>
            <a:spLocks noGrp="1" noChangeArrowheads="1"/>
          </p:cNvSpPr>
          <p:nvPr>
            <p:ph type="dt" sz="half" idx="2"/>
          </p:nvPr>
        </p:nvSpPr>
        <p:spPr bwMode="auto">
          <a:xfrm>
            <a:off x="381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chemeClr val="bg2"/>
                </a:solidFill>
                <a:latin typeface="+mn-lt"/>
                <a:ea typeface="ＭＳ Ｐゴシック" charset="0"/>
                <a:cs typeface="ＭＳ Ｐゴシック" charset="0"/>
              </a:defRPr>
            </a:lvl1pPr>
          </a:lstStyle>
          <a:p>
            <a:pPr>
              <a:defRPr/>
            </a:pPr>
            <a:endParaRPr lang="en-US"/>
          </a:p>
        </p:txBody>
      </p:sp>
      <p:sp>
        <p:nvSpPr>
          <p:cNvPr id="1759237" name="Rectangle 5"/>
          <p:cNvSpPr>
            <a:spLocks noGrp="1" noChangeArrowheads="1"/>
          </p:cNvSpPr>
          <p:nvPr>
            <p:ph type="ftr" sz="quarter" idx="3"/>
          </p:nvPr>
        </p:nvSpPr>
        <p:spPr bwMode="auto">
          <a:xfrm>
            <a:off x="3124200" y="6015038"/>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bg2"/>
                </a:solidFill>
                <a:latin typeface="+mn-lt"/>
                <a:ea typeface="ＭＳ Ｐゴシック" charset="0"/>
                <a:cs typeface="ＭＳ Ｐゴシック" charset="0"/>
              </a:defRPr>
            </a:lvl1pPr>
          </a:lstStyle>
          <a:p>
            <a:pPr>
              <a:defRPr/>
            </a:pPr>
            <a:endParaRPr lang="en-US"/>
          </a:p>
        </p:txBody>
      </p:sp>
      <p:sp>
        <p:nvSpPr>
          <p:cNvPr id="1759238" name="Rectangle 6"/>
          <p:cNvSpPr>
            <a:spLocks noGrp="1" noChangeArrowheads="1"/>
          </p:cNvSpPr>
          <p:nvPr>
            <p:ph type="sldNum" sz="quarter" idx="4"/>
          </p:nvPr>
        </p:nvSpPr>
        <p:spPr bwMode="auto">
          <a:xfrm>
            <a:off x="6858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bg2"/>
                </a:solidFill>
                <a:latin typeface="Helvetica" charset="0"/>
              </a:defRPr>
            </a:lvl1pPr>
          </a:lstStyle>
          <a:p>
            <a:fld id="{A4901A13-D5D1-714E-8A82-61D09734DF9E}" type="slidenum">
              <a:rPr lang="en-US"/>
              <a:pPr/>
              <a:t>‹#›</a:t>
            </a:fld>
            <a:endParaRPr lang="en-US"/>
          </a:p>
        </p:txBody>
      </p:sp>
      <p:grpSp>
        <p:nvGrpSpPr>
          <p:cNvPr id="50183" name="Group 7"/>
          <p:cNvGrpSpPr>
            <a:grpSpLocks/>
          </p:cNvGrpSpPr>
          <p:nvPr/>
        </p:nvGrpSpPr>
        <p:grpSpPr bwMode="auto">
          <a:xfrm>
            <a:off x="177800" y="230188"/>
            <a:ext cx="203200" cy="6503987"/>
            <a:chOff x="112" y="145"/>
            <a:chExt cx="128" cy="4097"/>
          </a:xfrm>
        </p:grpSpPr>
        <p:sp>
          <p:nvSpPr>
            <p:cNvPr id="1759240"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p>
          </p:txBody>
        </p:sp>
        <p:sp>
          <p:nvSpPr>
            <p:cNvPr id="1759241"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latin typeface="Times New Roman" charset="0"/>
              </a:endParaRPr>
            </a:p>
          </p:txBody>
        </p:sp>
      </p:grpSp>
      <p:grpSp>
        <p:nvGrpSpPr>
          <p:cNvPr id="50184" name="Group 10"/>
          <p:cNvGrpSpPr>
            <a:grpSpLocks/>
          </p:cNvGrpSpPr>
          <p:nvPr/>
        </p:nvGrpSpPr>
        <p:grpSpPr bwMode="auto">
          <a:xfrm>
            <a:off x="8793163" y="220663"/>
            <a:ext cx="198437" cy="6408737"/>
            <a:chOff x="5539" y="139"/>
            <a:chExt cx="125" cy="4037"/>
          </a:xfrm>
        </p:grpSpPr>
        <p:sp>
          <p:nvSpPr>
            <p:cNvPr id="1759243"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p>
          </p:txBody>
        </p:sp>
        <p:sp>
          <p:nvSpPr>
            <p:cNvPr id="1759244"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p>
          </p:txBody>
        </p:sp>
      </p:grpSp>
      <p:grpSp>
        <p:nvGrpSpPr>
          <p:cNvPr id="50185" name="Group 13"/>
          <p:cNvGrpSpPr>
            <a:grpSpLocks/>
          </p:cNvGrpSpPr>
          <p:nvPr/>
        </p:nvGrpSpPr>
        <p:grpSpPr bwMode="auto">
          <a:xfrm>
            <a:off x="412750" y="6477000"/>
            <a:ext cx="8686800" cy="228600"/>
            <a:chOff x="260" y="4080"/>
            <a:chExt cx="5472" cy="144"/>
          </a:xfrm>
        </p:grpSpPr>
        <p:sp>
          <p:nvSpPr>
            <p:cNvPr id="1759246"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p>
          </p:txBody>
        </p:sp>
        <p:sp>
          <p:nvSpPr>
            <p:cNvPr id="1759247"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p>
          </p:txBody>
        </p:sp>
      </p:grpSp>
      <p:grpSp>
        <p:nvGrpSpPr>
          <p:cNvPr id="50186" name="Group 16"/>
          <p:cNvGrpSpPr>
            <a:grpSpLocks/>
          </p:cNvGrpSpPr>
          <p:nvPr/>
        </p:nvGrpSpPr>
        <p:grpSpPr bwMode="auto">
          <a:xfrm>
            <a:off x="76200" y="176213"/>
            <a:ext cx="8745538" cy="161925"/>
            <a:chOff x="48" y="111"/>
            <a:chExt cx="5509" cy="102"/>
          </a:xfrm>
        </p:grpSpPr>
        <p:sp>
          <p:nvSpPr>
            <p:cNvPr id="1759249"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759250"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grpSp>
        <p:nvGrpSpPr>
          <p:cNvPr id="6" name="Group 19"/>
          <p:cNvGrpSpPr>
            <a:grpSpLocks/>
          </p:cNvGrpSpPr>
          <p:nvPr/>
        </p:nvGrpSpPr>
        <p:grpSpPr bwMode="auto">
          <a:xfrm>
            <a:off x="71438" y="176213"/>
            <a:ext cx="8745537" cy="161925"/>
            <a:chOff x="48" y="111"/>
            <a:chExt cx="5509" cy="102"/>
          </a:xfrm>
        </p:grpSpPr>
        <p:sp>
          <p:nvSpPr>
            <p:cNvPr id="1759252"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759253"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spTree>
    <p:extLst>
      <p:ext uri="{BB962C8B-B14F-4D97-AF65-F5344CB8AC3E}">
        <p14:creationId xmlns:p14="http://schemas.microsoft.com/office/powerpoint/2010/main" val="317518525"/>
      </p:ext>
    </p:extLst>
  </p:cSld>
  <p:clrMap bg1="dk2" tx1="lt1" bg2="dk1" tx2="lt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mj-ea"/>
          <a:cs typeface="ＭＳ Ｐゴシック" charset="-128"/>
        </a:defRPr>
      </a:lvl1pPr>
      <a:lvl2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2pPr>
      <a:lvl3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3pPr>
      <a:lvl4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4pPr>
      <a:lvl5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5pPr>
      <a:lvl6pPr marL="457200" algn="l" rtl="0" fontAlgn="base">
        <a:spcBef>
          <a:spcPct val="0"/>
        </a:spcBef>
        <a:spcAft>
          <a:spcPct val="0"/>
        </a:spcAft>
        <a:defRPr sz="3600">
          <a:solidFill>
            <a:schemeClr val="tx2"/>
          </a:solidFill>
          <a:latin typeface="Helvetica" charset="0"/>
          <a:ea typeface="ＭＳ Ｐゴシック" charset="0"/>
        </a:defRPr>
      </a:lvl6pPr>
      <a:lvl7pPr marL="914400" algn="l" rtl="0" fontAlgn="base">
        <a:spcBef>
          <a:spcPct val="0"/>
        </a:spcBef>
        <a:spcAft>
          <a:spcPct val="0"/>
        </a:spcAft>
        <a:defRPr sz="3600">
          <a:solidFill>
            <a:schemeClr val="tx2"/>
          </a:solidFill>
          <a:latin typeface="Helvetica" charset="0"/>
          <a:ea typeface="ＭＳ Ｐゴシック" charset="0"/>
        </a:defRPr>
      </a:lvl7pPr>
      <a:lvl8pPr marL="1371600" algn="l" rtl="0" fontAlgn="base">
        <a:spcBef>
          <a:spcPct val="0"/>
        </a:spcBef>
        <a:spcAft>
          <a:spcPct val="0"/>
        </a:spcAft>
        <a:defRPr sz="3600">
          <a:solidFill>
            <a:schemeClr val="tx2"/>
          </a:solidFill>
          <a:latin typeface="Helvetica" charset="0"/>
          <a:ea typeface="ＭＳ Ｐゴシック" charset="0"/>
        </a:defRPr>
      </a:lvl8pPr>
      <a:lvl9pPr marL="1828800" algn="l" rtl="0" fontAlgn="base">
        <a:spcBef>
          <a:spcPct val="0"/>
        </a:spcBef>
        <a:spcAft>
          <a:spcPct val="0"/>
        </a:spcAft>
        <a:defRPr sz="3600">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defRPr>
            </a:lvl1pPr>
          </a:lstStyle>
          <a:p>
            <a:r>
              <a:rPr lang="en-US"/>
              <a:t>Source</a:t>
            </a:r>
            <a:endParaRPr lang="en-US" sz="1400"/>
          </a:p>
        </p:txBody>
      </p:sp>
    </p:spTree>
    <p:extLst>
      <p:ext uri="{BB962C8B-B14F-4D97-AF65-F5344CB8AC3E}">
        <p14:creationId xmlns:p14="http://schemas.microsoft.com/office/powerpoint/2010/main" val="1930118471"/>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fld id="{59B1E9D0-893D-494C-8450-52168ADC6BED}" type="slidenum">
              <a:rPr lang="en-US"/>
              <a:pPr/>
              <a:t>‹#›</a:t>
            </a:fld>
            <a:endParaRPr lang="en-US"/>
          </a:p>
        </p:txBody>
      </p:sp>
    </p:spTree>
    <p:extLst>
      <p:ext uri="{BB962C8B-B14F-4D97-AF65-F5344CB8AC3E}">
        <p14:creationId xmlns:p14="http://schemas.microsoft.com/office/powerpoint/2010/main" val="221204987"/>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4231020570"/>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99C87398-32F5-CB40-9649-14EDCCBACF7F}" type="slidenum">
              <a:rPr lang="en-US"/>
              <a:pPr/>
              <a:t>‹#›</a:t>
            </a:fld>
            <a:endParaRPr lang="en-US"/>
          </a:p>
        </p:txBody>
      </p:sp>
    </p:spTree>
    <p:extLst>
      <p:ext uri="{BB962C8B-B14F-4D97-AF65-F5344CB8AC3E}">
        <p14:creationId xmlns:p14="http://schemas.microsoft.com/office/powerpoint/2010/main" val="2486363616"/>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59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3CEBC186-DFF5-5945-9455-288EDB9219AA}" type="slidenum">
              <a:rPr lang="en-US"/>
              <a:pPr/>
              <a:t>‹#›</a:t>
            </a:fld>
            <a:endParaRPr lang="en-US"/>
          </a:p>
        </p:txBody>
      </p:sp>
    </p:spTree>
    <p:extLst>
      <p:ext uri="{BB962C8B-B14F-4D97-AF65-F5344CB8AC3E}">
        <p14:creationId xmlns:p14="http://schemas.microsoft.com/office/powerpoint/2010/main" val="2960287325"/>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752600"/>
            <a:ext cx="7848600" cy="442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3572" name="Rectangle 4"/>
          <p:cNvSpPr>
            <a:spLocks noGrp="1" noChangeArrowheads="1"/>
          </p:cNvSpPr>
          <p:nvPr>
            <p:ph type="dt" sz="half" idx="2"/>
          </p:nvPr>
        </p:nvSpPr>
        <p:spPr bwMode="auto">
          <a:xfrm>
            <a:off x="685800" y="6400800"/>
            <a:ext cx="2225675"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eaLnBrk="1" hangingPunct="1">
              <a:defRPr sz="1400" b="1">
                <a:solidFill>
                  <a:schemeClr val="bg2"/>
                </a:solidFill>
                <a:ea typeface="ＭＳ Ｐゴシック" charset="0"/>
                <a:cs typeface="ＭＳ Ｐゴシック" charset="0"/>
              </a:defRPr>
            </a:lvl1pPr>
          </a:lstStyle>
          <a:p>
            <a:pPr>
              <a:defRPr/>
            </a:pPr>
            <a:endParaRPr lang="en-US"/>
          </a:p>
        </p:txBody>
      </p:sp>
      <p:sp>
        <p:nvSpPr>
          <p:cNvPr id="1773573" name="Rectangle 5"/>
          <p:cNvSpPr>
            <a:spLocks noGrp="1" noChangeArrowheads="1"/>
          </p:cNvSpPr>
          <p:nvPr>
            <p:ph type="ftr" sz="quarter" idx="3"/>
          </p:nvPr>
        </p:nvSpPr>
        <p:spPr bwMode="auto">
          <a:xfrm>
            <a:off x="3009900" y="6400800"/>
            <a:ext cx="3390900"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algn="ctr" eaLnBrk="1" hangingPunct="1">
              <a:defRPr sz="1400" b="1">
                <a:solidFill>
                  <a:schemeClr val="bg2"/>
                </a:solidFill>
                <a:ea typeface="ＭＳ Ｐゴシック" charset="0"/>
                <a:cs typeface="ＭＳ Ｐゴシック" charset="0"/>
              </a:defRPr>
            </a:lvl1pPr>
          </a:lstStyle>
          <a:p>
            <a:pPr>
              <a:defRPr/>
            </a:pPr>
            <a:endParaRPr lang="en-US"/>
          </a:p>
        </p:txBody>
      </p:sp>
      <p:sp>
        <p:nvSpPr>
          <p:cNvPr id="1773574" name="Rectangle 6"/>
          <p:cNvSpPr>
            <a:spLocks noGrp="1" noChangeArrowheads="1"/>
          </p:cNvSpPr>
          <p:nvPr>
            <p:ph type="sldNum" sz="quarter" idx="4"/>
          </p:nvPr>
        </p:nvSpPr>
        <p:spPr bwMode="auto">
          <a:xfrm>
            <a:off x="6553200" y="6400800"/>
            <a:ext cx="2001838"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algn="r" eaLnBrk="1" hangingPunct="1">
              <a:defRPr sz="1400" b="1">
                <a:solidFill>
                  <a:schemeClr val="bg2"/>
                </a:solidFill>
              </a:defRPr>
            </a:lvl1pPr>
          </a:lstStyle>
          <a:p>
            <a:fld id="{D09A5A94-B4AE-AE44-AEEE-1D2726C39F81}" type="slidenum">
              <a:rPr lang="en-US"/>
              <a:pPr/>
              <a:t>‹#›</a:t>
            </a:fld>
            <a:endParaRPr lang="en-US"/>
          </a:p>
        </p:txBody>
      </p:sp>
    </p:spTree>
    <p:extLst>
      <p:ext uri="{BB962C8B-B14F-4D97-AF65-F5344CB8AC3E}">
        <p14:creationId xmlns:p14="http://schemas.microsoft.com/office/powerpoint/2010/main" val="708939206"/>
      </p:ext>
    </p:extLst>
  </p:cSld>
  <p:clrMap bg1="dk2" tx1="lt1" bg2="dk1" tx2="lt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xStyles>
    <p:titleStyle>
      <a:lvl1pPr algn="l" rtl="0" eaLnBrk="0" fontAlgn="base" hangingPunct="0">
        <a:lnSpc>
          <a:spcPct val="90000"/>
        </a:lnSpc>
        <a:spcBef>
          <a:spcPct val="20000"/>
        </a:spcBef>
        <a:spcAft>
          <a:spcPct val="0"/>
        </a:spcAft>
        <a:defRPr kumimoji="1" sz="4400">
          <a:solidFill>
            <a:schemeClr val="tx2"/>
          </a:solidFill>
          <a:latin typeface="+mj-lt"/>
          <a:ea typeface="+mj-ea"/>
          <a:cs typeface="ＭＳ Ｐゴシック" charset="-128"/>
        </a:defRPr>
      </a:lvl1pPr>
      <a:lvl2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2pPr>
      <a:lvl3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3pPr>
      <a:lvl4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4pPr>
      <a:lvl5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5pPr>
      <a:lvl6pPr marL="4572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6pPr>
      <a:lvl7pPr marL="9144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7pPr>
      <a:lvl8pPr marL="13716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8pPr>
      <a:lvl9pPr marL="18288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Clr>
          <a:schemeClr val="tx2"/>
        </a:buClr>
        <a:buSzPct val="65000"/>
        <a:buFont typeface="Wingdings" charset="0"/>
        <a:buChar char="l"/>
        <a:defRPr kumimoji="1" sz="3200">
          <a:solidFill>
            <a:schemeClr val="tx1"/>
          </a:solidFill>
          <a:latin typeface="+mn-lt"/>
          <a:ea typeface="+mn-ea"/>
          <a:cs typeface="ＭＳ Ｐゴシック" charset="-128"/>
        </a:defRPr>
      </a:lvl1pPr>
      <a:lvl2pPr marL="742950" indent="-285750" algn="l" rtl="0" eaLnBrk="0" fontAlgn="base" hangingPunct="0">
        <a:lnSpc>
          <a:spcPct val="90000"/>
        </a:lnSpc>
        <a:spcBef>
          <a:spcPct val="20000"/>
        </a:spcBef>
        <a:spcAft>
          <a:spcPct val="0"/>
        </a:spcAft>
        <a:buClr>
          <a:schemeClr val="tx2"/>
        </a:buClr>
        <a:buSzPct val="65000"/>
        <a:buFont typeface="Wingdings" charset="0"/>
        <a:buChar char="l"/>
        <a:defRPr kumimoji="1" sz="2800">
          <a:solidFill>
            <a:schemeClr val="tx1"/>
          </a:solidFill>
          <a:latin typeface="+mn-lt"/>
          <a:ea typeface="+mn-ea"/>
        </a:defRPr>
      </a:lvl2pPr>
      <a:lvl3pPr marL="1143000" indent="-228600" algn="l" rtl="0" eaLnBrk="0" fontAlgn="base" hangingPunct="0">
        <a:lnSpc>
          <a:spcPct val="90000"/>
        </a:lnSpc>
        <a:spcBef>
          <a:spcPct val="20000"/>
        </a:spcBef>
        <a:spcAft>
          <a:spcPct val="0"/>
        </a:spcAft>
        <a:buClr>
          <a:schemeClr val="tx2"/>
        </a:buClr>
        <a:buSzPct val="65000"/>
        <a:buFont typeface="Wingdings" charset="0"/>
        <a:buChar char="l"/>
        <a:defRPr kumimoji="1" sz="2400">
          <a:solidFill>
            <a:schemeClr val="tx1"/>
          </a:solidFill>
          <a:latin typeface="+mn-lt"/>
          <a:ea typeface="+mn-ea"/>
        </a:defRPr>
      </a:lvl3pPr>
      <a:lvl4pPr marL="1600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4pPr>
      <a:lvl5pPr marL="20574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5pPr>
      <a:lvl6pPr marL="25146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6pPr>
      <a:lvl7pPr marL="29718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7pPr>
      <a:lvl8pPr marL="34290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8pPr>
      <a:lvl9pPr marL="3886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08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solidFill>
                  <a:srgbClr val="FFFFFF"/>
                </a:solidFill>
              </a:defRPr>
            </a:lvl1pPr>
          </a:lstStyle>
          <a:p>
            <a:pPr>
              <a:defRPr/>
            </a:pPr>
            <a:fld id="{CBCD4914-FF6F-BB4A-83FE-EB42D331D2F6}" type="slidenum">
              <a:rPr lang="en-US"/>
              <a:pPr>
                <a:defRPr/>
              </a:pPr>
              <a:t>‹#›</a:t>
            </a:fld>
            <a:endParaRPr lang="en-US"/>
          </a:p>
        </p:txBody>
      </p:sp>
      <p:sp>
        <p:nvSpPr>
          <p:cNvPr id="1208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6845500"/>
      </p:ext>
    </p:extLst>
  </p:cSld>
  <p:clrMap bg1="dk2" tx1="lt1" bg2="dk1" tx2="lt2" accent1="accent1" accent2="accent2" accent3="accent3" accent4="accent4" accent5="accent5" accent6="accent6" hlink="hlink" folHlink="folHlink"/>
  <p:sldLayoutIdLst>
    <p:sldLayoutId id="214748405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39354" indent="-28437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37471" indent="-227503"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2476" indent="-227503"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47459" indent="-227503"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67" tIns="32897" rIns="63267" bIns="32897"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1"/>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67" tIns="32897" rIns="63267" bIns="32897"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a:solidFill>
                  <a:srgbClr val="000000"/>
                </a:solidFill>
              </a:defRPr>
            </a:lvl1pPr>
          </a:lstStyle>
          <a:p>
            <a:pPr algn="l" defTabSz="32139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9"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a:solidFill>
                  <a:srgbClr val="000000"/>
                </a:solidFill>
              </a:defRPr>
            </a:lvl1pPr>
          </a:lstStyle>
          <a:p>
            <a:pPr algn="l" defTabSz="32139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a:solidFill>
                  <a:srgbClr val="000000"/>
                </a:solidFill>
              </a:defRPr>
            </a:lvl1pPr>
          </a:lstStyle>
          <a:p>
            <a:pPr algn="l" defTabSz="321391" eaLnBrk="0" hangingPunct="0">
              <a:buSzPct val="100000"/>
            </a:pPr>
            <a:fld id="{C748B40F-A5D4-3142-9507-2A12DDF39390}" type="slidenum">
              <a:rPr lang="en-US" sz="1800" smtClean="0">
                <a:latin typeface="Arial" charset="0"/>
                <a:cs typeface="DejaVu Sans" charset="0"/>
              </a:rPr>
              <a:pPr algn="l" defTabSz="32139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690964445"/>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Lst>
  <p:txStyles>
    <p:titleStyle>
      <a:lvl1pPr algn="ctr" defTabSz="32139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43" indent="-241043" algn="l" defTabSz="32139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260" indent="-200869" algn="l" defTabSz="32139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478" indent="-160696" algn="l" defTabSz="32139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870"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262"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654"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043"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437"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829"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91" rtl="0" eaLnBrk="1" latinLnBrk="0" hangingPunct="1">
        <a:defRPr sz="1300" kern="1200">
          <a:solidFill>
            <a:schemeClr val="tx1"/>
          </a:solidFill>
          <a:latin typeface="+mn-lt"/>
          <a:ea typeface="+mn-ea"/>
          <a:cs typeface="+mn-cs"/>
        </a:defRPr>
      </a:lvl1pPr>
      <a:lvl2pPr marL="321391" algn="l" defTabSz="321391" rtl="0" eaLnBrk="1" latinLnBrk="0" hangingPunct="1">
        <a:defRPr sz="1300" kern="1200">
          <a:solidFill>
            <a:schemeClr val="tx1"/>
          </a:solidFill>
          <a:latin typeface="+mn-lt"/>
          <a:ea typeface="+mn-ea"/>
          <a:cs typeface="+mn-cs"/>
        </a:defRPr>
      </a:lvl2pPr>
      <a:lvl3pPr marL="642782" algn="l" defTabSz="321391" rtl="0" eaLnBrk="1" latinLnBrk="0" hangingPunct="1">
        <a:defRPr sz="1300" kern="1200">
          <a:solidFill>
            <a:schemeClr val="tx1"/>
          </a:solidFill>
          <a:latin typeface="+mn-lt"/>
          <a:ea typeface="+mn-ea"/>
          <a:cs typeface="+mn-cs"/>
        </a:defRPr>
      </a:lvl3pPr>
      <a:lvl4pPr marL="964174" algn="l" defTabSz="321391" rtl="0" eaLnBrk="1" latinLnBrk="0" hangingPunct="1">
        <a:defRPr sz="1300" kern="1200">
          <a:solidFill>
            <a:schemeClr val="tx1"/>
          </a:solidFill>
          <a:latin typeface="+mn-lt"/>
          <a:ea typeface="+mn-ea"/>
          <a:cs typeface="+mn-cs"/>
        </a:defRPr>
      </a:lvl4pPr>
      <a:lvl5pPr marL="1285564" algn="l" defTabSz="321391" rtl="0" eaLnBrk="1" latinLnBrk="0" hangingPunct="1">
        <a:defRPr sz="1300" kern="1200">
          <a:solidFill>
            <a:schemeClr val="tx1"/>
          </a:solidFill>
          <a:latin typeface="+mn-lt"/>
          <a:ea typeface="+mn-ea"/>
          <a:cs typeface="+mn-cs"/>
        </a:defRPr>
      </a:lvl5pPr>
      <a:lvl6pPr marL="1606956" algn="l" defTabSz="321391" rtl="0" eaLnBrk="1" latinLnBrk="0" hangingPunct="1">
        <a:defRPr sz="1300" kern="1200">
          <a:solidFill>
            <a:schemeClr val="tx1"/>
          </a:solidFill>
          <a:latin typeface="+mn-lt"/>
          <a:ea typeface="+mn-ea"/>
          <a:cs typeface="+mn-cs"/>
        </a:defRPr>
      </a:lvl6pPr>
      <a:lvl7pPr marL="1928348" algn="l" defTabSz="321391" rtl="0" eaLnBrk="1" latinLnBrk="0" hangingPunct="1">
        <a:defRPr sz="1300" kern="1200">
          <a:solidFill>
            <a:schemeClr val="tx1"/>
          </a:solidFill>
          <a:latin typeface="+mn-lt"/>
          <a:ea typeface="+mn-ea"/>
          <a:cs typeface="+mn-cs"/>
        </a:defRPr>
      </a:lvl7pPr>
      <a:lvl8pPr marL="2249741" algn="l" defTabSz="321391" rtl="0" eaLnBrk="1" latinLnBrk="0" hangingPunct="1">
        <a:defRPr sz="1300" kern="1200">
          <a:solidFill>
            <a:schemeClr val="tx1"/>
          </a:solidFill>
          <a:latin typeface="+mn-lt"/>
          <a:ea typeface="+mn-ea"/>
          <a:cs typeface="+mn-cs"/>
        </a:defRPr>
      </a:lvl8pPr>
      <a:lvl9pPr marL="2571128" algn="l" defTabSz="321391" rtl="0" eaLnBrk="1" latinLnBrk="0" hangingPunct="1">
        <a:defRPr sz="13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58121170"/>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 id="2147484079" r:id="rId12"/>
    <p:sldLayoutId id="214748408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96D4467B-B8A6-E544-A8C2-4291A743EC9F}" type="slidenum">
              <a:rPr lang="en-GB"/>
              <a:pPr defTabSz="449263" eaLnBrk="1" hangingPunct="1">
                <a:defRPr/>
              </a:pPr>
              <a:t>‹#›</a:t>
            </a:fld>
            <a:endParaRPr lang="en-GB"/>
          </a:p>
        </p:txBody>
      </p:sp>
    </p:spTree>
    <p:extLst>
      <p:ext uri="{BB962C8B-B14F-4D97-AF65-F5344CB8AC3E}">
        <p14:creationId xmlns:p14="http://schemas.microsoft.com/office/powerpoint/2010/main" val="1155292028"/>
      </p:ext>
    </p:extLst>
  </p:cSld>
  <p:clrMap bg1="lt1" tx1="dk1" bg2="lt2" tx2="dk2" accent1="accent1" accent2="accent2" accent3="accent3" accent4="accent4" accent5="accent5" accent6="accent6" hlink="hlink" folHlink="folHlink"/>
  <p:sldLayoutIdLst>
    <p:sldLayoutId id="2147484082"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235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235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D987311A-B911-6D48-8F13-5871492DFDB3}" type="slidenum">
              <a:rPr lang="en-US"/>
              <a:pPr>
                <a:defRPr/>
              </a:pPr>
              <a:t>‹#›</a:t>
            </a:fld>
            <a:endParaRPr lang="en-US"/>
          </a:p>
        </p:txBody>
      </p:sp>
    </p:spTree>
    <p:extLst>
      <p:ext uri="{BB962C8B-B14F-4D97-AF65-F5344CB8AC3E}">
        <p14:creationId xmlns:p14="http://schemas.microsoft.com/office/powerpoint/2010/main" val="227111897"/>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2519E34F-AF5F-FF4D-9C28-0E117E7BCF2B}"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2676811306"/>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53986"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3987" name="Rectangle 2"/>
          <p:cNvSpPr>
            <a:spLocks noGrp="1" noChangeArrowheads="1"/>
          </p:cNvSpPr>
          <p:nvPr>
            <p:ph type="body" idx="1"/>
          </p:nvPr>
        </p:nvSpPr>
        <p:spPr bwMode="auto">
          <a:xfrm>
            <a:off x="2362200" y="1981200"/>
            <a:ext cx="64754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826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282629" name="Text Box 4"/>
          <p:cNvSpPr txBox="1">
            <a:spLocks noChangeArrowheads="1"/>
          </p:cNvSpPr>
          <p:nvPr/>
        </p:nvSpPr>
        <p:spPr bwMode="auto">
          <a:xfrm>
            <a:off x="3124200" y="6248400"/>
            <a:ext cx="31242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7413" name="Rectangle 5"/>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25E210EA-BFBD-CF43-B221-8E51782278AE}" type="slidenum">
              <a:rPr lang="en-GB"/>
              <a:pPr>
                <a:defRPr/>
              </a:pPr>
              <a:t>‹#›</a:t>
            </a:fld>
            <a:endParaRPr lang="en-GB"/>
          </a:p>
        </p:txBody>
      </p:sp>
    </p:spTree>
    <p:extLst>
      <p:ext uri="{BB962C8B-B14F-4D97-AF65-F5344CB8AC3E}">
        <p14:creationId xmlns:p14="http://schemas.microsoft.com/office/powerpoint/2010/main" val="3367580664"/>
      </p:ext>
    </p:extLst>
  </p:cSld>
  <p:clrMap bg1="lt1" tx1="dk1" bg2="lt2" tx2="dk2" accent1="accent1" accent2="accent2" accent3="accent3" accent4="accent4" accent5="accent5" accent6="accent6" hlink="hlink" folHlink="folHlink"/>
  <p:sldLayoutIdLst>
    <p:sldLayoutId id="2147484108" r:id="rId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mj-lt"/>
          <a:ea typeface="+mj-ea"/>
          <a:cs typeface="ＭＳ Ｐゴシック" charset="-128"/>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6662336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GB"/>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cs typeface="Times New Roman" charset="0"/>
              </a:defRPr>
            </a:lvl1pPr>
          </a:lstStyle>
          <a:p>
            <a:pPr>
              <a:defRPr/>
            </a:pPr>
            <a:fld id="{14535F24-B9A3-3942-9DAB-26F5EA5CDE51}" type="slidenum">
              <a:rPr lang="en-GB"/>
              <a:pPr>
                <a:defRPr/>
              </a:pPr>
              <a:t>‹#›</a:t>
            </a:fld>
            <a:endParaRPr lang="en-GB"/>
          </a:p>
        </p:txBody>
      </p:sp>
    </p:spTree>
    <p:extLst>
      <p:ext uri="{BB962C8B-B14F-4D97-AF65-F5344CB8AC3E}">
        <p14:creationId xmlns:p14="http://schemas.microsoft.com/office/powerpoint/2010/main" val="692384682"/>
      </p:ext>
    </p:extLst>
  </p:cSld>
  <p:clrMap bg1="lt1" tx1="dk1" bg2="lt2" tx2="dk2" accent1="accent1" accent2="accent2" accent3="accent3" accent4="accent4" accent5="accent5" accent6="accent6" hlink="hlink" folHlink="folHlink"/>
  <p:sldLayoutIdLst>
    <p:sldLayoutId id="214748411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6686" algn="ctr" rtl="0" fontAlgn="base">
        <a:spcBef>
          <a:spcPct val="0"/>
        </a:spcBef>
        <a:spcAft>
          <a:spcPct val="0"/>
        </a:spcAft>
        <a:defRPr sz="4400">
          <a:solidFill>
            <a:schemeClr val="tx2"/>
          </a:solidFill>
          <a:latin typeface="Times New Roman" pitchFamily="18" charset="0"/>
          <a:cs typeface="Times New Roman" pitchFamily="18" charset="0"/>
        </a:defRPr>
      </a:lvl6pPr>
      <a:lvl7pPr marL="913370" algn="ctr" rtl="0" fontAlgn="base">
        <a:spcBef>
          <a:spcPct val="0"/>
        </a:spcBef>
        <a:spcAft>
          <a:spcPct val="0"/>
        </a:spcAft>
        <a:defRPr sz="4400">
          <a:solidFill>
            <a:schemeClr val="tx2"/>
          </a:solidFill>
          <a:latin typeface="Times New Roman" pitchFamily="18" charset="0"/>
          <a:cs typeface="Times New Roman" pitchFamily="18" charset="0"/>
        </a:defRPr>
      </a:lvl7pPr>
      <a:lvl8pPr marL="1370051" algn="ctr" rtl="0" fontAlgn="base">
        <a:spcBef>
          <a:spcPct val="0"/>
        </a:spcBef>
        <a:spcAft>
          <a:spcPct val="0"/>
        </a:spcAft>
        <a:defRPr sz="4400">
          <a:solidFill>
            <a:schemeClr val="tx2"/>
          </a:solidFill>
          <a:latin typeface="Times New Roman" pitchFamily="18" charset="0"/>
          <a:cs typeface="Times New Roman" pitchFamily="18" charset="0"/>
        </a:defRPr>
      </a:lvl8pPr>
      <a:lvl9pPr marL="1826739"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108" indent="-285428"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1708" indent="-228341"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598393" indent="-228341"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5075" indent="-228341"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1759" indent="-228341" algn="l" rtl="0" fontAlgn="base">
        <a:spcBef>
          <a:spcPct val="20000"/>
        </a:spcBef>
        <a:spcAft>
          <a:spcPct val="0"/>
        </a:spcAft>
        <a:buChar char="»"/>
        <a:defRPr sz="2000">
          <a:solidFill>
            <a:schemeClr val="tx1"/>
          </a:solidFill>
          <a:latin typeface="+mn-lt"/>
          <a:cs typeface="+mn-cs"/>
        </a:defRPr>
      </a:lvl6pPr>
      <a:lvl7pPr marL="2968447" indent="-228341" algn="l" rtl="0" fontAlgn="base">
        <a:spcBef>
          <a:spcPct val="20000"/>
        </a:spcBef>
        <a:spcAft>
          <a:spcPct val="0"/>
        </a:spcAft>
        <a:buChar char="»"/>
        <a:defRPr sz="2000">
          <a:solidFill>
            <a:schemeClr val="tx1"/>
          </a:solidFill>
          <a:latin typeface="+mn-lt"/>
          <a:cs typeface="+mn-cs"/>
        </a:defRPr>
      </a:lvl7pPr>
      <a:lvl8pPr marL="3425126" indent="-228341" algn="l" rtl="0" fontAlgn="base">
        <a:spcBef>
          <a:spcPct val="20000"/>
        </a:spcBef>
        <a:spcAft>
          <a:spcPct val="0"/>
        </a:spcAft>
        <a:buChar char="»"/>
        <a:defRPr sz="2000">
          <a:solidFill>
            <a:schemeClr val="tx1"/>
          </a:solidFill>
          <a:latin typeface="+mn-lt"/>
          <a:cs typeface="+mn-cs"/>
        </a:defRPr>
      </a:lvl8pPr>
      <a:lvl9pPr marL="3881814" indent="-228341"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79166278"/>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 id="214748412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0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algn="l" eaLnBrk="0" hangingPunct="0">
              <a:defRPr sz="1400">
                <a:latin typeface="Arial" pitchFamily="-112" charset="0"/>
                <a:ea typeface="+mn-ea"/>
                <a:cs typeface="+mn-cs"/>
              </a:defRPr>
            </a:lvl1pPr>
          </a:lstStyle>
          <a:p>
            <a:pPr>
              <a:defRPr/>
            </a:pPr>
            <a:endParaRPr lang="en-US"/>
          </a:p>
        </p:txBody>
      </p:sp>
      <p:sp>
        <p:nvSpPr>
          <p:cNvPr id="380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380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algn="r" eaLnBrk="0" hangingPunct="0">
              <a:defRPr sz="1400">
                <a:latin typeface="Arial" charset="0"/>
              </a:defRPr>
            </a:lvl1pPr>
          </a:lstStyle>
          <a:p>
            <a:pPr>
              <a:defRPr/>
            </a:pPr>
            <a:fld id="{C24699A9-02F9-214C-BCF3-A3142318A2D3}" type="slidenum">
              <a:rPr lang="en-US"/>
              <a:pPr>
                <a:defRPr/>
              </a:pPr>
              <a:t>‹#›</a:t>
            </a:fld>
            <a:endParaRPr lang="en-US"/>
          </a:p>
        </p:txBody>
      </p:sp>
    </p:spTree>
    <p:extLst>
      <p:ext uri="{BB962C8B-B14F-4D97-AF65-F5344CB8AC3E}">
        <p14:creationId xmlns:p14="http://schemas.microsoft.com/office/powerpoint/2010/main" val="2369456194"/>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6686"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337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0051"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6739"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p:titleStyle>
    <p:bodyStyle>
      <a:lvl1pPr marL="342512" indent="-342512" algn="l" rtl="0" eaLnBrk="0" fontAlgn="base" hangingPunct="0">
        <a:spcBef>
          <a:spcPct val="20000"/>
        </a:spcBef>
        <a:spcAft>
          <a:spcPct val="0"/>
        </a:spcAft>
        <a:buChar char="•"/>
        <a:defRPr sz="3200">
          <a:solidFill>
            <a:schemeClr val="bg1"/>
          </a:solidFill>
          <a:latin typeface="+mn-lt"/>
          <a:ea typeface="+mn-ea"/>
          <a:cs typeface="+mn-cs"/>
        </a:defRPr>
      </a:lvl1pPr>
      <a:lvl2pPr marL="742108" indent="-285428" algn="l" rtl="0" eaLnBrk="0" fontAlgn="base" hangingPunct="0">
        <a:spcBef>
          <a:spcPct val="20000"/>
        </a:spcBef>
        <a:spcAft>
          <a:spcPct val="0"/>
        </a:spcAft>
        <a:buChar char="–"/>
        <a:defRPr sz="2800">
          <a:solidFill>
            <a:schemeClr val="bg1"/>
          </a:solidFill>
          <a:latin typeface="+mn-lt"/>
          <a:ea typeface="+mn-ea"/>
        </a:defRPr>
      </a:lvl2pPr>
      <a:lvl3pPr marL="1141708" indent="-228341" algn="l" rtl="0" eaLnBrk="0" fontAlgn="base" hangingPunct="0">
        <a:spcBef>
          <a:spcPct val="20000"/>
        </a:spcBef>
        <a:spcAft>
          <a:spcPct val="0"/>
        </a:spcAft>
        <a:buChar char="•"/>
        <a:defRPr sz="2400">
          <a:solidFill>
            <a:schemeClr val="bg1"/>
          </a:solidFill>
          <a:latin typeface="+mn-lt"/>
          <a:ea typeface="+mn-ea"/>
        </a:defRPr>
      </a:lvl3pPr>
      <a:lvl4pPr marL="1598393" indent="-228341" algn="l" rtl="0" eaLnBrk="0" fontAlgn="base" hangingPunct="0">
        <a:spcBef>
          <a:spcPct val="20000"/>
        </a:spcBef>
        <a:spcAft>
          <a:spcPct val="0"/>
        </a:spcAft>
        <a:buChar char="–"/>
        <a:defRPr sz="2000">
          <a:solidFill>
            <a:schemeClr val="bg1"/>
          </a:solidFill>
          <a:latin typeface="+mn-lt"/>
          <a:ea typeface="+mn-ea"/>
        </a:defRPr>
      </a:lvl4pPr>
      <a:lvl5pPr marL="2055075" indent="-228341" algn="l" rtl="0" eaLnBrk="0" fontAlgn="base" hangingPunct="0">
        <a:spcBef>
          <a:spcPct val="20000"/>
        </a:spcBef>
        <a:spcAft>
          <a:spcPct val="0"/>
        </a:spcAft>
        <a:buChar char="»"/>
        <a:defRPr sz="2000">
          <a:solidFill>
            <a:schemeClr val="bg1"/>
          </a:solidFill>
          <a:latin typeface="+mn-lt"/>
          <a:ea typeface="+mn-ea"/>
        </a:defRPr>
      </a:lvl5pPr>
      <a:lvl6pPr marL="2511759" indent="-228341" algn="l" rtl="0" fontAlgn="base">
        <a:spcBef>
          <a:spcPct val="20000"/>
        </a:spcBef>
        <a:spcAft>
          <a:spcPct val="0"/>
        </a:spcAft>
        <a:buChar char="»"/>
        <a:defRPr sz="2000">
          <a:solidFill>
            <a:schemeClr val="bg1"/>
          </a:solidFill>
          <a:latin typeface="+mn-lt"/>
          <a:ea typeface="+mn-ea"/>
        </a:defRPr>
      </a:lvl6pPr>
      <a:lvl7pPr marL="2968447" indent="-228341" algn="l" rtl="0" fontAlgn="base">
        <a:spcBef>
          <a:spcPct val="20000"/>
        </a:spcBef>
        <a:spcAft>
          <a:spcPct val="0"/>
        </a:spcAft>
        <a:buChar char="»"/>
        <a:defRPr sz="2000">
          <a:solidFill>
            <a:schemeClr val="bg1"/>
          </a:solidFill>
          <a:latin typeface="+mn-lt"/>
          <a:ea typeface="+mn-ea"/>
        </a:defRPr>
      </a:lvl7pPr>
      <a:lvl8pPr marL="3425126" indent="-228341" algn="l" rtl="0" fontAlgn="base">
        <a:spcBef>
          <a:spcPct val="20000"/>
        </a:spcBef>
        <a:spcAft>
          <a:spcPct val="0"/>
        </a:spcAft>
        <a:buChar char="»"/>
        <a:defRPr sz="2000">
          <a:solidFill>
            <a:schemeClr val="bg1"/>
          </a:solidFill>
          <a:latin typeface="+mn-lt"/>
          <a:ea typeface="+mn-ea"/>
        </a:defRPr>
      </a:lvl8pPr>
      <a:lvl9pPr marL="3881814" indent="-228341"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8" tIns="32892" rIns="63258" bIns="32892"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8" tIns="32892" rIns="63258" bIns="32892"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8" tIns="32892" rIns="63258" bIns="32892" numCol="1" anchor="t" anchorCtr="0" compatLnSpc="1">
            <a:prstTxWarp prst="textNoShape">
              <a:avLst/>
            </a:prstTxWarp>
          </a:bodyPr>
          <a:lstStyle>
            <a:lvl1pPr>
              <a:buClrTx/>
              <a:buFontTx/>
              <a:buNone/>
              <a:tabLst>
                <a:tab pos="0" algn="l"/>
                <a:tab pos="642686" algn="l"/>
                <a:tab pos="1285372" algn="l"/>
                <a:tab pos="1928060" algn="l"/>
                <a:tab pos="2570744" algn="l"/>
                <a:tab pos="3213438" algn="l"/>
                <a:tab pos="3856122" algn="l"/>
                <a:tab pos="4498813" algn="l"/>
                <a:tab pos="5141499" algn="l"/>
                <a:tab pos="5784185" algn="l"/>
                <a:tab pos="6426871" algn="l"/>
                <a:tab pos="7069559" algn="l"/>
              </a:tabLst>
              <a:defRPr>
                <a:solidFill>
                  <a:srgbClr val="000000"/>
                </a:solidFill>
              </a:defRPr>
            </a:lvl1pPr>
          </a:lstStyle>
          <a:p>
            <a:pPr algn="l" defTabSz="32134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8" tIns="32892" rIns="63258" bIns="32892" numCol="1" anchor="t" anchorCtr="0" compatLnSpc="1">
            <a:prstTxWarp prst="textNoShape">
              <a:avLst/>
            </a:prstTxWarp>
          </a:bodyPr>
          <a:lstStyle>
            <a:lvl1pPr>
              <a:buClrTx/>
              <a:buFontTx/>
              <a:buNone/>
              <a:tabLst>
                <a:tab pos="0" algn="l"/>
                <a:tab pos="642686" algn="l"/>
                <a:tab pos="1285372" algn="l"/>
                <a:tab pos="1928060" algn="l"/>
                <a:tab pos="2570744" algn="l"/>
                <a:tab pos="3213438" algn="l"/>
                <a:tab pos="3856122" algn="l"/>
                <a:tab pos="4498813" algn="l"/>
                <a:tab pos="5141499" algn="l"/>
                <a:tab pos="5784185" algn="l"/>
                <a:tab pos="6426871" algn="l"/>
                <a:tab pos="7069559" algn="l"/>
              </a:tabLst>
              <a:defRPr>
                <a:solidFill>
                  <a:srgbClr val="000000"/>
                </a:solidFill>
              </a:defRPr>
            </a:lvl1pPr>
          </a:lstStyle>
          <a:p>
            <a:pPr algn="l" defTabSz="32134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8" tIns="32892" rIns="63258" bIns="32892" numCol="1" anchor="t" anchorCtr="0" compatLnSpc="1">
            <a:prstTxWarp prst="textNoShape">
              <a:avLst/>
            </a:prstTxWarp>
          </a:bodyPr>
          <a:lstStyle>
            <a:lvl1pPr>
              <a:buClrTx/>
              <a:buFontTx/>
              <a:buNone/>
              <a:tabLst>
                <a:tab pos="0" algn="l"/>
                <a:tab pos="642686" algn="l"/>
                <a:tab pos="1285372" algn="l"/>
                <a:tab pos="1928060" algn="l"/>
                <a:tab pos="2570744" algn="l"/>
                <a:tab pos="3213438" algn="l"/>
                <a:tab pos="3856122" algn="l"/>
                <a:tab pos="4498813" algn="l"/>
                <a:tab pos="5141499" algn="l"/>
                <a:tab pos="5784185" algn="l"/>
                <a:tab pos="6426871" algn="l"/>
                <a:tab pos="7069559" algn="l"/>
              </a:tabLst>
              <a:defRPr>
                <a:solidFill>
                  <a:srgbClr val="000000"/>
                </a:solidFill>
              </a:defRPr>
            </a:lvl1pPr>
          </a:lstStyle>
          <a:p>
            <a:pPr algn="l" defTabSz="321343" eaLnBrk="0" hangingPunct="0">
              <a:buSzPct val="100000"/>
            </a:pPr>
            <a:fld id="{12737187-998D-C145-BAF2-CB6526813A35}" type="slidenum">
              <a:rPr lang="en-US" sz="1800">
                <a:latin typeface="Arial" charset="0"/>
                <a:cs typeface="DejaVu Sans" charset="0"/>
              </a:rPr>
              <a:pPr algn="l" defTabSz="32134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837669450"/>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Lst>
  <p:txStyles>
    <p:titleStyle>
      <a:lvl1pPr algn="ctr" defTabSz="32134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82" indent="-200839"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358" indent="-160672"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703" indent="-160672"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049" indent="-160672"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391" indent="-160672"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731" indent="-160672"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079" indent="-160672"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424" indent="-160672"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07" indent="-241007" algn="l" defTabSz="32134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82" indent="-200839" algn="l" defTabSz="32134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358" indent="-160672" algn="l" defTabSz="32134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703" indent="-160672" algn="l" defTabSz="32134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049" indent="-160672" algn="l" defTabSz="32134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391" indent="-160672" algn="l" defTabSz="32134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731" indent="-160672" algn="l" defTabSz="32134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079" indent="-160672" algn="l" defTabSz="32134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424" indent="-160672" algn="l" defTabSz="32134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43" rtl="0" eaLnBrk="1" latinLnBrk="0" hangingPunct="1">
        <a:defRPr sz="1300" kern="1200">
          <a:solidFill>
            <a:schemeClr val="tx1"/>
          </a:solidFill>
          <a:latin typeface="+mn-lt"/>
          <a:ea typeface="+mn-ea"/>
          <a:cs typeface="+mn-cs"/>
        </a:defRPr>
      </a:lvl1pPr>
      <a:lvl2pPr marL="321343" algn="l" defTabSz="321343" rtl="0" eaLnBrk="1" latinLnBrk="0" hangingPunct="1">
        <a:defRPr sz="1300" kern="1200">
          <a:solidFill>
            <a:schemeClr val="tx1"/>
          </a:solidFill>
          <a:latin typeface="+mn-lt"/>
          <a:ea typeface="+mn-ea"/>
          <a:cs typeface="+mn-cs"/>
        </a:defRPr>
      </a:lvl2pPr>
      <a:lvl3pPr marL="642686" algn="l" defTabSz="321343" rtl="0" eaLnBrk="1" latinLnBrk="0" hangingPunct="1">
        <a:defRPr sz="1300" kern="1200">
          <a:solidFill>
            <a:schemeClr val="tx1"/>
          </a:solidFill>
          <a:latin typeface="+mn-lt"/>
          <a:ea typeface="+mn-ea"/>
          <a:cs typeface="+mn-cs"/>
        </a:defRPr>
      </a:lvl3pPr>
      <a:lvl4pPr marL="964030" algn="l" defTabSz="321343" rtl="0" eaLnBrk="1" latinLnBrk="0" hangingPunct="1">
        <a:defRPr sz="1300" kern="1200">
          <a:solidFill>
            <a:schemeClr val="tx1"/>
          </a:solidFill>
          <a:latin typeface="+mn-lt"/>
          <a:ea typeface="+mn-ea"/>
          <a:cs typeface="+mn-cs"/>
        </a:defRPr>
      </a:lvl4pPr>
      <a:lvl5pPr marL="1285372" algn="l" defTabSz="321343" rtl="0" eaLnBrk="1" latinLnBrk="0" hangingPunct="1">
        <a:defRPr sz="1300" kern="1200">
          <a:solidFill>
            <a:schemeClr val="tx1"/>
          </a:solidFill>
          <a:latin typeface="+mn-lt"/>
          <a:ea typeface="+mn-ea"/>
          <a:cs typeface="+mn-cs"/>
        </a:defRPr>
      </a:lvl5pPr>
      <a:lvl6pPr marL="1606717" algn="l" defTabSz="321343" rtl="0" eaLnBrk="1" latinLnBrk="0" hangingPunct="1">
        <a:defRPr sz="1300" kern="1200">
          <a:solidFill>
            <a:schemeClr val="tx1"/>
          </a:solidFill>
          <a:latin typeface="+mn-lt"/>
          <a:ea typeface="+mn-ea"/>
          <a:cs typeface="+mn-cs"/>
        </a:defRPr>
      </a:lvl6pPr>
      <a:lvl7pPr marL="1928060" algn="l" defTabSz="321343" rtl="0" eaLnBrk="1" latinLnBrk="0" hangingPunct="1">
        <a:defRPr sz="1300" kern="1200">
          <a:solidFill>
            <a:schemeClr val="tx1"/>
          </a:solidFill>
          <a:latin typeface="+mn-lt"/>
          <a:ea typeface="+mn-ea"/>
          <a:cs typeface="+mn-cs"/>
        </a:defRPr>
      </a:lvl7pPr>
      <a:lvl8pPr marL="2249407" algn="l" defTabSz="321343" rtl="0" eaLnBrk="1" latinLnBrk="0" hangingPunct="1">
        <a:defRPr sz="1300" kern="1200">
          <a:solidFill>
            <a:schemeClr val="tx1"/>
          </a:solidFill>
          <a:latin typeface="+mn-lt"/>
          <a:ea typeface="+mn-ea"/>
          <a:cs typeface="+mn-cs"/>
        </a:defRPr>
      </a:lvl8pPr>
      <a:lvl9pPr marL="2570744" algn="l" defTabSz="321343" rtl="0" eaLnBrk="1" latinLnBrk="0" hangingPunct="1">
        <a:defRPr sz="13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31870498"/>
      </p:ext>
    </p:extLst>
  </p:cSld>
  <p:clrMap bg1="dk2" tx1="lt1" bg2="dk1" tx2="lt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 id="2147484161"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extLst>
      <p:ext uri="{BB962C8B-B14F-4D97-AF65-F5344CB8AC3E}">
        <p14:creationId xmlns:p14="http://schemas.microsoft.com/office/powerpoint/2010/main" val="3342370707"/>
      </p:ext>
    </p:extLst>
  </p:cSld>
  <p:clrMap bg1="dk2" tx1="lt1" bg2="dk1" tx2="lt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3889281"/>
      </p:ext>
    </p:extLst>
  </p:cSld>
  <p:clrMap bg1="dk2" tx1="lt1" bg2="dk1" tx2="lt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 id="2147484186"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2414876424"/>
      </p:ext>
    </p:extLst>
  </p:cSld>
  <p:clrMap bg1="dk2" tx1="lt1" bg2="dk1" tx2="lt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 id="2147484199"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a:defRPr/>
            </a:pPr>
            <a:endParaRPr lang="en-US"/>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a:defRPr/>
            </a:pPr>
            <a:endParaRPr lang="en-US"/>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atin typeface="Arial" charset="0"/>
                <a:cs typeface="Times New Roman" charset="0"/>
              </a:defRPr>
            </a:lvl1pPr>
          </a:lstStyle>
          <a:p>
            <a:pPr>
              <a:defRPr/>
            </a:pPr>
            <a:fld id="{03B1A4CE-FD1C-9F4C-BFF5-E41BE9E32009}" type="slidenum">
              <a:rPr lang="en-US"/>
              <a:pPr>
                <a:defRPr/>
              </a:pPr>
              <a:t>‹#›</a:t>
            </a:fld>
            <a:endParaRPr lang="en-US"/>
          </a:p>
        </p:txBody>
      </p:sp>
    </p:spTree>
    <p:extLst>
      <p:ext uri="{BB962C8B-B14F-4D97-AF65-F5344CB8AC3E}">
        <p14:creationId xmlns:p14="http://schemas.microsoft.com/office/powerpoint/2010/main" val="1819977817"/>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 id="2147484212" r:id="rId12"/>
    <p:sldLayoutId id="2147484213"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4370C4B8-28FD-CA45-96DB-445CE5F9BEB5}"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6794604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7157087"/>
      </p:ext>
    </p:extLst>
  </p:cSld>
  <p:clrMap bg1="dk2" tx1="lt1" bg2="dk1"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eaLnBrk="0" hangingPunct="0">
              <a:defRPr/>
            </a:pPr>
            <a:fld id="{51B45374-AB17-4943-96DB-A6A9993F23F0}" type="slidenum">
              <a:rPr lang="en-US"/>
              <a:pPr eaLnBrk="0" hangingPunct="0">
                <a:defRPr/>
              </a:pPr>
              <a:t>‹#›</a:t>
            </a:fld>
            <a:endParaRPr lang="en-US"/>
          </a:p>
        </p:txBody>
      </p:sp>
    </p:spTree>
    <p:extLst>
      <p:ext uri="{BB962C8B-B14F-4D97-AF65-F5344CB8AC3E}">
        <p14:creationId xmlns:p14="http://schemas.microsoft.com/office/powerpoint/2010/main" val="261507353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042" algn="ctr" rtl="0" fontAlgn="base">
        <a:spcBef>
          <a:spcPct val="0"/>
        </a:spcBef>
        <a:spcAft>
          <a:spcPct val="0"/>
        </a:spcAft>
        <a:defRPr sz="4400">
          <a:solidFill>
            <a:schemeClr val="tx2"/>
          </a:solidFill>
          <a:latin typeface="Arial" charset="0"/>
          <a:ea typeface="ヒラギノ角ゴ Pro W3" pitchFamily="80" charset="-128"/>
        </a:defRPr>
      </a:lvl6pPr>
      <a:lvl7pPr marL="914085" algn="ctr" rtl="0" fontAlgn="base">
        <a:spcBef>
          <a:spcPct val="0"/>
        </a:spcBef>
        <a:spcAft>
          <a:spcPct val="0"/>
        </a:spcAft>
        <a:defRPr sz="4400">
          <a:solidFill>
            <a:schemeClr val="tx2"/>
          </a:solidFill>
          <a:latin typeface="Arial" charset="0"/>
          <a:ea typeface="ヒラギノ角ゴ Pro W3" pitchFamily="80" charset="-128"/>
        </a:defRPr>
      </a:lvl7pPr>
      <a:lvl8pPr marL="1371124" algn="ctr" rtl="0" fontAlgn="base">
        <a:spcBef>
          <a:spcPct val="0"/>
        </a:spcBef>
        <a:spcAft>
          <a:spcPct val="0"/>
        </a:spcAft>
        <a:defRPr sz="4400">
          <a:solidFill>
            <a:schemeClr val="tx2"/>
          </a:solidFill>
          <a:latin typeface="Arial" charset="0"/>
          <a:ea typeface="ヒラギノ角ゴ Pro W3" pitchFamily="80" charset="-128"/>
        </a:defRPr>
      </a:lvl8pPr>
      <a:lvl9pPr marL="182817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691" indent="-285652" algn="l" rtl="0" eaLnBrk="0" fontAlgn="base" hangingPunct="0">
        <a:spcBef>
          <a:spcPct val="20000"/>
        </a:spcBef>
        <a:spcAft>
          <a:spcPct val="0"/>
        </a:spcAft>
        <a:buChar char="–"/>
        <a:defRPr sz="2800">
          <a:solidFill>
            <a:schemeClr val="tx1"/>
          </a:solidFill>
          <a:latin typeface="+mn-lt"/>
          <a:ea typeface="+mn-ea"/>
          <a:cs typeface="ヒラギノ角ゴ Pro W3" charset="0"/>
        </a:defRPr>
      </a:lvl2pPr>
      <a:lvl3pPr marL="1142602" indent="-228522" algn="l" rtl="0" eaLnBrk="0" fontAlgn="base" hangingPunct="0">
        <a:spcBef>
          <a:spcPct val="20000"/>
        </a:spcBef>
        <a:spcAft>
          <a:spcPct val="0"/>
        </a:spcAft>
        <a:buChar char="•"/>
        <a:defRPr sz="2400">
          <a:solidFill>
            <a:schemeClr val="tx1"/>
          </a:solidFill>
          <a:latin typeface="+mn-lt"/>
          <a:ea typeface="+mn-ea"/>
          <a:cs typeface="ヒラギノ角ゴ Pro W3" charset="0"/>
        </a:defRPr>
      </a:lvl3pPr>
      <a:lvl4pPr marL="1599645" indent="-228522" algn="l" rtl="0" eaLnBrk="0" fontAlgn="base" hangingPunct="0">
        <a:spcBef>
          <a:spcPct val="20000"/>
        </a:spcBef>
        <a:spcAft>
          <a:spcPct val="0"/>
        </a:spcAft>
        <a:buChar char="–"/>
        <a:defRPr sz="2000">
          <a:solidFill>
            <a:schemeClr val="tx1"/>
          </a:solidFill>
          <a:latin typeface="+mn-lt"/>
          <a:ea typeface="+mn-ea"/>
          <a:cs typeface="ヒラギノ角ゴ Pro W3" charset="0"/>
        </a:defRPr>
      </a:lvl4pPr>
      <a:lvl5pPr marL="2056686" indent="-228522" algn="l" rtl="0" eaLnBrk="0" fontAlgn="base" hangingPunct="0">
        <a:spcBef>
          <a:spcPct val="20000"/>
        </a:spcBef>
        <a:spcAft>
          <a:spcPct val="0"/>
        </a:spcAft>
        <a:buChar char="»"/>
        <a:defRPr sz="2000">
          <a:solidFill>
            <a:schemeClr val="tx1"/>
          </a:solidFill>
          <a:latin typeface="+mn-lt"/>
          <a:ea typeface="+mn-ea"/>
          <a:cs typeface="ヒラギノ角ゴ Pro W3" charset="0"/>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56" tIns="45629" rIns="91256" bIns="456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5979918"/>
      </p:ext>
    </p:extLst>
  </p:cSld>
  <p:clrMap bg1="dk2" tx1="lt1" bg2="dk1"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2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4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894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28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37" indent="-342237"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509" indent="-285204"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0782" indent="-228161"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115" indent="-228161"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422" indent="-228161"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9740"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065"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37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70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21" rtl="0" eaLnBrk="1" latinLnBrk="0" hangingPunct="1">
        <a:defRPr sz="1800" kern="1200">
          <a:solidFill>
            <a:schemeClr val="tx1"/>
          </a:solidFill>
          <a:latin typeface="+mn-lt"/>
          <a:ea typeface="+mn-ea"/>
          <a:cs typeface="+mn-cs"/>
        </a:defRPr>
      </a:lvl1pPr>
      <a:lvl2pPr marL="456321" algn="l" defTabSz="456321" rtl="0" eaLnBrk="1" latinLnBrk="0" hangingPunct="1">
        <a:defRPr sz="1800" kern="1200">
          <a:solidFill>
            <a:schemeClr val="tx1"/>
          </a:solidFill>
          <a:latin typeface="+mn-lt"/>
          <a:ea typeface="+mn-ea"/>
          <a:cs typeface="+mn-cs"/>
        </a:defRPr>
      </a:lvl2pPr>
      <a:lvl3pPr marL="912645" algn="l" defTabSz="456321" rtl="0" eaLnBrk="1" latinLnBrk="0" hangingPunct="1">
        <a:defRPr sz="1800" kern="1200">
          <a:solidFill>
            <a:schemeClr val="tx1"/>
          </a:solidFill>
          <a:latin typeface="+mn-lt"/>
          <a:ea typeface="+mn-ea"/>
          <a:cs typeface="+mn-cs"/>
        </a:defRPr>
      </a:lvl3pPr>
      <a:lvl4pPr marL="1368948" algn="l" defTabSz="456321" rtl="0" eaLnBrk="1" latinLnBrk="0" hangingPunct="1">
        <a:defRPr sz="1800" kern="1200">
          <a:solidFill>
            <a:schemeClr val="tx1"/>
          </a:solidFill>
          <a:latin typeface="+mn-lt"/>
          <a:ea typeface="+mn-ea"/>
          <a:cs typeface="+mn-cs"/>
        </a:defRPr>
      </a:lvl4pPr>
      <a:lvl5pPr marL="1825284" algn="l" defTabSz="456321" rtl="0" eaLnBrk="1" latinLnBrk="0" hangingPunct="1">
        <a:defRPr sz="1800" kern="1200">
          <a:solidFill>
            <a:schemeClr val="tx1"/>
          </a:solidFill>
          <a:latin typeface="+mn-lt"/>
          <a:ea typeface="+mn-ea"/>
          <a:cs typeface="+mn-cs"/>
        </a:defRPr>
      </a:lvl5pPr>
      <a:lvl6pPr marL="2281584" algn="l" defTabSz="456321" rtl="0" eaLnBrk="1" latinLnBrk="0" hangingPunct="1">
        <a:defRPr sz="1800" kern="1200">
          <a:solidFill>
            <a:schemeClr val="tx1"/>
          </a:solidFill>
          <a:latin typeface="+mn-lt"/>
          <a:ea typeface="+mn-ea"/>
          <a:cs typeface="+mn-cs"/>
        </a:defRPr>
      </a:lvl6pPr>
      <a:lvl7pPr marL="2737897" algn="l" defTabSz="456321" rtl="0" eaLnBrk="1" latinLnBrk="0" hangingPunct="1">
        <a:defRPr sz="1800" kern="1200">
          <a:solidFill>
            <a:schemeClr val="tx1"/>
          </a:solidFill>
          <a:latin typeface="+mn-lt"/>
          <a:ea typeface="+mn-ea"/>
          <a:cs typeface="+mn-cs"/>
        </a:defRPr>
      </a:lvl7pPr>
      <a:lvl8pPr marL="3194209" algn="l" defTabSz="456321" rtl="0" eaLnBrk="1" latinLnBrk="0" hangingPunct="1">
        <a:defRPr sz="1800" kern="1200">
          <a:solidFill>
            <a:schemeClr val="tx1"/>
          </a:solidFill>
          <a:latin typeface="+mn-lt"/>
          <a:ea typeface="+mn-ea"/>
          <a:cs typeface="+mn-cs"/>
        </a:defRPr>
      </a:lvl8pPr>
      <a:lvl9pPr marL="3650531" algn="l" defTabSz="456321"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3" tIns="32866" rIns="63213" bIns="32866"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9"/>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3" tIns="32866" rIns="63213" bIns="32866"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7"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fld id="{12737187-998D-C145-BAF2-CB6526813A35}" type="slidenum">
              <a:rPr lang="en-US" sz="1800" smtClean="0">
                <a:latin typeface="Arial" charset="0"/>
                <a:cs typeface="DejaVu Sans" charset="0"/>
              </a:rPr>
              <a:pPr defTabSz="3211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90940132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defTabSz="3211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792" indent="-200689"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59"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865"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97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076"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174"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28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39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27" indent="-240827" algn="l" defTabSz="3211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792" indent="-200689" algn="l" defTabSz="3211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59" indent="-160552" algn="l" defTabSz="3211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865"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97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076"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174"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28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39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03" rtl="0" eaLnBrk="1" latinLnBrk="0" hangingPunct="1">
        <a:defRPr sz="1300" kern="1200">
          <a:solidFill>
            <a:schemeClr val="tx1"/>
          </a:solidFill>
          <a:latin typeface="+mn-lt"/>
          <a:ea typeface="+mn-ea"/>
          <a:cs typeface="+mn-cs"/>
        </a:defRPr>
      </a:lvl1pPr>
      <a:lvl2pPr marL="321103" algn="l" defTabSz="321103" rtl="0" eaLnBrk="1" latinLnBrk="0" hangingPunct="1">
        <a:defRPr sz="1300" kern="1200">
          <a:solidFill>
            <a:schemeClr val="tx1"/>
          </a:solidFill>
          <a:latin typeface="+mn-lt"/>
          <a:ea typeface="+mn-ea"/>
          <a:cs typeface="+mn-cs"/>
        </a:defRPr>
      </a:lvl2pPr>
      <a:lvl3pPr marL="642206" algn="l" defTabSz="321103" rtl="0" eaLnBrk="1" latinLnBrk="0" hangingPunct="1">
        <a:defRPr sz="1300" kern="1200">
          <a:solidFill>
            <a:schemeClr val="tx1"/>
          </a:solidFill>
          <a:latin typeface="+mn-lt"/>
          <a:ea typeface="+mn-ea"/>
          <a:cs typeface="+mn-cs"/>
        </a:defRPr>
      </a:lvl3pPr>
      <a:lvl4pPr marL="963311" algn="l" defTabSz="321103" rtl="0" eaLnBrk="1" latinLnBrk="0" hangingPunct="1">
        <a:defRPr sz="1300" kern="1200">
          <a:solidFill>
            <a:schemeClr val="tx1"/>
          </a:solidFill>
          <a:latin typeface="+mn-lt"/>
          <a:ea typeface="+mn-ea"/>
          <a:cs typeface="+mn-cs"/>
        </a:defRPr>
      </a:lvl4pPr>
      <a:lvl5pPr marL="1284412" algn="l" defTabSz="321103" rtl="0" eaLnBrk="1" latinLnBrk="0" hangingPunct="1">
        <a:defRPr sz="1300" kern="1200">
          <a:solidFill>
            <a:schemeClr val="tx1"/>
          </a:solidFill>
          <a:latin typeface="+mn-lt"/>
          <a:ea typeface="+mn-ea"/>
          <a:cs typeface="+mn-cs"/>
        </a:defRPr>
      </a:lvl5pPr>
      <a:lvl6pPr marL="1605523" algn="l" defTabSz="321103" rtl="0" eaLnBrk="1" latinLnBrk="0" hangingPunct="1">
        <a:defRPr sz="1300" kern="1200">
          <a:solidFill>
            <a:schemeClr val="tx1"/>
          </a:solidFill>
          <a:latin typeface="+mn-lt"/>
          <a:ea typeface="+mn-ea"/>
          <a:cs typeface="+mn-cs"/>
        </a:defRPr>
      </a:lvl6pPr>
      <a:lvl7pPr marL="1926627" algn="l" defTabSz="321103" rtl="0" eaLnBrk="1" latinLnBrk="0" hangingPunct="1">
        <a:defRPr sz="1300" kern="1200">
          <a:solidFill>
            <a:schemeClr val="tx1"/>
          </a:solidFill>
          <a:latin typeface="+mn-lt"/>
          <a:ea typeface="+mn-ea"/>
          <a:cs typeface="+mn-cs"/>
        </a:defRPr>
      </a:lvl7pPr>
      <a:lvl8pPr marL="2247737" algn="l" defTabSz="321103" rtl="0" eaLnBrk="1" latinLnBrk="0" hangingPunct="1">
        <a:defRPr sz="1300" kern="1200">
          <a:solidFill>
            <a:schemeClr val="tx1"/>
          </a:solidFill>
          <a:latin typeface="+mn-lt"/>
          <a:ea typeface="+mn-ea"/>
          <a:cs typeface="+mn-cs"/>
        </a:defRPr>
      </a:lvl8pPr>
      <a:lvl9pPr marL="2568825" algn="l" defTabSz="321103"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09.xml"/></Relationships>
</file>

<file path=ppt/slides/_rels/slide10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0.xml"/><Relationship Id="rId1" Type="http://schemas.openxmlformats.org/officeDocument/2006/relationships/slideLayout" Target="../slideLayouts/slideLayout109.xml"/></Relationships>
</file>

<file path=ppt/slides/_rels/slide10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1.xml"/><Relationship Id="rId1" Type="http://schemas.openxmlformats.org/officeDocument/2006/relationships/slideLayout" Target="../slideLayouts/slideLayout109.xml"/></Relationships>
</file>

<file path=ppt/slides/_rels/slide10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2.xml"/><Relationship Id="rId1" Type="http://schemas.openxmlformats.org/officeDocument/2006/relationships/slideLayout" Target="../slideLayouts/slideLayout109.xml"/></Relationships>
</file>

<file path=ppt/slides/_rels/slide10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3.xml"/><Relationship Id="rId1" Type="http://schemas.openxmlformats.org/officeDocument/2006/relationships/slideLayout" Target="../slideLayouts/slideLayout109.xml"/></Relationships>
</file>

<file path=ppt/slides/_rels/slide10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4.xml"/><Relationship Id="rId1" Type="http://schemas.openxmlformats.org/officeDocument/2006/relationships/slideLayout" Target="../slideLayouts/slideLayout109.xml"/></Relationships>
</file>

<file path=ppt/slides/_rels/slide10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5.xml"/><Relationship Id="rId1" Type="http://schemas.openxmlformats.org/officeDocument/2006/relationships/slideLayout" Target="../slideLayouts/slideLayout109.xml"/></Relationships>
</file>

<file path=ppt/slides/_rels/slide10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6.xml"/><Relationship Id="rId1" Type="http://schemas.openxmlformats.org/officeDocument/2006/relationships/slideLayout" Target="../slideLayouts/slideLayout109.xml"/></Relationships>
</file>

<file path=ppt/slides/_rels/slide10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7.xml"/><Relationship Id="rId1" Type="http://schemas.openxmlformats.org/officeDocument/2006/relationships/slideLayout" Target="../slideLayouts/slideLayout109.xml"/></Relationships>
</file>

<file path=ppt/slides/_rels/slide10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8.xml"/><Relationship Id="rId1" Type="http://schemas.openxmlformats.org/officeDocument/2006/relationships/slideLayout" Target="../slideLayouts/slideLayout109.xml"/></Relationships>
</file>

<file path=ppt/slides/_rels/slide10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9.xml"/><Relationship Id="rId1" Type="http://schemas.openxmlformats.org/officeDocument/2006/relationships/slideLayout" Target="../slideLayouts/slideLayout109.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09.xml"/></Relationships>
</file>

<file path=ppt/slides/_rels/slide11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0.xml"/><Relationship Id="rId1" Type="http://schemas.openxmlformats.org/officeDocument/2006/relationships/slideLayout" Target="../slideLayouts/slideLayout109.xml"/></Relationships>
</file>

<file path=ppt/slides/_rels/slide1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1.xml"/><Relationship Id="rId1" Type="http://schemas.openxmlformats.org/officeDocument/2006/relationships/slideLayout" Target="../slideLayouts/slideLayout34.xml"/></Relationships>
</file>

<file path=ppt/slides/_rels/slide1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2.xml"/><Relationship Id="rId1" Type="http://schemas.openxmlformats.org/officeDocument/2006/relationships/slideLayout" Target="../slideLayouts/slideLayout92.xml"/><Relationship Id="rId6" Type="http://schemas.openxmlformats.org/officeDocument/2006/relationships/hyperlink" Target="http://www.lumoproject.com/" TargetMode="External"/><Relationship Id="rId5" Type="http://schemas.openxmlformats.org/officeDocument/2006/relationships/hyperlink" Target="http://www.freebibleimages.org/" TargetMode="External"/><Relationship Id="rId4" Type="http://schemas.openxmlformats.org/officeDocument/2006/relationships/hyperlink" Target="http://freebibleimages.org/"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3.xml"/><Relationship Id="rId1" Type="http://schemas.openxmlformats.org/officeDocument/2006/relationships/slideLayout" Target="../slideLayouts/slideLayout247.xml"/></Relationships>
</file>

<file path=ppt/slides/_rels/slide11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4.xml"/><Relationship Id="rId1" Type="http://schemas.openxmlformats.org/officeDocument/2006/relationships/slideLayout" Target="../slideLayouts/slideLayout231.xml"/></Relationships>
</file>

<file path=ppt/slides/_rels/slide11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5.xml"/><Relationship Id="rId1" Type="http://schemas.openxmlformats.org/officeDocument/2006/relationships/slideLayout" Target="../slideLayouts/slideLayout103.xml"/><Relationship Id="rId5" Type="http://schemas.openxmlformats.org/officeDocument/2006/relationships/image" Target="../media/image34.jpeg"/><Relationship Id="rId4" Type="http://schemas.openxmlformats.org/officeDocument/2006/relationships/image" Target="../media/image33.jpeg"/></Relationships>
</file>

<file path=ppt/slides/_rels/slide11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6.xml"/><Relationship Id="rId1" Type="http://schemas.openxmlformats.org/officeDocument/2006/relationships/slideLayout" Target="../slideLayouts/slideLayout109.xml"/></Relationships>
</file>

<file path=ppt/slides/_rels/slide11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7.xml"/><Relationship Id="rId1" Type="http://schemas.openxmlformats.org/officeDocument/2006/relationships/slideLayout" Target="../slideLayouts/slideLayout109.xml"/></Relationships>
</file>

<file path=ppt/slides/_rels/slide11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8.xml"/><Relationship Id="rId1" Type="http://schemas.openxmlformats.org/officeDocument/2006/relationships/slideLayout" Target="../slideLayouts/slideLayout109.xml"/></Relationships>
</file>

<file path=ppt/slides/_rels/slide11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9.xml"/><Relationship Id="rId1" Type="http://schemas.openxmlformats.org/officeDocument/2006/relationships/slideLayout" Target="../slideLayouts/slideLayout109.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10.xml"/><Relationship Id="rId1" Type="http://schemas.openxmlformats.org/officeDocument/2006/relationships/slideLayout" Target="../slideLayouts/slideLayout109.xml"/></Relationships>
</file>

<file path=ppt/slides/_rels/slide12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1.xml"/><Relationship Id="rId1" Type="http://schemas.openxmlformats.org/officeDocument/2006/relationships/slideLayout" Target="../slideLayouts/slideLayout109.xml"/></Relationships>
</file>

<file path=ppt/slides/_rels/slide12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2.xml"/><Relationship Id="rId1" Type="http://schemas.openxmlformats.org/officeDocument/2006/relationships/slideLayout" Target="../slideLayouts/slideLayout109.xml"/></Relationships>
</file>

<file path=ppt/slides/_rels/slide12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3.xml"/><Relationship Id="rId1" Type="http://schemas.openxmlformats.org/officeDocument/2006/relationships/slideLayout" Target="../slideLayouts/slideLayout109.xml"/></Relationships>
</file>

<file path=ppt/slides/_rels/slide12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4.xml"/><Relationship Id="rId1" Type="http://schemas.openxmlformats.org/officeDocument/2006/relationships/slideLayout" Target="../slideLayouts/slideLayout109.xml"/></Relationships>
</file>

<file path=ppt/slides/_rels/slide12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5.xml"/><Relationship Id="rId1" Type="http://schemas.openxmlformats.org/officeDocument/2006/relationships/slideLayout" Target="../slideLayouts/slideLayout109.xml"/></Relationships>
</file>

<file path=ppt/slides/_rels/slide12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6.xml"/><Relationship Id="rId1" Type="http://schemas.openxmlformats.org/officeDocument/2006/relationships/slideLayout" Target="../slideLayouts/slideLayout109.xml"/></Relationships>
</file>

<file path=ppt/slides/_rels/slide1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7.xml"/><Relationship Id="rId1" Type="http://schemas.openxmlformats.org/officeDocument/2006/relationships/slideLayout" Target="../slideLayouts/slideLayout34.xml"/></Relationships>
</file>

<file path=ppt/slides/_rels/slide1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8.xml"/><Relationship Id="rId1" Type="http://schemas.openxmlformats.org/officeDocument/2006/relationships/slideLayout" Target="../slideLayouts/slideLayout92.xml"/><Relationship Id="rId6" Type="http://schemas.openxmlformats.org/officeDocument/2006/relationships/hyperlink" Target="http://www.lumoproject.com/" TargetMode="External"/><Relationship Id="rId5" Type="http://schemas.openxmlformats.org/officeDocument/2006/relationships/hyperlink" Target="http://www.freebibleimages.org/" TargetMode="External"/><Relationship Id="rId4" Type="http://schemas.openxmlformats.org/officeDocument/2006/relationships/hyperlink" Target="http://freebibleimages.org/"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9.xml"/><Relationship Id="rId1" Type="http://schemas.openxmlformats.org/officeDocument/2006/relationships/slideLayout" Target="../slideLayouts/slideLayout25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505.xml"/></Relationships>
</file>

<file path=ppt/slides/_rels/slide13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20.xml"/><Relationship Id="rId1" Type="http://schemas.openxmlformats.org/officeDocument/2006/relationships/slideLayout" Target="../slideLayouts/slideLayout257.xml"/></Relationships>
</file>

<file path=ppt/slides/_rels/slide13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21.xml"/><Relationship Id="rId1" Type="http://schemas.openxmlformats.org/officeDocument/2006/relationships/slideLayout" Target="../slideLayouts/slideLayout257.xml"/></Relationships>
</file>

<file path=ppt/slides/_rels/slide13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22.xml"/><Relationship Id="rId1" Type="http://schemas.openxmlformats.org/officeDocument/2006/relationships/slideLayout" Target="../slideLayouts/slideLayout25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63.xml"/></Relationships>
</file>

<file path=ppt/slides/_rels/slide13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24.xml"/><Relationship Id="rId1" Type="http://schemas.openxmlformats.org/officeDocument/2006/relationships/slideLayout" Target="../slideLayouts/slideLayout257.xml"/></Relationships>
</file>

<file path=ppt/slides/_rels/slide13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25.xml"/><Relationship Id="rId1" Type="http://schemas.openxmlformats.org/officeDocument/2006/relationships/slideLayout" Target="../slideLayouts/slideLayout253.xml"/></Relationships>
</file>

<file path=ppt/slides/_rels/slide13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26.xml"/><Relationship Id="rId1" Type="http://schemas.openxmlformats.org/officeDocument/2006/relationships/slideLayout" Target="../slideLayouts/slideLayout253.xml"/></Relationships>
</file>

<file path=ppt/slides/_rels/slide13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27.xml"/><Relationship Id="rId1" Type="http://schemas.openxmlformats.org/officeDocument/2006/relationships/slideLayout" Target="../slideLayouts/slideLayout253.xml"/></Relationships>
</file>

<file path=ppt/slides/_rels/slide13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8.xml"/><Relationship Id="rId1" Type="http://schemas.openxmlformats.org/officeDocument/2006/relationships/slideLayout" Target="../slideLayouts/slideLayout253.xml"/></Relationships>
</file>

<file path=ppt/slides/_rels/slide13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29.xml"/><Relationship Id="rId1" Type="http://schemas.openxmlformats.org/officeDocument/2006/relationships/slideLayout" Target="../slideLayouts/slideLayout25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47.xml"/></Relationships>
</file>

<file path=ppt/slides/_rels/slide14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30.xml"/><Relationship Id="rId1" Type="http://schemas.openxmlformats.org/officeDocument/2006/relationships/slideLayout" Target="../slideLayouts/slideLayout253.xml"/></Relationships>
</file>

<file path=ppt/slides/_rels/slide14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31.xml"/><Relationship Id="rId1" Type="http://schemas.openxmlformats.org/officeDocument/2006/relationships/slideLayout" Target="../slideLayouts/slideLayout253.xml"/></Relationships>
</file>

<file path=ppt/slides/_rels/slide14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32.xml"/><Relationship Id="rId1" Type="http://schemas.openxmlformats.org/officeDocument/2006/relationships/slideLayout" Target="../slideLayouts/slideLayout257.xml"/></Relationships>
</file>

<file path=ppt/slides/_rels/slide14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33.xml"/><Relationship Id="rId1" Type="http://schemas.openxmlformats.org/officeDocument/2006/relationships/slideLayout" Target="../slideLayouts/slideLayout257.xml"/></Relationships>
</file>

<file path=ppt/slides/_rels/slide14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34.xml"/><Relationship Id="rId1" Type="http://schemas.openxmlformats.org/officeDocument/2006/relationships/slideLayout" Target="../slideLayouts/slideLayout25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7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85.xml"/></Relationships>
</file>

<file path=ppt/slides/_rels/slide14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37.xml"/><Relationship Id="rId1" Type="http://schemas.openxmlformats.org/officeDocument/2006/relationships/slideLayout" Target="../slideLayouts/slideLayout296.xml"/></Relationships>
</file>

<file path=ppt/slides/_rels/slide14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38.xml"/><Relationship Id="rId1" Type="http://schemas.openxmlformats.org/officeDocument/2006/relationships/slideLayout" Target="../slideLayouts/slideLayout257.xml"/></Relationships>
</file>

<file path=ppt/slides/_rels/slide14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39.xml"/><Relationship Id="rId1" Type="http://schemas.openxmlformats.org/officeDocument/2006/relationships/slideLayout" Target="../slideLayouts/slideLayout25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47.xml"/></Relationships>
</file>

<file path=ppt/slides/_rels/slide15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40.xml"/><Relationship Id="rId1" Type="http://schemas.openxmlformats.org/officeDocument/2006/relationships/slideLayout" Target="../slideLayouts/slideLayout257.xml"/></Relationships>
</file>

<file path=ppt/slides/_rels/slide15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1.xml"/><Relationship Id="rId1" Type="http://schemas.openxmlformats.org/officeDocument/2006/relationships/slideLayout" Target="../slideLayouts/slideLayout257.xml"/></Relationships>
</file>

<file path=ppt/slides/_rels/slide15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2.xml"/><Relationship Id="rId1" Type="http://schemas.openxmlformats.org/officeDocument/2006/relationships/slideLayout" Target="../slideLayouts/slideLayout257.xml"/></Relationships>
</file>

<file path=ppt/slides/_rels/slide15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43.xml"/><Relationship Id="rId1" Type="http://schemas.openxmlformats.org/officeDocument/2006/relationships/slideLayout" Target="../slideLayouts/slideLayout25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85.xml"/></Relationships>
</file>

<file path=ppt/slides/_rels/slide15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45.xml"/><Relationship Id="rId1" Type="http://schemas.openxmlformats.org/officeDocument/2006/relationships/slideLayout" Target="../slideLayouts/slideLayout31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324.xml"/></Relationships>
</file>

<file path=ppt/slides/_rels/slide15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47.xml"/><Relationship Id="rId1" Type="http://schemas.openxmlformats.org/officeDocument/2006/relationships/slideLayout" Target="../slideLayouts/slideLayout323.xml"/></Relationships>
</file>

<file path=ppt/slides/_rels/slide15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48.xml"/><Relationship Id="rId1" Type="http://schemas.openxmlformats.org/officeDocument/2006/relationships/slideLayout" Target="../slideLayouts/slideLayout323.xml"/></Relationships>
</file>

<file path=ppt/slides/_rels/slide15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49.xml"/><Relationship Id="rId1" Type="http://schemas.openxmlformats.org/officeDocument/2006/relationships/slideLayout" Target="../slideLayouts/slideLayout334.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47.xml"/><Relationship Id="rId4" Type="http://schemas.openxmlformats.org/officeDocument/2006/relationships/image" Target="../media/image23.jpeg"/></Relationships>
</file>

<file path=ppt/slides/_rels/slide16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50.xml"/><Relationship Id="rId1" Type="http://schemas.openxmlformats.org/officeDocument/2006/relationships/slideLayout" Target="../slideLayouts/slideLayout258.xml"/></Relationships>
</file>

<file path=ppt/slides/_rels/slide16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51.xml"/><Relationship Id="rId1" Type="http://schemas.openxmlformats.org/officeDocument/2006/relationships/slideLayout" Target="../slideLayouts/slideLayout319.xml"/></Relationships>
</file>

<file path=ppt/slides/_rels/slide16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52.xml"/><Relationship Id="rId1" Type="http://schemas.openxmlformats.org/officeDocument/2006/relationships/slideLayout" Target="../slideLayouts/slideLayout319.xml"/></Relationships>
</file>

<file path=ppt/slides/_rels/slide16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53.xml"/><Relationship Id="rId1" Type="http://schemas.openxmlformats.org/officeDocument/2006/relationships/slideLayout" Target="../slideLayouts/slideLayout319.xml"/></Relationships>
</file>

<file path=ppt/slides/_rels/slide16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54.xml"/><Relationship Id="rId1" Type="http://schemas.openxmlformats.org/officeDocument/2006/relationships/slideLayout" Target="../slideLayouts/slideLayout345.xml"/></Relationships>
</file>

<file path=ppt/slides/_rels/slide16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55.xml"/><Relationship Id="rId1" Type="http://schemas.openxmlformats.org/officeDocument/2006/relationships/slideLayout" Target="../slideLayouts/slideLayout345.xml"/></Relationships>
</file>

<file path=ppt/slides/_rels/slide16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56.xml"/><Relationship Id="rId1" Type="http://schemas.openxmlformats.org/officeDocument/2006/relationships/slideLayout" Target="../slideLayouts/slideLayout345.xml"/></Relationships>
</file>

<file path=ppt/slides/_rels/slide16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57.xml"/><Relationship Id="rId1" Type="http://schemas.openxmlformats.org/officeDocument/2006/relationships/slideLayout" Target="../slideLayouts/slideLayout345.xml"/></Relationships>
</file>

<file path=ppt/slides/_rels/slide16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58.xml"/><Relationship Id="rId1" Type="http://schemas.openxmlformats.org/officeDocument/2006/relationships/slideLayout" Target="../slideLayouts/slideLayout345.xml"/></Relationships>
</file>

<file path=ppt/slides/_rels/slide16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59.xml"/><Relationship Id="rId1" Type="http://schemas.openxmlformats.org/officeDocument/2006/relationships/slideLayout" Target="../slideLayouts/slideLayout345.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47.xml"/></Relationships>
</file>

<file path=ppt/slides/_rels/slide17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60.xml"/><Relationship Id="rId1" Type="http://schemas.openxmlformats.org/officeDocument/2006/relationships/slideLayout" Target="../slideLayouts/slideLayout352.xml"/></Relationships>
</file>

<file path=ppt/slides/_rels/slide17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61.xml"/><Relationship Id="rId1" Type="http://schemas.openxmlformats.org/officeDocument/2006/relationships/slideLayout" Target="../slideLayouts/slideLayout257.xml"/></Relationships>
</file>

<file path=ppt/slides/_rels/slide17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62.xml"/><Relationship Id="rId1" Type="http://schemas.openxmlformats.org/officeDocument/2006/relationships/slideLayout" Target="../slideLayouts/slideLayout362.xml"/><Relationship Id="rId4" Type="http://schemas.openxmlformats.org/officeDocument/2006/relationships/image" Target="../media/image143.jpeg"/></Relationships>
</file>

<file path=ppt/slides/_rels/slide17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63.xml"/><Relationship Id="rId1" Type="http://schemas.openxmlformats.org/officeDocument/2006/relationships/slideLayout" Target="../slideLayouts/slideLayout345.xml"/></Relationships>
</file>

<file path=ppt/slides/_rels/slide17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4.xml"/><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65.xml"/><Relationship Id="rId1" Type="http://schemas.openxmlformats.org/officeDocument/2006/relationships/slideLayout" Target="../slideLayouts/slideLayout141.xml"/></Relationships>
</file>

<file path=ppt/slides/_rels/slide17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66.xml"/><Relationship Id="rId1" Type="http://schemas.openxmlformats.org/officeDocument/2006/relationships/slideLayout" Target="../slideLayouts/slideLayout119.xml"/></Relationships>
</file>

<file path=ppt/slides/_rels/slide17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67.xml"/><Relationship Id="rId1" Type="http://schemas.openxmlformats.org/officeDocument/2006/relationships/slideLayout" Target="../slideLayouts/slideLayout153.xml"/><Relationship Id="rId4" Type="http://schemas.openxmlformats.org/officeDocument/2006/relationships/image" Target="../media/image148.png"/></Relationships>
</file>

<file path=ppt/slides/_rels/slide17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68.xml"/><Relationship Id="rId1" Type="http://schemas.openxmlformats.org/officeDocument/2006/relationships/slideLayout" Target="../slideLayouts/slideLayout163.xml"/><Relationship Id="rId4" Type="http://schemas.openxmlformats.org/officeDocument/2006/relationships/image" Target="../media/image150.jpeg"/></Relationships>
</file>

<file path=ppt/slides/_rels/slide17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69.xml"/><Relationship Id="rId1" Type="http://schemas.openxmlformats.org/officeDocument/2006/relationships/slideLayout" Target="../slideLayouts/slideLayout175.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47.xml"/></Relationships>
</file>

<file path=ppt/slides/_rels/slide18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70.xml"/><Relationship Id="rId1" Type="http://schemas.openxmlformats.org/officeDocument/2006/relationships/slideLayout" Target="../slideLayouts/slideLayout119.xml"/><Relationship Id="rId4" Type="http://schemas.openxmlformats.org/officeDocument/2006/relationships/image" Target="../media/image153.png"/></Relationships>
</file>

<file path=ppt/slides/_rels/slide18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71.xml"/><Relationship Id="rId1" Type="http://schemas.openxmlformats.org/officeDocument/2006/relationships/slideLayout" Target="../slideLayouts/slideLayout119.xml"/></Relationships>
</file>

<file path=ppt/slides/_rels/slide18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72.xml"/><Relationship Id="rId1" Type="http://schemas.openxmlformats.org/officeDocument/2006/relationships/slideLayout" Target="../slideLayouts/slideLayout119.xml"/></Relationships>
</file>

<file path=ppt/slides/_rels/slide18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73.xml"/><Relationship Id="rId1" Type="http://schemas.openxmlformats.org/officeDocument/2006/relationships/slideLayout" Target="../slideLayouts/slideLayout119.xml"/></Relationships>
</file>

<file path=ppt/slides/_rels/slide18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74.xml"/><Relationship Id="rId1" Type="http://schemas.openxmlformats.org/officeDocument/2006/relationships/slideLayout" Target="../slideLayouts/slideLayout119.xml"/></Relationships>
</file>

<file path=ppt/slides/_rels/slide18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75.xml"/><Relationship Id="rId1" Type="http://schemas.openxmlformats.org/officeDocument/2006/relationships/slideLayout" Target="../slideLayouts/slideLayout119.xml"/></Relationships>
</file>

<file path=ppt/slides/_rels/slide18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76.xml"/><Relationship Id="rId1" Type="http://schemas.openxmlformats.org/officeDocument/2006/relationships/slideLayout" Target="../slideLayouts/slideLayout192.xml"/></Relationships>
</file>

<file path=ppt/slides/_rels/slide18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77.xml"/><Relationship Id="rId1" Type="http://schemas.openxmlformats.org/officeDocument/2006/relationships/slideLayout" Target="../slideLayouts/slideLayout192.xml"/></Relationships>
</file>

<file path=ppt/slides/_rels/slide18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78.xml"/><Relationship Id="rId1" Type="http://schemas.openxmlformats.org/officeDocument/2006/relationships/slideLayout" Target="../slideLayouts/slideLayout192.xml"/></Relationships>
</file>

<file path=ppt/slides/_rels/slide18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79.xml"/><Relationship Id="rId1" Type="http://schemas.openxmlformats.org/officeDocument/2006/relationships/slideLayout" Target="../slideLayouts/slideLayout19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0.xml"/><Relationship Id="rId1" Type="http://schemas.openxmlformats.org/officeDocument/2006/relationships/slideLayout" Target="../slideLayouts/slideLayout12.xml"/></Relationships>
</file>

<file path=ppt/slides/_rels/slide19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1.xml"/><Relationship Id="rId1" Type="http://schemas.openxmlformats.org/officeDocument/2006/relationships/slideLayout" Target="../slideLayouts/slideLayout12.xml"/></Relationships>
</file>

<file path=ppt/slides/_rels/slide19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82.xml"/><Relationship Id="rId1" Type="http://schemas.openxmlformats.org/officeDocument/2006/relationships/slideLayout" Target="../slideLayouts/slideLayout369.xml"/></Relationships>
</file>

<file path=ppt/slides/_rels/slide19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83.xml"/><Relationship Id="rId1" Type="http://schemas.openxmlformats.org/officeDocument/2006/relationships/slideLayout" Target="../slideLayouts/slideLayout374.xml"/></Relationships>
</file>

<file path=ppt/slides/_rels/slide19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84.xml"/><Relationship Id="rId1" Type="http://schemas.openxmlformats.org/officeDocument/2006/relationships/slideLayout" Target="../slideLayouts/slideLayout374.xml"/></Relationships>
</file>

<file path=ppt/slides/_rels/slide19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85.xml"/><Relationship Id="rId1" Type="http://schemas.openxmlformats.org/officeDocument/2006/relationships/slideLayout" Target="../slideLayouts/slideLayout369.xml"/></Relationships>
</file>

<file path=ppt/slides/_rels/slide19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86.xml"/><Relationship Id="rId1" Type="http://schemas.openxmlformats.org/officeDocument/2006/relationships/slideLayout" Target="../slideLayouts/slideLayout369.xml"/></Relationships>
</file>

<file path=ppt/slides/_rels/slide19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87.xml"/><Relationship Id="rId1" Type="http://schemas.openxmlformats.org/officeDocument/2006/relationships/slideLayout" Target="../slideLayouts/slideLayout369.xml"/></Relationships>
</file>

<file path=ppt/slides/_rels/slide198.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88.xml"/><Relationship Id="rId1" Type="http://schemas.openxmlformats.org/officeDocument/2006/relationships/slideLayout" Target="../slideLayouts/slideLayout369.xml"/></Relationships>
</file>

<file path=ppt/slides/_rels/slide19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89.xml"/><Relationship Id="rId1" Type="http://schemas.openxmlformats.org/officeDocument/2006/relationships/slideLayout" Target="../slideLayouts/slideLayout369.xml"/></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479.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47.xml"/></Relationships>
</file>

<file path=ppt/slides/_rels/slide20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90.xml"/><Relationship Id="rId1" Type="http://schemas.openxmlformats.org/officeDocument/2006/relationships/slideLayout" Target="../slideLayouts/slideLayout374.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387.xml"/></Relationships>
</file>

<file path=ppt/slides/_rels/slide20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92.xml"/><Relationship Id="rId1" Type="http://schemas.openxmlformats.org/officeDocument/2006/relationships/slideLayout" Target="../slideLayouts/slideLayout389.xml"/></Relationships>
</file>

<file path=ppt/slides/_rels/slide20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93.xml"/><Relationship Id="rId1" Type="http://schemas.openxmlformats.org/officeDocument/2006/relationships/slideLayout" Target="../slideLayouts/slideLayout404.xml"/><Relationship Id="rId4" Type="http://schemas.openxmlformats.org/officeDocument/2006/relationships/image" Target="../media/image172.png"/></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410.xml"/></Relationships>
</file>

<file path=ppt/slides/_rels/slide20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95.xml"/><Relationship Id="rId1" Type="http://schemas.openxmlformats.org/officeDocument/2006/relationships/slideLayout" Target="../slideLayouts/slideLayout369.xml"/></Relationships>
</file>

<file path=ppt/slides/_rels/slide206.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96.xml"/><Relationship Id="rId1" Type="http://schemas.openxmlformats.org/officeDocument/2006/relationships/slideLayout" Target="../slideLayouts/slideLayout411.xml"/><Relationship Id="rId4" Type="http://schemas.openxmlformats.org/officeDocument/2006/relationships/image" Target="../media/image175.emf"/></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374.xml"/></Relationships>
</file>

<file path=ppt/slides/_rels/slide20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98.xml"/><Relationship Id="rId1" Type="http://schemas.openxmlformats.org/officeDocument/2006/relationships/slideLayout" Target="../slideLayouts/slideLayout369.xml"/></Relationships>
</file>

<file path=ppt/slides/_rels/slide209.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99.xml"/><Relationship Id="rId1" Type="http://schemas.openxmlformats.org/officeDocument/2006/relationships/slideLayout" Target="../slideLayouts/slideLayout374.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30.xml"/></Relationships>
</file>

<file path=ppt/slides/_rels/slide210.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200.xml"/><Relationship Id="rId1" Type="http://schemas.openxmlformats.org/officeDocument/2006/relationships/slideLayout" Target="../slideLayouts/slideLayout412.xml"/></Relationships>
</file>

<file path=ppt/slides/_rels/slide21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201.xml"/><Relationship Id="rId1" Type="http://schemas.openxmlformats.org/officeDocument/2006/relationships/slideLayout" Target="../slideLayouts/slideLayout431.xml"/></Relationships>
</file>

<file path=ppt/slides/_rels/slide21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02.xml"/><Relationship Id="rId1" Type="http://schemas.openxmlformats.org/officeDocument/2006/relationships/slideLayout" Target="../slideLayouts/slideLayout418.xml"/></Relationships>
</file>

<file path=ppt/slides/_rels/slide213.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203.xml"/><Relationship Id="rId1" Type="http://schemas.openxmlformats.org/officeDocument/2006/relationships/slideLayout" Target="../slideLayouts/slideLayout369.xml"/></Relationships>
</file>

<file path=ppt/slides/_rels/slide214.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204.xml"/><Relationship Id="rId1" Type="http://schemas.openxmlformats.org/officeDocument/2006/relationships/slideLayout" Target="../slideLayouts/slideLayout369.xml"/></Relationships>
</file>

<file path=ppt/slides/_rels/slide215.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05.xml"/><Relationship Id="rId1" Type="http://schemas.openxmlformats.org/officeDocument/2006/relationships/slideLayout" Target="../slideLayouts/slideLayout369.xml"/></Relationships>
</file>

<file path=ppt/slides/_rels/slide216.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206.xml"/><Relationship Id="rId1" Type="http://schemas.openxmlformats.org/officeDocument/2006/relationships/slideLayout" Target="../slideLayouts/slideLayout369.xml"/></Relationships>
</file>

<file path=ppt/slides/_rels/slide217.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07.xml"/><Relationship Id="rId1" Type="http://schemas.openxmlformats.org/officeDocument/2006/relationships/slideLayout" Target="../slideLayouts/slideLayout369.xml"/></Relationships>
</file>

<file path=ppt/slides/_rels/slide218.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208.xml"/><Relationship Id="rId1" Type="http://schemas.openxmlformats.org/officeDocument/2006/relationships/slideLayout" Target="../slideLayouts/slideLayout369.xml"/></Relationships>
</file>

<file path=ppt/slides/_rels/slide219.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209.xml"/><Relationship Id="rId1" Type="http://schemas.openxmlformats.org/officeDocument/2006/relationships/slideLayout" Target="../slideLayouts/slideLayout36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7.xml"/></Relationships>
</file>

<file path=ppt/slides/_rels/slide2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0.xml"/><Relationship Id="rId1" Type="http://schemas.openxmlformats.org/officeDocument/2006/relationships/slideLayout" Target="../slideLayouts/slideLayout436.xml"/></Relationships>
</file>

<file path=ppt/slides/_rels/slide221.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image" Target="../media/image188.jpeg"/><Relationship Id="rId7" Type="http://schemas.openxmlformats.org/officeDocument/2006/relationships/image" Target="../media/image191.jpeg"/><Relationship Id="rId2" Type="http://schemas.openxmlformats.org/officeDocument/2006/relationships/notesSlide" Target="../notesSlides/notesSlide211.xml"/><Relationship Id="rId1" Type="http://schemas.openxmlformats.org/officeDocument/2006/relationships/slideLayout" Target="../slideLayouts/slideLayout453.xml"/><Relationship Id="rId6" Type="http://schemas.openxmlformats.org/officeDocument/2006/relationships/image" Target="../media/image190.jpeg"/><Relationship Id="rId11" Type="http://schemas.openxmlformats.org/officeDocument/2006/relationships/image" Target="../media/image195.emf"/><Relationship Id="rId5" Type="http://schemas.openxmlformats.org/officeDocument/2006/relationships/image" Target="../media/image10.emf"/><Relationship Id="rId10" Type="http://schemas.openxmlformats.org/officeDocument/2006/relationships/image" Target="../media/image194.emf"/><Relationship Id="rId4" Type="http://schemas.openxmlformats.org/officeDocument/2006/relationships/image" Target="../media/image189.jpeg"/><Relationship Id="rId9" Type="http://schemas.openxmlformats.org/officeDocument/2006/relationships/image" Target="../media/image193.gif"/></Relationships>
</file>

<file path=ppt/slides/_rels/slide222.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12.xml"/><Relationship Id="rId1" Type="http://schemas.openxmlformats.org/officeDocument/2006/relationships/slideLayout" Target="../slideLayouts/slideLayout231.xml"/></Relationships>
</file>

<file path=ppt/slides/_rels/slide2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224.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13.xml"/><Relationship Id="rId1" Type="http://schemas.openxmlformats.org/officeDocument/2006/relationships/slideLayout" Target="../slideLayouts/slideLayout202.xml"/></Relationships>
</file>

<file path=ppt/slides/_rels/slide225.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214.xml"/><Relationship Id="rId1" Type="http://schemas.openxmlformats.org/officeDocument/2006/relationships/slideLayout" Target="../slideLayouts/slideLayout214.xml"/></Relationships>
</file>

<file path=ppt/slides/_rels/slide226.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215.xml"/><Relationship Id="rId1" Type="http://schemas.openxmlformats.org/officeDocument/2006/relationships/slideLayout" Target="../slideLayouts/slideLayout220.xml"/><Relationship Id="rId4" Type="http://schemas.openxmlformats.org/officeDocument/2006/relationships/image" Target="../media/image200.wmf"/></Relationships>
</file>

<file path=ppt/slides/_rels/slide227.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16.xml"/><Relationship Id="rId1" Type="http://schemas.openxmlformats.org/officeDocument/2006/relationships/slideLayout" Target="../slideLayouts/slideLayout209.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219.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19.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31.xml"/></Relationships>
</file>

<file path=ppt/slides/_rels/slide230.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219.xml"/><Relationship Id="rId1" Type="http://schemas.openxmlformats.org/officeDocument/2006/relationships/slideLayout" Target="../slideLayouts/slideLayout220.xml"/><Relationship Id="rId4" Type="http://schemas.openxmlformats.org/officeDocument/2006/relationships/image" Target="../media/image203.png"/></Relationships>
</file>

<file path=ppt/slides/_rels/slide231.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220.xml"/><Relationship Id="rId1" Type="http://schemas.openxmlformats.org/officeDocument/2006/relationships/slideLayout" Target="../slideLayouts/slideLayout214.xml"/><Relationship Id="rId4" Type="http://schemas.openxmlformats.org/officeDocument/2006/relationships/image" Target="../media/image205.png"/></Relationships>
</file>

<file path=ppt/slides/_rels/slide232.xml.rels><?xml version="1.0" encoding="UTF-8" standalone="yes"?>
<Relationships xmlns="http://schemas.openxmlformats.org/package/2006/relationships"><Relationship Id="rId3" Type="http://schemas.openxmlformats.org/officeDocument/2006/relationships/image" Target="../media/image206.wmf"/><Relationship Id="rId2" Type="http://schemas.openxmlformats.org/officeDocument/2006/relationships/notesSlide" Target="../notesSlides/notesSlide221.xml"/><Relationship Id="rId1" Type="http://schemas.openxmlformats.org/officeDocument/2006/relationships/slideLayout" Target="../slideLayouts/slideLayout214.xml"/></Relationships>
</file>

<file path=ppt/slides/_rels/slide23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234.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222.xml"/><Relationship Id="rId1" Type="http://schemas.openxmlformats.org/officeDocument/2006/relationships/slideLayout" Target="../slideLayouts/slideLayout231.xml"/></Relationships>
</file>

<file path=ppt/slides/_rels/slide235.xml.rels><?xml version="1.0" encoding="UTF-8" standalone="yes"?>
<Relationships xmlns="http://schemas.openxmlformats.org/package/2006/relationships"><Relationship Id="rId3" Type="http://schemas.openxmlformats.org/officeDocument/2006/relationships/image" Target="../media/image208.wmf"/><Relationship Id="rId7" Type="http://schemas.openxmlformats.org/officeDocument/2006/relationships/image" Target="../media/image211.wmf"/><Relationship Id="rId2" Type="http://schemas.openxmlformats.org/officeDocument/2006/relationships/notesSlide" Target="../notesSlides/notesSlide223.xml"/><Relationship Id="rId1" Type="http://schemas.openxmlformats.org/officeDocument/2006/relationships/slideLayout" Target="../slideLayouts/slideLayout203.xml"/><Relationship Id="rId6" Type="http://schemas.openxmlformats.org/officeDocument/2006/relationships/oleObject" Target="../embeddings/oleObject1.bin"/><Relationship Id="rId5" Type="http://schemas.openxmlformats.org/officeDocument/2006/relationships/image" Target="../media/image210.wmf"/><Relationship Id="rId4" Type="http://schemas.openxmlformats.org/officeDocument/2006/relationships/image" Target="../media/image209.wmf"/></Relationships>
</file>

<file path=ppt/slides/_rels/slide236.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24.xml"/><Relationship Id="rId1" Type="http://schemas.openxmlformats.org/officeDocument/2006/relationships/slideLayout" Target="../slideLayouts/slideLayout203.xml"/><Relationship Id="rId4" Type="http://schemas.openxmlformats.org/officeDocument/2006/relationships/image" Target="../media/image213.png"/></Relationships>
</file>

<file path=ppt/slides/_rels/slide237.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225.xml"/><Relationship Id="rId1" Type="http://schemas.openxmlformats.org/officeDocument/2006/relationships/slideLayout" Target="../slideLayouts/slideLayout220.xml"/><Relationship Id="rId5" Type="http://schemas.openxmlformats.org/officeDocument/2006/relationships/image" Target="../media/image215.jpeg"/><Relationship Id="rId4" Type="http://schemas.openxmlformats.org/officeDocument/2006/relationships/image" Target="../media/image213.png"/></Relationships>
</file>

<file path=ppt/slides/_rels/slide238.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226.xml"/><Relationship Id="rId1" Type="http://schemas.openxmlformats.org/officeDocument/2006/relationships/slideLayout" Target="../slideLayouts/slideLayout220.xml"/><Relationship Id="rId4" Type="http://schemas.openxmlformats.org/officeDocument/2006/relationships/image" Target="../media/image216.wmf"/></Relationships>
</file>

<file path=ppt/slides/_rels/slide239.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227.xml"/><Relationship Id="rId1" Type="http://schemas.openxmlformats.org/officeDocument/2006/relationships/slideLayout" Target="../slideLayouts/slideLayout220.xml"/><Relationship Id="rId5" Type="http://schemas.openxmlformats.org/officeDocument/2006/relationships/image" Target="../media/image219.jpeg"/><Relationship Id="rId4" Type="http://schemas.openxmlformats.org/officeDocument/2006/relationships/image" Target="../media/image218.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47.xml"/></Relationships>
</file>

<file path=ppt/slides/_rels/slide240.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228.xml"/><Relationship Id="rId1" Type="http://schemas.openxmlformats.org/officeDocument/2006/relationships/slideLayout" Target="../slideLayouts/slideLayout220.xml"/><Relationship Id="rId5" Type="http://schemas.openxmlformats.org/officeDocument/2006/relationships/image" Target="../media/image220.wmf"/><Relationship Id="rId4" Type="http://schemas.openxmlformats.org/officeDocument/2006/relationships/image" Target="../media/image218.jpeg"/></Relationships>
</file>

<file path=ppt/slides/_rels/slide241.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229.xml"/><Relationship Id="rId1" Type="http://schemas.openxmlformats.org/officeDocument/2006/relationships/slideLayout" Target="../slideLayouts/slideLayout220.xml"/><Relationship Id="rId5" Type="http://schemas.openxmlformats.org/officeDocument/2006/relationships/image" Target="../media/image221.jpeg"/><Relationship Id="rId4" Type="http://schemas.openxmlformats.org/officeDocument/2006/relationships/image" Target="../media/image218.jpeg"/></Relationships>
</file>

<file path=ppt/slides/_rels/slide242.xml.rels><?xml version="1.0" encoding="UTF-8" standalone="yes"?>
<Relationships xmlns="http://schemas.openxmlformats.org/package/2006/relationships"><Relationship Id="rId3" Type="http://schemas.openxmlformats.org/officeDocument/2006/relationships/image" Target="../media/image206.wmf"/><Relationship Id="rId2" Type="http://schemas.openxmlformats.org/officeDocument/2006/relationships/notesSlide" Target="../notesSlides/notesSlide230.xml"/><Relationship Id="rId1" Type="http://schemas.openxmlformats.org/officeDocument/2006/relationships/slideLayout" Target="../slideLayouts/slideLayout214.xml"/></Relationships>
</file>

<file path=ppt/slides/_rels/slide243.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231.xml"/><Relationship Id="rId1" Type="http://schemas.openxmlformats.org/officeDocument/2006/relationships/slideLayout" Target="../slideLayouts/slideLayout220.xml"/><Relationship Id="rId5" Type="http://schemas.openxmlformats.org/officeDocument/2006/relationships/image" Target="../media/image223.png"/><Relationship Id="rId4" Type="http://schemas.openxmlformats.org/officeDocument/2006/relationships/image" Target="../media/image222.jpeg"/></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27.xml"/></Relationships>
</file>

<file path=ppt/slides/_rels/slide245.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33.xml"/><Relationship Id="rId1" Type="http://schemas.openxmlformats.org/officeDocument/2006/relationships/slideLayout" Target="../slideLayouts/slideLayout33.xml"/><Relationship Id="rId4" Type="http://schemas.openxmlformats.org/officeDocument/2006/relationships/image" Target="../media/image225.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4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31.xml"/></Relationships>
</file>

<file path=ppt/slides/_rels/slide2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4.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479.xml"/><Relationship Id="rId4" Type="http://schemas.openxmlformats.org/officeDocument/2006/relationships/image" Target="../media/image10.emf"/></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46.xml"/><Relationship Id="rId6" Type="http://schemas.openxmlformats.org/officeDocument/2006/relationships/hyperlink" Target="http://www.lumoproject.com/" TargetMode="External"/><Relationship Id="rId5" Type="http://schemas.openxmlformats.org/officeDocument/2006/relationships/hyperlink" Target="http://www.freebibleimages.org/" TargetMode="External"/><Relationship Id="rId4" Type="http://schemas.openxmlformats.org/officeDocument/2006/relationships/hyperlink" Target="http://freebibleimages.or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464.xml"/></Relationships>
</file>

<file path=ppt/slides/_rels/slide3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88.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247.xml"/></Relationships>
</file>

<file path=ppt/slides/_rels/slide4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133.xml"/><Relationship Id="rId4" Type="http://schemas.openxmlformats.org/officeDocument/2006/relationships/image" Target="../media/image14.emf"/></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247.xml"/></Relationships>
</file>

<file path=ppt/slides/_rels/slide5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1.xml"/><Relationship Id="rId1" Type="http://schemas.openxmlformats.org/officeDocument/2006/relationships/slideLayout" Target="../slideLayouts/slideLayout233.xml"/></Relationships>
</file>

<file path=ppt/slides/_rels/slide5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141.xml"/><Relationship Id="rId4" Type="http://schemas.openxmlformats.org/officeDocument/2006/relationships/image" Target="../media/image58.jpeg"/></Relationships>
</file>

<file path=ppt/slides/_rels/slide5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119.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09.xml"/><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55.xml"/><Relationship Id="rId1" Type="http://schemas.openxmlformats.org/officeDocument/2006/relationships/slideLayout" Target="../slideLayouts/slideLayout119.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6.xml"/><Relationship Id="rId1" Type="http://schemas.openxmlformats.org/officeDocument/2006/relationships/slideLayout" Target="../slideLayouts/slideLayout119.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7.xml"/><Relationship Id="rId1" Type="http://schemas.openxmlformats.org/officeDocument/2006/relationships/slideLayout" Target="../slideLayouts/slideLayout119.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8.xml"/><Relationship Id="rId1" Type="http://schemas.openxmlformats.org/officeDocument/2006/relationships/slideLayout" Target="../slideLayouts/slideLayout119.xml"/></Relationships>
</file>

<file path=ppt/slides/_rels/slide6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57.xml"/><Relationship Id="rId4" Type="http://schemas.openxmlformats.org/officeDocument/2006/relationships/image" Target="../media/image34.jpeg"/></Relationships>
</file>

<file path=ppt/slides/_rels/slide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9.xml"/><Relationship Id="rId1" Type="http://schemas.openxmlformats.org/officeDocument/2006/relationships/slideLayout" Target="../slideLayouts/slideLayout63.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0.xml"/><Relationship Id="rId1" Type="http://schemas.openxmlformats.org/officeDocument/2006/relationships/slideLayout" Target="../slideLayouts/slideLayout63.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1.xml"/><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09.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2.xml"/><Relationship Id="rId1" Type="http://schemas.openxmlformats.org/officeDocument/2006/relationships/slideLayout" Target="../slideLayouts/slideLayout63.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3.xml"/><Relationship Id="rId1" Type="http://schemas.openxmlformats.org/officeDocument/2006/relationships/slideLayout" Target="../slideLayouts/slideLayout63.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4.xml"/><Relationship Id="rId1" Type="http://schemas.openxmlformats.org/officeDocument/2006/relationships/slideLayout" Target="../slideLayouts/slideLayout63.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5.xml"/><Relationship Id="rId1" Type="http://schemas.openxmlformats.org/officeDocument/2006/relationships/slideLayout" Target="../slideLayouts/slideLayout63.xml"/></Relationships>
</file>

<file path=ppt/slides/_rels/slide7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6.xml"/><Relationship Id="rId1" Type="http://schemas.openxmlformats.org/officeDocument/2006/relationships/slideLayout" Target="../slideLayouts/slideLayout63.xml"/></Relationships>
</file>

<file path=ppt/slides/_rels/slide7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7.xml"/><Relationship Id="rId1" Type="http://schemas.openxmlformats.org/officeDocument/2006/relationships/slideLayout" Target="../slideLayouts/slideLayout63.xml"/></Relationships>
</file>

<file path=ppt/slides/_rels/slide7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8.xml"/><Relationship Id="rId1" Type="http://schemas.openxmlformats.org/officeDocument/2006/relationships/slideLayout" Target="../slideLayouts/slideLayout86.xml"/></Relationships>
</file>

<file path=ppt/slides/_rels/slide7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9.xml"/><Relationship Id="rId1" Type="http://schemas.openxmlformats.org/officeDocument/2006/relationships/slideLayout" Target="../slideLayouts/slideLayout86.xml"/></Relationships>
</file>

<file path=ppt/slides/_rels/slide7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0.xml"/><Relationship Id="rId1" Type="http://schemas.openxmlformats.org/officeDocument/2006/relationships/slideLayout" Target="../slideLayouts/slideLayout86.xml"/></Relationships>
</file>

<file path=ppt/slides/_rels/slide7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1.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09.xml"/></Relationships>
</file>

<file path=ppt/slides/_rels/slide8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2.xml"/><Relationship Id="rId1" Type="http://schemas.openxmlformats.org/officeDocument/2006/relationships/slideLayout" Target="../slideLayouts/slideLayout69.xml"/><Relationship Id="rId6" Type="http://schemas.openxmlformats.org/officeDocument/2006/relationships/hyperlink" Target="http://www.lumoproject.com/" TargetMode="External"/><Relationship Id="rId5" Type="http://schemas.openxmlformats.org/officeDocument/2006/relationships/hyperlink" Target="http://www.freebibleimages.org/" TargetMode="External"/><Relationship Id="rId4" Type="http://schemas.openxmlformats.org/officeDocument/2006/relationships/hyperlink" Target="http://freebibleimages.org/"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4.xml"/><Relationship Id="rId1" Type="http://schemas.openxmlformats.org/officeDocument/2006/relationships/slideLayout" Target="../slideLayouts/slideLayout247.xml"/></Relationships>
</file>

<file path=ppt/slides/_rels/slide8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77.jpeg"/><Relationship Id="rId1" Type="http://schemas.openxmlformats.org/officeDocument/2006/relationships/slideLayout" Target="../slideLayouts/slideLayout80.xml"/><Relationship Id="rId4" Type="http://schemas.openxmlformats.org/officeDocument/2006/relationships/image" Target="../media/image34.jpeg"/></Relationships>
</file>

<file path=ppt/slides/_rels/slide8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5.xml"/><Relationship Id="rId1" Type="http://schemas.openxmlformats.org/officeDocument/2006/relationships/slideLayout" Target="../slideLayouts/slideLayout86.xml"/></Relationships>
</file>

<file path=ppt/slides/_rels/slide8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6.xml"/><Relationship Id="rId1" Type="http://schemas.openxmlformats.org/officeDocument/2006/relationships/slideLayout" Target="../slideLayouts/slideLayout86.xml"/></Relationships>
</file>

<file path=ppt/slides/_rels/slide8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7.xml"/><Relationship Id="rId1" Type="http://schemas.openxmlformats.org/officeDocument/2006/relationships/slideLayout" Target="../slideLayouts/slideLayout86.xml"/></Relationships>
</file>

<file path=ppt/slides/_rels/slide8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8.xml"/><Relationship Id="rId1" Type="http://schemas.openxmlformats.org/officeDocument/2006/relationships/slideLayout" Target="../slideLayouts/slideLayout86.xml"/></Relationships>
</file>

<file path=ppt/slides/_rels/slide8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9.xml"/><Relationship Id="rId1" Type="http://schemas.openxmlformats.org/officeDocument/2006/relationships/slideLayout" Target="../slideLayouts/slideLayout86.xml"/></Relationships>
</file>

<file path=ppt/slides/_rels/slide8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0.xml"/><Relationship Id="rId1" Type="http://schemas.openxmlformats.org/officeDocument/2006/relationships/slideLayout" Target="../slideLayouts/slideLayout86.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09.xml"/></Relationships>
</file>

<file path=ppt/slides/_rels/slide9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1.xml"/><Relationship Id="rId1" Type="http://schemas.openxmlformats.org/officeDocument/2006/relationships/slideLayout" Target="../slideLayouts/slideLayout86.xml"/></Relationships>
</file>

<file path=ppt/slides/_rels/slide9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2.xml"/><Relationship Id="rId1" Type="http://schemas.openxmlformats.org/officeDocument/2006/relationships/slideLayout" Target="../slideLayouts/slideLayout86.xml"/></Relationships>
</file>

<file path=ppt/slides/_rels/slide9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3.xml"/><Relationship Id="rId1" Type="http://schemas.openxmlformats.org/officeDocument/2006/relationships/slideLayout" Target="../slideLayouts/slideLayout86.xml"/></Relationships>
</file>

<file path=ppt/slides/_rels/slide9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4.xml"/><Relationship Id="rId1" Type="http://schemas.openxmlformats.org/officeDocument/2006/relationships/slideLayout" Target="../slideLayouts/slideLayout34.xml"/></Relationships>
</file>

<file path=ppt/slides/_rels/slide9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5.xml"/><Relationship Id="rId1" Type="http://schemas.openxmlformats.org/officeDocument/2006/relationships/slideLayout" Target="../slideLayouts/slideLayout92.xml"/><Relationship Id="rId6" Type="http://schemas.openxmlformats.org/officeDocument/2006/relationships/hyperlink" Target="http://www.lumoproject.com/" TargetMode="External"/><Relationship Id="rId5" Type="http://schemas.openxmlformats.org/officeDocument/2006/relationships/hyperlink" Target="http://www.freebibleimages.org/" TargetMode="External"/><Relationship Id="rId4" Type="http://schemas.openxmlformats.org/officeDocument/2006/relationships/hyperlink" Target="http://freebibleimages.org/" TargetMode="External"/></Relationships>
</file>

<file path=ppt/slides/_rels/slide9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6.xml"/><Relationship Id="rId1" Type="http://schemas.openxmlformats.org/officeDocument/2006/relationships/slideLayout" Target="../slideLayouts/slideLayout103.xml"/><Relationship Id="rId5" Type="http://schemas.openxmlformats.org/officeDocument/2006/relationships/image" Target="../media/image34.jpeg"/><Relationship Id="rId4" Type="http://schemas.openxmlformats.org/officeDocument/2006/relationships/image" Target="../media/image33.jpeg"/></Relationships>
</file>

<file path=ppt/slides/_rels/slide9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7.xml"/><Relationship Id="rId1" Type="http://schemas.openxmlformats.org/officeDocument/2006/relationships/slideLayout" Target="../slideLayouts/slideLayout109.xml"/></Relationships>
</file>

<file path=ppt/slides/_rels/slide9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8.xml"/><Relationship Id="rId1" Type="http://schemas.openxmlformats.org/officeDocument/2006/relationships/slideLayout" Target="../slideLayouts/slideLayout109.xml"/></Relationships>
</file>

<file path=ppt/slides/_rels/slide9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9.xml"/><Relationship Id="rId1" Type="http://schemas.openxmlformats.org/officeDocument/2006/relationships/slideLayout" Target="../slideLayouts/slideLayout10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chemeClr val="tx1"/>
                  </a:glow>
                </a:effectLst>
                <a:latin typeface="Arial"/>
                <a:cs typeface="Arial"/>
              </a:rPr>
              <a:t>The Resurrection </a:t>
            </a:r>
            <a:br>
              <a:rPr lang="en-GB" sz="5400" b="1" kern="0">
                <a:solidFill>
                  <a:srgbClr val="FFFFFF"/>
                </a:solidFill>
                <a:effectLst>
                  <a:glow rad="228600">
                    <a:schemeClr val="tx1"/>
                  </a:glow>
                </a:effectLst>
                <a:latin typeface="Arial"/>
                <a:cs typeface="Arial"/>
              </a:rPr>
            </a:br>
            <a:r>
              <a:rPr lang="en-GB" sz="5400" b="1" kern="0">
                <a:solidFill>
                  <a:srgbClr val="FFFFFF"/>
                </a:solidFill>
                <a:effectLst>
                  <a:glow rad="228600">
                    <a:schemeClr val="tx1"/>
                  </a:glow>
                </a:effectLst>
                <a:latin typeface="Arial"/>
                <a:cs typeface="Arial"/>
              </a:rPr>
              <a:t>of the King</a:t>
            </a:r>
            <a:endParaRPr kumimoji="0" lang="en-US" sz="6000" b="1" i="0" u="none" strike="noStrike" kern="0" cap="none" spc="0" normalizeH="0" baseline="0" noProof="0" dirty="0">
              <a:ln>
                <a:noFill/>
              </a:ln>
              <a:solidFill>
                <a:srgbClr val="FFFFFF"/>
              </a:solidFill>
              <a:effectLst>
                <a:glow rad="228600">
                  <a:schemeClr val="tx1"/>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184-198</a:t>
            </a:r>
            <a:endParaRPr kumimoji="0" lang="en-US" sz="3200" b="1" i="1" u="none" strike="noStrike" kern="0" cap="none" spc="0" normalizeH="0" baseline="0" noProof="0" dirty="0">
              <a:ln>
                <a:noFill/>
              </a:ln>
              <a:solidFill>
                <a:srgbClr val="FFFFFF"/>
              </a:solidFill>
              <a:effectLst>
                <a:glow rad="101600">
                  <a:schemeClr val="tx1">
                    <a:alpha val="60000"/>
                  </a:schemeClr>
                </a:glow>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04983"/>
            <a:ext cx="9035213"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rises to life again as Victor over death to prove his deity and the disciples' proclamation of the gospel to all nations </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8" name="Rectangle 7">
            <a:extLst>
              <a:ext uri="{FF2B5EF4-FFF2-40B4-BE49-F238E27FC236}">
                <a16:creationId xmlns:a16="http://schemas.microsoft.com/office/drawing/2014/main" id="{4DE7718C-2DB3-45CB-9168-594C9306205D}"/>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
        <p:nvSpPr>
          <p:cNvPr id="2" name="Rectangle 1">
            <a:extLst>
              <a:ext uri="{FF2B5EF4-FFF2-40B4-BE49-F238E27FC236}">
                <a16:creationId xmlns:a16="http://schemas.microsoft.com/office/drawing/2014/main" id="{1D4C5DA4-2B12-9E8D-87B8-B01452CBFA66}"/>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7C0DB5C-2658-4DCD-1BCC-86C977BC5C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3182"/>
          <a:stretch/>
        </p:blipFill>
        <p:spPr bwMode="auto">
          <a:xfrm>
            <a:off x="1" y="1537389"/>
            <a:ext cx="9143999" cy="53099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4574F4-A93F-615B-D9CF-B354281EA3CF}"/>
              </a:ext>
            </a:extLst>
          </p:cNvPr>
          <p:cNvSpPr>
            <a:spLocks noGrp="1"/>
          </p:cNvSpPr>
          <p:nvPr>
            <p:ph type="title" idx="4294967295"/>
          </p:nvPr>
        </p:nvSpPr>
        <p:spPr>
          <a:xfrm>
            <a:off x="0" y="-558800"/>
            <a:ext cx="9144000" cy="2692400"/>
          </a:xfrm>
          <a:solidFill>
            <a:schemeClr val="tx1"/>
          </a:solidFill>
        </p:spPr>
        <p:txBody>
          <a:bodyPr/>
          <a:lstStyle/>
          <a:p>
            <a:r>
              <a:rPr lang="en-US" baseline="0" dirty="0"/>
              <a:t>Church of the Holy </a:t>
            </a:r>
            <a:r>
              <a:rPr lang="en-US" baseline="0" dirty="0" err="1"/>
              <a:t>Sepulchre</a:t>
            </a:r>
            <a:br>
              <a:rPr lang="en-US" baseline="0" dirty="0"/>
            </a:br>
            <a:r>
              <a:rPr lang="en-US" baseline="0" dirty="0"/>
              <a:t>(Embellished Domes Today)</a:t>
            </a:r>
            <a:endParaRPr lang="en-US" dirty="0"/>
          </a:p>
        </p:txBody>
      </p:sp>
      <p:sp>
        <p:nvSpPr>
          <p:cNvPr id="3" name="Title 1">
            <a:extLst>
              <a:ext uri="{FF2B5EF4-FFF2-40B4-BE49-F238E27FC236}">
                <a16:creationId xmlns:a16="http://schemas.microsoft.com/office/drawing/2014/main" id="{CAC11527-CF4C-A86B-9037-2173E2D2D1C8}"/>
              </a:ext>
            </a:extLst>
          </p:cNvPr>
          <p:cNvSpPr txBox="1">
            <a:spLocks/>
          </p:cNvSpPr>
          <p:nvPr/>
        </p:nvSpPr>
        <p:spPr bwMode="auto">
          <a:xfrm>
            <a:off x="5380521" y="2537635"/>
            <a:ext cx="2148991" cy="681038"/>
          </a:xfrm>
          <a:prstGeom prst="rect">
            <a:avLst/>
          </a:prstGeom>
          <a:solidFill>
            <a:srgbClr val="706F74"/>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defTabSz="914400"/>
            <a:r>
              <a:rPr lang="en-US" sz="2800" kern="0" dirty="0"/>
              <a:t>Floor Plan</a:t>
            </a:r>
          </a:p>
        </p:txBody>
      </p:sp>
    </p:spTree>
    <p:extLst>
      <p:ext uri="{BB962C8B-B14F-4D97-AF65-F5344CB8AC3E}">
        <p14:creationId xmlns:p14="http://schemas.microsoft.com/office/powerpoint/2010/main" val="37969679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056525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02228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46072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95101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01270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20319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2324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8728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292332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38253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574F4-A93F-615B-D9CF-B354281EA3CF}"/>
              </a:ext>
            </a:extLst>
          </p:cNvPr>
          <p:cNvSpPr>
            <a:spLocks noGrp="1"/>
          </p:cNvSpPr>
          <p:nvPr>
            <p:ph type="title" idx="4294967295"/>
          </p:nvPr>
        </p:nvSpPr>
        <p:spPr>
          <a:xfrm>
            <a:off x="0" y="0"/>
            <a:ext cx="9144000" cy="1490378"/>
          </a:xfrm>
          <a:solidFill>
            <a:schemeClr val="tx1"/>
          </a:solidFill>
        </p:spPr>
        <p:txBody>
          <a:bodyPr/>
          <a:lstStyle/>
          <a:p>
            <a:r>
              <a:rPr lang="en-US" baseline="0" dirty="0"/>
              <a:t>Church of the Holy </a:t>
            </a:r>
            <a:r>
              <a:rPr lang="en-US" baseline="0" dirty="0" err="1"/>
              <a:t>Sepulchre</a:t>
            </a:r>
            <a:br>
              <a:rPr lang="en-US" baseline="0" dirty="0"/>
            </a:br>
            <a:r>
              <a:rPr lang="en-US" baseline="0" dirty="0"/>
              <a:t>(Embellished Domes Today)</a:t>
            </a:r>
            <a:endParaRPr lang="en-US" dirty="0"/>
          </a:p>
        </p:txBody>
      </p:sp>
      <p:pic>
        <p:nvPicPr>
          <p:cNvPr id="3074" name="Picture 2" descr="Picture background">
            <a:extLst>
              <a:ext uri="{FF2B5EF4-FFF2-40B4-BE49-F238E27FC236}">
                <a16:creationId xmlns:a16="http://schemas.microsoft.com/office/drawing/2014/main" id="{0C7C1286-57F0-DD6D-A63F-D4BE548423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0378"/>
            <a:ext cx="9144000" cy="595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38201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00494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96407814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3"/>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5"/>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8911542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142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31427" name="Picture 3" descr="helives-sm-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14625"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914400" y="228600"/>
            <a:ext cx="8001000" cy="1905000"/>
          </a:xfrm>
          <a:effectLst>
            <a:outerShdw blurRad="63500" dist="35921" dir="2700000" algn="ctr" rotWithShape="0">
              <a:srgbClr val="000000"/>
            </a:outerShdw>
          </a:effectLst>
        </p:spPr>
        <p:txBody>
          <a:bodyPr/>
          <a:lstStyle/>
          <a:p>
            <a:pPr algn="r" eaLnBrk="1" hangingPunct="1"/>
            <a:r>
              <a:rPr lang="en-US" sz="4800" b="1" dirty="0">
                <a:solidFill>
                  <a:schemeClr val="bg1"/>
                </a:solidFill>
                <a:latin typeface="Arial" charset="0"/>
                <a:ea typeface="ＭＳ Ｐゴシック" charset="0"/>
                <a:cs typeface="ＭＳ Ｐゴシック" charset="0"/>
              </a:rPr>
              <a:t>II. Christ</a:t>
            </a:r>
            <a:r>
              <a:rPr lang="fr-FR" altLang="ja-JP" sz="4800" b="1" dirty="0">
                <a:solidFill>
                  <a:schemeClr val="bg1"/>
                </a:solidFill>
                <a:latin typeface="Arial" charset="0"/>
                <a:ea typeface="ＭＳ Ｐゴシック" charset="0"/>
                <a:cs typeface="ＭＳ Ｐゴシック" charset="0"/>
              </a:rPr>
              <a:t>'</a:t>
            </a:r>
            <a:r>
              <a:rPr lang="en-US" sz="4800" b="1" dirty="0">
                <a:solidFill>
                  <a:schemeClr val="bg1"/>
                </a:solidFill>
                <a:latin typeface="Arial" charset="0"/>
                <a:ea typeface="ＭＳ Ｐゴシック" charset="0"/>
                <a:cs typeface="ＭＳ Ｐゴシック" charset="0"/>
              </a:rPr>
              <a:t>s resurrection meets you at your need </a:t>
            </a:r>
            <a:br>
              <a:rPr lang="en-US" sz="4800" b="1" dirty="0">
                <a:solidFill>
                  <a:schemeClr val="bg1"/>
                </a:solidFill>
                <a:latin typeface="Arial" charset="0"/>
                <a:ea typeface="ＭＳ Ｐゴシック" charset="0"/>
                <a:cs typeface="ＭＳ Ｐゴシック" charset="0"/>
              </a:rPr>
            </a:br>
            <a:r>
              <a:rPr lang="en-US" sz="4800" b="1" dirty="0">
                <a:solidFill>
                  <a:schemeClr val="bg1"/>
                </a:solidFill>
                <a:latin typeface="Arial" charset="0"/>
                <a:ea typeface="ＭＳ Ｐゴシック" charset="0"/>
                <a:cs typeface="ＭＳ Ｐゴシック" charset="0"/>
              </a:rPr>
              <a:t>(20:10-29)</a:t>
            </a:r>
            <a:endParaRPr lang="en-US" dirty="0">
              <a:latin typeface="Arial" charset="0"/>
              <a:ea typeface="ＭＳ Ｐゴシック" charset="0"/>
              <a:cs typeface="ＭＳ Ｐゴシック" charset="0"/>
            </a:endParaRPr>
          </a:p>
        </p:txBody>
      </p:sp>
      <p:sp>
        <p:nvSpPr>
          <p:cNvPr id="2" name="Rectangle 2"/>
          <p:cNvSpPr>
            <a:spLocks noChangeArrowheads="1"/>
          </p:cNvSpPr>
          <p:nvPr/>
        </p:nvSpPr>
        <p:spPr bwMode="auto">
          <a:xfrm>
            <a:off x="457200" y="26670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0" eaLnBrk="1" fontAlgn="base" latinLnBrk="0" hangingPunct="1">
              <a:lnSpc>
                <a:spcPct val="100000"/>
              </a:lnSpc>
              <a:spcBef>
                <a:spcPct val="0"/>
              </a:spcBef>
              <a:spcAft>
                <a:spcPct val="0"/>
              </a:spcAft>
              <a:buClrTx/>
              <a:buSzTx/>
              <a:buFontTx/>
              <a:buChar char="•"/>
              <a:tabLst/>
              <a:defRPr/>
            </a:pP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Comforts the </a:t>
            </a:r>
            <a:r>
              <a:rPr kumimoji="0" lang="en-US" sz="4400" b="0" i="0" u="none" strike="noStrike" kern="1200" cap="none" spc="0" normalizeH="0" baseline="0" noProof="0">
                <a:ln>
                  <a:noFill/>
                </a:ln>
                <a:solidFill>
                  <a:srgbClr val="FFFF00"/>
                </a:solidFill>
                <a:effectLst/>
                <a:uLnTx/>
                <a:uFillTx/>
                <a:latin typeface="Arial" charset="0"/>
                <a:ea typeface="ＭＳ Ｐゴシック" charset="0"/>
              </a:rPr>
              <a:t>despairing</a:t>
            </a: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 </a:t>
            </a:r>
            <a:br>
              <a:rPr kumimoji="0" lang="en-US" sz="4400" b="0" i="0" u="none" strike="noStrike" kern="1200" cap="none" spc="0" normalizeH="0" baseline="0" noProof="0">
                <a:ln>
                  <a:noFill/>
                </a:ln>
                <a:solidFill>
                  <a:srgbClr val="FFFFFF"/>
                </a:solidFill>
                <a:effectLst/>
                <a:uLnTx/>
                <a:uFillTx/>
                <a:latin typeface="Arial" charset="0"/>
                <a:ea typeface="ＭＳ Ｐゴシック" charset="0"/>
              </a:rPr>
            </a:b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Mary (10-18)</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 name="Rectangle 2"/>
          <p:cNvSpPr>
            <a:spLocks noChangeArrowheads="1"/>
          </p:cNvSpPr>
          <p:nvPr/>
        </p:nvSpPr>
        <p:spPr bwMode="auto">
          <a:xfrm>
            <a:off x="457200" y="40767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0" eaLnBrk="1" fontAlgn="base" latinLnBrk="0" hangingPunct="1">
              <a:lnSpc>
                <a:spcPct val="100000"/>
              </a:lnSpc>
              <a:spcBef>
                <a:spcPct val="0"/>
              </a:spcBef>
              <a:spcAft>
                <a:spcPct val="0"/>
              </a:spcAft>
              <a:buClrTx/>
              <a:buSzTx/>
              <a:buFontTx/>
              <a:buChar char="•"/>
              <a:tabLst/>
              <a:defRPr/>
            </a:pP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Encourages the </a:t>
            </a:r>
            <a:r>
              <a:rPr kumimoji="0" lang="en-US" sz="4400" b="0" i="0" u="none" strike="noStrike" kern="1200" cap="none" spc="0" normalizeH="0" baseline="0" noProof="0">
                <a:ln>
                  <a:noFill/>
                </a:ln>
                <a:solidFill>
                  <a:srgbClr val="FFFF00"/>
                </a:solidFill>
                <a:effectLst/>
                <a:uLnTx/>
                <a:uFillTx/>
                <a:latin typeface="Arial" charset="0"/>
                <a:ea typeface="ＭＳ Ｐゴシック" charset="0"/>
              </a:rPr>
              <a:t>discouraged</a:t>
            </a: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 disciples (19-23)</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8167708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build="allAtOnce"/>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Peter's Deni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39238" cy="952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5411" name="Rectangle 3"/>
          <p:cNvSpPr>
            <a:spLocks noGrp="1" noChangeArrowheads="1"/>
          </p:cNvSpPr>
          <p:nvPr>
            <p:ph type="title"/>
          </p:nvPr>
        </p:nvSpPr>
        <p:spPr/>
        <p:txBody>
          <a:bodyPr/>
          <a:lstStyle/>
          <a:p>
            <a:pPr eaLnBrk="1" hangingPunct="1"/>
            <a:r>
              <a:rPr lang="en-US" dirty="0">
                <a:latin typeface="Tahoma" charset="0"/>
                <a:ea typeface="ＭＳ Ｐゴシック" charset="0"/>
              </a:rPr>
              <a:t>What would it take to turn the despondent Peter around?</a:t>
            </a:r>
          </a:p>
        </p:txBody>
      </p:sp>
    </p:spTree>
    <p:extLst>
      <p:ext uri="{BB962C8B-B14F-4D97-AF65-F5344CB8AC3E}">
        <p14:creationId xmlns:p14="http://schemas.microsoft.com/office/powerpoint/2010/main" val="2331277512"/>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 y="4836360"/>
            <a:ext cx="9143999" cy="882204"/>
          </a:xfrm>
          <a:prstGeom prst="rect">
            <a:avLst/>
          </a:prstGeom>
          <a:noFill/>
        </p:spPr>
        <p:txBody>
          <a:bodyPr wrap="square" lIns="91299" tIns="45650" rIns="91299" bIns="45650">
            <a:spAutoFit/>
          </a:bodyPr>
          <a:lstStyle/>
          <a:p>
            <a:pPr marL="0" marR="0" lvl="0" indent="0" algn="ctr" defTabSz="913455" rtl="0" eaLnBrk="1" fontAlgn="base" latinLnBrk="0" hangingPunct="1">
              <a:lnSpc>
                <a:spcPct val="100000"/>
              </a:lnSpc>
              <a:spcBef>
                <a:spcPct val="0"/>
              </a:spcBef>
              <a:spcAft>
                <a:spcPct val="0"/>
              </a:spcAft>
              <a:buClrTx/>
              <a:buSzTx/>
              <a:buFontTx/>
              <a:buNone/>
              <a:tabLst/>
              <a:defRPr/>
            </a:pPr>
            <a:r>
              <a:rPr kumimoji="0" lang="en-US" sz="51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QUESTIONS PETER</a:t>
            </a: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761811" y="390668"/>
            <a:ext cx="5284995" cy="676592"/>
          </a:xfrm>
          <a:prstGeom prst="rect">
            <a:avLst/>
          </a:prstGeom>
          <a:noFill/>
        </p:spPr>
        <p:txBody>
          <a:bodyPr wrap="square" lIns="91299" tIns="45650" rIns="91299" bIns="45650">
            <a:spAutoFit/>
          </a:bodyPr>
          <a:lstStyle/>
          <a:p>
            <a:pPr marL="0" marR="0" lvl="0" indent="0" algn="r" defTabSz="913455"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21:15-25</a:t>
            </a:r>
          </a:p>
        </p:txBody>
      </p:sp>
      <p:sp>
        <p:nvSpPr>
          <p:cNvPr id="9" name="TextBox 8"/>
          <p:cNvSpPr txBox="1"/>
          <p:nvPr/>
        </p:nvSpPr>
        <p:spPr>
          <a:xfrm>
            <a:off x="217234" y="4481902"/>
            <a:ext cx="3092120" cy="418829"/>
          </a:xfrm>
          <a:prstGeom prst="rect">
            <a:avLst/>
          </a:prstGeom>
          <a:noFill/>
        </p:spPr>
        <p:txBody>
          <a:bodyPr wrap="none" lIns="64215" tIns="32105" rIns="64215" bIns="32105">
            <a:spAutoFit/>
          </a:bodyPr>
          <a:lstStyle/>
          <a:p>
            <a:pPr marL="0" marR="0" lvl="0" indent="0" algn="l" defTabSz="321263"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EASTER STORY</a:t>
            </a:r>
          </a:p>
        </p:txBody>
      </p:sp>
      <p:grpSp>
        <p:nvGrpSpPr>
          <p:cNvPr id="8" name="Group 7"/>
          <p:cNvGrpSpPr/>
          <p:nvPr/>
        </p:nvGrpSpPr>
        <p:grpSpPr>
          <a:xfrm>
            <a:off x="179512" y="188640"/>
            <a:ext cx="3456896" cy="1440159"/>
            <a:chOff x="5508104" y="620689"/>
            <a:chExt cx="3456896" cy="1440159"/>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3" name="TextBox 12"/>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39791725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7300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19180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1535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7376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EE8568-BC9A-4AE5-8F05-BD404DBF56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A. The Preparation by the Women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de-DE"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184</a:t>
            </a:r>
          </a:p>
          <a:p>
            <a:pPr algn="ctr" defTabSz="914400" fontAlgn="base">
              <a:spcBef>
                <a:spcPct val="20000"/>
              </a:spcBef>
              <a:buClr>
                <a:srgbClr val="FFCC00"/>
              </a:buClr>
              <a:buSzPct val="70000"/>
            </a:pPr>
            <a:r>
              <a:rPr lang="de-DE"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Matthew 28:1; Mark 16:1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After the Sabbath, early Sunday morning Mary Magdalene, Mary the mother of James, and Salome go to the tomb to anoint Jesus' body</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0215444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72015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4463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57883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97671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51027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20612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559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61519566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3"/>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5"/>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407257457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When_Jesus_Calls_Your_Name_Moon_&amp;_Bac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0363" y="23813"/>
            <a:ext cx="8388350" cy="6796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780928"/>
          </a:xfrm>
          <a:ln>
            <a:miter lim="800000"/>
            <a:headEnd/>
            <a:tailEnd/>
          </a:ln>
        </p:spPr>
        <p:txBody>
          <a:bodyPr/>
          <a:lstStyle/>
          <a:p>
            <a:pPr eaLnBrk="1" hangingPunct="1">
              <a:lnSpc>
                <a:spcPct val="80000"/>
              </a:lnSpc>
              <a:defRPr/>
            </a:pPr>
            <a:r>
              <a:rPr lang="en-US" sz="6600" dirty="0">
                <a:solidFill>
                  <a:srgbClr val="FFFFFF"/>
                </a:solidFill>
                <a:effectLst>
                  <a:glow rad="228600">
                    <a:schemeClr val="accent4">
                      <a:satMod val="175000"/>
                      <a:alpha val="40000"/>
                    </a:schemeClr>
                  </a:glow>
                </a:effectLst>
                <a:cs typeface="+mj-cs"/>
              </a:rPr>
              <a:t>How does Jesus </a:t>
            </a:r>
            <a:r>
              <a:rPr lang="en-US" sz="6600" dirty="0">
                <a:solidFill>
                  <a:srgbClr val="FFFF00"/>
                </a:solidFill>
                <a:effectLst>
                  <a:glow rad="228600">
                    <a:schemeClr val="accent4">
                      <a:satMod val="175000"/>
                      <a:alpha val="40000"/>
                    </a:schemeClr>
                  </a:glow>
                </a:effectLst>
                <a:cs typeface="+mj-cs"/>
              </a:rPr>
              <a:t>restore</a:t>
            </a:r>
            <a:r>
              <a:rPr lang="en-US" sz="6600" dirty="0">
                <a:solidFill>
                  <a:srgbClr val="FFFFFF"/>
                </a:solidFill>
                <a:effectLst>
                  <a:glow rad="228600">
                    <a:schemeClr val="accent4">
                      <a:satMod val="175000"/>
                      <a:alpha val="40000"/>
                    </a:schemeClr>
                  </a:glow>
                </a:effectLst>
                <a:cs typeface="+mj-cs"/>
              </a:rPr>
              <a:t> us after we really mess things up?</a:t>
            </a:r>
          </a:p>
        </p:txBody>
      </p:sp>
    </p:spTree>
    <p:extLst>
      <p:ext uri="{BB962C8B-B14F-4D97-AF65-F5344CB8AC3E}">
        <p14:creationId xmlns:p14="http://schemas.microsoft.com/office/powerpoint/2010/main" val="2810133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818" name="Picture 2" descr="Related image">
            <a:extLst>
              <a:ext uri="{FF2B5EF4-FFF2-40B4-BE49-F238E27FC236}">
                <a16:creationId xmlns:a16="http://schemas.microsoft.com/office/drawing/2014/main" id="{F474E829-12B4-D746-AFB5-9A182D60DD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97075" y="0"/>
            <a:ext cx="5148263" cy="6858000"/>
          </a:xfrm>
          <a:prstGeom prst="rect">
            <a:avLst/>
          </a:prstGeom>
          <a:noFill/>
          <a:extLst>
            <a:ext uri="{909E8E84-426E-40DD-AFC4-6F175D3DCCD1}">
              <a14:hiddenFill xmlns:a14="http://schemas.microsoft.com/office/drawing/2010/main">
                <a:solidFill>
                  <a:srgbClr val="FFFFFF"/>
                </a:solidFill>
              </a14:hiddenFill>
            </a:ext>
          </a:extLst>
        </p:spPr>
      </p:pic>
      <p:sp>
        <p:nvSpPr>
          <p:cNvPr id="751618" name="Rectangle 3"/>
          <p:cNvSpPr>
            <a:spLocks noGrp="1" noChangeArrowheads="1"/>
          </p:cNvSpPr>
          <p:nvPr>
            <p:ph type="title" idx="4294967295"/>
          </p:nvPr>
        </p:nvSpPr>
        <p:spPr>
          <a:xfrm>
            <a:off x="0" y="332656"/>
            <a:ext cx="4067944" cy="1371600"/>
          </a:xfrm>
          <a:noFill/>
          <a:ln>
            <a:noFill/>
          </a:ln>
        </p:spPr>
        <p:txBody>
          <a:bodyPr vert="horz" wrap="square" lIns="91427" tIns="45714" rIns="91427" bIns="45714" numCol="1" anchor="ctr" anchorCtr="0" compatLnSpc="1">
            <a:prstTxWarp prst="textNoShape">
              <a:avLst/>
            </a:prstTxWarp>
          </a:bodyPr>
          <a:lstStyle/>
          <a:p>
            <a:pPr eaLnBrk="1" hangingPunct="1"/>
            <a:r>
              <a:rPr lang="en-US" sz="5400" b="1" dirty="0">
                <a:gradFill>
                  <a:gsLst>
                    <a:gs pos="0">
                      <a:srgbClr val="FF0000"/>
                    </a:gs>
                    <a:gs pos="100000">
                      <a:schemeClr val="tx1"/>
                    </a:gs>
                  </a:gsLst>
                  <a:lin ang="5400000" scaled="1"/>
                </a:gradFill>
                <a:effectLst/>
                <a:latin typeface="Arial" charset="0"/>
                <a:ea typeface="ＭＳ Ｐゴシック" charset="0"/>
              </a:rPr>
              <a:t>Roman Soldier</a:t>
            </a:r>
          </a:p>
        </p:txBody>
      </p:sp>
    </p:spTree>
  </p:cSld>
  <p:clrMapOvr>
    <a:masterClrMapping/>
  </p:clrMapOvr>
  <p:transition>
    <p:diamond/>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z="6600" dirty="0">
                <a:solidFill>
                  <a:srgbClr val="FFFFFF"/>
                </a:solidFill>
                <a:cs typeface="+mj-cs"/>
              </a:rPr>
              <a:t>A Regretful Peter</a:t>
            </a:r>
          </a:p>
        </p:txBody>
      </p:sp>
      <p:pic>
        <p:nvPicPr>
          <p:cNvPr id="144387" name="Picture 2" descr="Peter Regret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64075" y="1700213"/>
            <a:ext cx="4371975" cy="4824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706746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888"/>
            <a:ext cx="8229600" cy="1143000"/>
          </a:xfrm>
        </p:spPr>
        <p:txBody>
          <a:bodyPr/>
          <a:lstStyle/>
          <a:p>
            <a:pPr eaLnBrk="1" hangingPunct="1">
              <a:defRPr/>
            </a:pPr>
            <a:r>
              <a:rPr lang="en-US" sz="6600" dirty="0">
                <a:solidFill>
                  <a:srgbClr val="FFFFFF"/>
                </a:solidFill>
                <a:cs typeface="+mj-cs"/>
              </a:rPr>
              <a:t>A Resurrected Savior</a:t>
            </a:r>
          </a:p>
        </p:txBody>
      </p:sp>
      <p:pic>
        <p:nvPicPr>
          <p:cNvPr id="145411" name="Picture 3" descr="John 20 TheRisenChri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79613" y="1341438"/>
            <a:ext cx="5184775" cy="5316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98231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0" y="0"/>
            <a:ext cx="9144000" cy="792163"/>
          </a:xfrm>
        </p:spPr>
        <p:txBody>
          <a:bodyPr/>
          <a:lstStyle/>
          <a:p>
            <a:pPr eaLnBrk="1" hangingPunct="1"/>
            <a:r>
              <a:rPr lang="en-US" b="1" dirty="0">
                <a:solidFill>
                  <a:srgbClr val="FFFFFF"/>
                </a:solidFill>
                <a:latin typeface="Arial" charset="0"/>
                <a:ea typeface="ＭＳ Ｐゴシック" charset="0"/>
                <a:cs typeface="ＭＳ Ｐゴシック" charset="0"/>
              </a:rPr>
              <a:t>The Sea of Tiberias (John 21)</a:t>
            </a:r>
            <a:endParaRPr lang="en-US" dirty="0">
              <a:solidFill>
                <a:srgbClr val="FFFFFF"/>
              </a:solidFill>
              <a:latin typeface="Arial" charset="0"/>
              <a:ea typeface="ＭＳ Ｐゴシック" charset="0"/>
              <a:cs typeface="ＭＳ Ｐゴシック" charset="0"/>
            </a:endParaRPr>
          </a:p>
        </p:txBody>
      </p:sp>
      <p:pic>
        <p:nvPicPr>
          <p:cNvPr id="146435" name="Picture 3" descr="mapseagalile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30275"/>
            <a:ext cx="9144000" cy="592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083701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2133600" y="0"/>
            <a:ext cx="6553200" cy="1676400"/>
          </a:xfrm>
        </p:spPr>
        <p:txBody>
          <a:bodyPr/>
          <a:lstStyle/>
          <a:p>
            <a:pPr algn="l" eaLnBrk="1" hangingPunct="1"/>
            <a:r>
              <a:rPr lang="en-US" sz="6000" b="1" dirty="0">
                <a:solidFill>
                  <a:srgbClr val="FFFFFF"/>
                </a:solidFill>
                <a:latin typeface="Arail" charset="0"/>
                <a:ea typeface="ＭＳ Ｐゴシック" charset="0"/>
              </a:rPr>
              <a:t>Movements</a:t>
            </a:r>
            <a:endParaRPr lang="en-US" dirty="0">
              <a:solidFill>
                <a:schemeClr val="bg1"/>
              </a:solidFill>
              <a:latin typeface="Arail" charset="0"/>
              <a:ea typeface="ＭＳ Ｐゴシック" charset="0"/>
            </a:endParaRPr>
          </a:p>
        </p:txBody>
      </p:sp>
      <p:sp>
        <p:nvSpPr>
          <p:cNvPr id="29702" name="Text Box 6"/>
          <p:cNvSpPr txBox="1">
            <a:spLocks noChangeArrowheads="1"/>
          </p:cNvSpPr>
          <p:nvPr/>
        </p:nvSpPr>
        <p:spPr bwMode="auto">
          <a:xfrm>
            <a:off x="2405063" y="2489200"/>
            <a:ext cx="6488112" cy="4154488"/>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Miraculous catch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Peter</a:t>
            </a:r>
            <a:r>
              <a:rPr kumimoji="0" lang="fr-FR" altLang="ja-JP"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a:t>
            </a:r>
            <a:r>
              <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s Reinstatement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John</a:t>
            </a:r>
            <a:r>
              <a:rPr kumimoji="0" lang="fr-FR" altLang="ja-JP"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a:t>
            </a:r>
            <a:r>
              <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s Death</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868686"/>
                  </a:outerShdw>
                </a:effectLst>
                <a:uLnTx/>
                <a:uFillTx/>
                <a:latin typeface="Arial" charset="0"/>
                <a:ea typeface="ＭＳ Ｐゴシック" charset="0"/>
              </a:rPr>
              <a:t>Conclusion</a:t>
            </a:r>
          </a:p>
        </p:txBody>
      </p:sp>
      <p:sp>
        <p:nvSpPr>
          <p:cNvPr id="2" name="TextBox 1"/>
          <p:cNvSpPr txBox="1">
            <a:spLocks noChangeArrowheads="1"/>
          </p:cNvSpPr>
          <p:nvPr/>
        </p:nvSpPr>
        <p:spPr bwMode="auto">
          <a:xfrm rot="-803937">
            <a:off x="88900" y="692150"/>
            <a:ext cx="8280400" cy="1754188"/>
          </a:xfrm>
          <a:prstGeom prst="rect">
            <a:avLst/>
          </a:prstGeom>
          <a:solidFill>
            <a:srgbClr val="00007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Arial" charset="0"/>
                <a:ea typeface="ＭＳ Ｐゴシック" charset="0"/>
              </a:rPr>
              <a:t>3 ways that Christ restores us after failure </a:t>
            </a:r>
          </a:p>
        </p:txBody>
      </p:sp>
    </p:spTree>
    <p:extLst>
      <p:ext uri="{BB962C8B-B14F-4D97-AF65-F5344CB8AC3E}">
        <p14:creationId xmlns:p14="http://schemas.microsoft.com/office/powerpoint/2010/main" val="292575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02">
                                            <p:txEl>
                                              <p:pRg st="0" end="0"/>
                                            </p:txEl>
                                          </p:spTgt>
                                        </p:tgtEl>
                                        <p:attrNameLst>
                                          <p:attrName>style.visibility</p:attrName>
                                        </p:attrNameLst>
                                      </p:cBhvr>
                                      <p:to>
                                        <p:strVal val="visible"/>
                                      </p:to>
                                    </p:set>
                                    <p:animEffect transition="in" filter="fade">
                                      <p:cBhvr>
                                        <p:cTn id="7" dur="500"/>
                                        <p:tgtEl>
                                          <p:spTgt spid="297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702">
                                            <p:txEl>
                                              <p:pRg st="1" end="1"/>
                                            </p:txEl>
                                          </p:spTgt>
                                        </p:tgtEl>
                                        <p:attrNameLst>
                                          <p:attrName>style.visibility</p:attrName>
                                        </p:attrNameLst>
                                      </p:cBhvr>
                                      <p:to>
                                        <p:strVal val="visible"/>
                                      </p:to>
                                    </p:set>
                                    <p:animEffect transition="in" filter="fade">
                                      <p:cBhvr>
                                        <p:cTn id="12" dur="500"/>
                                        <p:tgtEl>
                                          <p:spTgt spid="2970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702">
                                            <p:txEl>
                                              <p:pRg st="2" end="2"/>
                                            </p:txEl>
                                          </p:spTgt>
                                        </p:tgtEl>
                                        <p:attrNameLst>
                                          <p:attrName>style.visibility</p:attrName>
                                        </p:attrNameLst>
                                      </p:cBhvr>
                                      <p:to>
                                        <p:strVal val="visible"/>
                                      </p:to>
                                    </p:set>
                                    <p:animEffect transition="in" filter="fade">
                                      <p:cBhvr>
                                        <p:cTn id="17" dur="500"/>
                                        <p:tgtEl>
                                          <p:spTgt spid="2970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702">
                                            <p:txEl>
                                              <p:pRg st="5" end="5"/>
                                            </p:txEl>
                                          </p:spTgt>
                                        </p:tgtEl>
                                        <p:attrNameLst>
                                          <p:attrName>style.visibility</p:attrName>
                                        </p:attrNameLst>
                                      </p:cBhvr>
                                      <p:to>
                                        <p:strVal val="visible"/>
                                      </p:to>
                                    </p:set>
                                    <p:animEffect transition="in" filter="fade">
                                      <p:cBhvr>
                                        <p:cTn id="22" dur="500"/>
                                        <p:tgtEl>
                                          <p:spTgt spid="29702">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build="p" autoUpdateAnimBg="0"/>
      <p:bldP spid="2"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leave nets behi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r>
              <a:rPr lang="en-US" sz="6600" b="1" dirty="0">
                <a:solidFill>
                  <a:srgbClr val="FFFFFF"/>
                </a:solidFill>
                <a:effectLst>
                  <a:glow rad="228600">
                    <a:schemeClr val="accent4">
                      <a:satMod val="175000"/>
                      <a:alpha val="40000"/>
                    </a:schemeClr>
                  </a:glow>
                </a:effectLst>
                <a:cs typeface="+mj-cs"/>
              </a:rPr>
              <a:t>I.	Admit you need Christ even where you feel </a:t>
            </a:r>
            <a:r>
              <a:rPr lang="en-US" sz="6600" b="1" dirty="0">
                <a:solidFill>
                  <a:srgbClr val="FFFF00"/>
                </a:solidFill>
                <a:effectLst>
                  <a:glow rad="228600">
                    <a:schemeClr val="accent4">
                      <a:satMod val="175000"/>
                      <a:alpha val="40000"/>
                    </a:schemeClr>
                  </a:glow>
                </a:effectLst>
                <a:cs typeface="+mj-cs"/>
              </a:rPr>
              <a:t>competent</a:t>
            </a:r>
            <a:r>
              <a:rPr lang="en-US" sz="6600" b="1" dirty="0">
                <a:solidFill>
                  <a:srgbClr val="FFFFFF"/>
                </a:solidFill>
                <a:effectLst>
                  <a:glow rad="228600">
                    <a:schemeClr val="accent4">
                      <a:satMod val="175000"/>
                      <a:alpha val="40000"/>
                    </a:schemeClr>
                  </a:glow>
                </a:effectLst>
                <a:cs typeface="+mj-cs"/>
              </a:rPr>
              <a:t> (21:1-14).</a:t>
            </a:r>
          </a:p>
        </p:txBody>
      </p:sp>
    </p:spTree>
    <p:extLst>
      <p:ext uri="{BB962C8B-B14F-4D97-AF65-F5344CB8AC3E}">
        <p14:creationId xmlns:p14="http://schemas.microsoft.com/office/powerpoint/2010/main" val="25596920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4953000" y="1295400"/>
            <a:ext cx="3581400" cy="4724400"/>
          </a:xfrm>
        </p:spPr>
        <p:txBody>
          <a:bodyPr/>
          <a:lstStyle/>
          <a:p>
            <a:pPr eaLnBrk="1" hangingPunct="1"/>
            <a:r>
              <a:rPr lang="ja-JP" altLang="en-US" b="1">
                <a:solidFill>
                  <a:srgbClr val="FFFFFF"/>
                </a:solidFill>
                <a:latin typeface="Arial" charset="0"/>
                <a:ea typeface="ＭＳ Ｐゴシック" charset="0"/>
                <a:cs typeface="ＭＳ Ｐゴシック" charset="0"/>
              </a:rPr>
              <a:t>“</a:t>
            </a:r>
            <a:r>
              <a:rPr lang="en-US" altLang="ja-JP" b="1" dirty="0">
                <a:solidFill>
                  <a:srgbClr val="FFFFFF"/>
                </a:solidFill>
                <a:latin typeface="Arial" charset="0"/>
                <a:ea typeface="ＭＳ Ｐゴシック" charset="0"/>
                <a:cs typeface="ＭＳ Ｐゴシック" charset="0"/>
              </a:rPr>
              <a:t>Have you caught anything?</a:t>
            </a:r>
            <a:r>
              <a:rPr lang="ja-JP" altLang="en-US" b="1">
                <a:solidFill>
                  <a:srgbClr val="FFFFFF"/>
                </a:solidFill>
                <a:latin typeface="Arial" charset="0"/>
                <a:ea typeface="ＭＳ Ｐゴシック" charset="0"/>
                <a:cs typeface="ＭＳ Ｐゴシック" charset="0"/>
              </a:rPr>
              <a:t>”</a:t>
            </a:r>
            <a:endParaRPr lang="en-US" dirty="0">
              <a:solidFill>
                <a:schemeClr val="bg1"/>
              </a:solidFill>
              <a:latin typeface="Arial" charset="0"/>
              <a:ea typeface="ＭＳ Ｐゴシック" charset="0"/>
              <a:cs typeface="ＭＳ Ｐゴシック" charset="0"/>
            </a:endParaRPr>
          </a:p>
        </p:txBody>
      </p:sp>
      <p:pic>
        <p:nvPicPr>
          <p:cNvPr id="151555" name="Picture 3" descr="seigneur_d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206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250894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304800" y="1066800"/>
            <a:ext cx="3581400" cy="4724400"/>
          </a:xfrm>
        </p:spPr>
        <p:txBody>
          <a:bodyPr/>
          <a:lstStyle/>
          <a:p>
            <a:pPr eaLnBrk="1" hangingPunct="1"/>
            <a:r>
              <a:rPr lang="ja-JP" altLang="en-US" b="1">
                <a:solidFill>
                  <a:srgbClr val="FFFFFF"/>
                </a:solidFill>
                <a:latin typeface="Arial" charset="0"/>
                <a:ea typeface="ＭＳ Ｐゴシック" charset="0"/>
                <a:cs typeface="ＭＳ Ｐゴシック" charset="0"/>
              </a:rPr>
              <a:t>“</a:t>
            </a:r>
            <a:r>
              <a:rPr lang="en-US" altLang="ja-JP" b="1" dirty="0">
                <a:solidFill>
                  <a:srgbClr val="FFFFFF"/>
                </a:solidFill>
                <a:latin typeface="Arial" charset="0"/>
                <a:ea typeface="ＭＳ Ｐゴシック" charset="0"/>
                <a:cs typeface="ＭＳ Ｐゴシック" charset="0"/>
              </a:rPr>
              <a:t>No.</a:t>
            </a:r>
            <a:r>
              <a:rPr lang="ja-JP" altLang="en-US" b="1">
                <a:solidFill>
                  <a:srgbClr val="FFFFFF"/>
                </a:solidFill>
                <a:latin typeface="Arial" charset="0"/>
                <a:ea typeface="ＭＳ Ｐゴシック" charset="0"/>
                <a:cs typeface="ＭＳ Ｐゴシック" charset="0"/>
              </a:rPr>
              <a:t>”</a:t>
            </a:r>
            <a:br>
              <a:rPr lang="en-US" altLang="ja-JP" b="1" dirty="0">
                <a:solidFill>
                  <a:srgbClr val="FFFFFF"/>
                </a:solidFill>
                <a:latin typeface="Arial" charset="0"/>
                <a:ea typeface="ＭＳ Ｐゴシック" charset="0"/>
                <a:cs typeface="ＭＳ Ｐゴシック" charset="0"/>
              </a:rPr>
            </a:br>
            <a:br>
              <a:rPr lang="en-US" altLang="ja-JP" b="1" dirty="0">
                <a:solidFill>
                  <a:srgbClr val="FFFFFF"/>
                </a:solidFill>
                <a:latin typeface="Arial" charset="0"/>
                <a:ea typeface="ＭＳ Ｐゴシック" charset="0"/>
                <a:cs typeface="ＭＳ Ｐゴシック" charset="0"/>
              </a:rPr>
            </a:br>
            <a:r>
              <a:rPr lang="ja-JP" altLang="en-US" b="1">
                <a:solidFill>
                  <a:srgbClr val="FFFFFF"/>
                </a:solidFill>
                <a:latin typeface="Arial" charset="0"/>
                <a:ea typeface="ＭＳ Ｐゴシック" charset="0"/>
                <a:cs typeface="ＭＳ Ｐゴシック" charset="0"/>
              </a:rPr>
              <a:t>“</a:t>
            </a:r>
            <a:r>
              <a:rPr lang="en-US" altLang="ja-JP" b="1" dirty="0">
                <a:solidFill>
                  <a:srgbClr val="FFFFFF"/>
                </a:solidFill>
                <a:latin typeface="Arial" charset="0"/>
                <a:ea typeface="ＭＳ Ｐゴシック" charset="0"/>
                <a:cs typeface="ＭＳ Ｐゴシック" charset="0"/>
              </a:rPr>
              <a:t>Cast your net on the right side.</a:t>
            </a:r>
            <a:r>
              <a:rPr lang="ja-JP" altLang="en-US" b="1">
                <a:solidFill>
                  <a:srgbClr val="FFFFFF"/>
                </a:solidFill>
                <a:latin typeface="Arial" charset="0"/>
                <a:ea typeface="ＭＳ Ｐゴシック" charset="0"/>
                <a:cs typeface="ＭＳ Ｐゴシック" charset="0"/>
              </a:rPr>
              <a:t>”</a:t>
            </a:r>
            <a:br>
              <a:rPr lang="en-US" altLang="ja-JP" b="1" dirty="0">
                <a:solidFill>
                  <a:srgbClr val="FFFFFF"/>
                </a:solidFill>
                <a:latin typeface="Arial" charset="0"/>
                <a:ea typeface="ＭＳ Ｐゴシック" charset="0"/>
                <a:cs typeface="ＭＳ Ｐゴシック" charset="0"/>
              </a:rPr>
            </a:br>
            <a:br>
              <a:rPr lang="en-US" altLang="ja-JP" b="1" dirty="0">
                <a:solidFill>
                  <a:srgbClr val="FFFFFF"/>
                </a:solidFill>
                <a:latin typeface="Arial" charset="0"/>
                <a:ea typeface="ＭＳ Ｐゴシック" charset="0"/>
                <a:cs typeface="ＭＳ Ｐゴシック" charset="0"/>
              </a:rPr>
            </a:br>
            <a:r>
              <a:rPr lang="ja-JP" altLang="en-US" b="1">
                <a:solidFill>
                  <a:srgbClr val="FFFFFF"/>
                </a:solidFill>
                <a:latin typeface="Arial" charset="0"/>
                <a:ea typeface="ＭＳ Ｐゴシック" charset="0"/>
                <a:cs typeface="ＭＳ Ｐゴシック" charset="0"/>
              </a:rPr>
              <a:t>“</a:t>
            </a:r>
            <a:r>
              <a:rPr lang="en-US" altLang="ja-JP" b="1" dirty="0">
                <a:solidFill>
                  <a:srgbClr val="FFFFFF"/>
                </a:solidFill>
                <a:latin typeface="Arial" charset="0"/>
                <a:ea typeface="ＭＳ Ｐゴシック" charset="0"/>
                <a:cs typeface="ＭＳ Ｐゴシック" charset="0"/>
              </a:rPr>
              <a:t>Whoa!</a:t>
            </a:r>
            <a:r>
              <a:rPr lang="ja-JP" altLang="en-US" b="1">
                <a:solidFill>
                  <a:srgbClr val="FFFFFF"/>
                </a:solidFill>
                <a:latin typeface="Arial" charset="0"/>
                <a:ea typeface="ＭＳ Ｐゴシック" charset="0"/>
                <a:cs typeface="ＭＳ Ｐゴシック" charset="0"/>
              </a:rPr>
              <a:t>”</a:t>
            </a:r>
            <a:endParaRPr lang="en-US" dirty="0">
              <a:solidFill>
                <a:schemeClr val="bg1"/>
              </a:solidFill>
              <a:latin typeface="Arial" charset="0"/>
              <a:ea typeface="ＭＳ Ｐゴシック" charset="0"/>
              <a:cs typeface="ＭＳ Ｐゴシック" charset="0"/>
            </a:endParaRPr>
          </a:p>
        </p:txBody>
      </p:sp>
      <p:pic>
        <p:nvPicPr>
          <p:cNvPr id="153603" name="Picture 3" descr="seigneur_d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87850" y="0"/>
            <a:ext cx="4756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162046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4953000" y="1295400"/>
            <a:ext cx="3581400" cy="4724400"/>
          </a:xfrm>
        </p:spPr>
        <p:txBody>
          <a:bodyPr/>
          <a:lstStyle/>
          <a:p>
            <a:pPr eaLnBrk="1" hangingPunct="1"/>
            <a:r>
              <a:rPr lang="en-US" b="1" dirty="0">
                <a:solidFill>
                  <a:srgbClr val="FFFFFF"/>
                </a:solidFill>
                <a:latin typeface="Arial" charset="0"/>
                <a:ea typeface="ＭＳ Ｐゴシック" charset="0"/>
                <a:cs typeface="ＭＳ Ｐゴシック" charset="0"/>
              </a:rPr>
              <a:t>John: </a:t>
            </a:r>
            <a:r>
              <a:rPr lang="ja-JP" altLang="en-US" b="1">
                <a:solidFill>
                  <a:srgbClr val="FFFFFF"/>
                </a:solidFill>
                <a:latin typeface="Arial" charset="0"/>
                <a:ea typeface="ＭＳ Ｐゴシック" charset="0"/>
                <a:cs typeface="ＭＳ Ｐゴシック" charset="0"/>
              </a:rPr>
              <a:t>“</a:t>
            </a:r>
            <a:r>
              <a:rPr lang="en-US" altLang="ja-JP" b="1" dirty="0">
                <a:solidFill>
                  <a:srgbClr val="FFFFFF"/>
                </a:solidFill>
                <a:latin typeface="Arial" charset="0"/>
                <a:ea typeface="ＭＳ Ｐゴシック" charset="0"/>
                <a:cs typeface="ＭＳ Ｐゴシック" charset="0"/>
              </a:rPr>
              <a:t>It</a:t>
            </a:r>
            <a:r>
              <a:rPr lang="fr-FR" altLang="ja-JP" b="1" dirty="0">
                <a:solidFill>
                  <a:srgbClr val="FFFFFF"/>
                </a:solidFill>
                <a:latin typeface="Arial" charset="0"/>
                <a:ea typeface="ＭＳ Ｐゴシック" charset="0"/>
                <a:cs typeface="ＭＳ Ｐゴシック" charset="0"/>
              </a:rPr>
              <a:t>'</a:t>
            </a:r>
            <a:r>
              <a:rPr lang="en-US" altLang="ja-JP" b="1" dirty="0">
                <a:solidFill>
                  <a:srgbClr val="FFFFFF"/>
                </a:solidFill>
                <a:latin typeface="Arial" charset="0"/>
                <a:ea typeface="ＭＳ Ｐゴシック" charset="0"/>
                <a:cs typeface="ＭＳ Ｐゴシック" charset="0"/>
              </a:rPr>
              <a:t>s the Lord!</a:t>
            </a:r>
            <a:r>
              <a:rPr lang="ja-JP" altLang="en-US" b="1">
                <a:solidFill>
                  <a:srgbClr val="FFFFFF"/>
                </a:solidFill>
                <a:latin typeface="Arial" charset="0"/>
                <a:ea typeface="ＭＳ Ｐゴシック" charset="0"/>
                <a:cs typeface="ＭＳ Ｐゴシック" charset="0"/>
              </a:rPr>
              <a:t>”</a:t>
            </a:r>
            <a:br>
              <a:rPr lang="en-US" altLang="ja-JP" b="1" dirty="0">
                <a:solidFill>
                  <a:srgbClr val="FFFFFF"/>
                </a:solidFill>
                <a:latin typeface="Arial" charset="0"/>
                <a:ea typeface="ＭＳ Ｐゴシック" charset="0"/>
                <a:cs typeface="ＭＳ Ｐゴシック" charset="0"/>
              </a:rPr>
            </a:br>
            <a:br>
              <a:rPr lang="en-US" altLang="ja-JP" b="1" dirty="0">
                <a:solidFill>
                  <a:srgbClr val="FFFFFF"/>
                </a:solidFill>
                <a:latin typeface="Arial" charset="0"/>
                <a:ea typeface="ＭＳ Ｐゴシック" charset="0"/>
                <a:cs typeface="ＭＳ Ｐゴシック" charset="0"/>
              </a:rPr>
            </a:br>
            <a:r>
              <a:rPr lang="en-US" altLang="ja-JP" b="1" dirty="0">
                <a:solidFill>
                  <a:srgbClr val="FFFFFF"/>
                </a:solidFill>
                <a:latin typeface="Arial" charset="0"/>
                <a:ea typeface="ＭＳ Ｐゴシック" charset="0"/>
                <a:cs typeface="ＭＳ Ｐゴシック" charset="0"/>
              </a:rPr>
              <a:t>Peter: </a:t>
            </a:r>
            <a:r>
              <a:rPr lang="ja-JP" altLang="en-US" b="1">
                <a:solidFill>
                  <a:srgbClr val="FFFFFF"/>
                </a:solidFill>
                <a:latin typeface="Arial" charset="0"/>
                <a:ea typeface="ＭＳ Ｐゴシック" charset="0"/>
                <a:cs typeface="ＭＳ Ｐゴシック" charset="0"/>
              </a:rPr>
              <a:t>“</a:t>
            </a:r>
            <a:r>
              <a:rPr lang="en-US" altLang="ja-JP" b="1" dirty="0">
                <a:solidFill>
                  <a:srgbClr val="FFFFFF"/>
                </a:solidFill>
                <a:latin typeface="Arial" charset="0"/>
                <a:ea typeface="ＭＳ Ｐゴシック" charset="0"/>
                <a:cs typeface="ＭＳ Ｐゴシック" charset="0"/>
              </a:rPr>
              <a:t>Jump!</a:t>
            </a:r>
            <a:r>
              <a:rPr lang="ja-JP" altLang="en-US" b="1">
                <a:solidFill>
                  <a:srgbClr val="FFFFFF"/>
                </a:solidFill>
                <a:latin typeface="Arial" charset="0"/>
                <a:ea typeface="ＭＳ Ｐゴシック" charset="0"/>
                <a:cs typeface="ＭＳ Ｐゴシック" charset="0"/>
              </a:rPr>
              <a:t>”</a:t>
            </a:r>
            <a:endParaRPr lang="en-US" dirty="0">
              <a:solidFill>
                <a:schemeClr val="bg1"/>
              </a:solidFill>
              <a:latin typeface="Arial" charset="0"/>
              <a:ea typeface="ＭＳ Ｐゴシック" charset="0"/>
              <a:cs typeface="ＭＳ Ｐゴシック" charset="0"/>
            </a:endParaRPr>
          </a:p>
        </p:txBody>
      </p:sp>
      <p:pic>
        <p:nvPicPr>
          <p:cNvPr id="155651" name="Picture 3" descr="seigneur_d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14400"/>
            <a:ext cx="4719638"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597864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0" y="5715000"/>
            <a:ext cx="9144000" cy="990600"/>
          </a:xfrm>
        </p:spPr>
        <p:txBody>
          <a:bodyPr/>
          <a:lstStyle/>
          <a:p>
            <a:pPr eaLnBrk="1" hangingPunct="1"/>
            <a:r>
              <a:rPr lang="en-US" b="1" dirty="0">
                <a:solidFill>
                  <a:srgbClr val="FFFFFF"/>
                </a:solidFill>
                <a:latin typeface="Arial" charset="0"/>
                <a:ea typeface="ＭＳ Ｐゴシック" charset="0"/>
                <a:cs typeface="ＭＳ Ｐゴシック" charset="0"/>
              </a:rPr>
              <a:t>What</a:t>
            </a:r>
            <a:r>
              <a:rPr lang="fr-FR" altLang="ja-JP" b="1" dirty="0">
                <a:solidFill>
                  <a:srgbClr val="FFFFFF"/>
                </a:solidFill>
                <a:latin typeface="Arial" charset="0"/>
                <a:ea typeface="ＭＳ Ｐゴシック" charset="0"/>
                <a:cs typeface="ＭＳ Ｐゴシック" charset="0"/>
              </a:rPr>
              <a:t>'</a:t>
            </a:r>
            <a:r>
              <a:rPr lang="en-US" b="1" dirty="0">
                <a:solidFill>
                  <a:srgbClr val="FFFFFF"/>
                </a:solidFill>
                <a:latin typeface="Arial" charset="0"/>
                <a:ea typeface="ＭＳ Ｐゴシック" charset="0"/>
                <a:cs typeface="ＭＳ Ｐゴシック" charset="0"/>
              </a:rPr>
              <a:t>s the point of this miracle?</a:t>
            </a:r>
            <a:endParaRPr lang="en-US" dirty="0">
              <a:solidFill>
                <a:schemeClr val="bg1"/>
              </a:solidFill>
              <a:latin typeface="Arial" charset="0"/>
              <a:ea typeface="ＭＳ Ｐゴシック" charset="0"/>
              <a:cs typeface="ＭＳ Ｐゴシック" charset="0"/>
            </a:endParaRPr>
          </a:p>
        </p:txBody>
      </p:sp>
      <p:pic>
        <p:nvPicPr>
          <p:cNvPr id="157699" name="Picture 4" descr="le_seigneu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63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996969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893393" name="Rectangle 17"/>
          <p:cNvSpPr>
            <a:spLocks noChangeArrowheads="1"/>
          </p:cNvSpPr>
          <p:nvPr/>
        </p:nvSpPr>
        <p:spPr bwMode="auto">
          <a:xfrm>
            <a:off x="76200" y="1201738"/>
            <a:ext cx="4343400" cy="4495800"/>
          </a:xfrm>
          <a:prstGeom prst="rect">
            <a:avLst/>
          </a:prstGeom>
          <a:solidFill>
            <a:schemeClr val="tx2"/>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93394" name="Rectangle 18"/>
          <p:cNvSpPr>
            <a:spLocks noChangeArrowheads="1"/>
          </p:cNvSpPr>
          <p:nvPr/>
        </p:nvSpPr>
        <p:spPr bwMode="auto">
          <a:xfrm>
            <a:off x="4648200" y="1201738"/>
            <a:ext cx="4343400" cy="4495800"/>
          </a:xfrm>
          <a:prstGeom prst="rect">
            <a:avLst/>
          </a:prstGeom>
          <a:solidFill>
            <a:schemeClr val="tx2"/>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93379" name="Rectangle 3"/>
          <p:cNvSpPr>
            <a:spLocks noGrp="1" noChangeArrowheads="1"/>
          </p:cNvSpPr>
          <p:nvPr>
            <p:ph type="ctrTitle"/>
          </p:nvPr>
        </p:nvSpPr>
        <p:spPr>
          <a:xfrm>
            <a:off x="0" y="0"/>
            <a:ext cx="9144000" cy="762000"/>
          </a:xfrm>
          <a:effectLst/>
        </p:spPr>
        <p:txBody>
          <a:bodyPr/>
          <a:lstStyle/>
          <a:p>
            <a:pPr eaLnBrk="1" hangingPunct="1">
              <a:defRPr/>
            </a:pPr>
            <a:r>
              <a:rPr lang="en-US" b="1" dirty="0">
                <a:solidFill>
                  <a:schemeClr val="accent2"/>
                </a:solidFill>
                <a:cs typeface="+mj-cs"/>
              </a:rPr>
              <a:t>Fish Déjà Vu</a:t>
            </a:r>
          </a:p>
        </p:txBody>
      </p:sp>
      <p:sp>
        <p:nvSpPr>
          <p:cNvPr id="1893381" name="Rectangle 5"/>
          <p:cNvSpPr>
            <a:spLocks noGrp="1" noChangeArrowheads="1"/>
          </p:cNvSpPr>
          <p:nvPr>
            <p:ph type="subTitle" idx="1"/>
          </p:nvPr>
        </p:nvSpPr>
        <p:spPr>
          <a:xfrm>
            <a:off x="0" y="609600"/>
            <a:ext cx="9144000" cy="533400"/>
          </a:xfrm>
          <a:effectLst/>
        </p:spPr>
        <p:txBody>
          <a:bodyPr/>
          <a:lstStyle/>
          <a:p>
            <a:pPr eaLnBrk="1" hangingPunct="1">
              <a:defRPr/>
            </a:pPr>
            <a:r>
              <a:rPr lang="en-US" b="1" i="1" dirty="0">
                <a:solidFill>
                  <a:schemeClr val="accent2"/>
                </a:solidFill>
                <a:cs typeface="+mn-cs"/>
              </a:rPr>
              <a:t>Is John alluding to the earlier account?</a:t>
            </a:r>
          </a:p>
        </p:txBody>
      </p:sp>
      <p:sp>
        <p:nvSpPr>
          <p:cNvPr id="1893382" name="Text Box 6"/>
          <p:cNvSpPr txBox="1">
            <a:spLocks noChangeArrowheads="1"/>
          </p:cNvSpPr>
          <p:nvPr/>
        </p:nvSpPr>
        <p:spPr bwMode="auto">
          <a:xfrm>
            <a:off x="0" y="11255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FFFFFF"/>
                </a:solidFill>
                <a:effectLst/>
                <a:uLnTx/>
                <a:uFillTx/>
                <a:latin typeface="Arial" charset="0"/>
                <a:ea typeface="ＭＳ Ｐゴシック" charset="0"/>
              </a:rPr>
              <a:t>Luke 5:1-11</a:t>
            </a:r>
          </a:p>
        </p:txBody>
      </p:sp>
      <p:sp>
        <p:nvSpPr>
          <p:cNvPr id="1893383" name="Text Box 7"/>
          <p:cNvSpPr txBox="1">
            <a:spLocks noChangeArrowheads="1"/>
          </p:cNvSpPr>
          <p:nvPr/>
        </p:nvSpPr>
        <p:spPr bwMode="auto">
          <a:xfrm>
            <a:off x="4572000" y="11255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FFFFFF"/>
                </a:solidFill>
                <a:effectLst/>
                <a:uLnTx/>
                <a:uFillTx/>
                <a:latin typeface="Arial" charset="0"/>
                <a:ea typeface="ＭＳ Ｐゴシック" charset="0"/>
              </a:rPr>
              <a:t>John 21:1-14</a:t>
            </a:r>
          </a:p>
        </p:txBody>
      </p:sp>
      <p:sp>
        <p:nvSpPr>
          <p:cNvPr id="1893384" name="Text Box 8"/>
          <p:cNvSpPr txBox="1">
            <a:spLocks noChangeArrowheads="1"/>
          </p:cNvSpPr>
          <p:nvPr/>
        </p:nvSpPr>
        <p:spPr bwMode="auto">
          <a:xfrm>
            <a:off x="0" y="20399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rPr>
              <a:t>Calling</a:t>
            </a:r>
          </a:p>
        </p:txBody>
      </p:sp>
      <p:sp>
        <p:nvSpPr>
          <p:cNvPr id="1893385" name="Text Box 9"/>
          <p:cNvSpPr txBox="1">
            <a:spLocks noChangeArrowheads="1"/>
          </p:cNvSpPr>
          <p:nvPr/>
        </p:nvSpPr>
        <p:spPr bwMode="auto">
          <a:xfrm>
            <a:off x="4572000" y="20399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rPr>
              <a:t>Reinstatement</a:t>
            </a:r>
          </a:p>
        </p:txBody>
      </p:sp>
      <p:sp>
        <p:nvSpPr>
          <p:cNvPr id="1893386" name="Text Box 10"/>
          <p:cNvSpPr txBox="1">
            <a:spLocks noChangeArrowheads="1"/>
          </p:cNvSpPr>
          <p:nvPr/>
        </p:nvSpPr>
        <p:spPr bwMode="auto">
          <a:xfrm>
            <a:off x="0" y="29543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rPr>
              <a:t>Jesus in boat</a:t>
            </a:r>
          </a:p>
        </p:txBody>
      </p:sp>
      <p:sp>
        <p:nvSpPr>
          <p:cNvPr id="1893387" name="Text Box 11"/>
          <p:cNvSpPr txBox="1">
            <a:spLocks noChangeArrowheads="1"/>
          </p:cNvSpPr>
          <p:nvPr/>
        </p:nvSpPr>
        <p:spPr bwMode="auto">
          <a:xfrm>
            <a:off x="4572000" y="29543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rPr>
              <a:t>Jesus on shore</a:t>
            </a:r>
          </a:p>
        </p:txBody>
      </p:sp>
      <p:sp>
        <p:nvSpPr>
          <p:cNvPr id="1893388" name="Text Box 12"/>
          <p:cNvSpPr txBox="1">
            <a:spLocks noChangeArrowheads="1"/>
          </p:cNvSpPr>
          <p:nvPr/>
        </p:nvSpPr>
        <p:spPr bwMode="auto">
          <a:xfrm>
            <a:off x="0" y="3868738"/>
            <a:ext cx="4419600" cy="7016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Arial" charset="0"/>
                <a:ea typeface="ＭＳ Ｐゴシック" charset="0"/>
              </a:rPr>
              <a:t>Follow me</a:t>
            </a:r>
            <a:r>
              <a:rPr kumimoji="0" lang="ja-JP" altLang="en-US" sz="40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40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893389" name="Text Box 13"/>
          <p:cNvSpPr txBox="1">
            <a:spLocks noChangeArrowheads="1"/>
          </p:cNvSpPr>
          <p:nvPr/>
        </p:nvSpPr>
        <p:spPr bwMode="auto">
          <a:xfrm>
            <a:off x="4572000" y="3868738"/>
            <a:ext cx="4572000" cy="7016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Arial" charset="0"/>
                <a:ea typeface="ＭＳ Ｐゴシック" charset="0"/>
              </a:rPr>
              <a:t>Feed my lambs</a:t>
            </a:r>
            <a:r>
              <a:rPr kumimoji="0" lang="ja-JP" altLang="en-US" sz="40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40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893390" name="Text Box 14"/>
          <p:cNvSpPr txBox="1">
            <a:spLocks noChangeArrowheads="1"/>
          </p:cNvSpPr>
          <p:nvPr/>
        </p:nvSpPr>
        <p:spPr bwMode="auto">
          <a:xfrm>
            <a:off x="0" y="47831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rPr>
              <a:t>Evangelize</a:t>
            </a:r>
          </a:p>
        </p:txBody>
      </p:sp>
      <p:sp>
        <p:nvSpPr>
          <p:cNvPr id="1893391" name="Text Box 15"/>
          <p:cNvSpPr txBox="1">
            <a:spLocks noChangeArrowheads="1"/>
          </p:cNvSpPr>
          <p:nvPr/>
        </p:nvSpPr>
        <p:spPr bwMode="auto">
          <a:xfrm>
            <a:off x="4572000" y="47831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rPr>
              <a:t>Shepherd</a:t>
            </a:r>
          </a:p>
        </p:txBody>
      </p:sp>
      <p:sp>
        <p:nvSpPr>
          <p:cNvPr id="1893392" name="Text Box 16"/>
          <p:cNvSpPr txBox="1">
            <a:spLocks noChangeArrowheads="1"/>
          </p:cNvSpPr>
          <p:nvPr/>
        </p:nvSpPr>
        <p:spPr bwMode="auto">
          <a:xfrm>
            <a:off x="0" y="5589588"/>
            <a:ext cx="9144000" cy="1322387"/>
          </a:xfrm>
          <a:prstGeom prst="rect">
            <a:avLst/>
          </a:prstGeom>
          <a:solidFill>
            <a:srgbClr val="FFFF00"/>
          </a:solid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333399"/>
                </a:solidFill>
                <a:effectLst/>
                <a:uLnTx/>
                <a:uFillTx/>
                <a:latin typeface="Arial" charset="0"/>
                <a:ea typeface="ＭＳ Ｐゴシック" charset="0"/>
              </a:rPr>
              <a:t>Jesus' Message Repeated: </a:t>
            </a:r>
            <a:r>
              <a:rPr kumimoji="0" lang="ja-JP" altLang="en-US" sz="4000" b="1" i="1" u="none" strike="noStrike" kern="1200" cap="none" spc="0" normalizeH="0" baseline="0" noProof="0">
                <a:ln>
                  <a:noFill/>
                </a:ln>
                <a:solidFill>
                  <a:srgbClr val="333399"/>
                </a:solidFill>
                <a:effectLst/>
                <a:uLnTx/>
                <a:uFillTx/>
                <a:latin typeface="Arial" charset="0"/>
                <a:ea typeface="ＭＳ Ｐゴシック" charset="0"/>
              </a:rPr>
              <a:t>“</a:t>
            </a:r>
            <a:r>
              <a:rPr kumimoji="0" lang="en-US" altLang="ja-JP" sz="4000" b="1" i="1" u="none" strike="noStrike" kern="1200" cap="none" spc="0" normalizeH="0" baseline="0" noProof="0">
                <a:ln>
                  <a:noFill/>
                </a:ln>
                <a:solidFill>
                  <a:srgbClr val="333399"/>
                </a:solidFill>
                <a:effectLst/>
                <a:uLnTx/>
                <a:uFillTx/>
                <a:latin typeface="Arial" charset="0"/>
                <a:ea typeface="ＭＳ Ｐゴシック" charset="0"/>
              </a:rPr>
              <a:t>You need me to be truly competent!</a:t>
            </a:r>
            <a:r>
              <a:rPr kumimoji="0" lang="ja-JP" altLang="en-US" sz="4000" b="1" i="1" u="none" strike="noStrike" kern="1200" cap="none" spc="0" normalizeH="0" baseline="0" noProof="0">
                <a:ln>
                  <a:noFill/>
                </a:ln>
                <a:solidFill>
                  <a:srgbClr val="333399"/>
                </a:solidFill>
                <a:effectLst/>
                <a:uLnTx/>
                <a:uFillTx/>
                <a:latin typeface="Arial" charset="0"/>
                <a:ea typeface="ＭＳ Ｐゴシック" charset="0"/>
              </a:rPr>
              <a:t>”</a:t>
            </a:r>
            <a:endParaRPr kumimoji="0" lang="en-US" sz="4000" b="1" i="1" u="none" strike="noStrike" kern="1200" cap="none" spc="0" normalizeH="0" baseline="0" noProof="0">
              <a:ln>
                <a:noFill/>
              </a:ln>
              <a:solidFill>
                <a:srgbClr val="333399"/>
              </a:solidFill>
              <a:effectLst/>
              <a:uLnTx/>
              <a:uFillTx/>
              <a:latin typeface="Arial" charset="0"/>
              <a:ea typeface="ＭＳ Ｐゴシック" charset="0"/>
            </a:endParaRPr>
          </a:p>
        </p:txBody>
      </p:sp>
    </p:spTree>
    <p:extLst>
      <p:ext uri="{BB962C8B-B14F-4D97-AF65-F5344CB8AC3E}">
        <p14:creationId xmlns:p14="http://schemas.microsoft.com/office/powerpoint/2010/main" val="30135729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9339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893382">
                                            <p:txEl>
                                              <p:pRg st="0" end="0"/>
                                            </p:txEl>
                                          </p:spTgt>
                                        </p:tgtEl>
                                        <p:attrNameLst>
                                          <p:attrName>style.visibility</p:attrName>
                                        </p:attrNameLst>
                                      </p:cBhvr>
                                      <p:to>
                                        <p:strVal val="visible"/>
                                      </p:to>
                                    </p:set>
                                    <p:animEffect transition="in" filter="fade">
                                      <p:cBhvr>
                                        <p:cTn id="9" dur="500"/>
                                        <p:tgtEl>
                                          <p:spTgt spid="189338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893394"/>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1893383">
                                            <p:txEl>
                                              <p:pRg st="0" end="0"/>
                                            </p:txEl>
                                          </p:spTgt>
                                        </p:tgtEl>
                                        <p:attrNameLst>
                                          <p:attrName>style.visibility</p:attrName>
                                        </p:attrNameLst>
                                      </p:cBhvr>
                                      <p:to>
                                        <p:strVal val="visible"/>
                                      </p:to>
                                    </p:set>
                                    <p:animEffect transition="in" filter="fade">
                                      <p:cBhvr>
                                        <p:cTn id="16" dur="500"/>
                                        <p:tgtEl>
                                          <p:spTgt spid="189338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93384">
                                            <p:txEl>
                                              <p:pRg st="0" end="0"/>
                                            </p:txEl>
                                          </p:spTgt>
                                        </p:tgtEl>
                                        <p:attrNameLst>
                                          <p:attrName>style.visibility</p:attrName>
                                        </p:attrNameLst>
                                      </p:cBhvr>
                                      <p:to>
                                        <p:strVal val="visible"/>
                                      </p:to>
                                    </p:set>
                                    <p:animEffect transition="in" filter="fade">
                                      <p:cBhvr>
                                        <p:cTn id="21" dur="500"/>
                                        <p:tgtEl>
                                          <p:spTgt spid="1893384">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93385">
                                            <p:txEl>
                                              <p:pRg st="0" end="0"/>
                                            </p:txEl>
                                          </p:spTgt>
                                        </p:tgtEl>
                                        <p:attrNameLst>
                                          <p:attrName>style.visibility</p:attrName>
                                        </p:attrNameLst>
                                      </p:cBhvr>
                                      <p:to>
                                        <p:strVal val="visible"/>
                                      </p:to>
                                    </p:set>
                                    <p:animEffect transition="in" filter="fade">
                                      <p:cBhvr>
                                        <p:cTn id="26" dur="500"/>
                                        <p:tgtEl>
                                          <p:spTgt spid="1893385">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93386">
                                            <p:txEl>
                                              <p:pRg st="0" end="0"/>
                                            </p:txEl>
                                          </p:spTgt>
                                        </p:tgtEl>
                                        <p:attrNameLst>
                                          <p:attrName>style.visibility</p:attrName>
                                        </p:attrNameLst>
                                      </p:cBhvr>
                                      <p:to>
                                        <p:strVal val="visible"/>
                                      </p:to>
                                    </p:set>
                                    <p:animEffect transition="in" filter="fade">
                                      <p:cBhvr>
                                        <p:cTn id="31" dur="500"/>
                                        <p:tgtEl>
                                          <p:spTgt spid="1893386">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93387">
                                            <p:txEl>
                                              <p:pRg st="0" end="0"/>
                                            </p:txEl>
                                          </p:spTgt>
                                        </p:tgtEl>
                                        <p:attrNameLst>
                                          <p:attrName>style.visibility</p:attrName>
                                        </p:attrNameLst>
                                      </p:cBhvr>
                                      <p:to>
                                        <p:strVal val="visible"/>
                                      </p:to>
                                    </p:set>
                                    <p:animEffect transition="in" filter="fade">
                                      <p:cBhvr>
                                        <p:cTn id="36" dur="500"/>
                                        <p:tgtEl>
                                          <p:spTgt spid="1893387">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93388">
                                            <p:txEl>
                                              <p:pRg st="0" end="0"/>
                                            </p:txEl>
                                          </p:spTgt>
                                        </p:tgtEl>
                                        <p:attrNameLst>
                                          <p:attrName>style.visibility</p:attrName>
                                        </p:attrNameLst>
                                      </p:cBhvr>
                                      <p:to>
                                        <p:strVal val="visible"/>
                                      </p:to>
                                    </p:set>
                                    <p:animEffect transition="in" filter="fade">
                                      <p:cBhvr>
                                        <p:cTn id="41" dur="500"/>
                                        <p:tgtEl>
                                          <p:spTgt spid="1893388">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93389">
                                            <p:txEl>
                                              <p:pRg st="0" end="0"/>
                                            </p:txEl>
                                          </p:spTgt>
                                        </p:tgtEl>
                                        <p:attrNameLst>
                                          <p:attrName>style.visibility</p:attrName>
                                        </p:attrNameLst>
                                      </p:cBhvr>
                                      <p:to>
                                        <p:strVal val="visible"/>
                                      </p:to>
                                    </p:set>
                                    <p:animEffect transition="in" filter="fade">
                                      <p:cBhvr>
                                        <p:cTn id="46" dur="500"/>
                                        <p:tgtEl>
                                          <p:spTgt spid="1893389">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93390">
                                            <p:txEl>
                                              <p:pRg st="0" end="0"/>
                                            </p:txEl>
                                          </p:spTgt>
                                        </p:tgtEl>
                                        <p:attrNameLst>
                                          <p:attrName>style.visibility</p:attrName>
                                        </p:attrNameLst>
                                      </p:cBhvr>
                                      <p:to>
                                        <p:strVal val="visible"/>
                                      </p:to>
                                    </p:set>
                                    <p:animEffect transition="in" filter="fade">
                                      <p:cBhvr>
                                        <p:cTn id="51" dur="500"/>
                                        <p:tgtEl>
                                          <p:spTgt spid="1893390">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893391">
                                            <p:txEl>
                                              <p:pRg st="0" end="0"/>
                                            </p:txEl>
                                          </p:spTgt>
                                        </p:tgtEl>
                                        <p:attrNameLst>
                                          <p:attrName>style.visibility</p:attrName>
                                        </p:attrNameLst>
                                      </p:cBhvr>
                                      <p:to>
                                        <p:strVal val="visible"/>
                                      </p:to>
                                    </p:set>
                                    <p:animEffect transition="in" filter="fade">
                                      <p:cBhvr>
                                        <p:cTn id="56" dur="500"/>
                                        <p:tgtEl>
                                          <p:spTgt spid="1893391">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893392">
                                            <p:txEl>
                                              <p:pRg st="0" end="0"/>
                                            </p:txEl>
                                          </p:spTgt>
                                        </p:tgtEl>
                                        <p:attrNameLst>
                                          <p:attrName>style.visibility</p:attrName>
                                        </p:attrNameLst>
                                      </p:cBhvr>
                                      <p:to>
                                        <p:strVal val="visible"/>
                                      </p:to>
                                    </p:set>
                                    <p:animEffect transition="in" filter="fade">
                                      <p:cBhvr>
                                        <p:cTn id="61" dur="500"/>
                                        <p:tgtEl>
                                          <p:spTgt spid="18933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3393" grpId="0" animBg="1"/>
      <p:bldP spid="1893394" grpId="0" animBg="1"/>
      <p:bldP spid="1893382" grpId="0" build="p" autoUpdateAnimBg="0"/>
      <p:bldP spid="1893383" grpId="0" build="p" autoUpdateAnimBg="0"/>
      <p:bldP spid="1893384" grpId="0" build="p" autoUpdateAnimBg="0"/>
      <p:bldP spid="1893385" grpId="0" build="p" autoUpdateAnimBg="0"/>
      <p:bldP spid="1893386" grpId="0" build="p" autoUpdateAnimBg="0"/>
      <p:bldP spid="1893387" grpId="0" build="p" autoUpdateAnimBg="0"/>
      <p:bldP spid="1893388" grpId="0" build="p" autoUpdateAnimBg="0"/>
      <p:bldP spid="1893389" grpId="0" build="p" autoUpdateAnimBg="0"/>
      <p:bldP spid="1893390" grpId="0" build="p" autoUpdateAnimBg="0"/>
      <p:bldP spid="1893391" grpId="0" build="p" autoUpdateAnimBg="0"/>
      <p:bldP spid="1893392"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The Roman seal prevented tampering</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4098" name="Picture 2" descr="Picture background">
            <a:extLst>
              <a:ext uri="{FF2B5EF4-FFF2-40B4-BE49-F238E27FC236}">
                <a16:creationId xmlns:a16="http://schemas.microsoft.com/office/drawing/2014/main" id="{870144C2-44CC-977B-061F-487B01502A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0772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1" descr="nets of fisherme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6763"/>
            <a:ext cx="9144000" cy="609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5" name="Rectangle 2"/>
          <p:cNvSpPr>
            <a:spLocks noGrp="1" noChangeArrowheads="1"/>
          </p:cNvSpPr>
          <p:nvPr>
            <p:ph type="title"/>
          </p:nvPr>
        </p:nvSpPr>
        <p:spPr>
          <a:xfrm>
            <a:off x="0" y="0"/>
            <a:ext cx="9144000" cy="1268413"/>
          </a:xfrm>
        </p:spPr>
        <p:txBody>
          <a:bodyPr/>
          <a:lstStyle/>
          <a:p>
            <a:pPr eaLnBrk="1" hangingPunct="1"/>
            <a:r>
              <a:rPr lang="en-US" altLang="ja-JP" sz="4000" b="1" dirty="0">
                <a:solidFill>
                  <a:srgbClr val="FFFFFF"/>
                </a:solidFill>
                <a:latin typeface="Arial" charset="0"/>
                <a:ea typeface="ＭＳ Ｐゴシック" charset="0"/>
                <a:cs typeface="ＭＳ Ｐゴシック" charset="0"/>
              </a:rPr>
              <a:t>Do you admit that you need Christ </a:t>
            </a:r>
            <a:r>
              <a:rPr lang="en-US" altLang="ja-JP" sz="4000" b="1" dirty="0">
                <a:solidFill>
                  <a:schemeClr val="tx1"/>
                </a:solidFill>
                <a:latin typeface="Arial" charset="0"/>
                <a:ea typeface="ＭＳ Ｐゴシック" charset="0"/>
                <a:cs typeface="ＭＳ Ｐゴシック" charset="0"/>
              </a:rPr>
              <a:t>even in your area of competence?</a:t>
            </a:r>
            <a:endParaRPr lang="en-US" sz="4000"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7258630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4953000" y="1295400"/>
            <a:ext cx="3581400" cy="4724400"/>
          </a:xfrm>
        </p:spPr>
        <p:txBody>
          <a:bodyPr/>
          <a:lstStyle/>
          <a:p>
            <a:pPr eaLnBrk="1" hangingPunct="1"/>
            <a:r>
              <a:rPr lang="ja-JP" altLang="en-US" b="1">
                <a:solidFill>
                  <a:srgbClr val="FFFFFF"/>
                </a:solidFill>
                <a:latin typeface="Arial" charset="0"/>
                <a:ea typeface="ＭＳ Ｐゴシック" charset="0"/>
                <a:cs typeface="ＭＳ Ｐゴシック" charset="0"/>
              </a:rPr>
              <a:t>“</a:t>
            </a:r>
            <a:r>
              <a:rPr lang="en-US" altLang="ja-JP" b="1" dirty="0">
                <a:solidFill>
                  <a:srgbClr val="FFFFFF"/>
                </a:solidFill>
                <a:latin typeface="Arial" charset="0"/>
                <a:ea typeface="ＭＳ Ｐゴシック" charset="0"/>
                <a:cs typeface="ＭＳ Ｐゴシック" charset="0"/>
              </a:rPr>
              <a:t>Have you </a:t>
            </a:r>
            <a:r>
              <a:rPr lang="en-US" altLang="ja-JP" b="1" dirty="0">
                <a:solidFill>
                  <a:srgbClr val="FFFF00"/>
                </a:solidFill>
                <a:latin typeface="Arial" charset="0"/>
                <a:ea typeface="ＭＳ Ｐゴシック" charset="0"/>
                <a:cs typeface="ＭＳ Ｐゴシック" charset="0"/>
              </a:rPr>
              <a:t>sold </a:t>
            </a:r>
            <a:r>
              <a:rPr lang="en-US" altLang="ja-JP" b="1" dirty="0">
                <a:solidFill>
                  <a:srgbClr val="FFFFFF"/>
                </a:solidFill>
                <a:latin typeface="Arial" charset="0"/>
                <a:ea typeface="ＭＳ Ｐゴシック" charset="0"/>
                <a:cs typeface="ＭＳ Ｐゴシック" charset="0"/>
              </a:rPr>
              <a:t>anything?</a:t>
            </a:r>
            <a:r>
              <a:rPr lang="ja-JP" altLang="en-US" b="1">
                <a:solidFill>
                  <a:srgbClr val="FFFFFF"/>
                </a:solidFill>
                <a:latin typeface="Arial" charset="0"/>
                <a:ea typeface="ＭＳ Ｐゴシック" charset="0"/>
                <a:cs typeface="ＭＳ Ｐゴシック" charset="0"/>
              </a:rPr>
              <a:t>”</a:t>
            </a:r>
            <a:br>
              <a:rPr lang="en-US" altLang="ja-JP" b="1" dirty="0">
                <a:solidFill>
                  <a:srgbClr val="FFFFFF"/>
                </a:solidFill>
                <a:latin typeface="Arial" charset="0"/>
                <a:ea typeface="ＭＳ Ｐゴシック" charset="0"/>
                <a:cs typeface="ＭＳ Ｐゴシック" charset="0"/>
              </a:rPr>
            </a:br>
            <a:br>
              <a:rPr lang="en-US" altLang="ja-JP" b="1" dirty="0">
                <a:solidFill>
                  <a:srgbClr val="FFFFFF"/>
                </a:solidFill>
                <a:latin typeface="Arial" charset="0"/>
                <a:ea typeface="ＭＳ Ｐゴシック" charset="0"/>
                <a:cs typeface="ＭＳ Ｐゴシック" charset="0"/>
              </a:rPr>
            </a:br>
            <a:r>
              <a:rPr lang="en-US" altLang="ja-JP" b="1" dirty="0">
                <a:solidFill>
                  <a:srgbClr val="FFFFFF"/>
                </a:solidFill>
                <a:latin typeface="Arial" charset="0"/>
                <a:ea typeface="ＭＳ Ｐゴシック" charset="0"/>
                <a:cs typeface="ＭＳ Ｐゴシック" charset="0"/>
              </a:rPr>
              <a:t>"No, Lord"</a:t>
            </a:r>
            <a:endParaRPr lang="en-US" dirty="0">
              <a:solidFill>
                <a:schemeClr val="bg1"/>
              </a:solidFill>
              <a:latin typeface="Arial" charset="0"/>
              <a:ea typeface="ＭＳ Ｐゴシック" charset="0"/>
              <a:cs typeface="ＭＳ Ｐゴシック" charset="0"/>
            </a:endParaRPr>
          </a:p>
        </p:txBody>
      </p:sp>
      <p:pic>
        <p:nvPicPr>
          <p:cNvPr id="163843" name="Picture 3" descr="seigneur_d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206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46981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masterpiec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49275"/>
            <a:ext cx="9112250" cy="630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988"/>
            <a:ext cx="9144000" cy="993776"/>
          </a:xfrm>
          <a:solidFill>
            <a:schemeClr val="tx1"/>
          </a:solidFill>
        </p:spPr>
        <p:txBody>
          <a:bodyPr/>
          <a:lstStyle/>
          <a:p>
            <a:pPr eaLnBrk="1" hangingPunct="1">
              <a:defRPr/>
            </a:pPr>
            <a:r>
              <a:rPr lang="en-US" b="1" dirty="0">
                <a:solidFill>
                  <a:schemeClr val="bg1"/>
                </a:solidFill>
                <a:cs typeface="+mj-cs"/>
              </a:rPr>
              <a:t>What's </a:t>
            </a:r>
            <a:r>
              <a:rPr lang="en-US" b="1" dirty="0">
                <a:solidFill>
                  <a:srgbClr val="FFFF00"/>
                </a:solidFill>
                <a:cs typeface="+mj-cs"/>
              </a:rPr>
              <a:t>your</a:t>
            </a:r>
            <a:r>
              <a:rPr lang="en-US" b="1" dirty="0">
                <a:solidFill>
                  <a:schemeClr val="bg1"/>
                </a:solidFill>
                <a:cs typeface="+mj-cs"/>
              </a:rPr>
              <a:t> area of competence?</a:t>
            </a:r>
          </a:p>
        </p:txBody>
      </p:sp>
    </p:spTree>
    <p:extLst>
      <p:ext uri="{BB962C8B-B14F-4D97-AF65-F5344CB8AC3E}">
        <p14:creationId xmlns:p14="http://schemas.microsoft.com/office/powerpoint/2010/main" val="51949942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leave nets behi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r>
              <a:rPr lang="en-US" sz="6600" b="1" dirty="0">
                <a:solidFill>
                  <a:srgbClr val="FFFFFF"/>
                </a:solidFill>
                <a:effectLst>
                  <a:glow rad="228600">
                    <a:schemeClr val="accent4">
                      <a:satMod val="175000"/>
                      <a:alpha val="40000"/>
                    </a:schemeClr>
                  </a:glow>
                </a:effectLst>
                <a:cs typeface="+mj-cs"/>
              </a:rPr>
              <a:t>I.	Admit you need Christ even where you feel </a:t>
            </a:r>
            <a:r>
              <a:rPr lang="en-US" sz="6600" b="1" dirty="0">
                <a:solidFill>
                  <a:srgbClr val="FFFF00"/>
                </a:solidFill>
                <a:effectLst>
                  <a:glow rad="228600">
                    <a:schemeClr val="accent4">
                      <a:satMod val="175000"/>
                      <a:alpha val="40000"/>
                    </a:schemeClr>
                  </a:glow>
                </a:effectLst>
                <a:cs typeface="+mj-cs"/>
              </a:rPr>
              <a:t>competent</a:t>
            </a:r>
            <a:r>
              <a:rPr lang="en-US" sz="6600" b="1" dirty="0">
                <a:solidFill>
                  <a:srgbClr val="FFFFFF"/>
                </a:solidFill>
                <a:effectLst>
                  <a:glow rad="228600">
                    <a:schemeClr val="accent4">
                      <a:satMod val="175000"/>
                      <a:alpha val="40000"/>
                    </a:schemeClr>
                  </a:glow>
                </a:effectLst>
                <a:cs typeface="+mj-cs"/>
              </a:rPr>
              <a:t> (21:1-14).</a:t>
            </a:r>
          </a:p>
        </p:txBody>
      </p:sp>
    </p:spTree>
    <p:extLst>
      <p:ext uri="{BB962C8B-B14F-4D97-AF65-F5344CB8AC3E}">
        <p14:creationId xmlns:p14="http://schemas.microsoft.com/office/powerpoint/2010/main" val="190528097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helpingh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r>
              <a:rPr lang="en-US" sz="6600" b="1" dirty="0">
                <a:solidFill>
                  <a:srgbClr val="FFFFFF"/>
                </a:solidFill>
                <a:effectLst>
                  <a:glow rad="228600">
                    <a:schemeClr val="accent4">
                      <a:satMod val="175000"/>
                      <a:alpha val="40000"/>
                    </a:schemeClr>
                  </a:glow>
                </a:effectLst>
                <a:cs typeface="+mj-cs"/>
              </a:rPr>
              <a:t>II.	Show your love for Christ by loving </a:t>
            </a:r>
            <a:r>
              <a:rPr lang="en-US" sz="6600" b="1" dirty="0">
                <a:solidFill>
                  <a:srgbClr val="FFFF00"/>
                </a:solidFill>
                <a:effectLst>
                  <a:glow rad="228600">
                    <a:schemeClr val="accent4">
                      <a:satMod val="175000"/>
                      <a:alpha val="40000"/>
                    </a:schemeClr>
                  </a:glow>
                </a:effectLst>
                <a:cs typeface="+mj-cs"/>
              </a:rPr>
              <a:t>people</a:t>
            </a:r>
            <a:r>
              <a:rPr lang="en-US" sz="6600" b="1" dirty="0">
                <a:solidFill>
                  <a:srgbClr val="FFFFFF"/>
                </a:solidFill>
                <a:effectLst>
                  <a:glow rad="228600">
                    <a:schemeClr val="accent4">
                      <a:satMod val="175000"/>
                      <a:alpha val="40000"/>
                    </a:schemeClr>
                  </a:glow>
                </a:effectLst>
                <a:cs typeface="+mj-cs"/>
              </a:rPr>
              <a:t> (21:15-17).</a:t>
            </a:r>
          </a:p>
        </p:txBody>
      </p:sp>
    </p:spTree>
    <p:extLst>
      <p:ext uri="{BB962C8B-B14F-4D97-AF65-F5344CB8AC3E}">
        <p14:creationId xmlns:p14="http://schemas.microsoft.com/office/powerpoint/2010/main" val="273585624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ctrTitle"/>
          </p:nvPr>
        </p:nvSpPr>
        <p:spPr>
          <a:xfrm>
            <a:off x="4724400" y="762000"/>
            <a:ext cx="4114800" cy="5791200"/>
          </a:xfrm>
          <a:effectLst>
            <a:outerShdw blurRad="63500" dist="35921" dir="2700000" algn="ctr" rotWithShape="0">
              <a:schemeClr val="bg1">
                <a:alpha val="74998"/>
              </a:schemeClr>
            </a:outerShdw>
          </a:effectLst>
        </p:spPr>
        <p:txBody>
          <a:bodyPr/>
          <a:lstStyle/>
          <a:p>
            <a:pPr eaLnBrk="1" hangingPunct="1"/>
            <a:r>
              <a:rPr lang="ja-JP" altLang="en-US" sz="7200" b="1">
                <a:solidFill>
                  <a:schemeClr val="tx1"/>
                </a:solidFill>
                <a:latin typeface="Arial" charset="0"/>
                <a:ea typeface="ＭＳ Ｐゴシック" charset="0"/>
                <a:cs typeface="ＭＳ Ｐゴシック" charset="0"/>
              </a:rPr>
              <a:t>“</a:t>
            </a:r>
            <a:r>
              <a:rPr lang="en-US" altLang="ja-JP" sz="7200" b="1" dirty="0">
                <a:solidFill>
                  <a:schemeClr val="tx1"/>
                </a:solidFill>
                <a:latin typeface="Arial" charset="0"/>
                <a:ea typeface="ＭＳ Ｐゴシック" charset="0"/>
                <a:cs typeface="ＭＳ Ｐゴシック" charset="0"/>
              </a:rPr>
              <a:t>Do you love me more than these?</a:t>
            </a:r>
            <a:r>
              <a:rPr lang="ja-JP" altLang="en-US" sz="7200" b="1">
                <a:solidFill>
                  <a:schemeClr val="tx1"/>
                </a:solidFill>
                <a:latin typeface="Arial" charset="0"/>
                <a:ea typeface="ＭＳ Ｐゴシック" charset="0"/>
                <a:cs typeface="ＭＳ Ｐゴシック" charset="0"/>
              </a:rPr>
              <a:t>”</a:t>
            </a:r>
            <a:endParaRPr lang="en-US" sz="11700" dirty="0">
              <a:solidFill>
                <a:schemeClr val="bg1"/>
              </a:solidFill>
              <a:latin typeface="Arial" charset="0"/>
              <a:ea typeface="ＭＳ Ｐゴシック" charset="0"/>
              <a:cs typeface="ＭＳ Ｐゴシック" charset="0"/>
            </a:endParaRPr>
          </a:p>
        </p:txBody>
      </p:sp>
      <p:sp>
        <p:nvSpPr>
          <p:cNvPr id="1751043" name="Rectangle 3"/>
          <p:cNvSpPr>
            <a:spLocks noChangeArrowheads="1"/>
          </p:cNvSpPr>
          <p:nvPr/>
        </p:nvSpPr>
        <p:spPr bwMode="auto">
          <a:xfrm>
            <a:off x="0" y="223838"/>
            <a:ext cx="4800600" cy="757237"/>
          </a:xfrm>
          <a:prstGeom prst="rect">
            <a:avLst/>
          </a:prstGeom>
          <a:noFill/>
          <a:ln>
            <a:noFill/>
          </a:ln>
          <a:effectLst>
            <a:outerShdw blurRad="63500" dist="35921" dir="2700000" algn="ctr" rotWithShape="0">
              <a:schemeClr val="bg1">
                <a:alpha val="74998"/>
              </a:schemeClr>
            </a:outerShdw>
          </a:effectLst>
        </p:spPr>
        <p:txBody>
          <a:bodyPr lIns="92075" tIns="46038" rIns="92075" bIns="46038" anchor="b"/>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F8F8F8"/>
                </a:solidFill>
                <a:effectLst/>
                <a:uLnTx/>
                <a:uFillTx/>
                <a:latin typeface="Arial" charset="0"/>
                <a:ea typeface="ＭＳ Ｐゴシック" charset="0"/>
              </a:rPr>
              <a:t>What are </a:t>
            </a:r>
            <a:r>
              <a:rPr kumimoji="0" lang="ja-JP" altLang="en-US" sz="4000" b="1" i="0" u="sng" strike="noStrike" kern="1200" cap="none" spc="0" normalizeH="0" baseline="0" noProof="0">
                <a:ln>
                  <a:noFill/>
                </a:ln>
                <a:solidFill>
                  <a:srgbClr val="F8F8F8"/>
                </a:solidFill>
                <a:effectLst/>
                <a:uLnTx/>
                <a:uFillTx/>
                <a:latin typeface="Arial" charset="0"/>
                <a:ea typeface="ＭＳ Ｐゴシック" charset="0"/>
              </a:rPr>
              <a:t>“</a:t>
            </a:r>
            <a:r>
              <a:rPr kumimoji="0" lang="en-US" altLang="ja-JP" sz="4000" b="1" i="1" u="sng" strike="noStrike" kern="1200" cap="none" spc="0" normalizeH="0" baseline="0" noProof="0">
                <a:ln>
                  <a:noFill/>
                </a:ln>
                <a:solidFill>
                  <a:srgbClr val="F8F8F8"/>
                </a:solidFill>
                <a:effectLst/>
                <a:uLnTx/>
                <a:uFillTx/>
                <a:latin typeface="Arial" charset="0"/>
                <a:ea typeface="ＭＳ Ｐゴシック" charset="0"/>
              </a:rPr>
              <a:t>these</a:t>
            </a:r>
            <a:r>
              <a:rPr kumimoji="0" lang="ja-JP" altLang="en-US" sz="4000" b="1" i="0" u="sng" strike="noStrike" kern="1200" cap="none" spc="0" normalizeH="0" baseline="0" noProof="0">
                <a:ln>
                  <a:noFill/>
                </a:ln>
                <a:solidFill>
                  <a:srgbClr val="F8F8F8"/>
                </a:solidFill>
                <a:effectLst/>
                <a:uLnTx/>
                <a:uFillTx/>
                <a:latin typeface="Arial" charset="0"/>
                <a:ea typeface="ＭＳ Ｐゴシック" charset="0"/>
              </a:rPr>
              <a:t>”</a:t>
            </a:r>
            <a:r>
              <a:rPr kumimoji="0" lang="en-US" altLang="ja-JP" sz="4000" b="1" i="0" u="sng" strike="noStrike" kern="1200" cap="none" spc="0" normalizeH="0" baseline="0" noProof="0">
                <a:ln>
                  <a:noFill/>
                </a:ln>
                <a:solidFill>
                  <a:srgbClr val="F8F8F8"/>
                </a:solidFill>
                <a:effectLst/>
                <a:uLnTx/>
                <a:uFillTx/>
                <a:latin typeface="Arial" charset="0"/>
                <a:ea typeface="ＭＳ Ｐゴシック" charset="0"/>
              </a:rPr>
              <a:t>?</a:t>
            </a:r>
            <a:endParaRPr kumimoji="0" lang="en-US" sz="6600" b="0" i="0" u="sng" strike="noStrike" kern="1200" cap="none" spc="0" normalizeH="0" baseline="0" noProof="0">
              <a:ln>
                <a:noFill/>
              </a:ln>
              <a:solidFill>
                <a:srgbClr val="000000"/>
              </a:solidFill>
              <a:effectLst/>
              <a:uLnTx/>
              <a:uFillTx/>
              <a:latin typeface="Arial" charset="0"/>
              <a:ea typeface="ＭＳ Ｐゴシック" charset="0"/>
            </a:endParaRPr>
          </a:p>
        </p:txBody>
      </p:sp>
      <p:sp>
        <p:nvSpPr>
          <p:cNvPr id="1751044" name="Rectangle 4"/>
          <p:cNvSpPr>
            <a:spLocks noChangeArrowheads="1"/>
          </p:cNvSpPr>
          <p:nvPr/>
        </p:nvSpPr>
        <p:spPr bwMode="auto">
          <a:xfrm>
            <a:off x="228600" y="1196975"/>
            <a:ext cx="4630738" cy="5105400"/>
          </a:xfrm>
          <a:prstGeom prst="rect">
            <a:avLst/>
          </a:prstGeom>
          <a:noFill/>
          <a:ln>
            <a:noFill/>
          </a:ln>
          <a:effectLst/>
        </p:spPr>
        <p:txBody>
          <a:bodyPr lIns="92075" tIns="46038" rIns="92075" bIns="46038"/>
          <a:lstStyle/>
          <a:p>
            <a:pPr marL="338138" marR="0" lvl="0" indent="-338138" algn="l" defTabSz="914400" rtl="0" eaLnBrk="1" fontAlgn="base" latinLnBrk="0" hangingPunct="1">
              <a:lnSpc>
                <a:spcPct val="100000"/>
              </a:lnSpc>
              <a:spcBef>
                <a:spcPct val="0"/>
              </a:spcBef>
              <a:spcAft>
                <a:spcPct val="0"/>
              </a:spcAft>
              <a:buClrTx/>
              <a:buSzTx/>
              <a:buFontTx/>
              <a:buChar char="•"/>
              <a:tabLst/>
              <a:defRPr/>
            </a:pPr>
            <a:r>
              <a:rPr kumimoji="0" lang="ja-JP" altLang="en-US" sz="2800" b="1" i="0" u="none" strike="noStrike" kern="1200" cap="none" spc="0" normalizeH="0" baseline="0" noProof="0">
                <a:ln>
                  <a:noFill/>
                </a:ln>
                <a:solidFill>
                  <a:srgbClr val="F8F8F8"/>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F8F8F8"/>
                </a:solidFill>
                <a:effectLst/>
                <a:uLnTx/>
                <a:uFillTx/>
                <a:latin typeface="Arial" charset="0"/>
                <a:ea typeface="ＭＳ Ｐゴシック" charset="0"/>
              </a:rPr>
              <a:t>Do you love me more than </a:t>
            </a:r>
            <a:r>
              <a:rPr kumimoji="0" lang="en-US" altLang="ja-JP" sz="2800" b="1" i="1" u="none" strike="noStrike" kern="1200" cap="none" spc="0" normalizeH="0" baseline="0" noProof="0" dirty="0">
                <a:ln>
                  <a:noFill/>
                </a:ln>
                <a:solidFill>
                  <a:srgbClr val="FFCC00"/>
                </a:solidFill>
                <a:effectLst/>
                <a:uLnTx/>
                <a:uFillTx/>
                <a:latin typeface="Arial" charset="0"/>
                <a:ea typeface="ＭＳ Ｐゴシック" charset="0"/>
              </a:rPr>
              <a:t>you love fishing</a:t>
            </a:r>
            <a:r>
              <a:rPr kumimoji="0" lang="en-US" altLang="ja-JP" sz="2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ja-JP" altLang="en-US" sz="2800" b="1" i="0" u="none" strike="noStrike" kern="1200" cap="none" spc="0" normalizeH="0" baseline="0" noProof="0">
                <a:ln>
                  <a:noFill/>
                </a:ln>
                <a:solidFill>
                  <a:srgbClr val="F8F8F8"/>
                </a:solidFill>
                <a:effectLst/>
                <a:uLnTx/>
                <a:uFillTx/>
                <a:latin typeface="Arial" charset="0"/>
                <a:ea typeface="ＭＳ Ｐゴシック" charset="0"/>
              </a:rPr>
              <a:t>”</a:t>
            </a:r>
            <a:endParaRPr kumimoji="0" lang="en-US" altLang="ja-JP" sz="2800" b="1" i="0" u="none" strike="noStrike" kern="1200" cap="none" spc="0" normalizeH="0" baseline="0" noProof="0" dirty="0">
              <a:ln>
                <a:noFill/>
              </a:ln>
              <a:solidFill>
                <a:srgbClr val="F8F8F8"/>
              </a:solidFill>
              <a:effectLst/>
              <a:uLnTx/>
              <a:uFillTx/>
              <a:latin typeface="Arial" charset="0"/>
              <a:ea typeface="ＭＳ Ｐゴシック"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endParaRPr kumimoji="0" lang="en-US" altLang="ja-JP" sz="2800" b="1" i="0" u="none" strike="noStrike" kern="1200" cap="none" spc="0" normalizeH="0" baseline="0" noProof="0" dirty="0">
              <a:ln>
                <a:noFill/>
              </a:ln>
              <a:solidFill>
                <a:srgbClr val="F8F8F8"/>
              </a:solidFill>
              <a:effectLst/>
              <a:uLnTx/>
              <a:uFillTx/>
              <a:latin typeface="Arial" charset="0"/>
              <a:ea typeface="ＭＳ Ｐゴシック"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r>
              <a:rPr kumimoji="0" lang="ja-JP" altLang="en-US" sz="2800" b="1" i="0" u="none" strike="noStrike" kern="1200" cap="none" spc="0" normalizeH="0" baseline="0" noProof="0">
                <a:ln>
                  <a:noFill/>
                </a:ln>
                <a:solidFill>
                  <a:srgbClr val="F8F8F8"/>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F8F8F8"/>
                </a:solidFill>
                <a:effectLst/>
                <a:uLnTx/>
                <a:uFillTx/>
                <a:latin typeface="Arial" charset="0"/>
                <a:ea typeface="ＭＳ Ｐゴシック" charset="0"/>
              </a:rPr>
              <a:t>Do you love me more than </a:t>
            </a:r>
            <a:r>
              <a:rPr kumimoji="0" lang="en-US" altLang="ja-JP" sz="2800" b="1" i="1" u="none" strike="noStrike" kern="1200" cap="none" spc="0" normalizeH="0" baseline="0" noProof="0" dirty="0">
                <a:ln>
                  <a:noFill/>
                </a:ln>
                <a:solidFill>
                  <a:srgbClr val="FFCC00"/>
                </a:solidFill>
                <a:effectLst/>
                <a:uLnTx/>
                <a:uFillTx/>
                <a:latin typeface="Arial" charset="0"/>
                <a:ea typeface="ＭＳ Ｐゴシック" charset="0"/>
              </a:rPr>
              <a:t>you love these disciples</a:t>
            </a:r>
            <a:r>
              <a:rPr kumimoji="0" lang="en-US" altLang="ja-JP" sz="2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ja-JP" altLang="en-US" sz="2800" b="1" i="0" u="none" strike="noStrike" kern="1200" cap="none" spc="0" normalizeH="0" baseline="0" noProof="0">
                <a:ln>
                  <a:noFill/>
                </a:ln>
                <a:solidFill>
                  <a:srgbClr val="F8F8F8"/>
                </a:solidFill>
                <a:effectLst/>
                <a:uLnTx/>
                <a:uFillTx/>
                <a:latin typeface="Arial" charset="0"/>
                <a:ea typeface="ＭＳ Ｐゴシック" charset="0"/>
              </a:rPr>
              <a:t>”</a:t>
            </a:r>
            <a:endParaRPr kumimoji="0" lang="en-US" altLang="ja-JP" sz="2800" b="1" i="0" u="none" strike="noStrike" kern="1200" cap="none" spc="0" normalizeH="0" baseline="0" noProof="0" dirty="0">
              <a:ln>
                <a:noFill/>
              </a:ln>
              <a:solidFill>
                <a:srgbClr val="F8F8F8"/>
              </a:solidFill>
              <a:effectLst/>
              <a:uLnTx/>
              <a:uFillTx/>
              <a:latin typeface="Arial" charset="0"/>
              <a:ea typeface="ＭＳ Ｐゴシック"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endParaRPr kumimoji="0" lang="en-US" altLang="ja-JP" sz="2800" b="1" i="0" u="none" strike="noStrike" kern="1200" cap="none" spc="0" normalizeH="0" baseline="0" noProof="0" dirty="0">
              <a:ln>
                <a:noFill/>
              </a:ln>
              <a:solidFill>
                <a:srgbClr val="F8F8F8"/>
              </a:solidFill>
              <a:effectLst/>
              <a:uLnTx/>
              <a:uFillTx/>
              <a:latin typeface="Arial" charset="0"/>
              <a:ea typeface="ＭＳ Ｐゴシック"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r>
              <a:rPr kumimoji="0" lang="ja-JP" altLang="en-US" sz="2800" b="1" i="0" u="none" strike="noStrike" kern="1200" cap="none" spc="0" normalizeH="0" baseline="0" noProof="0">
                <a:ln>
                  <a:noFill/>
                </a:ln>
                <a:solidFill>
                  <a:srgbClr val="F8F8F8"/>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F8F8F8"/>
                </a:solidFill>
                <a:effectLst/>
                <a:uLnTx/>
                <a:uFillTx/>
                <a:latin typeface="Arial" charset="0"/>
                <a:ea typeface="ＭＳ Ｐゴシック" charset="0"/>
              </a:rPr>
              <a:t>Do you love me more than the rest of </a:t>
            </a:r>
            <a:r>
              <a:rPr kumimoji="0" lang="en-US" altLang="ja-JP" sz="2800" b="1" i="1" u="none" strike="noStrike" kern="1200" cap="none" spc="0" normalizeH="0" baseline="0" noProof="0" dirty="0">
                <a:ln>
                  <a:noFill/>
                </a:ln>
                <a:solidFill>
                  <a:srgbClr val="FFCC00"/>
                </a:solidFill>
                <a:effectLst/>
                <a:uLnTx/>
                <a:uFillTx/>
                <a:latin typeface="Arial" charset="0"/>
                <a:ea typeface="ＭＳ Ｐゴシック" charset="0"/>
              </a:rPr>
              <a:t>these</a:t>
            </a:r>
            <a:r>
              <a:rPr kumimoji="0" lang="en-US" altLang="ja-JP" sz="2800" b="1" i="0" u="none" strike="noStrike" kern="1200" cap="none" spc="0" normalizeH="0" baseline="0" noProof="0" dirty="0">
                <a:ln>
                  <a:noFill/>
                </a:ln>
                <a:solidFill>
                  <a:srgbClr val="F8F8F8"/>
                </a:solidFill>
                <a:effectLst/>
                <a:uLnTx/>
                <a:uFillTx/>
                <a:latin typeface="Arial" charset="0"/>
                <a:ea typeface="ＭＳ Ｐゴシック" charset="0"/>
              </a:rPr>
              <a:t> </a:t>
            </a:r>
            <a:r>
              <a:rPr kumimoji="0" lang="en-US" altLang="ja-JP" sz="2800" b="1" i="1" u="none" strike="noStrike" kern="1200" cap="none" spc="0" normalizeH="0" baseline="0" noProof="0" dirty="0">
                <a:ln>
                  <a:noFill/>
                </a:ln>
                <a:solidFill>
                  <a:srgbClr val="FFCC00"/>
                </a:solidFill>
                <a:effectLst/>
                <a:uLnTx/>
                <a:uFillTx/>
                <a:latin typeface="Arial" charset="0"/>
                <a:ea typeface="ＭＳ Ｐゴシック" charset="0"/>
              </a:rPr>
              <a:t>disciples love me</a:t>
            </a:r>
            <a:r>
              <a:rPr kumimoji="0" lang="en-US" altLang="ja-JP" sz="2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ja-JP" altLang="en-US" sz="2800" b="1" i="0" u="none" strike="noStrike" kern="1200" cap="none" spc="0" normalizeH="0" baseline="0" noProof="0">
                <a:ln>
                  <a:noFill/>
                </a:ln>
                <a:solidFill>
                  <a:srgbClr val="F8F8F8"/>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F8F8F8"/>
                </a:solidFill>
                <a:effectLst/>
                <a:uLnTx/>
                <a:uFillTx/>
                <a:latin typeface="Arial" charset="0"/>
                <a:ea typeface="ＭＳ Ｐゴシック" charset="0"/>
              </a:rPr>
              <a:t> </a:t>
            </a:r>
            <a:endParaRPr kumimoji="0" lang="en-US" sz="2800" b="1" i="0" u="none" strike="noStrike" kern="1200" cap="none" spc="0" normalizeH="0" baseline="0" noProof="0" dirty="0">
              <a:ln>
                <a:noFill/>
              </a:ln>
              <a:solidFill>
                <a:srgbClr val="F8F8F8"/>
              </a:solidFill>
              <a:effectLst/>
              <a:uLnTx/>
              <a:uFillTx/>
              <a:latin typeface="Arial" charset="0"/>
              <a:ea typeface="ＭＳ Ｐゴシック" charset="0"/>
            </a:endParaRPr>
          </a:p>
        </p:txBody>
      </p:sp>
    </p:spTree>
    <p:extLst>
      <p:ext uri="{BB962C8B-B14F-4D97-AF65-F5344CB8AC3E}">
        <p14:creationId xmlns:p14="http://schemas.microsoft.com/office/powerpoint/2010/main" val="2731798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51043">
                                            <p:txEl>
                                              <p:pRg st="0" end="0"/>
                                            </p:txEl>
                                          </p:spTgt>
                                        </p:tgtEl>
                                        <p:attrNameLst>
                                          <p:attrName>style.visibility</p:attrName>
                                        </p:attrNameLst>
                                      </p:cBhvr>
                                      <p:to>
                                        <p:strVal val="visible"/>
                                      </p:to>
                                    </p:set>
                                    <p:animEffect transition="in" filter="fade">
                                      <p:cBhvr>
                                        <p:cTn id="7" dur="500"/>
                                        <p:tgtEl>
                                          <p:spTgt spid="1751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51044">
                                            <p:txEl>
                                              <p:pRg st="0" end="0"/>
                                            </p:txEl>
                                          </p:spTgt>
                                        </p:tgtEl>
                                        <p:attrNameLst>
                                          <p:attrName>style.visibility</p:attrName>
                                        </p:attrNameLst>
                                      </p:cBhvr>
                                      <p:to>
                                        <p:strVal val="visible"/>
                                      </p:to>
                                    </p:set>
                                    <p:animEffect transition="in" filter="fade">
                                      <p:cBhvr>
                                        <p:cTn id="12" dur="500"/>
                                        <p:tgtEl>
                                          <p:spTgt spid="175104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51044">
                                            <p:txEl>
                                              <p:pRg st="2" end="2"/>
                                            </p:txEl>
                                          </p:spTgt>
                                        </p:tgtEl>
                                        <p:attrNameLst>
                                          <p:attrName>style.visibility</p:attrName>
                                        </p:attrNameLst>
                                      </p:cBhvr>
                                      <p:to>
                                        <p:strVal val="visible"/>
                                      </p:to>
                                    </p:set>
                                    <p:animEffect transition="in" filter="fade">
                                      <p:cBhvr>
                                        <p:cTn id="17" dur="500"/>
                                        <p:tgtEl>
                                          <p:spTgt spid="175104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51044">
                                            <p:txEl>
                                              <p:pRg st="4" end="4"/>
                                            </p:txEl>
                                          </p:spTgt>
                                        </p:tgtEl>
                                        <p:attrNameLst>
                                          <p:attrName>style.visibility</p:attrName>
                                        </p:attrNameLst>
                                      </p:cBhvr>
                                      <p:to>
                                        <p:strVal val="visible"/>
                                      </p:to>
                                    </p:set>
                                    <p:animEffect transition="in" filter="fade">
                                      <p:cBhvr>
                                        <p:cTn id="22" dur="500"/>
                                        <p:tgtEl>
                                          <p:spTgt spid="17510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43" grpId="0" build="p" autoUpdateAnimBg="0"/>
      <p:bldP spid="1751044" grpId="0" build="p"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glow rad="228600">
                  <a:schemeClr val="bg1">
                    <a:alpha val="85000"/>
                  </a:schemeClr>
                </a:glow>
              </a:effectLst>
              <a:uLnTx/>
              <a:uFillTx/>
              <a:latin typeface="Arial" charset="0"/>
              <a:ea typeface="ＭＳ Ｐゴシック" charset="0"/>
            </a:endParaRPr>
          </a:p>
        </p:txBody>
      </p:sp>
      <p:sp>
        <p:nvSpPr>
          <p:cNvPr id="171011" name="Rectangle 2"/>
          <p:cNvSpPr>
            <a:spLocks noGrp="1" noChangeArrowheads="1"/>
          </p:cNvSpPr>
          <p:nvPr>
            <p:ph type="ctrTitle"/>
          </p:nvPr>
        </p:nvSpPr>
        <p:spPr>
          <a:xfrm>
            <a:off x="495300" y="533400"/>
            <a:ext cx="8153400" cy="990600"/>
          </a:xfrm>
        </p:spPr>
        <p:txBody>
          <a:bodyPr/>
          <a:lstStyle/>
          <a:p>
            <a:pPr eaLnBrk="1" hangingPunct="1"/>
            <a:r>
              <a:rPr lang="en-US" sz="4800" b="1" dirty="0">
                <a:effectLst>
                  <a:glow rad="228600">
                    <a:schemeClr val="bg1">
                      <a:alpha val="85000"/>
                    </a:schemeClr>
                  </a:glow>
                </a:effectLst>
                <a:latin typeface="Helvetica" charset="0"/>
                <a:ea typeface="ＭＳ Ｐゴシック" charset="0"/>
                <a:cs typeface="ＭＳ Ｐゴシック" charset="0"/>
              </a:rPr>
              <a:t>Three Questions</a:t>
            </a:r>
            <a:endParaRPr lang="en-US" dirty="0">
              <a:solidFill>
                <a:schemeClr val="bg1"/>
              </a:solidFill>
              <a:effectLst>
                <a:glow rad="228600">
                  <a:schemeClr val="bg1">
                    <a:alpha val="85000"/>
                  </a:schemeClr>
                </a:glow>
              </a:effectLst>
              <a:latin typeface="Helvetica" charset="0"/>
              <a:ea typeface="ＭＳ Ｐゴシック" charset="0"/>
              <a:cs typeface="ＭＳ Ｐゴシック" charset="0"/>
            </a:endParaRPr>
          </a:p>
        </p:txBody>
      </p:sp>
      <p:sp>
        <p:nvSpPr>
          <p:cNvPr id="1748995" name="Text Box 3"/>
          <p:cNvSpPr txBox="1">
            <a:spLocks noChangeArrowheads="1"/>
          </p:cNvSpPr>
          <p:nvPr/>
        </p:nvSpPr>
        <p:spPr bwMode="auto">
          <a:xfrm>
            <a:off x="457200" y="2209800"/>
            <a:ext cx="44196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glow rad="228600">
                    <a:schemeClr val="bg1">
                      <a:alpha val="85000"/>
                    </a:schemeClr>
                  </a:glow>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glow rad="228600">
                    <a:schemeClr val="bg1">
                      <a:alpha val="85000"/>
                    </a:schemeClr>
                  </a:glow>
                </a:effectLst>
                <a:uLnTx/>
                <a:uFillTx/>
                <a:latin typeface="Arial" charset="0"/>
                <a:ea typeface="ＭＳ Ｐゴシック" charset="0"/>
              </a:rPr>
              <a:t>agape</a:t>
            </a:r>
            <a:r>
              <a:rPr kumimoji="0" lang="en-US" sz="3200" b="1" i="0" u="none" strike="noStrike" kern="1200" cap="none" spc="0" normalizeH="0" baseline="0" noProof="0">
                <a:ln>
                  <a:noFill/>
                </a:ln>
                <a:solidFill>
                  <a:srgbClr val="F8F8F8"/>
                </a:solidFill>
                <a:effectLst>
                  <a:glow rad="228600">
                    <a:schemeClr val="bg1">
                      <a:alpha val="85000"/>
                    </a:schemeClr>
                  </a:glow>
                </a:effectLst>
                <a:uLnTx/>
                <a:uFillTx/>
                <a:latin typeface="Arial" charset="0"/>
                <a:ea typeface="ＭＳ Ｐゴシック" charset="0"/>
              </a:rPr>
              <a:t> me?</a:t>
            </a:r>
          </a:p>
        </p:txBody>
      </p:sp>
      <p:sp>
        <p:nvSpPr>
          <p:cNvPr id="1748996" name="Text Box 4"/>
          <p:cNvSpPr txBox="1">
            <a:spLocks noChangeArrowheads="1"/>
          </p:cNvSpPr>
          <p:nvPr/>
        </p:nvSpPr>
        <p:spPr bwMode="auto">
          <a:xfrm>
            <a:off x="5140325" y="2209800"/>
            <a:ext cx="3392488" cy="579438"/>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F8"/>
                </a:solidFill>
                <a:effectLst>
                  <a:glow rad="228600">
                    <a:schemeClr val="bg1">
                      <a:alpha val="85000"/>
                    </a:schemeClr>
                  </a:glow>
                </a:effectLst>
                <a:uLnTx/>
                <a:uFillTx/>
                <a:latin typeface="Arial" charset="0"/>
                <a:ea typeface="ＭＳ Ｐゴシック" charset="0"/>
              </a:rPr>
              <a:t>I </a:t>
            </a:r>
            <a:r>
              <a:rPr kumimoji="0" lang="en-US" sz="3200" b="1" i="1" u="none" strike="noStrike" kern="1200" cap="none" spc="0" normalizeH="0" baseline="0" noProof="0" dirty="0" err="1">
                <a:ln>
                  <a:noFill/>
                </a:ln>
                <a:solidFill>
                  <a:srgbClr val="F8F8F8"/>
                </a:solidFill>
                <a:effectLst>
                  <a:glow rad="228600">
                    <a:schemeClr val="bg1">
                      <a:alpha val="85000"/>
                    </a:schemeClr>
                  </a:glow>
                </a:effectLst>
                <a:uLnTx/>
                <a:uFillTx/>
                <a:latin typeface="Arial" charset="0"/>
                <a:ea typeface="ＭＳ Ｐゴシック" charset="0"/>
              </a:rPr>
              <a:t>phileo</a:t>
            </a:r>
            <a:r>
              <a:rPr kumimoji="0" lang="en-US" sz="3200" b="1" i="0" u="none" strike="noStrike" kern="1200" cap="none" spc="0" normalizeH="0" baseline="0" noProof="0" dirty="0">
                <a:ln>
                  <a:noFill/>
                </a:ln>
                <a:solidFill>
                  <a:srgbClr val="F8F8F8"/>
                </a:solidFill>
                <a:effectLst>
                  <a:glow rad="228600">
                    <a:schemeClr val="bg1">
                      <a:alpha val="85000"/>
                    </a:schemeClr>
                  </a:glow>
                </a:effectLst>
                <a:uLnTx/>
                <a:uFillTx/>
                <a:latin typeface="Arial" charset="0"/>
                <a:ea typeface="ＭＳ Ｐゴシック" charset="0"/>
              </a:rPr>
              <a:t> you.</a:t>
            </a:r>
          </a:p>
        </p:txBody>
      </p:sp>
      <p:sp>
        <p:nvSpPr>
          <p:cNvPr id="1748997" name="Text Box 5"/>
          <p:cNvSpPr txBox="1">
            <a:spLocks noChangeArrowheads="1"/>
          </p:cNvSpPr>
          <p:nvPr/>
        </p:nvSpPr>
        <p:spPr bwMode="auto">
          <a:xfrm>
            <a:off x="457200" y="3124200"/>
            <a:ext cx="44196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glow rad="228600">
                    <a:schemeClr val="bg1">
                      <a:alpha val="85000"/>
                    </a:schemeClr>
                  </a:glow>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glow rad="228600">
                    <a:schemeClr val="bg1">
                      <a:alpha val="85000"/>
                    </a:schemeClr>
                  </a:glow>
                </a:effectLst>
                <a:uLnTx/>
                <a:uFillTx/>
                <a:latin typeface="Arial" charset="0"/>
                <a:ea typeface="ＭＳ Ｐゴシック" charset="0"/>
              </a:rPr>
              <a:t>agape</a:t>
            </a:r>
            <a:r>
              <a:rPr kumimoji="0" lang="en-US" sz="3200" b="1" i="0" u="none" strike="noStrike" kern="1200" cap="none" spc="0" normalizeH="0" baseline="0" noProof="0">
                <a:ln>
                  <a:noFill/>
                </a:ln>
                <a:solidFill>
                  <a:srgbClr val="F8F8F8"/>
                </a:solidFill>
                <a:effectLst>
                  <a:glow rad="228600">
                    <a:schemeClr val="bg1">
                      <a:alpha val="85000"/>
                    </a:schemeClr>
                  </a:glow>
                </a:effectLst>
                <a:uLnTx/>
                <a:uFillTx/>
                <a:latin typeface="Arial" charset="0"/>
                <a:ea typeface="ＭＳ Ｐゴシック" charset="0"/>
              </a:rPr>
              <a:t> me?</a:t>
            </a:r>
          </a:p>
        </p:txBody>
      </p:sp>
      <p:sp>
        <p:nvSpPr>
          <p:cNvPr id="1748998" name="Text Box 6"/>
          <p:cNvSpPr txBox="1">
            <a:spLocks noChangeArrowheads="1"/>
          </p:cNvSpPr>
          <p:nvPr/>
        </p:nvSpPr>
        <p:spPr bwMode="auto">
          <a:xfrm>
            <a:off x="5140325" y="3124200"/>
            <a:ext cx="3392488" cy="579438"/>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F8"/>
                </a:solidFill>
                <a:effectLst>
                  <a:glow rad="228600">
                    <a:schemeClr val="bg1">
                      <a:alpha val="85000"/>
                    </a:schemeClr>
                  </a:glow>
                </a:effectLst>
                <a:uLnTx/>
                <a:uFillTx/>
                <a:latin typeface="Arial" charset="0"/>
                <a:ea typeface="ＭＳ Ｐゴシック" charset="0"/>
              </a:rPr>
              <a:t>I </a:t>
            </a:r>
            <a:r>
              <a:rPr kumimoji="0" lang="en-US" sz="3200" b="1" i="1" u="none" strike="noStrike" kern="1200" cap="none" spc="0" normalizeH="0" baseline="0" noProof="0" dirty="0" err="1">
                <a:ln>
                  <a:noFill/>
                </a:ln>
                <a:solidFill>
                  <a:srgbClr val="F8F8F8"/>
                </a:solidFill>
                <a:effectLst>
                  <a:glow rad="228600">
                    <a:schemeClr val="bg1">
                      <a:alpha val="85000"/>
                    </a:schemeClr>
                  </a:glow>
                </a:effectLst>
                <a:uLnTx/>
                <a:uFillTx/>
                <a:latin typeface="Arial" charset="0"/>
                <a:ea typeface="ＭＳ Ｐゴシック" charset="0"/>
              </a:rPr>
              <a:t>phileo</a:t>
            </a:r>
            <a:r>
              <a:rPr kumimoji="0" lang="en-US" sz="3200" b="1" i="0" u="none" strike="noStrike" kern="1200" cap="none" spc="0" normalizeH="0" baseline="0" noProof="0" dirty="0">
                <a:ln>
                  <a:noFill/>
                </a:ln>
                <a:solidFill>
                  <a:srgbClr val="F8F8F8"/>
                </a:solidFill>
                <a:effectLst>
                  <a:glow rad="228600">
                    <a:schemeClr val="bg1">
                      <a:alpha val="85000"/>
                    </a:schemeClr>
                  </a:glow>
                </a:effectLst>
                <a:uLnTx/>
                <a:uFillTx/>
                <a:latin typeface="Arial" charset="0"/>
                <a:ea typeface="ＭＳ Ｐゴシック" charset="0"/>
              </a:rPr>
              <a:t> you.</a:t>
            </a:r>
          </a:p>
        </p:txBody>
      </p:sp>
      <p:sp>
        <p:nvSpPr>
          <p:cNvPr id="1748999" name="Text Box 7"/>
          <p:cNvSpPr txBox="1">
            <a:spLocks noChangeArrowheads="1"/>
          </p:cNvSpPr>
          <p:nvPr/>
        </p:nvSpPr>
        <p:spPr bwMode="auto">
          <a:xfrm>
            <a:off x="457200" y="4038600"/>
            <a:ext cx="44196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glow rad="228600">
                    <a:schemeClr val="bg1">
                      <a:alpha val="85000"/>
                    </a:schemeClr>
                  </a:glow>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glow rad="228600">
                    <a:schemeClr val="bg1">
                      <a:alpha val="85000"/>
                    </a:schemeClr>
                  </a:glow>
                </a:effectLst>
                <a:uLnTx/>
                <a:uFillTx/>
                <a:latin typeface="Arial" charset="0"/>
                <a:ea typeface="ＭＳ Ｐゴシック" charset="0"/>
              </a:rPr>
              <a:t>phileo</a:t>
            </a:r>
            <a:r>
              <a:rPr kumimoji="0" lang="en-US" sz="3200" b="1" i="0" u="none" strike="noStrike" kern="1200" cap="none" spc="0" normalizeH="0" baseline="0" noProof="0">
                <a:ln>
                  <a:noFill/>
                </a:ln>
                <a:solidFill>
                  <a:srgbClr val="F8F8F8"/>
                </a:solidFill>
                <a:effectLst>
                  <a:glow rad="228600">
                    <a:schemeClr val="bg1">
                      <a:alpha val="85000"/>
                    </a:schemeClr>
                  </a:glow>
                </a:effectLst>
                <a:uLnTx/>
                <a:uFillTx/>
                <a:latin typeface="Arial" charset="0"/>
                <a:ea typeface="ＭＳ Ｐゴシック" charset="0"/>
              </a:rPr>
              <a:t> me?</a:t>
            </a:r>
          </a:p>
        </p:txBody>
      </p:sp>
      <p:sp>
        <p:nvSpPr>
          <p:cNvPr id="1749000" name="Text Box 8"/>
          <p:cNvSpPr txBox="1">
            <a:spLocks noChangeArrowheads="1"/>
          </p:cNvSpPr>
          <p:nvPr/>
        </p:nvSpPr>
        <p:spPr bwMode="auto">
          <a:xfrm>
            <a:off x="5140325" y="4038600"/>
            <a:ext cx="3392488" cy="579438"/>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F8"/>
                </a:solidFill>
                <a:effectLst>
                  <a:glow rad="228600">
                    <a:schemeClr val="bg1">
                      <a:alpha val="85000"/>
                    </a:schemeClr>
                  </a:glow>
                </a:effectLst>
                <a:uLnTx/>
                <a:uFillTx/>
                <a:latin typeface="Arial" charset="0"/>
                <a:ea typeface="ＭＳ Ｐゴシック" charset="0"/>
              </a:rPr>
              <a:t>I </a:t>
            </a:r>
            <a:r>
              <a:rPr kumimoji="0" lang="en-US" sz="3200" b="1" i="1" u="none" strike="noStrike" kern="1200" cap="none" spc="0" normalizeH="0" baseline="0" noProof="0" dirty="0" err="1">
                <a:ln>
                  <a:noFill/>
                </a:ln>
                <a:solidFill>
                  <a:srgbClr val="F8F8F8"/>
                </a:solidFill>
                <a:effectLst>
                  <a:glow rad="228600">
                    <a:schemeClr val="bg1">
                      <a:alpha val="85000"/>
                    </a:schemeClr>
                  </a:glow>
                </a:effectLst>
                <a:uLnTx/>
                <a:uFillTx/>
                <a:latin typeface="Arial" charset="0"/>
                <a:ea typeface="ＭＳ Ｐゴシック" charset="0"/>
              </a:rPr>
              <a:t>phileo</a:t>
            </a:r>
            <a:r>
              <a:rPr kumimoji="0" lang="en-US" sz="3200" b="1" i="0" u="none" strike="noStrike" kern="1200" cap="none" spc="0" normalizeH="0" baseline="0" noProof="0" dirty="0">
                <a:ln>
                  <a:noFill/>
                </a:ln>
                <a:solidFill>
                  <a:srgbClr val="F8F8F8"/>
                </a:solidFill>
                <a:effectLst>
                  <a:glow rad="228600">
                    <a:schemeClr val="bg1">
                      <a:alpha val="85000"/>
                    </a:schemeClr>
                  </a:glow>
                </a:effectLst>
                <a:uLnTx/>
                <a:uFillTx/>
                <a:latin typeface="Arial" charset="0"/>
                <a:ea typeface="ＭＳ Ｐゴシック" charset="0"/>
              </a:rPr>
              <a:t> you.</a:t>
            </a:r>
          </a:p>
        </p:txBody>
      </p:sp>
    </p:spTree>
    <p:extLst>
      <p:ext uri="{BB962C8B-B14F-4D97-AF65-F5344CB8AC3E}">
        <p14:creationId xmlns:p14="http://schemas.microsoft.com/office/powerpoint/2010/main" val="27527208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10" descr="shee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9600" y="1295400"/>
            <a:ext cx="434975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endParaRPr>
          </a:p>
        </p:txBody>
      </p:sp>
      <p:sp>
        <p:nvSpPr>
          <p:cNvPr id="173060" name="Rectangle 2"/>
          <p:cNvSpPr>
            <a:spLocks noGrp="1" noChangeArrowheads="1"/>
          </p:cNvSpPr>
          <p:nvPr>
            <p:ph type="ctrTitle"/>
          </p:nvPr>
        </p:nvSpPr>
        <p:spPr>
          <a:xfrm>
            <a:off x="495300" y="533400"/>
            <a:ext cx="8153400" cy="990600"/>
          </a:xfrm>
        </p:spPr>
        <p:txBody>
          <a:bodyPr/>
          <a:lstStyle/>
          <a:p>
            <a:pPr eaLnBrk="1" hangingPunct="1"/>
            <a:r>
              <a:rPr lang="en-US" sz="4800" b="1" dirty="0">
                <a:effectLst>
                  <a:glow rad="228600">
                    <a:schemeClr val="bg1">
                      <a:alpha val="84000"/>
                    </a:schemeClr>
                  </a:glow>
                </a:effectLst>
                <a:latin typeface="Helvetica" charset="0"/>
                <a:ea typeface="ＭＳ Ｐゴシック" charset="0"/>
                <a:cs typeface="ＭＳ Ｐゴシック" charset="0"/>
              </a:rPr>
              <a:t>Three Reinstatements</a:t>
            </a:r>
            <a:endParaRPr lang="en-US" dirty="0">
              <a:solidFill>
                <a:schemeClr val="bg1"/>
              </a:solidFill>
              <a:effectLst>
                <a:glow rad="228600">
                  <a:schemeClr val="bg1">
                    <a:alpha val="84000"/>
                  </a:schemeClr>
                </a:glow>
              </a:effectLst>
              <a:latin typeface="Helvetica" charset="0"/>
              <a:ea typeface="ＭＳ Ｐゴシック" charset="0"/>
              <a:cs typeface="ＭＳ Ｐゴシック" charset="0"/>
            </a:endParaRPr>
          </a:p>
        </p:txBody>
      </p:sp>
      <p:sp>
        <p:nvSpPr>
          <p:cNvPr id="1748995" name="Text Box 3"/>
          <p:cNvSpPr txBox="1">
            <a:spLocks noChangeArrowheads="1"/>
          </p:cNvSpPr>
          <p:nvPr/>
        </p:nvSpPr>
        <p:spPr bwMode="auto">
          <a:xfrm>
            <a:off x="457200" y="2209800"/>
            <a:ext cx="44196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rPr>
              <a:t>agape</a:t>
            </a:r>
            <a:r>
              <a:rPr kumimoji="0" lang="en-US" sz="3200" b="1" i="0"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rPr>
              <a:t> me?</a:t>
            </a:r>
          </a:p>
        </p:txBody>
      </p:sp>
      <p:sp>
        <p:nvSpPr>
          <p:cNvPr id="1748996" name="Text Box 4"/>
          <p:cNvSpPr txBox="1">
            <a:spLocks noChangeArrowheads="1"/>
          </p:cNvSpPr>
          <p:nvPr/>
        </p:nvSpPr>
        <p:spPr bwMode="auto">
          <a:xfrm>
            <a:off x="4419600" y="2209800"/>
            <a:ext cx="45720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rPr>
              <a:t>Feed my lambs</a:t>
            </a:r>
          </a:p>
        </p:txBody>
      </p:sp>
      <p:sp>
        <p:nvSpPr>
          <p:cNvPr id="1748997" name="Text Box 5"/>
          <p:cNvSpPr txBox="1">
            <a:spLocks noChangeArrowheads="1"/>
          </p:cNvSpPr>
          <p:nvPr/>
        </p:nvSpPr>
        <p:spPr bwMode="auto">
          <a:xfrm>
            <a:off x="457200" y="3124200"/>
            <a:ext cx="44196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rPr>
              <a:t>agape</a:t>
            </a:r>
            <a:r>
              <a:rPr kumimoji="0" lang="en-US" sz="3200" b="1" i="0"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rPr>
              <a:t> me?</a:t>
            </a:r>
          </a:p>
        </p:txBody>
      </p:sp>
      <p:sp>
        <p:nvSpPr>
          <p:cNvPr id="1748998" name="Text Box 6"/>
          <p:cNvSpPr txBox="1">
            <a:spLocks noChangeArrowheads="1"/>
          </p:cNvSpPr>
          <p:nvPr/>
        </p:nvSpPr>
        <p:spPr bwMode="auto">
          <a:xfrm>
            <a:off x="4419600" y="3124200"/>
            <a:ext cx="45720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rPr>
              <a:t>Take care of my sheep</a:t>
            </a:r>
          </a:p>
        </p:txBody>
      </p:sp>
      <p:sp>
        <p:nvSpPr>
          <p:cNvPr id="1748999" name="Text Box 7"/>
          <p:cNvSpPr txBox="1">
            <a:spLocks noChangeArrowheads="1"/>
          </p:cNvSpPr>
          <p:nvPr/>
        </p:nvSpPr>
        <p:spPr bwMode="auto">
          <a:xfrm>
            <a:off x="457200" y="4038600"/>
            <a:ext cx="44196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rPr>
              <a:t>phileo</a:t>
            </a:r>
            <a:r>
              <a:rPr kumimoji="0" lang="en-US" sz="3200" b="1" i="0"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rPr>
              <a:t> me?</a:t>
            </a:r>
          </a:p>
        </p:txBody>
      </p:sp>
      <p:sp>
        <p:nvSpPr>
          <p:cNvPr id="1749000" name="Text Box 8"/>
          <p:cNvSpPr txBox="1">
            <a:spLocks noChangeArrowheads="1"/>
          </p:cNvSpPr>
          <p:nvPr/>
        </p:nvSpPr>
        <p:spPr bwMode="auto">
          <a:xfrm>
            <a:off x="4419600" y="4038600"/>
            <a:ext cx="45720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glow rad="228600">
                    <a:schemeClr val="bg1">
                      <a:alpha val="84000"/>
                    </a:schemeClr>
                  </a:glow>
                </a:effectLst>
                <a:uLnTx/>
                <a:uFillTx/>
                <a:latin typeface="Arial" charset="0"/>
                <a:ea typeface="ＭＳ Ｐゴシック" charset="0"/>
              </a:rPr>
              <a:t>Feed my sheep</a:t>
            </a:r>
          </a:p>
        </p:txBody>
      </p:sp>
    </p:spTree>
    <p:extLst>
      <p:ext uri="{BB962C8B-B14F-4D97-AF65-F5344CB8AC3E}">
        <p14:creationId xmlns:p14="http://schemas.microsoft.com/office/powerpoint/2010/main" val="41189675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3" descr="Lamb380X26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01663"/>
            <a:ext cx="9144000" cy="6256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60064"/>
            <a:ext cx="9144000" cy="1143000"/>
          </a:xfrm>
          <a:ln>
            <a:miter lim="800000"/>
            <a:headEnd/>
            <a:tailEnd/>
          </a:ln>
        </p:spPr>
        <p:txBody>
          <a:bodyPr/>
          <a:lstStyle/>
          <a:p>
            <a:pPr eaLnBrk="1" hangingPunct="1">
              <a:defRPr/>
            </a:pPr>
            <a:r>
              <a:rPr lang="en-US" sz="6600" b="1" dirty="0">
                <a:solidFill>
                  <a:srgbClr val="FFFFFF"/>
                </a:solidFill>
                <a:effectLst>
                  <a:glow rad="228600">
                    <a:schemeClr val="accent4">
                      <a:satMod val="175000"/>
                      <a:alpha val="40000"/>
                    </a:schemeClr>
                  </a:glow>
                </a:effectLst>
                <a:cs typeface="+mj-cs"/>
              </a:rPr>
              <a:t>"Feed my sheep."</a:t>
            </a:r>
          </a:p>
        </p:txBody>
      </p:sp>
    </p:spTree>
    <p:extLst>
      <p:ext uri="{BB962C8B-B14F-4D97-AF65-F5344CB8AC3E}">
        <p14:creationId xmlns:p14="http://schemas.microsoft.com/office/powerpoint/2010/main" val="86790837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john21-1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 y="-30163"/>
            <a:ext cx="883920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1" name="Title 1"/>
          <p:cNvSpPr>
            <a:spLocks noGrp="1"/>
          </p:cNvSpPr>
          <p:nvPr>
            <p:ph type="title"/>
          </p:nvPr>
        </p:nvSpPr>
        <p:spPr>
          <a:xfrm>
            <a:off x="4724400" y="274638"/>
            <a:ext cx="3962400" cy="2163762"/>
          </a:xfrm>
        </p:spPr>
        <p:txBody>
          <a:bodyPr/>
          <a:lstStyle/>
          <a:p>
            <a:r>
              <a:rPr lang="en-US" dirty="0">
                <a:latin typeface="Arial" charset="0"/>
                <a:ea typeface="ＭＳ Ｐゴシック" charset="0"/>
                <a:cs typeface="ＭＳ Ｐゴシック" charset="0"/>
              </a:rPr>
              <a:t>Teaching Responsibility</a:t>
            </a:r>
          </a:p>
        </p:txBody>
      </p:sp>
    </p:spTree>
    <p:extLst>
      <p:ext uri="{BB962C8B-B14F-4D97-AF65-F5344CB8AC3E}">
        <p14:creationId xmlns:p14="http://schemas.microsoft.com/office/powerpoint/2010/main" val="2321488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The Roman seal prevented tampering</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050" name="Picture 2" descr="Picture background">
            <a:extLst>
              <a:ext uri="{FF2B5EF4-FFF2-40B4-BE49-F238E27FC236}">
                <a16:creationId xmlns:a16="http://schemas.microsoft.com/office/drawing/2014/main" id="{35D548FE-C78A-700C-0A35-72DECD6B77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1354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feed sheep Doughnut.250w.t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0163"/>
            <a:ext cx="914400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5" name="Title 1"/>
          <p:cNvSpPr>
            <a:spLocks noGrp="1"/>
          </p:cNvSpPr>
          <p:nvPr>
            <p:ph type="title"/>
          </p:nvPr>
        </p:nvSpPr>
        <p:spPr>
          <a:xfrm>
            <a:off x="0" y="0"/>
            <a:ext cx="9144000" cy="838200"/>
          </a:xfrm>
        </p:spPr>
        <p:txBody>
          <a:bodyPr/>
          <a:lstStyle/>
          <a:p>
            <a:r>
              <a:rPr lang="en-US" sz="4800" b="1" dirty="0">
                <a:latin typeface="Arial" charset="0"/>
                <a:ea typeface="ＭＳ Ｐゴシック" charset="0"/>
                <a:cs typeface="ＭＳ Ｐゴシック" charset="0"/>
              </a:rPr>
              <a:t>Don</a:t>
            </a:r>
            <a:r>
              <a:rPr lang="ja-JP" altLang="en-US" sz="4800" b="1">
                <a:latin typeface="Arial" charset="0"/>
                <a:ea typeface="ＭＳ Ｐゴシック" charset="0"/>
                <a:cs typeface="ＭＳ Ｐゴシック" charset="0"/>
              </a:rPr>
              <a:t>’</a:t>
            </a:r>
            <a:r>
              <a:rPr lang="en-US" sz="4800" b="1" dirty="0">
                <a:latin typeface="Arial" charset="0"/>
                <a:ea typeface="ＭＳ Ｐゴシック" charset="0"/>
                <a:cs typeface="ＭＳ Ｐゴシック" charset="0"/>
              </a:rPr>
              <a:t>t feed sheep junk food!</a:t>
            </a:r>
          </a:p>
        </p:txBody>
      </p:sp>
    </p:spTree>
    <p:extLst>
      <p:ext uri="{BB962C8B-B14F-4D97-AF65-F5344CB8AC3E}">
        <p14:creationId xmlns:p14="http://schemas.microsoft.com/office/powerpoint/2010/main" val="179882739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3" descr="sheep_chair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08100" y="0"/>
            <a:ext cx="6769100" cy="6894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79" name="Title 1"/>
          <p:cNvSpPr>
            <a:spLocks noGrp="1"/>
          </p:cNvSpPr>
          <p:nvPr>
            <p:ph type="title"/>
          </p:nvPr>
        </p:nvSpPr>
        <p:spPr>
          <a:xfrm rot="16200000">
            <a:off x="-2781300" y="3009900"/>
            <a:ext cx="6858000" cy="838200"/>
          </a:xfrm>
        </p:spPr>
        <p:txBody>
          <a:bodyPr/>
          <a:lstStyle/>
          <a:p>
            <a:r>
              <a:rPr lang="en-US" sz="5400" b="1" dirty="0">
                <a:solidFill>
                  <a:schemeClr val="bg1"/>
                </a:solidFill>
                <a:latin typeface="Arial" charset="0"/>
                <a:ea typeface="ＭＳ Ｐゴシック" charset="0"/>
                <a:cs typeface="ＭＳ Ｐゴシック" charset="0"/>
              </a:rPr>
              <a:t>Don</a:t>
            </a:r>
            <a:r>
              <a:rPr lang="ja-JP" altLang="en-US" sz="5400" b="1">
                <a:solidFill>
                  <a:schemeClr val="bg1"/>
                </a:solidFill>
                <a:latin typeface="Arial" charset="0"/>
                <a:ea typeface="ＭＳ Ｐゴシック" charset="0"/>
                <a:cs typeface="ＭＳ Ｐゴシック" charset="0"/>
              </a:rPr>
              <a:t>’</a:t>
            </a:r>
            <a:r>
              <a:rPr lang="en-US" sz="5400" b="1" dirty="0">
                <a:solidFill>
                  <a:schemeClr val="bg1"/>
                </a:solidFill>
                <a:latin typeface="Arial" charset="0"/>
                <a:ea typeface="ＭＳ Ｐゴシック" charset="0"/>
                <a:cs typeface="ＭＳ Ｐゴシック" charset="0"/>
              </a:rPr>
              <a:t>t abuse sheep!</a:t>
            </a:r>
          </a:p>
        </p:txBody>
      </p:sp>
    </p:spTree>
    <p:extLst>
      <p:ext uri="{BB962C8B-B14F-4D97-AF65-F5344CB8AC3E}">
        <p14:creationId xmlns:p14="http://schemas.microsoft.com/office/powerpoint/2010/main" val="148132308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1143000"/>
          </a:xfrm>
        </p:spPr>
        <p:txBody>
          <a:bodyPr/>
          <a:lstStyle/>
          <a:p>
            <a:pPr eaLnBrk="1" hangingPunct="1">
              <a:defRPr/>
            </a:pPr>
            <a:r>
              <a:rPr lang="en-US" sz="6600" dirty="0">
                <a:solidFill>
                  <a:srgbClr val="FFFFFF"/>
                </a:solidFill>
                <a:cs typeface="+mj-cs"/>
              </a:rPr>
              <a:t>"Feed my sheep."</a:t>
            </a:r>
          </a:p>
        </p:txBody>
      </p:sp>
      <p:pic>
        <p:nvPicPr>
          <p:cNvPr id="179203" name="Picture 2" descr="feed my shee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31913" y="1608138"/>
            <a:ext cx="6610350" cy="527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350592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0226" name="Picture 4" descr="tunnel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7" name="Rectangle 2"/>
          <p:cNvSpPr>
            <a:spLocks noGrp="1" noChangeArrowheads="1"/>
          </p:cNvSpPr>
          <p:nvPr>
            <p:ph type="ctrTitle"/>
          </p:nvPr>
        </p:nvSpPr>
        <p:spPr>
          <a:xfrm>
            <a:off x="0" y="0"/>
            <a:ext cx="9144000" cy="1143000"/>
          </a:xfrm>
        </p:spPr>
        <p:txBody>
          <a:bodyPr/>
          <a:lstStyle/>
          <a:p>
            <a:pPr eaLnBrk="1" hangingPunct="1"/>
            <a:r>
              <a:rPr lang="en-US" sz="4000" b="1" dirty="0">
                <a:solidFill>
                  <a:schemeClr val="bg1"/>
                </a:solidFill>
                <a:latin typeface="Arial" charset="0"/>
                <a:ea typeface="ＭＳ Ｐゴシック" charset="0"/>
                <a:cs typeface="ＭＳ Ｐゴシック" charset="0"/>
              </a:rPr>
              <a:t>How to get Peter out of his tunnel…</a:t>
            </a:r>
            <a:endParaRPr lang="en-US" sz="5400" dirty="0">
              <a:solidFill>
                <a:schemeClr val="bg1"/>
              </a:solidFill>
              <a:latin typeface="Arial" charset="0"/>
              <a:ea typeface="ＭＳ Ｐゴシック" charset="0"/>
              <a:cs typeface="ＭＳ Ｐゴシック" charset="0"/>
            </a:endParaRPr>
          </a:p>
        </p:txBody>
      </p:sp>
      <p:sp>
        <p:nvSpPr>
          <p:cNvPr id="1389571" name="Rectangle 3"/>
          <p:cNvSpPr>
            <a:spLocks noGrp="1" noChangeArrowheads="1"/>
          </p:cNvSpPr>
          <p:nvPr>
            <p:ph type="subTitle" idx="1"/>
          </p:nvPr>
        </p:nvSpPr>
        <p:spPr>
          <a:xfrm>
            <a:off x="685800" y="5029200"/>
            <a:ext cx="8458200" cy="1295400"/>
          </a:xfrm>
          <a:effectLst/>
        </p:spPr>
        <p:txBody>
          <a:bodyPr/>
          <a:lstStyle/>
          <a:p>
            <a:pPr algn="l" eaLnBrk="1" hangingPunct="1"/>
            <a:r>
              <a:rPr lang="en-US" sz="3600" b="1" i="1" dirty="0">
                <a:solidFill>
                  <a:schemeClr val="bg1"/>
                </a:solidFill>
                <a:effectLst>
                  <a:glow rad="228600">
                    <a:schemeClr val="accent4">
                      <a:satMod val="175000"/>
                      <a:alpha val="80908"/>
                    </a:schemeClr>
                  </a:glow>
                </a:effectLst>
                <a:latin typeface="Arial" charset="0"/>
                <a:ea typeface="ＭＳ Ｐゴシック" charset="0"/>
                <a:cs typeface="ＭＳ Ｐゴシック" charset="0"/>
              </a:rPr>
              <a:t>Step 1: Do the same miracle again</a:t>
            </a:r>
          </a:p>
          <a:p>
            <a:pPr algn="l" eaLnBrk="1" hangingPunct="1"/>
            <a:r>
              <a:rPr lang="en-US" sz="3600" b="1" i="1" dirty="0">
                <a:solidFill>
                  <a:schemeClr val="bg1"/>
                </a:solidFill>
                <a:effectLst>
                  <a:glow rad="228600">
                    <a:schemeClr val="accent4">
                      <a:satMod val="175000"/>
                      <a:alpha val="80908"/>
                    </a:schemeClr>
                  </a:glow>
                </a:effectLst>
                <a:latin typeface="Arial" charset="0"/>
                <a:ea typeface="ＭＳ Ｐゴシック" charset="0"/>
                <a:cs typeface="ＭＳ Ｐゴシック" charset="0"/>
              </a:rPr>
              <a:t>Step 2: Reinstate him three times</a:t>
            </a:r>
            <a:endParaRPr lang="en-US" b="1" dirty="0">
              <a:solidFill>
                <a:schemeClr val="bg1"/>
              </a:solidFill>
              <a:effectLst>
                <a:glow rad="228600">
                  <a:schemeClr val="accent4">
                    <a:satMod val="175000"/>
                    <a:alpha val="80908"/>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5935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895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895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9571" grpId="0" build="p"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9"/>
          <p:cNvSpPr>
            <a:spLocks noChangeArrowheads="1"/>
          </p:cNvSpPr>
          <p:nvPr/>
        </p:nvSpPr>
        <p:spPr bwMode="auto">
          <a:xfrm>
            <a:off x="3132138" y="260350"/>
            <a:ext cx="2592387" cy="2011363"/>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glow rad="228600">
                  <a:schemeClr val="bg1">
                    <a:alpha val="81000"/>
                  </a:schemeClr>
                </a:glow>
              </a:effectLst>
              <a:uLnTx/>
              <a:uFillTx/>
              <a:latin typeface="Arial" charset="0"/>
              <a:ea typeface="ＭＳ Ｐゴシック" charset="0"/>
            </a:endParaRPr>
          </a:p>
        </p:txBody>
      </p:sp>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glow rad="228600">
                  <a:schemeClr val="bg1">
                    <a:alpha val="81000"/>
                  </a:schemeClr>
                </a:glow>
              </a:effectLst>
              <a:uLnTx/>
              <a:uFillTx/>
              <a:latin typeface="Arial" charset="0"/>
              <a:ea typeface="ＭＳ Ｐゴシック" charset="0"/>
            </a:endParaRPr>
          </a:p>
        </p:txBody>
      </p:sp>
      <p:sp>
        <p:nvSpPr>
          <p:cNvPr id="182276" name="Rectangle 2"/>
          <p:cNvSpPr>
            <a:spLocks noGrp="1" noChangeArrowheads="1"/>
          </p:cNvSpPr>
          <p:nvPr>
            <p:ph type="ctrTitle"/>
          </p:nvPr>
        </p:nvSpPr>
        <p:spPr>
          <a:xfrm>
            <a:off x="495300" y="533400"/>
            <a:ext cx="8153400" cy="990600"/>
          </a:xfrm>
        </p:spPr>
        <p:txBody>
          <a:bodyPr/>
          <a:lstStyle/>
          <a:p>
            <a:pPr eaLnBrk="1" hangingPunct="1"/>
            <a:r>
              <a:rPr lang="en-US" sz="4800" b="1" dirty="0">
                <a:effectLst>
                  <a:glow rad="228600">
                    <a:schemeClr val="bg1">
                      <a:alpha val="81000"/>
                    </a:schemeClr>
                  </a:glow>
                </a:effectLst>
                <a:latin typeface="Helvetica" charset="0"/>
                <a:ea typeface="ＭＳ Ｐゴシック" charset="0"/>
                <a:cs typeface="ＭＳ Ｐゴシック" charset="0"/>
              </a:rPr>
              <a:t>Do </a:t>
            </a:r>
            <a:r>
              <a:rPr lang="en-US" sz="4800" b="1" i="1" dirty="0">
                <a:solidFill>
                  <a:srgbClr val="FFFF00"/>
                </a:solidFill>
                <a:effectLst>
                  <a:glow rad="228600">
                    <a:schemeClr val="bg1">
                      <a:alpha val="81000"/>
                    </a:schemeClr>
                  </a:glow>
                </a:effectLst>
                <a:latin typeface="Helvetica" charset="0"/>
                <a:ea typeface="ＭＳ Ｐゴシック" charset="0"/>
                <a:cs typeface="ＭＳ Ｐゴシック" charset="0"/>
              </a:rPr>
              <a:t>You</a:t>
            </a:r>
            <a:r>
              <a:rPr lang="en-US" sz="4800" b="1" dirty="0">
                <a:effectLst>
                  <a:glow rad="228600">
                    <a:schemeClr val="bg1">
                      <a:alpha val="81000"/>
                    </a:schemeClr>
                  </a:glow>
                </a:effectLst>
                <a:latin typeface="Helvetica" charset="0"/>
                <a:ea typeface="ＭＳ Ｐゴシック" charset="0"/>
                <a:cs typeface="ＭＳ Ｐゴシック" charset="0"/>
              </a:rPr>
              <a:t> Agape Others?</a:t>
            </a:r>
            <a:endParaRPr lang="en-US" dirty="0">
              <a:solidFill>
                <a:schemeClr val="bg1"/>
              </a:solidFill>
              <a:effectLst>
                <a:glow rad="228600">
                  <a:schemeClr val="bg1">
                    <a:alpha val="81000"/>
                  </a:schemeClr>
                </a:glow>
              </a:effectLst>
              <a:latin typeface="Helvetica" charset="0"/>
              <a:ea typeface="ＭＳ Ｐゴシック" charset="0"/>
              <a:cs typeface="ＭＳ Ｐゴシック" charset="0"/>
            </a:endParaRPr>
          </a:p>
        </p:txBody>
      </p:sp>
      <p:sp>
        <p:nvSpPr>
          <p:cNvPr id="1748995" name="Text Box 3"/>
          <p:cNvSpPr txBox="1">
            <a:spLocks noChangeArrowheads="1"/>
          </p:cNvSpPr>
          <p:nvPr/>
        </p:nvSpPr>
        <p:spPr bwMode="auto">
          <a:xfrm>
            <a:off x="457200" y="2209800"/>
            <a:ext cx="49784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glow rad="228600">
                    <a:schemeClr val="bg1">
                      <a:alpha val="81000"/>
                    </a:schemeClr>
                  </a:glow>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glow rad="228600">
                    <a:schemeClr val="bg1">
                      <a:alpha val="81000"/>
                    </a:schemeClr>
                  </a:glow>
                </a:effectLst>
                <a:uLnTx/>
                <a:uFillTx/>
                <a:latin typeface="Arial" charset="0"/>
                <a:ea typeface="ＭＳ Ｐゴシック" charset="0"/>
              </a:rPr>
              <a:t>agape</a:t>
            </a:r>
            <a:r>
              <a:rPr kumimoji="0" lang="en-US" sz="3200" b="1" i="0" u="none" strike="noStrike" kern="1200" cap="none" spc="0" normalizeH="0" baseline="0" noProof="0">
                <a:ln>
                  <a:noFill/>
                </a:ln>
                <a:solidFill>
                  <a:srgbClr val="F8F8F8"/>
                </a:solidFill>
                <a:effectLst>
                  <a:glow rad="228600">
                    <a:schemeClr val="bg1">
                      <a:alpha val="81000"/>
                    </a:schemeClr>
                  </a:glow>
                </a:effectLst>
                <a:uLnTx/>
                <a:uFillTx/>
                <a:latin typeface="Arial" charset="0"/>
                <a:ea typeface="ＭＳ Ｐゴシック" charset="0"/>
              </a:rPr>
              <a:t> others?</a:t>
            </a:r>
          </a:p>
        </p:txBody>
      </p:sp>
      <p:sp>
        <p:nvSpPr>
          <p:cNvPr id="1748996" name="Text Box 4"/>
          <p:cNvSpPr txBox="1">
            <a:spLocks noChangeArrowheads="1"/>
          </p:cNvSpPr>
          <p:nvPr/>
        </p:nvSpPr>
        <p:spPr bwMode="auto">
          <a:xfrm>
            <a:off x="5140325" y="2209800"/>
            <a:ext cx="3392488" cy="579438"/>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F8"/>
                </a:solidFill>
                <a:effectLst>
                  <a:glow rad="228600">
                    <a:schemeClr val="bg1">
                      <a:alpha val="81000"/>
                    </a:schemeClr>
                  </a:glow>
                </a:effectLst>
                <a:uLnTx/>
                <a:uFillTx/>
                <a:latin typeface="Arial" charset="0"/>
                <a:ea typeface="ＭＳ Ｐゴシック" charset="0"/>
              </a:rPr>
              <a:t>I </a:t>
            </a:r>
            <a:r>
              <a:rPr kumimoji="0" lang="en-US" sz="3200" b="1" i="1" u="none" strike="noStrike" kern="1200" cap="none" spc="0" normalizeH="0" baseline="0" noProof="0" dirty="0" err="1">
                <a:ln>
                  <a:noFill/>
                </a:ln>
                <a:solidFill>
                  <a:srgbClr val="F8F8F8"/>
                </a:solidFill>
                <a:effectLst>
                  <a:glow rad="228600">
                    <a:schemeClr val="bg1">
                      <a:alpha val="81000"/>
                    </a:schemeClr>
                  </a:glow>
                </a:effectLst>
                <a:uLnTx/>
                <a:uFillTx/>
                <a:latin typeface="Arial" charset="0"/>
                <a:ea typeface="ＭＳ Ｐゴシック" charset="0"/>
              </a:rPr>
              <a:t>phileo</a:t>
            </a:r>
            <a:r>
              <a:rPr kumimoji="0" lang="en-US" sz="3200" b="1" i="0" u="none" strike="noStrike" kern="1200" cap="none" spc="0" normalizeH="0" baseline="0" noProof="0" dirty="0">
                <a:ln>
                  <a:noFill/>
                </a:ln>
                <a:solidFill>
                  <a:srgbClr val="F8F8F8"/>
                </a:solidFill>
                <a:effectLst>
                  <a:glow rad="228600">
                    <a:schemeClr val="bg1">
                      <a:alpha val="81000"/>
                    </a:schemeClr>
                  </a:glow>
                </a:effectLst>
                <a:uLnTx/>
                <a:uFillTx/>
                <a:latin typeface="Arial" charset="0"/>
                <a:ea typeface="ＭＳ Ｐゴシック" charset="0"/>
              </a:rPr>
              <a:t> them.</a:t>
            </a:r>
          </a:p>
        </p:txBody>
      </p:sp>
      <p:sp>
        <p:nvSpPr>
          <p:cNvPr id="1748997" name="Text Box 5"/>
          <p:cNvSpPr txBox="1">
            <a:spLocks noChangeArrowheads="1"/>
          </p:cNvSpPr>
          <p:nvPr/>
        </p:nvSpPr>
        <p:spPr bwMode="auto">
          <a:xfrm>
            <a:off x="457200" y="3124200"/>
            <a:ext cx="49784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glow rad="228600">
                    <a:schemeClr val="bg1">
                      <a:alpha val="81000"/>
                    </a:schemeClr>
                  </a:glow>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glow rad="228600">
                    <a:schemeClr val="bg1">
                      <a:alpha val="81000"/>
                    </a:schemeClr>
                  </a:glow>
                </a:effectLst>
                <a:uLnTx/>
                <a:uFillTx/>
                <a:latin typeface="Arial" charset="0"/>
                <a:ea typeface="ＭＳ Ｐゴシック" charset="0"/>
              </a:rPr>
              <a:t>agape</a:t>
            </a:r>
            <a:r>
              <a:rPr kumimoji="0" lang="en-US" sz="3200" b="1" i="0" u="none" strike="noStrike" kern="1200" cap="none" spc="0" normalizeH="0" baseline="0" noProof="0">
                <a:ln>
                  <a:noFill/>
                </a:ln>
                <a:solidFill>
                  <a:srgbClr val="F8F8F8"/>
                </a:solidFill>
                <a:effectLst>
                  <a:glow rad="228600">
                    <a:schemeClr val="bg1">
                      <a:alpha val="81000"/>
                    </a:schemeClr>
                  </a:glow>
                </a:effectLst>
                <a:uLnTx/>
                <a:uFillTx/>
                <a:latin typeface="Arial" charset="0"/>
                <a:ea typeface="ＭＳ Ｐゴシック" charset="0"/>
              </a:rPr>
              <a:t> others?</a:t>
            </a:r>
          </a:p>
        </p:txBody>
      </p:sp>
      <p:sp>
        <p:nvSpPr>
          <p:cNvPr id="1748998" name="Text Box 6"/>
          <p:cNvSpPr txBox="1">
            <a:spLocks noChangeArrowheads="1"/>
          </p:cNvSpPr>
          <p:nvPr/>
        </p:nvSpPr>
        <p:spPr bwMode="auto">
          <a:xfrm>
            <a:off x="5140325" y="3124200"/>
            <a:ext cx="3392488" cy="579438"/>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F8"/>
                </a:solidFill>
                <a:effectLst>
                  <a:glow rad="228600">
                    <a:schemeClr val="bg1">
                      <a:alpha val="81000"/>
                    </a:schemeClr>
                  </a:glow>
                </a:effectLst>
                <a:uLnTx/>
                <a:uFillTx/>
                <a:latin typeface="Arial" charset="0"/>
                <a:ea typeface="ＭＳ Ｐゴシック" charset="0"/>
              </a:rPr>
              <a:t>I </a:t>
            </a:r>
            <a:r>
              <a:rPr kumimoji="0" lang="en-US" sz="3200" b="1" i="1" u="none" strike="noStrike" kern="1200" cap="none" spc="0" normalizeH="0" baseline="0" noProof="0" dirty="0" err="1">
                <a:ln>
                  <a:noFill/>
                </a:ln>
                <a:solidFill>
                  <a:srgbClr val="F8F8F8"/>
                </a:solidFill>
                <a:effectLst>
                  <a:glow rad="228600">
                    <a:schemeClr val="bg1">
                      <a:alpha val="81000"/>
                    </a:schemeClr>
                  </a:glow>
                </a:effectLst>
                <a:uLnTx/>
                <a:uFillTx/>
                <a:latin typeface="Arial" charset="0"/>
                <a:ea typeface="ＭＳ Ｐゴシック" charset="0"/>
              </a:rPr>
              <a:t>phileo</a:t>
            </a:r>
            <a:r>
              <a:rPr kumimoji="0" lang="en-US" sz="3200" b="1" i="0" u="none" strike="noStrike" kern="1200" cap="none" spc="0" normalizeH="0" baseline="0" noProof="0" dirty="0">
                <a:ln>
                  <a:noFill/>
                </a:ln>
                <a:solidFill>
                  <a:srgbClr val="F8F8F8"/>
                </a:solidFill>
                <a:effectLst>
                  <a:glow rad="228600">
                    <a:schemeClr val="bg1">
                      <a:alpha val="81000"/>
                    </a:schemeClr>
                  </a:glow>
                </a:effectLst>
                <a:uLnTx/>
                <a:uFillTx/>
                <a:latin typeface="Arial" charset="0"/>
                <a:ea typeface="ＭＳ Ｐゴシック" charset="0"/>
              </a:rPr>
              <a:t> them.</a:t>
            </a:r>
          </a:p>
        </p:txBody>
      </p:sp>
      <p:sp>
        <p:nvSpPr>
          <p:cNvPr id="1748999" name="Text Box 7"/>
          <p:cNvSpPr txBox="1">
            <a:spLocks noChangeArrowheads="1"/>
          </p:cNvSpPr>
          <p:nvPr/>
        </p:nvSpPr>
        <p:spPr bwMode="auto">
          <a:xfrm>
            <a:off x="457200" y="4038600"/>
            <a:ext cx="49784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F8"/>
                </a:solidFill>
                <a:effectLst>
                  <a:glow rad="228600">
                    <a:schemeClr val="bg1">
                      <a:alpha val="81000"/>
                    </a:schemeClr>
                  </a:glow>
                </a:effectLst>
                <a:uLnTx/>
                <a:uFillTx/>
                <a:latin typeface="Arial" charset="0"/>
                <a:ea typeface="ＭＳ Ｐゴシック" charset="0"/>
              </a:rPr>
              <a:t>Do you </a:t>
            </a:r>
            <a:r>
              <a:rPr kumimoji="0" lang="en-US" sz="3200" b="1" i="1" u="none" strike="noStrike" kern="1200" cap="none" spc="0" normalizeH="0" baseline="0" noProof="0">
                <a:ln>
                  <a:noFill/>
                </a:ln>
                <a:solidFill>
                  <a:srgbClr val="F8F8F8"/>
                </a:solidFill>
                <a:effectLst>
                  <a:glow rad="228600">
                    <a:schemeClr val="bg1">
                      <a:alpha val="81000"/>
                    </a:schemeClr>
                  </a:glow>
                </a:effectLst>
                <a:uLnTx/>
                <a:uFillTx/>
                <a:latin typeface="Arial" charset="0"/>
                <a:ea typeface="ＭＳ Ｐゴシック" charset="0"/>
              </a:rPr>
              <a:t>agape</a:t>
            </a:r>
            <a:r>
              <a:rPr kumimoji="0" lang="en-US" sz="3200" b="1" i="0" u="none" strike="noStrike" kern="1200" cap="none" spc="0" normalizeH="0" baseline="0" noProof="0">
                <a:ln>
                  <a:noFill/>
                </a:ln>
                <a:solidFill>
                  <a:srgbClr val="F8F8F8"/>
                </a:solidFill>
                <a:effectLst>
                  <a:glow rad="228600">
                    <a:schemeClr val="bg1">
                      <a:alpha val="81000"/>
                    </a:schemeClr>
                  </a:glow>
                </a:effectLst>
                <a:uLnTx/>
                <a:uFillTx/>
                <a:latin typeface="Arial" charset="0"/>
                <a:ea typeface="ＭＳ Ｐゴシック" charset="0"/>
              </a:rPr>
              <a:t> others?</a:t>
            </a:r>
          </a:p>
        </p:txBody>
      </p:sp>
      <p:sp>
        <p:nvSpPr>
          <p:cNvPr id="1749000" name="Text Box 8"/>
          <p:cNvSpPr txBox="1">
            <a:spLocks noChangeArrowheads="1"/>
          </p:cNvSpPr>
          <p:nvPr/>
        </p:nvSpPr>
        <p:spPr bwMode="auto">
          <a:xfrm>
            <a:off x="5140325" y="4038600"/>
            <a:ext cx="3392488" cy="579438"/>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F8"/>
                </a:solidFill>
                <a:effectLst>
                  <a:glow rad="228600">
                    <a:schemeClr val="bg1">
                      <a:alpha val="81000"/>
                    </a:schemeClr>
                  </a:glow>
                </a:effectLst>
                <a:uLnTx/>
                <a:uFillTx/>
                <a:latin typeface="Arial" charset="0"/>
                <a:ea typeface="ＭＳ Ｐゴシック" charset="0"/>
              </a:rPr>
              <a:t>I </a:t>
            </a:r>
            <a:r>
              <a:rPr kumimoji="0" lang="en-US" sz="3200" b="1" i="1" u="none" strike="noStrike" kern="1200" cap="none" spc="0" normalizeH="0" baseline="0" noProof="0" dirty="0" err="1">
                <a:ln>
                  <a:noFill/>
                </a:ln>
                <a:solidFill>
                  <a:srgbClr val="F8F8F8"/>
                </a:solidFill>
                <a:effectLst>
                  <a:glow rad="228600">
                    <a:schemeClr val="bg1">
                      <a:alpha val="81000"/>
                    </a:schemeClr>
                  </a:glow>
                </a:effectLst>
                <a:uLnTx/>
                <a:uFillTx/>
                <a:latin typeface="Arial" charset="0"/>
                <a:ea typeface="ＭＳ Ｐゴシック" charset="0"/>
              </a:rPr>
              <a:t>phileo</a:t>
            </a:r>
            <a:r>
              <a:rPr kumimoji="0" lang="en-US" sz="3200" b="1" i="0" u="none" strike="noStrike" kern="1200" cap="none" spc="0" normalizeH="0" baseline="0" noProof="0" dirty="0">
                <a:ln>
                  <a:noFill/>
                </a:ln>
                <a:solidFill>
                  <a:srgbClr val="F8F8F8"/>
                </a:solidFill>
                <a:effectLst>
                  <a:glow rad="228600">
                    <a:schemeClr val="bg1">
                      <a:alpha val="81000"/>
                    </a:schemeClr>
                  </a:glow>
                </a:effectLst>
                <a:uLnTx/>
                <a:uFillTx/>
                <a:latin typeface="Arial" charset="0"/>
                <a:ea typeface="ＭＳ Ｐゴシック" charset="0"/>
              </a:rPr>
              <a:t> them.</a:t>
            </a:r>
          </a:p>
        </p:txBody>
      </p:sp>
    </p:spTree>
    <p:extLst>
      <p:ext uri="{BB962C8B-B14F-4D97-AF65-F5344CB8AC3E}">
        <p14:creationId xmlns:p14="http://schemas.microsoft.com/office/powerpoint/2010/main" val="2712551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a:xfrm>
            <a:off x="-36513" y="44450"/>
            <a:ext cx="9142413" cy="1143000"/>
          </a:xfrm>
        </p:spPr>
        <p:txBody>
          <a:bodyPr/>
          <a:lstStyle/>
          <a:p>
            <a:r>
              <a:rPr lang="en-US" sz="4800" dirty="0">
                <a:latin typeface="Arial" charset="0"/>
              </a:rPr>
              <a:t>Loving people is loving Christ</a:t>
            </a:r>
          </a:p>
        </p:txBody>
      </p:sp>
      <p:pic>
        <p:nvPicPr>
          <p:cNvPr id="186371" name="Picture 2" descr="chinese_downandouters_640_0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9750" y="1268413"/>
            <a:ext cx="81280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091188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2"/>
          <p:cNvGraphicFramePr>
            <a:graphicFrameLocks noGrp="1"/>
          </p:cNvGraphicFramePr>
          <p:nvPr/>
        </p:nvGraphicFramePr>
        <p:xfrm>
          <a:off x="539552" y="1854200"/>
          <a:ext cx="8280920" cy="4624389"/>
        </p:xfrm>
        <a:graphic>
          <a:graphicData uri="http://schemas.openxmlformats.org/drawingml/2006/table">
            <a:tbl>
              <a:tblPr>
                <a:effectLst>
                  <a:outerShdw blurRad="50800" dist="38100" dir="2700000">
                    <a:srgbClr val="000000">
                      <a:alpha val="43000"/>
                    </a:srgbClr>
                  </a:outerShdw>
                </a:effectLst>
              </a:tblPr>
              <a:tblGrid>
                <a:gridCol w="4140460">
                  <a:extLst>
                    <a:ext uri="{9D8B030D-6E8A-4147-A177-3AD203B41FA5}">
                      <a16:colId xmlns:a16="http://schemas.microsoft.com/office/drawing/2014/main" val="20000"/>
                    </a:ext>
                  </a:extLst>
                </a:gridCol>
                <a:gridCol w="4140460">
                  <a:extLst>
                    <a:ext uri="{9D8B030D-6E8A-4147-A177-3AD203B41FA5}">
                      <a16:colId xmlns:a16="http://schemas.microsoft.com/office/drawing/2014/main" val="20001"/>
                    </a:ext>
                  </a:extLst>
                </a:gridCol>
              </a:tblGrid>
              <a:tr h="9144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5400" b="1" i="0" u="none" strike="noStrike" cap="none" normalizeH="0" baseline="0" dirty="0">
                          <a:ln>
                            <a:noFill/>
                          </a:ln>
                          <a:solidFill>
                            <a:schemeClr val="bg1"/>
                          </a:solidFill>
                          <a:effectLst/>
                          <a:latin typeface="Arial"/>
                          <a:ea typeface="ＭＳ Ｐゴシック" charset="0"/>
                          <a:cs typeface="Arial"/>
                        </a:rPr>
                        <a:t>Speaking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5400" b="1" i="0" u="none" strike="noStrike" cap="none" normalizeH="0" baseline="0">
                          <a:ln>
                            <a:noFill/>
                          </a:ln>
                          <a:solidFill>
                            <a:schemeClr val="bg1"/>
                          </a:solidFill>
                          <a:effectLst/>
                          <a:latin typeface="Arial"/>
                          <a:ea typeface="ＭＳ Ｐゴシック" charset="0"/>
                          <a:cs typeface="Arial"/>
                        </a:rPr>
                        <a:t>Serving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1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chemeClr val="bg1"/>
                          </a:solidFill>
                          <a:effectLst/>
                          <a:latin typeface="Arial"/>
                          <a:ea typeface="ＭＳ Ｐゴシック" charset="0"/>
                          <a:cs typeface="Arial"/>
                        </a:rPr>
                        <a:t>Teaching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chemeClr val="bg1"/>
                          </a:solidFill>
                          <a:effectLst/>
                          <a:latin typeface="Arial"/>
                          <a:ea typeface="ＭＳ Ｐゴシック" charset="0"/>
                          <a:cs typeface="Arial"/>
                        </a:rPr>
                        <a:t>Administering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7366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chemeClr val="bg1"/>
                          </a:solidFill>
                          <a:effectLst/>
                          <a:latin typeface="Arial"/>
                          <a:ea typeface="ＭＳ Ｐゴシック" charset="0"/>
                          <a:cs typeface="Arial"/>
                        </a:rPr>
                        <a:t>Evangelism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chemeClr val="bg1"/>
                          </a:solidFill>
                          <a:effectLst/>
                          <a:latin typeface="Arial"/>
                          <a:ea typeface="ＭＳ Ｐゴシック" charset="0"/>
                          <a:cs typeface="Arial"/>
                        </a:rPr>
                        <a:t>Faith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76041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a:ln>
                            <a:noFill/>
                          </a:ln>
                          <a:solidFill>
                            <a:schemeClr val="bg1"/>
                          </a:solidFill>
                          <a:effectLst/>
                          <a:latin typeface="Arial"/>
                          <a:ea typeface="ＭＳ Ｐゴシック" charset="0"/>
                          <a:cs typeface="Arial"/>
                        </a:rPr>
                        <a:t>Pastor-Teacher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chemeClr val="bg1"/>
                          </a:solidFill>
                          <a:effectLst/>
                          <a:latin typeface="Arial"/>
                          <a:ea typeface="ＭＳ Ｐゴシック" charset="0"/>
                          <a:cs typeface="Arial"/>
                        </a:rPr>
                        <a:t>Giving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7381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chemeClr val="bg1"/>
                          </a:solidFill>
                          <a:effectLst/>
                          <a:latin typeface="Arial"/>
                          <a:ea typeface="ＭＳ Ｐゴシック" charset="0"/>
                          <a:cs typeface="Arial"/>
                        </a:rPr>
                        <a:t>Encouraging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chemeClr val="bg1"/>
                          </a:solidFill>
                          <a:effectLst/>
                          <a:latin typeface="Arial"/>
                          <a:ea typeface="ＭＳ Ｐゴシック" charset="0"/>
                          <a:cs typeface="Arial"/>
                        </a:rPr>
                        <a:t>Service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736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1" i="0" u="none" strike="noStrike" cap="none" normalizeH="0" baseline="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a:ln>
                            <a:noFill/>
                          </a:ln>
                          <a:solidFill>
                            <a:schemeClr val="bg1"/>
                          </a:solidFill>
                          <a:effectLst/>
                          <a:latin typeface="Arial"/>
                          <a:ea typeface="ＭＳ Ｐゴシック" charset="0"/>
                          <a:cs typeface="Arial"/>
                        </a:rPr>
                        <a:t>Mercy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187395" name="Rectangle 27"/>
          <p:cNvSpPr>
            <a:spLocks noGrp="1" noChangeArrowheads="1"/>
          </p:cNvSpPr>
          <p:nvPr>
            <p:ph type="title" idx="4294967295"/>
          </p:nvPr>
        </p:nvSpPr>
        <p:spPr>
          <a:xfrm>
            <a:off x="1979613" y="152400"/>
            <a:ext cx="5038725" cy="1524000"/>
          </a:xfrm>
        </p:spPr>
        <p:txBody>
          <a:bodyPr/>
          <a:lstStyle/>
          <a:p>
            <a:pPr eaLnBrk="1" hangingPunct="1"/>
            <a:r>
              <a:rPr lang="en-US" sz="4000" b="1" dirty="0">
                <a:solidFill>
                  <a:schemeClr val="bg1"/>
                </a:solidFill>
                <a:latin typeface="Arial" charset="0"/>
                <a:ea typeface="ＭＳ Ｐゴシック" charset="0"/>
              </a:rPr>
              <a:t>Categories of Gifts </a:t>
            </a:r>
            <a:r>
              <a:rPr lang="en-US" sz="3600" b="1" dirty="0">
                <a:solidFill>
                  <a:schemeClr val="bg1"/>
                </a:solidFill>
                <a:latin typeface="Arial" charset="0"/>
                <a:ea typeface="ＭＳ Ｐゴシック" charset="0"/>
              </a:rPr>
              <a:t>(1 Peter 4:11)</a:t>
            </a:r>
            <a:endParaRPr lang="en-US" sz="4000" dirty="0">
              <a:latin typeface="Arial" charset="0"/>
              <a:ea typeface="ＭＳ Ｐゴシック" charset="0"/>
            </a:endParaRPr>
          </a:p>
        </p:txBody>
      </p:sp>
      <p:sp>
        <p:nvSpPr>
          <p:cNvPr id="187396" name="Rectangle 29"/>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4500604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leave nets behi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a:defRPr/>
            </a:pPr>
            <a:r>
              <a:rPr lang="en-US" sz="6600" b="1" dirty="0">
                <a:solidFill>
                  <a:srgbClr val="FFFFFF"/>
                </a:solidFill>
                <a:effectLst>
                  <a:glow rad="228600">
                    <a:schemeClr val="accent4">
                      <a:satMod val="175000"/>
                      <a:alpha val="40000"/>
                    </a:schemeClr>
                  </a:glow>
                </a:effectLst>
              </a:rPr>
              <a:t>I.	Admit you need Christ even where you feel </a:t>
            </a:r>
            <a:r>
              <a:rPr lang="en-US" sz="6600" b="1" dirty="0">
                <a:solidFill>
                  <a:srgbClr val="FFFF00"/>
                </a:solidFill>
                <a:effectLst>
                  <a:glow rad="228600">
                    <a:schemeClr val="accent4">
                      <a:satMod val="175000"/>
                      <a:alpha val="40000"/>
                    </a:schemeClr>
                  </a:glow>
                </a:effectLst>
              </a:rPr>
              <a:t>competent</a:t>
            </a:r>
            <a:r>
              <a:rPr lang="en-US" sz="6600" b="1" dirty="0">
                <a:solidFill>
                  <a:srgbClr val="FFFFFF"/>
                </a:solidFill>
                <a:effectLst>
                  <a:glow rad="228600">
                    <a:schemeClr val="accent4">
                      <a:satMod val="175000"/>
                      <a:alpha val="40000"/>
                    </a:schemeClr>
                  </a:glow>
                </a:effectLst>
              </a:rPr>
              <a:t> (21:1-14).</a:t>
            </a:r>
          </a:p>
        </p:txBody>
      </p:sp>
    </p:spTree>
    <p:extLst>
      <p:ext uri="{BB962C8B-B14F-4D97-AF65-F5344CB8AC3E}">
        <p14:creationId xmlns:p14="http://schemas.microsoft.com/office/powerpoint/2010/main" val="397711268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helpingh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a:defRPr/>
            </a:pPr>
            <a:r>
              <a:rPr lang="en-US" sz="6600" b="1" dirty="0">
                <a:solidFill>
                  <a:srgbClr val="FFFFFF"/>
                </a:solidFill>
                <a:effectLst>
                  <a:glow rad="228600">
                    <a:schemeClr val="accent4">
                      <a:satMod val="175000"/>
                      <a:alpha val="40000"/>
                    </a:schemeClr>
                  </a:glow>
                </a:effectLst>
              </a:rPr>
              <a:t>II.	Show your love for Christ by loving </a:t>
            </a:r>
            <a:r>
              <a:rPr lang="en-US" sz="6600" b="1" dirty="0">
                <a:solidFill>
                  <a:srgbClr val="FFFF00"/>
                </a:solidFill>
                <a:effectLst>
                  <a:glow rad="228600">
                    <a:schemeClr val="accent4">
                      <a:satMod val="175000"/>
                      <a:alpha val="40000"/>
                    </a:schemeClr>
                  </a:glow>
                </a:effectLst>
              </a:rPr>
              <a:t>people</a:t>
            </a:r>
            <a:r>
              <a:rPr lang="en-US" sz="6600" b="1" dirty="0">
                <a:solidFill>
                  <a:srgbClr val="FFFFFF"/>
                </a:solidFill>
                <a:effectLst>
                  <a:glow rad="228600">
                    <a:schemeClr val="accent4">
                      <a:satMod val="175000"/>
                      <a:alpha val="40000"/>
                    </a:schemeClr>
                  </a:glow>
                </a:effectLst>
              </a:rPr>
              <a:t> (21:15-17).</a:t>
            </a:r>
          </a:p>
        </p:txBody>
      </p:sp>
    </p:spTree>
    <p:extLst>
      <p:ext uri="{BB962C8B-B14F-4D97-AF65-F5344CB8AC3E}">
        <p14:creationId xmlns:p14="http://schemas.microsoft.com/office/powerpoint/2010/main" val="8517401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284984"/>
          </a:xfrm>
          <a:ln>
            <a:miter lim="800000"/>
            <a:headEnd/>
            <a:tailEnd/>
          </a:ln>
        </p:spPr>
        <p:txBody>
          <a:bodyPr/>
          <a:lstStyle/>
          <a:p>
            <a:pPr eaLnBrk="1" hangingPunct="1">
              <a:lnSpc>
                <a:spcPct val="80000"/>
              </a:lnSpc>
              <a:defRPr/>
            </a:pPr>
            <a:r>
              <a:rPr lang="en-US" sz="6600" b="1" dirty="0">
                <a:solidFill>
                  <a:srgbClr val="FFFFFF"/>
                </a:solidFill>
                <a:effectLst>
                  <a:glow rad="228600">
                    <a:schemeClr val="accent4">
                      <a:satMod val="175000"/>
                      <a:alpha val="40000"/>
                    </a:schemeClr>
                  </a:glow>
                </a:effectLst>
                <a:cs typeface="+mj-cs"/>
              </a:rPr>
              <a:t>III. Don't worry about Christ’s </a:t>
            </a:r>
            <a:r>
              <a:rPr lang="en-US" sz="6600" b="1" dirty="0">
                <a:solidFill>
                  <a:srgbClr val="FFFF00"/>
                </a:solidFill>
                <a:effectLst>
                  <a:glow rad="228600">
                    <a:schemeClr val="accent4">
                      <a:satMod val="175000"/>
                      <a:alpha val="40000"/>
                    </a:schemeClr>
                  </a:glow>
                </a:effectLst>
                <a:cs typeface="+mj-cs"/>
              </a:rPr>
              <a:t>plan</a:t>
            </a:r>
            <a:r>
              <a:rPr lang="en-US" sz="6600" b="1" dirty="0">
                <a:solidFill>
                  <a:srgbClr val="FFFFFF"/>
                </a:solidFill>
                <a:effectLst>
                  <a:glow rad="228600">
                    <a:schemeClr val="accent4">
                      <a:satMod val="175000"/>
                      <a:alpha val="40000"/>
                    </a:schemeClr>
                  </a:glow>
                </a:effectLst>
                <a:cs typeface="+mj-cs"/>
              </a:rPr>
              <a:t> for others (21:18-23).</a:t>
            </a:r>
          </a:p>
        </p:txBody>
      </p:sp>
      <p:pic>
        <p:nvPicPr>
          <p:cNvPr id="191491" name="Picture 3" descr="mind_your_Business_nosey-300x167.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47813" y="3068638"/>
            <a:ext cx="6480175" cy="3608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7227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10948" name="Picture 1028" descr="Israel---Garden-Tomb"/>
          <p:cNvPicPr>
            <a:picLocks noChangeAspect="1" noChangeArrowheads="1"/>
          </p:cNvPicPr>
          <p:nvPr/>
        </p:nvPicPr>
        <p:blipFill>
          <a:blip r:embed="rId3">
            <a:extLst>
              <a:ext uri="{28A0092B-C50C-407E-A947-70E740481C1C}">
                <a14:useLocalDpi xmlns:a14="http://schemas.microsoft.com/office/drawing/2010/main" val="0"/>
              </a:ext>
            </a:extLst>
          </a:blip>
          <a:srcRect b="-322"/>
          <a:stretch>
            <a:fillRect/>
          </a:stretch>
        </p:blipFill>
        <p:spPr bwMode="auto">
          <a:xfrm>
            <a:off x="2514600" y="1295400"/>
            <a:ext cx="48768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485" name="Picture 1029" descr="romans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295400"/>
            <a:ext cx="389413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The Roman seal prevented tampering</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9969834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76485"/>
                                        </p:tgtEl>
                                        <p:attrNameLst>
                                          <p:attrName>style.visibility</p:attrName>
                                        </p:attrNameLst>
                                      </p:cBhvr>
                                      <p:to>
                                        <p:strVal val="visible"/>
                                      </p:to>
                                    </p:set>
                                  </p:childTnLst>
                                </p:cTn>
                              </p:par>
                            </p:childTnLst>
                          </p:cTn>
                        </p:par>
                        <p:par>
                          <p:cTn id="7" fill="hold" nodeType="afterGroup">
                            <p:stCondLst>
                              <p:cond delay="500"/>
                            </p:stCondLst>
                            <p:childTnLst>
                              <p:par>
                                <p:cTn id="8" presetID="4"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ox(i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192515"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0" y="101600"/>
            <a:ext cx="9017000" cy="675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2516" name="Rectangle 10"/>
          <p:cNvSpPr>
            <a:spLocks noGrp="1" noChangeArrowheads="1"/>
          </p:cNvSpPr>
          <p:nvPr>
            <p:ph type="title" idx="4294967295"/>
          </p:nvPr>
        </p:nvSpPr>
        <p:spPr>
          <a:xfrm>
            <a:off x="3289300" y="3962400"/>
            <a:ext cx="5638800" cy="2895600"/>
          </a:xfrm>
          <a:solidFill>
            <a:schemeClr val="tx2"/>
          </a:solidFill>
        </p:spPr>
        <p:txBody>
          <a:bodyPr/>
          <a:lstStyle/>
          <a:p>
            <a:pPr eaLnBrk="1" hangingPunct="1"/>
            <a:r>
              <a:rPr lang="ja-JP" altLang="en-US" sz="2800" b="1" i="1">
                <a:solidFill>
                  <a:schemeClr val="bg1"/>
                </a:solidFill>
                <a:latin typeface="Arial" charset="0"/>
                <a:ea typeface="ＭＳ Ｐゴシック" charset="0"/>
                <a:cs typeface="ＭＳ Ｐゴシック" charset="0"/>
              </a:rPr>
              <a:t>“</a:t>
            </a:r>
            <a:r>
              <a:rPr lang="en-US" altLang="ja-JP" sz="2800" b="1" i="1" dirty="0">
                <a:solidFill>
                  <a:schemeClr val="bg1"/>
                </a:solidFill>
                <a:latin typeface="Arial" charset="0"/>
                <a:ea typeface="ＭＳ Ｐゴシック" charset="0"/>
                <a:cs typeface="ＭＳ Ｐゴシック" charset="0"/>
              </a:rPr>
              <a:t>…When you are old, you will stretch out your hands, and someone else will dress you and lead you where you do not want to go</a:t>
            </a:r>
            <a:r>
              <a:rPr lang="ja-JP" altLang="en-US" sz="2800" b="1" i="1">
                <a:solidFill>
                  <a:schemeClr val="bg1"/>
                </a:solidFill>
                <a:latin typeface="Arial" charset="0"/>
                <a:ea typeface="ＭＳ Ｐゴシック" charset="0"/>
                <a:cs typeface="ＭＳ Ｐゴシック" charset="0"/>
              </a:rPr>
              <a:t>”</a:t>
            </a:r>
            <a:r>
              <a:rPr lang="en-US" altLang="ja-JP" sz="2800" b="1" i="1" dirty="0">
                <a:solidFill>
                  <a:schemeClr val="bg1"/>
                </a:solidFill>
                <a:latin typeface="Arial" charset="0"/>
                <a:ea typeface="ＭＳ Ｐゴシック" charset="0"/>
                <a:cs typeface="ＭＳ Ｐゴシック" charset="0"/>
              </a:rPr>
              <a:t> (21:18)</a:t>
            </a:r>
            <a:endParaRPr lang="en-US" sz="4000" dirty="0">
              <a:latin typeface="Arial" charset="0"/>
              <a:ea typeface="ＭＳ Ｐゴシック" charset="0"/>
              <a:cs typeface="ＭＳ Ｐゴシック" charset="0"/>
            </a:endParaRPr>
          </a:p>
        </p:txBody>
      </p:sp>
      <p:sp>
        <p:nvSpPr>
          <p:cNvPr id="192517" name="Rectangle 11"/>
          <p:cNvSpPr>
            <a:spLocks noChangeArrowheads="1"/>
          </p:cNvSpPr>
          <p:nvPr/>
        </p:nvSpPr>
        <p:spPr bwMode="auto">
          <a:xfrm>
            <a:off x="4343400" y="76200"/>
            <a:ext cx="4800600" cy="6858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Peter</a:t>
            </a:r>
            <a:r>
              <a:rPr kumimoji="0" lang="fr-FR" altLang="ja-JP" sz="32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s Crucifixion</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2518" name="Rectangle 11"/>
          <p:cNvSpPr>
            <a:spLocks noChangeArrowheads="1"/>
          </p:cNvSpPr>
          <p:nvPr/>
        </p:nvSpPr>
        <p:spPr bwMode="auto">
          <a:xfrm>
            <a:off x="3203575" y="2781300"/>
            <a:ext cx="5808663" cy="1189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a:ln>
                  <a:noFill/>
                </a:ln>
                <a:solidFill>
                  <a:srgbClr val="FFFFFF"/>
                </a:solidFill>
                <a:effectLst/>
                <a:uLnTx/>
                <a:uFillTx/>
                <a:latin typeface="Arial" charset="0"/>
                <a:ea typeface="ＭＳ Ｐゴシック" charset="0"/>
              </a:rPr>
              <a:t>"Follow me!"</a:t>
            </a:r>
            <a:endParaRPr kumimoji="0" lang="en-US" sz="88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711959637"/>
      </p:ext>
    </p:extLst>
  </p:cSld>
  <p:clrMapOvr>
    <a:masterClrMapping/>
  </p:clrMapOvr>
  <p:transition spd="med">
    <p:randomBar dir="vert"/>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0" y="0"/>
            <a:ext cx="9144000" cy="1773238"/>
          </a:xfrm>
        </p:spPr>
        <p:txBody>
          <a:bodyPr/>
          <a:lstStyle/>
          <a:p>
            <a:r>
              <a:rPr lang="en-US" sz="3200" b="1" dirty="0">
                <a:solidFill>
                  <a:schemeClr val="bg1"/>
                </a:solidFill>
                <a:latin typeface="Arial" charset="0"/>
                <a:ea typeface="ＭＳ Ｐゴシック" charset="0"/>
              </a:rPr>
              <a:t>Peter asked Jesus, </a:t>
            </a:r>
            <a:r>
              <a:rPr lang="ja-JP" altLang="en-US" sz="3200" b="1">
                <a:solidFill>
                  <a:schemeClr val="bg1"/>
                </a:solidFill>
                <a:latin typeface="Arial" charset="0"/>
                <a:ea typeface="ＭＳ Ｐゴシック" charset="0"/>
              </a:rPr>
              <a:t>“</a:t>
            </a:r>
            <a:r>
              <a:rPr lang="en-US" sz="3200" b="1" dirty="0">
                <a:solidFill>
                  <a:schemeClr val="bg1"/>
                </a:solidFill>
                <a:latin typeface="Arial" charset="0"/>
                <a:ea typeface="ＭＳ Ｐゴシック" charset="0"/>
              </a:rPr>
              <a:t>What about him, Lord?" </a:t>
            </a:r>
            <a:br>
              <a:rPr lang="en-US" sz="3200" b="1" dirty="0">
                <a:solidFill>
                  <a:schemeClr val="bg1"/>
                </a:solidFill>
                <a:latin typeface="Arial" charset="0"/>
                <a:ea typeface="ＭＳ Ｐゴシック" charset="0"/>
              </a:rPr>
            </a:br>
            <a:r>
              <a:rPr lang="en-US" sz="3200" b="1" dirty="0">
                <a:solidFill>
                  <a:schemeClr val="bg1"/>
                </a:solidFill>
                <a:latin typeface="Arial" charset="0"/>
                <a:ea typeface="ＭＳ Ｐゴシック" charset="0"/>
              </a:rPr>
              <a:t>(John 21:21).</a:t>
            </a:r>
          </a:p>
        </p:txBody>
      </p:sp>
      <p:pic>
        <p:nvPicPr>
          <p:cNvPr id="194563" name="Picture 2" descr="What about him? 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28788"/>
            <a:ext cx="9144000" cy="5129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93889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0" y="0"/>
            <a:ext cx="9144000" cy="1773238"/>
          </a:xfrm>
        </p:spPr>
        <p:txBody>
          <a:bodyPr/>
          <a:lstStyle/>
          <a:p>
            <a:r>
              <a:rPr lang="en-US" sz="3200" b="1" dirty="0">
                <a:solidFill>
                  <a:schemeClr val="bg1"/>
                </a:solidFill>
                <a:latin typeface="Arial" panose="020B0604020202020204" pitchFamily="34" charset="0"/>
                <a:ea typeface="ＭＳ Ｐゴシック" charset="0"/>
                <a:cs typeface="Arial" panose="020B0604020202020204" pitchFamily="34" charset="0"/>
              </a:rPr>
              <a:t>Jesus replied, </a:t>
            </a:r>
            <a:r>
              <a:rPr lang="ja-JP" altLang="en-US" sz="3200" b="1">
                <a:solidFill>
                  <a:schemeClr val="bg1"/>
                </a:solidFill>
                <a:latin typeface="Arial" panose="020B0604020202020204" pitchFamily="34" charset="0"/>
                <a:ea typeface="ＭＳ Ｐゴシック" charset="0"/>
                <a:cs typeface="Arial" panose="020B0604020202020204" pitchFamily="34" charset="0"/>
              </a:rPr>
              <a:t>“</a:t>
            </a:r>
            <a:r>
              <a:rPr lang="en-US" sz="3200" b="1" dirty="0">
                <a:solidFill>
                  <a:schemeClr val="bg1"/>
                </a:solidFill>
                <a:latin typeface="Arial" panose="020B0604020202020204" pitchFamily="34" charset="0"/>
                <a:ea typeface="ＭＳ Ｐゴシック" charset="0"/>
                <a:cs typeface="Arial" panose="020B0604020202020204" pitchFamily="34" charset="0"/>
              </a:rPr>
              <a:t>If I want him to remain alive until I return, what is that to you? As for you, </a:t>
            </a:r>
            <a:r>
              <a:rPr lang="en-US" sz="3200" b="1" dirty="0">
                <a:solidFill>
                  <a:srgbClr val="FFFF00"/>
                </a:solidFill>
                <a:latin typeface="Arial" panose="020B0604020202020204" pitchFamily="34" charset="0"/>
                <a:ea typeface="ＭＳ Ｐゴシック" charset="0"/>
                <a:cs typeface="Arial" panose="020B0604020202020204" pitchFamily="34" charset="0"/>
              </a:rPr>
              <a:t>follow me</a:t>
            </a:r>
            <a:r>
              <a:rPr lang="en-US" sz="3200" b="1" dirty="0">
                <a:solidFill>
                  <a:schemeClr val="bg1"/>
                </a:solidFill>
                <a:latin typeface="Arial" panose="020B0604020202020204" pitchFamily="34" charset="0"/>
                <a:ea typeface="ＭＳ Ｐゴシック" charset="0"/>
                <a:cs typeface="Arial" panose="020B0604020202020204" pitchFamily="34" charset="0"/>
              </a:rPr>
              <a:t>" (John 21:22).</a:t>
            </a:r>
          </a:p>
        </p:txBody>
      </p:sp>
      <p:pic>
        <p:nvPicPr>
          <p:cNvPr id="196611" name="Picture 1" descr="What about him? 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1708150"/>
            <a:ext cx="9144000" cy="5124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316757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76200" y="0"/>
            <a:ext cx="8991600" cy="1728788"/>
          </a:xfrm>
        </p:spPr>
        <p:txBody>
          <a:bodyPr/>
          <a:lstStyle/>
          <a:p>
            <a:r>
              <a:rPr lang="en-US" sz="4000" b="1" i="1" dirty="0">
                <a:solidFill>
                  <a:schemeClr val="bg1"/>
                </a:solidFill>
                <a:latin typeface="Arial" charset="0"/>
                <a:ea typeface="ＭＳ Ｐゴシック" charset="0"/>
              </a:rPr>
              <a:t>Jesus also commands </a:t>
            </a:r>
            <a:r>
              <a:rPr lang="en-US" sz="6000" b="1" i="1" dirty="0">
                <a:solidFill>
                  <a:srgbClr val="FFFF00"/>
                </a:solidFill>
                <a:latin typeface="Arial" charset="0"/>
                <a:ea typeface="ＭＳ Ｐゴシック" charset="0"/>
              </a:rPr>
              <a:t>us </a:t>
            </a:r>
            <a:r>
              <a:rPr lang="en-US" sz="4000" b="1" i="1" dirty="0">
                <a:solidFill>
                  <a:schemeClr val="bg1"/>
                </a:solidFill>
                <a:latin typeface="Arial" charset="0"/>
                <a:ea typeface="ＭＳ Ｐゴシック" charset="0"/>
              </a:rPr>
              <a:t>not to question his calling for others </a:t>
            </a:r>
          </a:p>
        </p:txBody>
      </p:sp>
      <p:pic>
        <p:nvPicPr>
          <p:cNvPr id="198659" name="Picture 2" descr="What about him? 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28788"/>
            <a:ext cx="9144000" cy="5129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94676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2754" name="Picture 5" descr="fear-of-failur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765175"/>
            <a:ext cx="9167813" cy="610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225" y="-26988"/>
            <a:ext cx="9121775" cy="792163"/>
          </a:xfrm>
        </p:spPr>
        <p:txBody>
          <a:bodyPr/>
          <a:lstStyle/>
          <a:p>
            <a:pPr eaLnBrk="1" hangingPunct="1">
              <a:defRPr/>
            </a:pPr>
            <a:r>
              <a:rPr lang="en-US" sz="4800" b="1" dirty="0">
                <a:solidFill>
                  <a:srgbClr val="000090"/>
                </a:solidFill>
                <a:cs typeface="+mj-cs"/>
              </a:rPr>
              <a:t>How does Jesus restore us?</a:t>
            </a:r>
          </a:p>
        </p:txBody>
      </p:sp>
    </p:spTree>
    <p:extLst>
      <p:ext uri="{BB962C8B-B14F-4D97-AF65-F5344CB8AC3E}">
        <p14:creationId xmlns:p14="http://schemas.microsoft.com/office/powerpoint/2010/main" val="176825926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feed my sheep shadow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304" y="115496"/>
            <a:ext cx="8222128" cy="1512168"/>
          </a:xfrm>
          <a:ln>
            <a:miter lim="800000"/>
            <a:headEnd/>
            <a:tailEnd/>
          </a:ln>
        </p:spPr>
        <p:txBody>
          <a:bodyPr/>
          <a:lstStyle/>
          <a:p>
            <a:pPr algn="l" eaLnBrk="1" hangingPunct="1">
              <a:lnSpc>
                <a:spcPct val="90000"/>
              </a:lnSpc>
              <a:defRPr/>
            </a:pPr>
            <a:r>
              <a:rPr lang="en-US" sz="5400" b="1" dirty="0">
                <a:solidFill>
                  <a:schemeClr val="bg1"/>
                </a:solidFill>
                <a:effectLst>
                  <a:glow rad="228600">
                    <a:schemeClr val="accent4">
                      <a:satMod val="175000"/>
                      <a:alpha val="40000"/>
                    </a:schemeClr>
                  </a:glow>
                </a:effectLst>
                <a:cs typeface="+mj-cs"/>
              </a:rPr>
              <a:t>Jesus restores us to the </a:t>
            </a:r>
            <a:r>
              <a:rPr lang="en-US" sz="5400" b="1" dirty="0">
                <a:solidFill>
                  <a:srgbClr val="FFFF00"/>
                </a:solidFill>
                <a:effectLst>
                  <a:glow rad="228600">
                    <a:schemeClr val="accent4">
                      <a:satMod val="175000"/>
                      <a:alpha val="40000"/>
                    </a:schemeClr>
                  </a:glow>
                </a:effectLst>
                <a:cs typeface="+mj-cs"/>
              </a:rPr>
              <a:t>calling He has </a:t>
            </a:r>
            <a:r>
              <a:rPr lang="en-US" sz="5400" b="1" dirty="0">
                <a:solidFill>
                  <a:schemeClr val="bg1"/>
                </a:solidFill>
                <a:effectLst>
                  <a:glow rad="228600">
                    <a:schemeClr val="accent4">
                      <a:satMod val="175000"/>
                      <a:alpha val="40000"/>
                    </a:schemeClr>
                  </a:glow>
                </a:effectLst>
                <a:cs typeface="+mj-cs"/>
              </a:rPr>
              <a:t>for us!</a:t>
            </a:r>
          </a:p>
        </p:txBody>
      </p:sp>
      <p:sp>
        <p:nvSpPr>
          <p:cNvPr id="5" name="Title 1"/>
          <p:cNvSpPr txBox="1">
            <a:spLocks/>
          </p:cNvSpPr>
          <p:nvPr/>
        </p:nvSpPr>
        <p:spPr bwMode="auto">
          <a:xfrm>
            <a:off x="4355976" y="5229200"/>
            <a:ext cx="4788024" cy="1628800"/>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a:ea typeface="ＭＳ Ｐゴシック"/>
                <a:cs typeface="+mj-cs"/>
              </a:rPr>
              <a:t>Main Idea</a:t>
            </a:r>
          </a:p>
        </p:txBody>
      </p:sp>
    </p:spTree>
    <p:extLst>
      <p:ext uri="{BB962C8B-B14F-4D97-AF65-F5344CB8AC3E}">
        <p14:creationId xmlns:p14="http://schemas.microsoft.com/office/powerpoint/2010/main" val="238463575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3" descr="ASurrenderedHeart_ChipCoat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66963" y="0"/>
            <a:ext cx="67770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304" y="58344"/>
            <a:ext cx="8222128" cy="1512168"/>
          </a:xfrm>
          <a:ln>
            <a:miter lim="800000"/>
            <a:headEnd/>
            <a:tailEnd/>
          </a:ln>
        </p:spPr>
        <p:txBody>
          <a:bodyPr/>
          <a:lstStyle/>
          <a:p>
            <a:pPr algn="l" eaLnBrk="1" hangingPunct="1">
              <a:lnSpc>
                <a:spcPct val="90000"/>
              </a:lnSpc>
              <a:defRPr/>
            </a:pPr>
            <a:r>
              <a:rPr lang="en-US" sz="5400" b="1" dirty="0">
                <a:solidFill>
                  <a:srgbClr val="FFFF00"/>
                </a:solidFill>
                <a:effectLst>
                  <a:glow rad="228600">
                    <a:schemeClr val="accent4">
                      <a:satMod val="175000"/>
                      <a:alpha val="40000"/>
                    </a:schemeClr>
                  </a:glow>
                </a:effectLst>
                <a:cs typeface="+mj-cs"/>
              </a:rPr>
              <a:t>How do you find the calling He has for you?</a:t>
            </a:r>
          </a:p>
        </p:txBody>
      </p:sp>
    </p:spTree>
    <p:extLst>
      <p:ext uri="{BB962C8B-B14F-4D97-AF65-F5344CB8AC3E}">
        <p14:creationId xmlns:p14="http://schemas.microsoft.com/office/powerpoint/2010/main" val="313036298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leave nets behi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r>
              <a:rPr lang="en-US" sz="6600" b="1" dirty="0">
                <a:solidFill>
                  <a:srgbClr val="FFFFFF"/>
                </a:solidFill>
                <a:effectLst>
                  <a:glow rad="228600">
                    <a:schemeClr val="accent4">
                      <a:satMod val="175000"/>
                      <a:alpha val="40000"/>
                    </a:schemeClr>
                  </a:glow>
                </a:effectLst>
                <a:cs typeface="+mj-cs"/>
              </a:rPr>
              <a:t>I.	Admit you need Christ even where you feel </a:t>
            </a:r>
            <a:r>
              <a:rPr lang="en-US" sz="6600" b="1" dirty="0">
                <a:solidFill>
                  <a:srgbClr val="FFFF00"/>
                </a:solidFill>
                <a:effectLst>
                  <a:glow rad="228600">
                    <a:schemeClr val="accent4">
                      <a:satMod val="175000"/>
                      <a:alpha val="40000"/>
                    </a:schemeClr>
                  </a:glow>
                </a:effectLst>
                <a:cs typeface="+mj-cs"/>
              </a:rPr>
              <a:t>competent</a:t>
            </a:r>
            <a:r>
              <a:rPr lang="en-US" sz="6600" b="1" dirty="0">
                <a:solidFill>
                  <a:srgbClr val="FFFFFF"/>
                </a:solidFill>
                <a:effectLst>
                  <a:glow rad="228600">
                    <a:schemeClr val="accent4">
                      <a:satMod val="175000"/>
                      <a:alpha val="40000"/>
                    </a:schemeClr>
                  </a:glow>
                </a:effectLst>
                <a:cs typeface="+mj-cs"/>
              </a:rPr>
              <a:t> (21:1-14).</a:t>
            </a:r>
          </a:p>
        </p:txBody>
      </p:sp>
    </p:spTree>
    <p:extLst>
      <p:ext uri="{BB962C8B-B14F-4D97-AF65-F5344CB8AC3E}">
        <p14:creationId xmlns:p14="http://schemas.microsoft.com/office/powerpoint/2010/main" val="257742077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helpingh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r>
              <a:rPr lang="en-US" sz="6600" b="1" dirty="0">
                <a:solidFill>
                  <a:srgbClr val="FFFFFF"/>
                </a:solidFill>
                <a:effectLst>
                  <a:glow rad="228600">
                    <a:schemeClr val="accent4">
                      <a:satMod val="175000"/>
                      <a:alpha val="40000"/>
                    </a:schemeClr>
                  </a:glow>
                </a:effectLst>
                <a:cs typeface="+mj-cs"/>
              </a:rPr>
              <a:t>II.	Show your love for Christ by loving </a:t>
            </a:r>
            <a:r>
              <a:rPr lang="en-US" sz="6600" b="1" dirty="0">
                <a:solidFill>
                  <a:srgbClr val="FFFF00"/>
                </a:solidFill>
                <a:effectLst>
                  <a:glow rad="228600">
                    <a:schemeClr val="accent4">
                      <a:satMod val="175000"/>
                      <a:alpha val="40000"/>
                    </a:schemeClr>
                  </a:glow>
                </a:effectLst>
                <a:cs typeface="+mj-cs"/>
              </a:rPr>
              <a:t>people</a:t>
            </a:r>
            <a:r>
              <a:rPr lang="en-US" sz="6600" b="1" dirty="0">
                <a:solidFill>
                  <a:srgbClr val="FFFFFF"/>
                </a:solidFill>
                <a:effectLst>
                  <a:glow rad="228600">
                    <a:schemeClr val="accent4">
                      <a:satMod val="175000"/>
                      <a:alpha val="40000"/>
                    </a:schemeClr>
                  </a:glow>
                </a:effectLst>
                <a:cs typeface="+mj-cs"/>
              </a:rPr>
              <a:t> (21:15-17).</a:t>
            </a:r>
          </a:p>
        </p:txBody>
      </p:sp>
    </p:spTree>
    <p:extLst>
      <p:ext uri="{BB962C8B-B14F-4D97-AF65-F5344CB8AC3E}">
        <p14:creationId xmlns:p14="http://schemas.microsoft.com/office/powerpoint/2010/main" val="215480565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284984"/>
          </a:xfrm>
          <a:ln>
            <a:miter lim="800000"/>
            <a:headEnd/>
            <a:tailEnd/>
          </a:ln>
        </p:spPr>
        <p:txBody>
          <a:bodyPr/>
          <a:lstStyle/>
          <a:p>
            <a:pPr eaLnBrk="1" hangingPunct="1">
              <a:lnSpc>
                <a:spcPct val="80000"/>
              </a:lnSpc>
              <a:defRPr/>
            </a:pPr>
            <a:r>
              <a:rPr lang="en-US" sz="6600" b="1" dirty="0">
                <a:solidFill>
                  <a:srgbClr val="FFFFFF"/>
                </a:solidFill>
                <a:effectLst>
                  <a:glow rad="228600">
                    <a:schemeClr val="accent4">
                      <a:satMod val="175000"/>
                      <a:alpha val="40000"/>
                    </a:schemeClr>
                  </a:glow>
                </a:effectLst>
                <a:cs typeface="+mj-cs"/>
              </a:rPr>
              <a:t>III. Don't worry about Christ’s </a:t>
            </a:r>
            <a:r>
              <a:rPr lang="en-US" sz="6600" b="1" dirty="0">
                <a:solidFill>
                  <a:srgbClr val="FFFF00"/>
                </a:solidFill>
                <a:effectLst>
                  <a:glow rad="228600">
                    <a:schemeClr val="accent4">
                      <a:satMod val="175000"/>
                      <a:alpha val="40000"/>
                    </a:schemeClr>
                  </a:glow>
                </a:effectLst>
                <a:cs typeface="+mj-cs"/>
              </a:rPr>
              <a:t>plan</a:t>
            </a:r>
            <a:r>
              <a:rPr lang="en-US" sz="6600" b="1" dirty="0">
                <a:solidFill>
                  <a:srgbClr val="FFFFFF"/>
                </a:solidFill>
                <a:effectLst>
                  <a:glow rad="228600">
                    <a:schemeClr val="accent4">
                      <a:satMod val="175000"/>
                      <a:alpha val="40000"/>
                    </a:schemeClr>
                  </a:glow>
                </a:effectLst>
                <a:cs typeface="+mj-cs"/>
              </a:rPr>
              <a:t> for others (21:18-23).</a:t>
            </a:r>
          </a:p>
        </p:txBody>
      </p:sp>
      <p:pic>
        <p:nvPicPr>
          <p:cNvPr id="207875" name="Picture 3" descr="mind_your_Business_nosey-300x167.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47813" y="3068638"/>
            <a:ext cx="6480175" cy="3608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58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The Roman seal prevented tampering</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6146" name="Picture 2" descr="Picture background">
            <a:extLst>
              <a:ext uri="{FF2B5EF4-FFF2-40B4-BE49-F238E27FC236}">
                <a16:creationId xmlns:a16="http://schemas.microsoft.com/office/drawing/2014/main" id="{72BADF23-0D26-0D14-1488-BBFE3B25D3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0725"/>
            <a:ext cx="9144000" cy="476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8455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1" descr="John 21.2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5618" name="Rectangle 2"/>
          <p:cNvSpPr>
            <a:spLocks noGrp="1" noChangeArrowheads="1"/>
          </p:cNvSpPr>
          <p:nvPr>
            <p:ph type="title"/>
          </p:nvPr>
        </p:nvSpPr>
        <p:spPr>
          <a:xfrm>
            <a:off x="-1736" y="11708"/>
            <a:ext cx="8790562" cy="990600"/>
          </a:xfrm>
          <a:ln>
            <a:miter lim="800000"/>
            <a:headEnd/>
            <a:tailEnd/>
          </a:ln>
          <a:effectLst>
            <a:outerShdw blurRad="63500" dist="35921" dir="2700000" algn="ctr" rotWithShape="0">
              <a:schemeClr val="bg2">
                <a:alpha val="74998"/>
              </a:schemeClr>
            </a:outerShdw>
          </a:effectLst>
        </p:spPr>
        <p:txBody>
          <a:bodyPr/>
          <a:lstStyle/>
          <a:p>
            <a:pPr>
              <a:defRPr/>
            </a:pPr>
            <a:r>
              <a:rPr kumimoji="0" lang="en-US" b="1" u="sng" dirty="0">
                <a:solidFill>
                  <a:srgbClr val="FFFFFF"/>
                </a:solidFill>
                <a:effectLst>
                  <a:glow rad="228600">
                    <a:schemeClr val="accent6">
                      <a:satMod val="175000"/>
                      <a:alpha val="40000"/>
                    </a:schemeClr>
                  </a:glow>
                </a:effectLst>
                <a:cs typeface="+mj-cs"/>
              </a:rPr>
              <a:t>John</a:t>
            </a:r>
            <a:r>
              <a:rPr kumimoji="0" lang="fr-FR" altLang="ja-JP" b="1" u="sng" dirty="0">
                <a:solidFill>
                  <a:srgbClr val="FFFFFF"/>
                </a:solidFill>
                <a:effectLst>
                  <a:glow rad="228600">
                    <a:schemeClr val="accent6">
                      <a:satMod val="175000"/>
                      <a:alpha val="40000"/>
                    </a:schemeClr>
                  </a:glow>
                </a:effectLst>
                <a:cs typeface="+mj-cs"/>
              </a:rPr>
              <a:t>'</a:t>
            </a:r>
            <a:r>
              <a:rPr kumimoji="0" lang="en-US" b="1" u="sng" dirty="0">
                <a:solidFill>
                  <a:srgbClr val="FFFFFF"/>
                </a:solidFill>
                <a:effectLst>
                  <a:glow rad="228600">
                    <a:schemeClr val="accent6">
                      <a:satMod val="175000"/>
                      <a:alpha val="40000"/>
                    </a:schemeClr>
                  </a:glow>
                </a:effectLst>
                <a:cs typeface="+mj-cs"/>
              </a:rPr>
              <a:t>s Conclusion (21:24-25)</a:t>
            </a:r>
          </a:p>
        </p:txBody>
      </p:sp>
      <p:sp>
        <p:nvSpPr>
          <p:cNvPr id="1775619" name="Rectangle 3"/>
          <p:cNvSpPr>
            <a:spLocks noGrp="1" noChangeArrowheads="1"/>
          </p:cNvSpPr>
          <p:nvPr>
            <p:ph type="body" idx="1"/>
          </p:nvPr>
        </p:nvSpPr>
        <p:spPr>
          <a:xfrm>
            <a:off x="-1736" y="1078508"/>
            <a:ext cx="5581848" cy="4429125"/>
          </a:xfrm>
          <a:ln>
            <a:miter lim="800000"/>
            <a:headEnd/>
            <a:tailEnd/>
          </a:ln>
          <a:effectLst>
            <a:outerShdw blurRad="63500" dist="35921" dir="2700000" algn="ctr" rotWithShape="0">
              <a:schemeClr val="bg2">
                <a:alpha val="74998"/>
              </a:schemeClr>
            </a:outerShdw>
          </a:effectLst>
        </p:spPr>
        <p:txBody>
          <a:bodyPr/>
          <a:lstStyle/>
          <a:p>
            <a:pPr marL="444500" indent="-444500">
              <a:defRPr/>
            </a:pPr>
            <a:r>
              <a:rPr kumimoji="0" lang="ja-JP" altLang="en-US" sz="4000" b="1" dirty="0">
                <a:effectLst>
                  <a:glow rad="228600">
                    <a:schemeClr val="accent6">
                      <a:satMod val="175000"/>
                      <a:alpha val="40000"/>
                    </a:schemeClr>
                  </a:glow>
                </a:effectLst>
                <a:cs typeface="+mn-cs"/>
              </a:rPr>
              <a:t>“</a:t>
            </a:r>
            <a:r>
              <a:rPr kumimoji="0" lang="en-US" sz="4000" b="1" dirty="0">
                <a:effectLst>
                  <a:glow rad="228600">
                    <a:schemeClr val="accent6">
                      <a:satMod val="175000"/>
                      <a:alpha val="40000"/>
                    </a:schemeClr>
                  </a:glow>
                </a:effectLst>
                <a:cs typeface="+mn-cs"/>
              </a:rPr>
              <a:t>I</a:t>
            </a:r>
            <a:r>
              <a:rPr kumimoji="0" lang="fr-FR" altLang="ja-JP" sz="4000" b="1" dirty="0">
                <a:effectLst>
                  <a:glow rad="228600">
                    <a:schemeClr val="accent6">
                      <a:satMod val="175000"/>
                      <a:alpha val="40000"/>
                    </a:schemeClr>
                  </a:glow>
                </a:effectLst>
                <a:cs typeface="+mn-cs"/>
              </a:rPr>
              <a:t>'</a:t>
            </a:r>
            <a:r>
              <a:rPr kumimoji="0" lang="en-US" sz="4000" b="1" dirty="0">
                <a:effectLst>
                  <a:glow rad="228600">
                    <a:schemeClr val="accent6">
                      <a:satMod val="175000"/>
                      <a:alpha val="40000"/>
                    </a:schemeClr>
                  </a:glow>
                </a:effectLst>
                <a:cs typeface="+mn-cs"/>
              </a:rPr>
              <a:t>m an eyewitness!</a:t>
            </a:r>
            <a:r>
              <a:rPr kumimoji="0" lang="ja-JP" altLang="en-US" sz="4000" b="1" dirty="0">
                <a:effectLst>
                  <a:glow rad="228600">
                    <a:schemeClr val="accent6">
                      <a:satMod val="175000"/>
                      <a:alpha val="40000"/>
                    </a:schemeClr>
                  </a:glow>
                </a:effectLst>
                <a:cs typeface="+mn-cs"/>
              </a:rPr>
              <a:t>”</a:t>
            </a:r>
            <a:r>
              <a:rPr kumimoji="0" lang="en-US" sz="4000" b="1" dirty="0">
                <a:effectLst>
                  <a:glow rad="228600">
                    <a:schemeClr val="accent6">
                      <a:satMod val="175000"/>
                      <a:alpha val="40000"/>
                    </a:schemeClr>
                  </a:glow>
                </a:effectLst>
                <a:cs typeface="+mn-cs"/>
              </a:rPr>
              <a:t> (21:24)</a:t>
            </a:r>
          </a:p>
          <a:p>
            <a:pPr marL="444500" indent="-444500">
              <a:defRPr/>
            </a:pPr>
            <a:r>
              <a:rPr kumimoji="0" lang="ja-JP" altLang="en-US" sz="4000" b="1" dirty="0">
                <a:effectLst>
                  <a:glow rad="228600">
                    <a:schemeClr val="accent6">
                      <a:satMod val="175000"/>
                      <a:alpha val="40000"/>
                    </a:schemeClr>
                  </a:glow>
                </a:effectLst>
                <a:cs typeface="+mn-cs"/>
              </a:rPr>
              <a:t>“</a:t>
            </a:r>
            <a:r>
              <a:rPr kumimoji="0" lang="en-US" sz="4000" b="1" dirty="0">
                <a:effectLst>
                  <a:glow rad="228600">
                    <a:schemeClr val="accent6">
                      <a:satMod val="175000"/>
                      <a:alpha val="40000"/>
                    </a:schemeClr>
                  </a:glow>
                </a:effectLst>
                <a:cs typeface="+mn-cs"/>
              </a:rPr>
              <a:t>I haven</a:t>
            </a:r>
            <a:r>
              <a:rPr kumimoji="0" lang="fr-FR" altLang="ja-JP" sz="4000" b="1" dirty="0">
                <a:effectLst>
                  <a:glow rad="228600">
                    <a:schemeClr val="accent6">
                      <a:satMod val="175000"/>
                      <a:alpha val="40000"/>
                    </a:schemeClr>
                  </a:glow>
                </a:effectLst>
                <a:cs typeface="+mn-cs"/>
              </a:rPr>
              <a:t>'</a:t>
            </a:r>
            <a:r>
              <a:rPr kumimoji="0" lang="en-US" sz="4000" b="1" dirty="0">
                <a:effectLst>
                  <a:glow rad="228600">
                    <a:schemeClr val="accent6">
                      <a:satMod val="175000"/>
                      <a:alpha val="40000"/>
                    </a:schemeClr>
                  </a:glow>
                </a:effectLst>
                <a:cs typeface="+mn-cs"/>
              </a:rPr>
              <a:t>t told half the story!</a:t>
            </a:r>
            <a:r>
              <a:rPr kumimoji="0" lang="ja-JP" altLang="en-US" sz="4000" b="1" dirty="0">
                <a:effectLst>
                  <a:glow rad="228600">
                    <a:schemeClr val="accent6">
                      <a:satMod val="175000"/>
                      <a:alpha val="40000"/>
                    </a:schemeClr>
                  </a:glow>
                </a:effectLst>
                <a:cs typeface="+mn-cs"/>
              </a:rPr>
              <a:t>”</a:t>
            </a:r>
            <a:r>
              <a:rPr kumimoji="0" lang="en-US" sz="4000" b="1" dirty="0">
                <a:effectLst>
                  <a:glow rad="228600">
                    <a:schemeClr val="accent6">
                      <a:satMod val="175000"/>
                      <a:alpha val="40000"/>
                    </a:schemeClr>
                  </a:glow>
                </a:effectLst>
                <a:cs typeface="+mn-cs"/>
              </a:rPr>
              <a:t> (21:25)</a:t>
            </a:r>
          </a:p>
        </p:txBody>
      </p:sp>
    </p:spTree>
    <p:extLst>
      <p:ext uri="{BB962C8B-B14F-4D97-AF65-F5344CB8AC3E}">
        <p14:creationId xmlns:p14="http://schemas.microsoft.com/office/powerpoint/2010/main" val="329336672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lonely shee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1150938"/>
            <a:ext cx="9150351" cy="5707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5496" y="44624"/>
            <a:ext cx="9108504" cy="1008112"/>
          </a:xfrm>
          <a:ln>
            <a:miter lim="800000"/>
            <a:headEnd/>
            <a:tailEnd/>
          </a:ln>
        </p:spPr>
        <p:txBody>
          <a:bodyPr/>
          <a:lstStyle/>
          <a:p>
            <a:pPr eaLnBrk="1" hangingPunct="1">
              <a:lnSpc>
                <a:spcPct val="90000"/>
              </a:lnSpc>
              <a:defRPr/>
            </a:pPr>
            <a:r>
              <a:rPr lang="en-US" sz="5400" b="1" dirty="0">
                <a:solidFill>
                  <a:schemeClr val="bg1"/>
                </a:solidFill>
                <a:effectLst>
                  <a:glow rad="228600">
                    <a:schemeClr val="accent4">
                      <a:satMod val="175000"/>
                      <a:alpha val="40000"/>
                    </a:schemeClr>
                  </a:glow>
                </a:effectLst>
                <a:cs typeface="+mj-cs"/>
              </a:rPr>
              <a:t>Believe in Jesus</a:t>
            </a:r>
          </a:p>
        </p:txBody>
      </p:sp>
      <p:sp>
        <p:nvSpPr>
          <p:cNvPr id="7" name="Title 1"/>
          <p:cNvSpPr txBox="1">
            <a:spLocks/>
          </p:cNvSpPr>
          <p:nvPr/>
        </p:nvSpPr>
        <p:spPr bwMode="auto">
          <a:xfrm>
            <a:off x="0" y="1152128"/>
            <a:ext cx="9144000" cy="4536504"/>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r" defTabSz="914400" rtl="0" eaLnBrk="0" fontAlgn="base" latinLnBrk="0" hangingPunct="0">
              <a:lnSpc>
                <a:spcPct val="90000"/>
              </a:lnSpc>
              <a:spcBef>
                <a:spcPct val="0"/>
              </a:spcBef>
              <a:spcAft>
                <a:spcPct val="0"/>
              </a:spcAft>
              <a:buClrTx/>
              <a:buSzTx/>
              <a:buFontTx/>
              <a:buNone/>
              <a:tabLst/>
              <a:defRPr/>
            </a:pPr>
            <a:r>
              <a:rPr kumimoji="0" lang="en-US" sz="4000" b="1" i="0" u="none" strike="noStrike" kern="1200" cap="none" spc="0" normalizeH="0" baseline="30000" noProof="0" dirty="0">
                <a:ln>
                  <a:noFill/>
                </a:ln>
                <a:solidFill>
                  <a:srgbClr val="FFFFFF"/>
                </a:solidFill>
                <a:effectLst>
                  <a:glow rad="228600">
                    <a:srgbClr val="000000">
                      <a:satMod val="175000"/>
                      <a:alpha val="40000"/>
                    </a:srgbClr>
                  </a:glow>
                </a:effectLst>
                <a:uLnTx/>
                <a:uFillTx/>
                <a:latin typeface="Arial"/>
                <a:ea typeface="ＭＳ Ｐゴシック"/>
                <a:cs typeface="+mj-cs"/>
              </a:rPr>
              <a:t>30 </a:t>
            </a:r>
            <a:r>
              <a:rPr kumimoji="0" lang="en-US" sz="40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a:ea typeface="ＭＳ Ｐゴシック"/>
                <a:cs typeface="+mj-cs"/>
              </a:rPr>
              <a:t>The disciples saw Jesus do many other miraculous signs in addition to the ones recorded in this book. </a:t>
            </a:r>
            <a:r>
              <a:rPr kumimoji="0" lang="en-US" sz="4000" b="1" i="0" u="none" strike="noStrike" kern="1200" cap="none" spc="0" normalizeH="0" baseline="30000" noProof="0" dirty="0">
                <a:ln>
                  <a:noFill/>
                </a:ln>
                <a:solidFill>
                  <a:srgbClr val="FFFFFF"/>
                </a:solidFill>
                <a:effectLst>
                  <a:glow rad="228600">
                    <a:srgbClr val="000000">
                      <a:satMod val="175000"/>
                      <a:alpha val="40000"/>
                    </a:srgbClr>
                  </a:glow>
                </a:effectLst>
                <a:uLnTx/>
                <a:uFillTx/>
                <a:latin typeface="Arial"/>
                <a:ea typeface="ＭＳ Ｐゴシック"/>
                <a:cs typeface="+mj-cs"/>
              </a:rPr>
              <a:t>31 </a:t>
            </a:r>
            <a:r>
              <a:rPr kumimoji="0" lang="en-US" sz="40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a:ea typeface="ＭＳ Ｐゴシック"/>
                <a:cs typeface="+mj-cs"/>
              </a:rPr>
              <a:t>But </a:t>
            </a:r>
            <a:r>
              <a:rPr kumimoji="0" lang="en-US" sz="40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a:ea typeface="ＭＳ Ｐゴシック"/>
                <a:cs typeface="+mj-cs"/>
              </a:rPr>
              <a:t>these are written so that you may believe </a:t>
            </a:r>
            <a:r>
              <a:rPr kumimoji="0" lang="en-US" sz="40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a:ea typeface="ＭＳ Ｐゴシック"/>
                <a:cs typeface="+mj-cs"/>
              </a:rPr>
              <a:t>that Jesus is the Messiah, the Son of God, and that by believing in him you will have life by the power of his name" (20:30-31).</a:t>
            </a:r>
          </a:p>
        </p:txBody>
      </p:sp>
    </p:spTree>
    <p:extLst>
      <p:ext uri="{BB962C8B-B14F-4D97-AF65-F5344CB8AC3E}">
        <p14:creationId xmlns:p14="http://schemas.microsoft.com/office/powerpoint/2010/main" val="197384827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0993" tIns="45499" rIns="90993" bIns="4549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462" name="Text Box 6"/>
          <p:cNvSpPr txBox="1">
            <a:spLocks noChangeArrowheads="1"/>
          </p:cNvSpPr>
          <p:nvPr/>
        </p:nvSpPr>
        <p:spPr bwMode="auto">
          <a:xfrm>
            <a:off x="152400" y="1447826"/>
            <a:ext cx="4419600" cy="2677210"/>
          </a:xfrm>
          <a:prstGeom prst="rect">
            <a:avLst/>
          </a:prstGeom>
          <a:solidFill>
            <a:schemeClr val="accent3">
              <a:lumMod val="25000"/>
            </a:schemeClr>
          </a:solidFill>
          <a:ln w="12700" cap="sq">
            <a:solidFill>
              <a:schemeClr val="tx1"/>
            </a:solid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sng" strike="noStrike" kern="1200" cap="none" spc="0" normalizeH="0" baseline="0" noProof="0" dirty="0">
                <a:ln>
                  <a:noFill/>
                </a:ln>
                <a:solidFill>
                  <a:srgbClr val="FFFF00"/>
                </a:solidFill>
                <a:effectLst/>
                <a:uLnTx/>
                <a:uFillTx/>
                <a:latin typeface="Arial" charset="0"/>
                <a:ea typeface="ＭＳ Ｐゴシック" charset="0"/>
                <a:cs typeface="Arial" charset="0"/>
              </a:rPr>
              <a:t>Evangelistic</a:t>
            </a:r>
            <a:endParaRPr kumimoji="0" lang="en-US" altLang="zh-CN"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"…these are written that you </a:t>
            </a:r>
            <a:r>
              <a:rPr kumimoji="0" lang="en-US" altLang="zh-CN"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may believe </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that </a:t>
            </a:r>
            <a:b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Jesus is the Christ, the Son </a:t>
            </a:r>
            <a:b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of God, and that by </a:t>
            </a:r>
            <a:b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believing you may have life</a:t>
            </a:r>
            <a:b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in his name"</a:t>
            </a:r>
          </a:p>
        </p:txBody>
      </p:sp>
      <p:sp>
        <p:nvSpPr>
          <p:cNvPr id="239620" name="Rectangle 1031"/>
          <p:cNvSpPr>
            <a:spLocks noGrp="1" noChangeArrowheads="1"/>
          </p:cNvSpPr>
          <p:nvPr>
            <p:ph type="title" idx="4294967295"/>
          </p:nvPr>
        </p:nvSpPr>
        <p:spPr>
          <a:xfrm>
            <a:off x="990600" y="152461"/>
            <a:ext cx="7010400" cy="646113"/>
          </a:xfrm>
          <a:solidFill>
            <a:schemeClr val="accent3">
              <a:lumMod val="10000"/>
            </a:schemeClr>
          </a:solidFill>
        </p:spPr>
        <p:txBody>
          <a:bodyPr lIns="90993" tIns="45499" rIns="90993" bIns="45499" anchor="t">
            <a:spAutoFit/>
          </a:bodyPr>
          <a:lstStyle/>
          <a:p>
            <a:pPr eaLnBrk="1" hangingPunct="1">
              <a:defRPr/>
            </a:pPr>
            <a:r>
              <a:rPr lang="en-US" altLang="zh-CN" sz="3600" b="1" dirty="0">
                <a:solidFill>
                  <a:schemeClr val="tx1"/>
                </a:solidFill>
                <a:latin typeface="Arial" charset="0"/>
                <a:ea typeface="ＭＳ Ｐゴシック" charset="0"/>
                <a:cs typeface="Arial" charset="0"/>
              </a:rPr>
              <a:t>Textual Variants of John 20:31</a:t>
            </a:r>
            <a:endParaRPr lang="en-US" sz="3600" b="1" dirty="0">
              <a:solidFill>
                <a:schemeClr val="tx1"/>
              </a:solidFill>
              <a:latin typeface="Arial" charset="0"/>
              <a:ea typeface="ＭＳ Ｐゴシック" charset="0"/>
              <a:cs typeface="Arial" charset="0"/>
            </a:endParaRPr>
          </a:p>
        </p:txBody>
      </p:sp>
      <p:sp>
        <p:nvSpPr>
          <p:cNvPr id="414724" name="Text Box 3"/>
          <p:cNvSpPr txBox="1">
            <a:spLocks noChangeArrowheads="1"/>
          </p:cNvSpPr>
          <p:nvPr/>
        </p:nvSpPr>
        <p:spPr bwMode="auto">
          <a:xfrm>
            <a:off x="8462991" y="26"/>
            <a:ext cx="680293"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110</a:t>
            </a:r>
          </a:p>
        </p:txBody>
      </p:sp>
      <p:sp>
        <p:nvSpPr>
          <p:cNvPr id="7" name="Text Box 6"/>
          <p:cNvSpPr txBox="1">
            <a:spLocks noChangeArrowheads="1"/>
          </p:cNvSpPr>
          <p:nvPr/>
        </p:nvSpPr>
        <p:spPr bwMode="auto">
          <a:xfrm>
            <a:off x="4724400" y="1447823"/>
            <a:ext cx="4343400" cy="2677210"/>
          </a:xfrm>
          <a:prstGeom prst="rect">
            <a:avLst/>
          </a:prstGeom>
          <a:solidFill>
            <a:schemeClr val="accent3">
              <a:lumMod val="25000"/>
            </a:schemeClr>
          </a:solidFill>
          <a:ln w="12700" cap="sq">
            <a:solidFill>
              <a:schemeClr val="tx1"/>
            </a:solid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sng" strike="noStrike" kern="1200" cap="none" spc="0" normalizeH="0" baseline="0" noProof="0" dirty="0">
                <a:ln>
                  <a:noFill/>
                </a:ln>
                <a:solidFill>
                  <a:srgbClr val="FFFF00"/>
                </a:solidFill>
                <a:effectLst/>
                <a:uLnTx/>
                <a:uFillTx/>
                <a:latin typeface="Arial" charset="0"/>
                <a:ea typeface="ＭＳ Ｐゴシック" charset="0"/>
                <a:cs typeface="Arial" charset="0"/>
              </a:rPr>
              <a:t>Edification</a:t>
            </a:r>
            <a:endParaRPr kumimoji="0" lang="en-US" altLang="zh-CN"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"…these are written that you </a:t>
            </a:r>
            <a:r>
              <a:rPr kumimoji="0" lang="en-US" altLang="zh-CN"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may go on believing </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that </a:t>
            </a:r>
            <a:b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Jesus is the Christ, the Son of God, and that by believing you may have life in his name"</a:t>
            </a:r>
          </a:p>
        </p:txBody>
      </p:sp>
      <p:grpSp>
        <p:nvGrpSpPr>
          <p:cNvPr id="2" name="Group 12"/>
          <p:cNvGrpSpPr>
            <a:grpSpLocks/>
          </p:cNvGrpSpPr>
          <p:nvPr/>
        </p:nvGrpSpPr>
        <p:grpSpPr bwMode="auto">
          <a:xfrm>
            <a:off x="152400" y="4267261"/>
            <a:ext cx="4419600" cy="2124075"/>
            <a:chOff x="76200" y="4338935"/>
            <a:chExt cx="4343400" cy="2040874"/>
          </a:xfrm>
        </p:grpSpPr>
        <p:sp>
          <p:nvSpPr>
            <p:cNvPr id="8" name="Text Box 6"/>
            <p:cNvSpPr txBox="1">
              <a:spLocks noChangeArrowheads="1"/>
            </p:cNvSpPr>
            <p:nvPr/>
          </p:nvSpPr>
          <p:spPr bwMode="auto">
            <a:xfrm>
              <a:off x="76200" y="4338935"/>
              <a:ext cx="4343400" cy="2040874"/>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00"/>
                  </a:solidFill>
                  <a:effectLst/>
                  <a:uLnTx/>
                  <a:uFillTx/>
                  <a:latin typeface="Arial" charset="0"/>
                  <a:ea typeface="Arial" charset="0"/>
                  <a:cs typeface="Arial" charset="0"/>
                </a:rPr>
                <a:t>Aorist Subjunctive</a:t>
              </a:r>
              <a:endPar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FFFF"/>
                  </a:solidFill>
                  <a:effectLst/>
                  <a:uLnTx/>
                  <a:uFillTx/>
                  <a:latin typeface="Bwgrki" charset="0"/>
                  <a:ea typeface="Arial" charset="0"/>
                  <a:cs typeface="Arial" charset="0"/>
                </a:rPr>
                <a:t>i-na pisteu,</a:t>
              </a:r>
              <a:r>
                <a:rPr kumimoji="0" lang="en-US" altLang="zh-CN" sz="3600" b="1" i="0" u="none" strike="noStrike" kern="1200" cap="none" spc="0" normalizeH="0" baseline="0" noProof="0">
                  <a:ln>
                    <a:noFill/>
                  </a:ln>
                  <a:solidFill>
                    <a:srgbClr val="FCE20C"/>
                  </a:solidFill>
                  <a:effectLst/>
                  <a:uLnTx/>
                  <a:uFillTx/>
                  <a:latin typeface="Bwgrki" charset="0"/>
                  <a:ea typeface="Arial" charset="0"/>
                  <a:cs typeface="Arial" charset="0"/>
                </a:rPr>
                <a:t>s</a:t>
              </a:r>
              <a:r>
                <a:rPr kumimoji="0" lang="en-US" altLang="zh-CN" sz="3600" b="1" i="0" u="none" strike="noStrike" kern="1200" cap="none" spc="0" normalizeH="0" baseline="0" noProof="0">
                  <a:ln>
                    <a:noFill/>
                  </a:ln>
                  <a:solidFill>
                    <a:srgbClr val="FFFFFF"/>
                  </a:solidFill>
                  <a:effectLst/>
                  <a:uLnTx/>
                  <a:uFillTx/>
                  <a:latin typeface="Bwgrki" charset="0"/>
                  <a:ea typeface="Arial" charset="0"/>
                  <a:cs typeface="Arial" charset="0"/>
                </a:rPr>
                <a:t>hte</a:t>
              </a:r>
              <a:endParaRPr kumimoji="0" lang="en-US" altLang="zh-CN" sz="2400" b="1" i="0" u="none" strike="noStrike" kern="1200" cap="none" spc="0" normalizeH="0" baseline="0" noProof="0">
                <a:ln>
                  <a:noFill/>
                </a:ln>
                <a:solidFill>
                  <a:srgbClr val="FFFFFF"/>
                </a:solidFill>
                <a:effectLst/>
                <a:uLnTx/>
                <a:uFillTx/>
                <a:latin typeface="Bwgrki"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FFFFFF"/>
                </a:solidFill>
                <a:effectLst/>
                <a:uLnTx/>
                <a:uFillTx/>
                <a:latin typeface="Bwgrki"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rPr>
                <a:t>37 manuscripts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rPr>
                <a:t>Many but later manuscripts</a:t>
              </a:r>
            </a:p>
          </p:txBody>
        </p:sp>
        <p:pic>
          <p:nvPicPr>
            <p:cNvPr id="414731" name="Picture 10" descr="John 20.31 aori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5971" y="4374664"/>
              <a:ext cx="4117427" cy="1999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13"/>
          <p:cNvGrpSpPr>
            <a:grpSpLocks/>
          </p:cNvGrpSpPr>
          <p:nvPr/>
        </p:nvGrpSpPr>
        <p:grpSpPr bwMode="auto">
          <a:xfrm>
            <a:off x="4724400" y="4272024"/>
            <a:ext cx="4343400" cy="2124075"/>
            <a:chOff x="4648200" y="4343400"/>
            <a:chExt cx="4343400" cy="2123658"/>
          </a:xfrm>
        </p:grpSpPr>
        <p:sp>
          <p:nvSpPr>
            <p:cNvPr id="10" name="Text Box 6"/>
            <p:cNvSpPr txBox="1">
              <a:spLocks noChangeArrowheads="1"/>
            </p:cNvSpPr>
            <p:nvPr/>
          </p:nvSpPr>
          <p:spPr bwMode="auto">
            <a:xfrm>
              <a:off x="4648200" y="4343400"/>
              <a:ext cx="4343400" cy="2123658"/>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00"/>
                  </a:solidFill>
                  <a:effectLst/>
                  <a:uLnTx/>
                  <a:uFillTx/>
                  <a:latin typeface="Arial" charset="0"/>
                  <a:ea typeface="Arial" charset="0"/>
                  <a:cs typeface="Arial" charset="0"/>
                </a:rPr>
                <a:t>Present Subjunctive</a:t>
              </a:r>
              <a:endPar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FFFF"/>
                  </a:solidFill>
                  <a:effectLst/>
                  <a:uLnTx/>
                  <a:uFillTx/>
                  <a:latin typeface="Bwgrki" charset="0"/>
                  <a:ea typeface="Arial" charset="0"/>
                  <a:cs typeface="Arial" charset="0"/>
                </a:rPr>
                <a:t>i-na pisteu,hte</a:t>
              </a:r>
              <a:endParaRPr kumimoji="0" lang="en-US" altLang="zh-CN" sz="4000" b="1" i="0" u="none" strike="noStrike" kern="1200" cap="none" spc="0" normalizeH="0" baseline="0" noProof="0">
                <a:ln>
                  <a:noFill/>
                </a:ln>
                <a:solidFill>
                  <a:srgbClr val="FFFFFF"/>
                </a:solidFill>
                <a:effectLst/>
                <a:uLnTx/>
                <a:uFillTx/>
                <a:latin typeface="Bwgrki"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Arial" charset="0"/>
                  <a:cs typeface="Arial" charset="0"/>
                </a:rPr>
                <a:t>p</a:t>
              </a:r>
              <a:r>
                <a:rPr kumimoji="0" lang="en-US" altLang="zh-CN" sz="3600" b="1" i="0" u="none" strike="noStrike" kern="1200" cap="none" spc="0" normalizeH="0" baseline="30000" noProof="0">
                  <a:ln>
                    <a:noFill/>
                  </a:ln>
                  <a:solidFill>
                    <a:srgbClr val="FFFFFF"/>
                  </a:solidFill>
                  <a:effectLst/>
                  <a:uLnTx/>
                  <a:uFillTx/>
                  <a:latin typeface="Arial" charset="0"/>
                  <a:ea typeface="Arial" charset="0"/>
                  <a:cs typeface="Arial" charset="0"/>
                </a:rPr>
                <a:t>66</a:t>
              </a:r>
              <a:r>
                <a:rPr kumimoji="0" lang="en-US" altLang="zh-CN" sz="2800" b="1" i="0" u="none" strike="noStrike" kern="1200" cap="none" spc="0" normalizeH="0" baseline="0" noProof="0">
                  <a:ln>
                    <a:noFill/>
                  </a:ln>
                  <a:solidFill>
                    <a:srgbClr val="FFFFFF"/>
                  </a:solidFill>
                  <a:effectLst/>
                  <a:uLnTx/>
                  <a:uFillTx/>
                  <a:latin typeface="Arial" charset="0"/>
                  <a:ea typeface="Arial" charset="0"/>
                  <a:cs typeface="Arial" charset="0"/>
                </a:rPr>
                <a:t> &amp; </a:t>
              </a:r>
              <a:r>
                <a:rPr kumimoji="0" lang="en-US" altLang="zh-CN" sz="4800" b="1" i="0" u="none" strike="noStrike" kern="1200" cap="none" spc="0" normalizeH="0" baseline="0" noProof="0">
                  <a:ln>
                    <a:noFill/>
                  </a:ln>
                  <a:solidFill>
                    <a:srgbClr val="FFFFFF"/>
                  </a:solidFill>
                  <a:effectLst/>
                  <a:uLnTx/>
                  <a:uFillTx/>
                  <a:latin typeface="Bwhebb" charset="0"/>
                  <a:ea typeface="ＭＳ Ｐゴシック" charset="-128"/>
                  <a:cs typeface="ＭＳ Ｐゴシック" charset="-128"/>
                </a:rPr>
                <a:t>a</a:t>
              </a:r>
              <a:r>
                <a:rPr kumimoji="0" lang="en-US" altLang="zh-CN" sz="2800" b="1" i="0" u="none" strike="noStrike" kern="1200" cap="none" spc="0" normalizeH="0" baseline="0" noProof="0">
                  <a:ln>
                    <a:noFill/>
                  </a:ln>
                  <a:solidFill>
                    <a:srgbClr val="FFFFFF"/>
                  </a:solidFill>
                  <a:effectLst/>
                  <a:uLnTx/>
                  <a:uFillTx/>
                  <a:latin typeface="Arial" charset="0"/>
                  <a:ea typeface="Arial" charset="0"/>
                  <a:cs typeface="Arial" charset="0"/>
                </a:rPr>
                <a:t>*</a:t>
              </a:r>
              <a:br>
                <a:rPr kumimoji="0" lang="en-US" altLang="zh-CN" sz="2800" b="1" i="0" u="none" strike="noStrike" kern="1200" cap="none" spc="0" normalizeH="0" baseline="0" noProof="0">
                  <a:ln>
                    <a:noFill/>
                  </a:ln>
                  <a:solidFill>
                    <a:srgbClr val="FFFFFF"/>
                  </a:solidFill>
                  <a:effectLst/>
                  <a:uLnTx/>
                  <a:uFillTx/>
                  <a:latin typeface="Arial" charset="0"/>
                  <a:ea typeface="Arial" charset="0"/>
                  <a:cs typeface="Arial" charset="0"/>
                </a:rPr>
              </a:br>
              <a:r>
                <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rPr>
                <a:t>Few but early manuscripts</a:t>
              </a:r>
            </a:p>
          </p:txBody>
        </p:sp>
        <p:pic>
          <p:nvPicPr>
            <p:cNvPr id="414729" name="Picture 11" descr="John 20.31 presen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25987" y="4419600"/>
              <a:ext cx="4189413" cy="20241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autoUpdateAnimBg="0"/>
      <p:bldP spid="7" grpId="0" animBg="1" autoUpdateAnimBg="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5" descr="shepherd leading shee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41275"/>
            <a:ext cx="78105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3528" y="-27384"/>
            <a:ext cx="8222128" cy="1008112"/>
          </a:xfrm>
          <a:ln>
            <a:miter lim="800000"/>
            <a:headEnd/>
            <a:tailEnd/>
          </a:ln>
        </p:spPr>
        <p:txBody>
          <a:bodyPr/>
          <a:lstStyle/>
          <a:p>
            <a:pPr eaLnBrk="1" hangingPunct="1">
              <a:lnSpc>
                <a:spcPct val="90000"/>
              </a:lnSpc>
              <a:defRPr/>
            </a:pPr>
            <a:r>
              <a:rPr lang="en-US" sz="5400" b="1" dirty="0">
                <a:solidFill>
                  <a:schemeClr val="bg1"/>
                </a:solidFill>
                <a:effectLst>
                  <a:glow rad="228600">
                    <a:schemeClr val="accent4">
                      <a:satMod val="175000"/>
                      <a:alpha val="40000"/>
                    </a:schemeClr>
                  </a:glow>
                </a:effectLst>
                <a:cs typeface="+mj-cs"/>
              </a:rPr>
              <a:t>"Follow me"</a:t>
            </a:r>
          </a:p>
        </p:txBody>
      </p:sp>
      <p:sp>
        <p:nvSpPr>
          <p:cNvPr id="7" name="Title 1"/>
          <p:cNvSpPr txBox="1">
            <a:spLocks/>
          </p:cNvSpPr>
          <p:nvPr/>
        </p:nvSpPr>
        <p:spPr bwMode="auto">
          <a:xfrm>
            <a:off x="323528" y="836712"/>
            <a:ext cx="8222128" cy="1008112"/>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a:ea typeface="ＭＳ Ｐゴシック"/>
                <a:cs typeface="+mj-cs"/>
              </a:rPr>
              <a:t>"Feed my sheep"</a:t>
            </a:r>
          </a:p>
        </p:txBody>
      </p:sp>
    </p:spTree>
    <p:extLst>
      <p:ext uri="{BB962C8B-B14F-4D97-AF65-F5344CB8AC3E}">
        <p14:creationId xmlns:p14="http://schemas.microsoft.com/office/powerpoint/2010/main" val="148082289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89AE20-3E25-4F04-8639-C17C4E43B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M. The Commission to the Disciples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de-DE"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196</a:t>
            </a:r>
          </a:p>
          <a:p>
            <a:pPr algn="ctr" defTabSz="914400" fontAlgn="base">
              <a:spcBef>
                <a:spcPct val="20000"/>
              </a:spcBef>
              <a:buClr>
                <a:srgbClr val="FFCC00"/>
              </a:buClr>
              <a:buSzPct val="70000"/>
            </a:pPr>
            <a:r>
              <a:rPr lang="de-DE"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Matthew 28:16-20; Mark 16:15-18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1780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commissions the apostles to make disciples everywhere with the Spirit's authority and power to be His witnesses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28832325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6" descr="matt 28.19 gold glob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694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792163"/>
          </a:xfrm>
          <a:solidFill>
            <a:schemeClr val="tx1"/>
          </a:solidFill>
        </p:spPr>
        <p:txBody>
          <a:bodyPr/>
          <a:lstStyle/>
          <a:p>
            <a:pPr>
              <a:defRPr/>
            </a:pPr>
            <a:r>
              <a:rPr lang="en-US" b="1" dirty="0">
                <a:solidFill>
                  <a:srgbClr val="FFFFFF"/>
                </a:solidFill>
                <a:latin typeface="Arial" charset="0"/>
                <a:ea typeface="ＭＳ Ｐゴシック" charset="0"/>
                <a:cs typeface="ＭＳ Ｐゴシック" charset="0"/>
              </a:rPr>
              <a:t>Matthew 28:18-20 </a:t>
            </a:r>
            <a:r>
              <a:rPr lang="en-US" sz="3600" b="1" dirty="0">
                <a:solidFill>
                  <a:srgbClr val="FFFFFF"/>
                </a:solidFill>
                <a:latin typeface="Arial" charset="0"/>
                <a:ea typeface="ＭＳ Ｐゴシック" charset="0"/>
                <a:cs typeface="ＭＳ Ｐゴシック" charset="0"/>
              </a:rPr>
              <a:t>NLT</a:t>
            </a:r>
            <a:endParaRPr lang="en-US" b="1" dirty="0">
              <a:solidFill>
                <a:srgbClr val="FFFFFF"/>
              </a:solidFill>
              <a:latin typeface="Arial" charset="0"/>
              <a:ea typeface="ＭＳ Ｐゴシック" charset="0"/>
              <a:cs typeface="ＭＳ Ｐゴシック" charset="0"/>
            </a:endParaRPr>
          </a:p>
        </p:txBody>
      </p:sp>
      <p:sp>
        <p:nvSpPr>
          <p:cNvPr id="389123" name="Content Placeholder 2"/>
          <p:cNvSpPr txBox="1">
            <a:spLocks/>
          </p:cNvSpPr>
          <p:nvPr/>
        </p:nvSpPr>
        <p:spPr bwMode="auto">
          <a:xfrm>
            <a:off x="238125" y="990600"/>
            <a:ext cx="5486400"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mr-I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Jesus came and told his disciples, </a:t>
            </a:r>
            <a:r>
              <a:rPr kumimoji="0" lang="mr-I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I have been given all authority in heaven and on earth. </a:t>
            </a:r>
            <a:r>
              <a:rPr kumimoji="0" lang="en-US" altLang="ja-JP" sz="2800" b="1"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19</a:t>
            </a:r>
            <a:r>
              <a:rPr kumimoji="0" lang="en-US" altLang="ja-JP"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Therefore, go and </a:t>
            </a:r>
            <a:r>
              <a:rPr kumimoji="0" lang="en-US" altLang="ja-JP"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ＭＳ Ｐゴシック" charset="0"/>
              </a:rPr>
              <a:t>make disciples </a:t>
            </a:r>
            <a:r>
              <a:rPr kumimoji="0" lang="en-US" altLang="ja-JP"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of all the nations, baptizing them in the name of the Father and the Son and the Holy Spirit. </a:t>
            </a:r>
            <a:r>
              <a:rPr kumimoji="0" lang="en-US" altLang="ja-JP" sz="2800" b="1"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20</a:t>
            </a:r>
            <a:r>
              <a:rPr kumimoji="0" lang="en-US" altLang="ja-JP"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Teach these new disciples to obey all the commands I have given you. And be sure of this: I am with you always, even to the end of the age.</a:t>
            </a:r>
            <a:r>
              <a:rPr kumimoji="0" lang="mr-IN" altLang="ja-JP"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endParaRPr>
          </a:p>
        </p:txBody>
      </p:sp>
    </p:spTree>
    <p:extLst>
      <p:ext uri="{BB962C8B-B14F-4D97-AF65-F5344CB8AC3E}">
        <p14:creationId xmlns:p14="http://schemas.microsoft.com/office/powerpoint/2010/main" val="302488126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608" y="-31955"/>
            <a:ext cx="9186607" cy="6889955"/>
          </a:xfrm>
          <a:prstGeom prst="rect">
            <a:avLst/>
          </a:prstGeom>
        </p:spPr>
      </p:pic>
      <p:sp>
        <p:nvSpPr>
          <p:cNvPr id="2" name="Title 1"/>
          <p:cNvSpPr>
            <a:spLocks noGrp="1"/>
          </p:cNvSpPr>
          <p:nvPr>
            <p:ph type="title"/>
          </p:nvPr>
        </p:nvSpPr>
        <p:spPr>
          <a:xfrm>
            <a:off x="0" y="15300"/>
            <a:ext cx="9144000" cy="1613499"/>
          </a:xfrm>
        </p:spPr>
        <p:txBody>
          <a:bodyPr/>
          <a:lstStyle/>
          <a:p>
            <a:r>
              <a:rPr lang="en-US" b="1" dirty="0">
                <a:effectLst>
                  <a:glow rad="165100">
                    <a:schemeClr val="tx1"/>
                  </a:glow>
                </a:effectLst>
              </a:rPr>
              <a:t>Since Jesus is king, then believers will </a:t>
            </a:r>
            <a:r>
              <a:rPr lang="en-US" b="1" dirty="0">
                <a:solidFill>
                  <a:srgbClr val="FFFF00"/>
                </a:solidFill>
                <a:effectLst>
                  <a:glow rad="165100">
                    <a:schemeClr val="tx1"/>
                  </a:glow>
                </a:effectLst>
              </a:rPr>
              <a:t>rule</a:t>
            </a:r>
            <a:r>
              <a:rPr lang="en-US" b="1" dirty="0">
                <a:effectLst>
                  <a:glow rad="165100">
                    <a:schemeClr val="tx1"/>
                  </a:glow>
                </a:effectLst>
              </a:rPr>
              <a:t> with him!</a:t>
            </a:r>
          </a:p>
        </p:txBody>
      </p:sp>
    </p:spTree>
    <p:extLst>
      <p:ext uri="{BB962C8B-B14F-4D97-AF65-F5344CB8AC3E}">
        <p14:creationId xmlns:p14="http://schemas.microsoft.com/office/powerpoint/2010/main" val="136554107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52493" y="1008656"/>
            <a:ext cx="6942943" cy="4665323"/>
          </a:xfrm>
          <a:prstGeom prst="rect">
            <a:avLst/>
          </a:prstGeom>
        </p:spPr>
      </p:pic>
      <p:pic>
        <p:nvPicPr>
          <p:cNvPr id="4" name="Picture 3"/>
          <p:cNvPicPr>
            <a:picLocks noChangeAspect="1"/>
          </p:cNvPicPr>
          <p:nvPr/>
        </p:nvPicPr>
        <p:blipFill>
          <a:blip r:embed="rId4"/>
          <a:stretch>
            <a:fillRect/>
          </a:stretch>
        </p:blipFill>
        <p:spPr>
          <a:xfrm>
            <a:off x="489388" y="2022953"/>
            <a:ext cx="4173320" cy="3357626"/>
          </a:xfrm>
          <a:prstGeom prst="rect">
            <a:avLst/>
          </a:prstGeom>
        </p:spPr>
      </p:pic>
      <p:sp>
        <p:nvSpPr>
          <p:cNvPr id="841730" name="Rectangle 2"/>
          <p:cNvSpPr>
            <a:spLocks noGrp="1" noChangeArrowheads="1"/>
          </p:cNvSpPr>
          <p:nvPr>
            <p:ph type="title"/>
          </p:nvPr>
        </p:nvSpPr>
        <p:spPr>
          <a:xfrm>
            <a:off x="0" y="1"/>
            <a:ext cx="9144000" cy="2022952"/>
          </a:xfrm>
          <a:effectLst/>
        </p:spPr>
        <p:txBody>
          <a:bodyPr>
            <a:normAutofit/>
          </a:bodyPr>
          <a:lstStyle/>
          <a:p>
            <a:pPr>
              <a:defRPr/>
            </a:pPr>
            <a:r>
              <a:rPr lang="en-US" b="1" dirty="0">
                <a:effectLst>
                  <a:glow rad="165100">
                    <a:schemeClr val="tx1"/>
                  </a:glow>
                </a:effectLst>
                <a:ea typeface="ＭＳ Ｐゴシック" charset="0"/>
              </a:rPr>
              <a:t>Believers will rule the earth </a:t>
            </a:r>
            <a:br>
              <a:rPr lang="en-US" b="1" dirty="0">
                <a:effectLst>
                  <a:glow rad="165100">
                    <a:schemeClr val="tx1"/>
                  </a:glow>
                </a:effectLst>
                <a:ea typeface="ＭＳ Ｐゴシック" charset="0"/>
              </a:rPr>
            </a:br>
            <a:r>
              <a:rPr lang="en-US" b="1" dirty="0">
                <a:effectLst>
                  <a:glow rad="165100">
                    <a:schemeClr val="tx1"/>
                  </a:glow>
                </a:effectLst>
                <a:ea typeface="ＭＳ Ｐゴシック" charset="0"/>
              </a:rPr>
              <a:t>(Rev. 5:10 </a:t>
            </a:r>
            <a:r>
              <a:rPr lang="en-US" sz="4000" b="1" dirty="0">
                <a:effectLst>
                  <a:glow rad="165100">
                    <a:schemeClr val="tx1"/>
                  </a:glow>
                </a:effectLst>
                <a:ea typeface="ＭＳ Ｐゴシック" charset="0"/>
              </a:rPr>
              <a:t>NLT</a:t>
            </a:r>
            <a:r>
              <a:rPr lang="en-US" b="1" dirty="0">
                <a:effectLst>
                  <a:glow rad="165100">
                    <a:schemeClr val="tx1"/>
                  </a:glow>
                </a:effectLst>
                <a:ea typeface="ＭＳ Ｐゴシック" charset="0"/>
              </a:rPr>
              <a:t>). </a:t>
            </a:r>
          </a:p>
        </p:txBody>
      </p:sp>
      <p:sp>
        <p:nvSpPr>
          <p:cNvPr id="7" name="Rectangle 2"/>
          <p:cNvSpPr txBox="1">
            <a:spLocks noChangeArrowheads="1"/>
          </p:cNvSpPr>
          <p:nvPr/>
        </p:nvSpPr>
        <p:spPr>
          <a:xfrm>
            <a:off x="0" y="5242897"/>
            <a:ext cx="9144000" cy="161510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mr-IN"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rPr>
              <a:t>"</a:t>
            </a:r>
            <a:r>
              <a:rPr kumimoji="0" lang="en-US"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And you have caused them to become a Kingdom of priests for our God. </a:t>
            </a:r>
            <a:br>
              <a:rPr kumimoji="0" lang="en-US"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br>
            <a:r>
              <a:rPr kumimoji="0" lang="en-US"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And they will reign on the earth.</a:t>
            </a:r>
            <a:r>
              <a:rPr kumimoji="0" lang="mr-IN"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rPr>
              <a:t>"</a:t>
            </a:r>
            <a:endParaRPr kumimoji="0" lang="en-US"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102909383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377" name="Picture 11" descr="Rev 20 Slid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5378" name="Rectangle 16"/>
          <p:cNvSpPr>
            <a:spLocks noChangeArrowheads="1"/>
          </p:cNvSpPr>
          <p:nvPr/>
        </p:nvSpPr>
        <p:spPr bwMode="auto">
          <a:xfrm>
            <a:off x="0" y="3995738"/>
            <a:ext cx="9144000" cy="762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125379" name="Rectangle 2"/>
          <p:cNvSpPr>
            <a:spLocks noGrp="1" noChangeArrowheads="1"/>
          </p:cNvSpPr>
          <p:nvPr>
            <p:ph type="ctrTitle"/>
          </p:nvPr>
        </p:nvSpPr>
        <p:spPr>
          <a:xfrm>
            <a:off x="0" y="404813"/>
            <a:ext cx="8639175" cy="1223962"/>
          </a:xfrm>
          <a:solidFill>
            <a:schemeClr val="tx2"/>
          </a:solidFill>
        </p:spPr>
        <p:txBody>
          <a:bodyPr/>
          <a:lstStyle/>
          <a:p>
            <a:pPr algn="ctr" eaLnBrk="1" hangingPunct="1"/>
            <a:r>
              <a:rPr lang="en-US" sz="4000" dirty="0">
                <a:solidFill>
                  <a:srgbClr val="FFFFFF"/>
                </a:solidFill>
                <a:latin typeface="PerryGothic Regular" charset="0"/>
                <a:ea typeface="ＭＳ Ｐゴシック" charset="0"/>
                <a:cs typeface="ＭＳ Ｐゴシック" charset="0"/>
              </a:rPr>
              <a:t>Revelation 20:4-6 Diagrammed</a:t>
            </a:r>
            <a:endParaRPr lang="en-US" sz="2400" dirty="0">
              <a:solidFill>
                <a:srgbClr val="FFFFFF"/>
              </a:solidFill>
              <a:latin typeface="PerryGothic Regular" charset="0"/>
              <a:ea typeface="ＭＳ Ｐゴシック" charset="0"/>
              <a:cs typeface="ＭＳ Ｐゴシック" charset="0"/>
            </a:endParaRPr>
          </a:p>
        </p:txBody>
      </p:sp>
      <p:sp>
        <p:nvSpPr>
          <p:cNvPr id="481283" name="Rectangle 3"/>
          <p:cNvSpPr>
            <a:spLocks noChangeArrowheads="1"/>
          </p:cNvSpPr>
          <p:nvPr/>
        </p:nvSpPr>
        <p:spPr bwMode="auto">
          <a:xfrm>
            <a:off x="152400" y="4648200"/>
            <a:ext cx="3048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en-US" sz="2000" b="1" i="0" u="none" strike="noStrike" kern="1200" cap="none" spc="0" normalizeH="0" baseline="30000" noProof="0">
                <a:ln>
                  <a:noFill/>
                </a:ln>
                <a:solidFill>
                  <a:srgbClr val="000000"/>
                </a:solidFill>
                <a:effectLst/>
                <a:uLnTx/>
                <a:uFillTx/>
                <a:latin typeface="Arial" charset="0"/>
                <a:ea typeface="ＭＳ Ｐゴシック" charset="0"/>
              </a:rPr>
              <a:t>5b</a:t>
            </a: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This is the </a:t>
            </a:r>
            <a:r>
              <a:rPr kumimoji="0" lang="en-US" sz="2000" b="1" i="0" u="none" strike="noStrike" kern="1200" cap="none" spc="0" normalizeH="0" baseline="0" noProof="0">
                <a:ln>
                  <a:noFill/>
                </a:ln>
                <a:solidFill>
                  <a:srgbClr val="FF0000"/>
                </a:solidFill>
                <a:effectLst/>
                <a:uLnTx/>
                <a:uFillTx/>
                <a:latin typeface="Arial" charset="0"/>
                <a:ea typeface="ＭＳ Ｐゴシック" charset="0"/>
              </a:rPr>
              <a:t>first resurrection</a:t>
            </a: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 </a:t>
            </a:r>
            <a:r>
              <a:rPr kumimoji="0" lang="en-US" sz="2000" b="1" i="0" u="none" strike="noStrike" kern="1200" cap="none" spc="0" normalizeH="0" baseline="30000" noProof="0">
                <a:ln>
                  <a:noFill/>
                </a:ln>
                <a:solidFill>
                  <a:srgbClr val="000000"/>
                </a:solidFill>
                <a:effectLst/>
                <a:uLnTx/>
                <a:uFillTx/>
                <a:latin typeface="Arial" charset="0"/>
                <a:ea typeface="ＭＳ Ｐゴシック" charset="0"/>
              </a:rPr>
              <a:t>6a</a:t>
            </a: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Blessed and holy is the one who has a part in the first resurrection; over these the second death has no power…</a:t>
            </a: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en-US" sz="2000" b="1" i="0" u="none" strike="noStrike" kern="1200" cap="none" spc="0" normalizeH="0" baseline="30000" noProof="0">
                <a:ln>
                  <a:noFill/>
                </a:ln>
                <a:solidFill>
                  <a:srgbClr val="000000"/>
                </a:solidFill>
                <a:effectLst/>
                <a:uLnTx/>
                <a:uFillTx/>
                <a:latin typeface="Arial" charset="0"/>
                <a:ea typeface="ＭＳ Ｐゴシック" charset="0"/>
              </a:rPr>
              <a:t>5a</a:t>
            </a: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The rest of the dead did not </a:t>
            </a:r>
            <a:r>
              <a:rPr kumimoji="0" lang="en-US" sz="2000" b="1" i="1" u="sng" strike="noStrike" kern="1200" cap="none" spc="0" normalizeH="0" baseline="0" noProof="0">
                <a:ln>
                  <a:noFill/>
                </a:ln>
                <a:solidFill>
                  <a:srgbClr val="800000"/>
                </a:solidFill>
                <a:effectLst/>
                <a:uLnTx/>
                <a:uFillTx/>
                <a:latin typeface="Arial" charset="0"/>
                <a:ea typeface="ＭＳ Ｐゴシック" charset="0"/>
              </a:rPr>
              <a:t>come to life</a:t>
            </a: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 until the </a:t>
            </a:r>
            <a:r>
              <a:rPr kumimoji="0" lang="en-US" sz="2000" b="1" i="0" u="none" strike="noStrike" kern="1200" cap="none" spc="0" normalizeH="0" baseline="0" noProof="0">
                <a:ln>
                  <a:noFill/>
                </a:ln>
                <a:solidFill>
                  <a:srgbClr val="000066"/>
                </a:solidFill>
                <a:effectLst/>
                <a:uLnTx/>
                <a:uFillTx/>
                <a:latin typeface="Arial" charset="0"/>
                <a:ea typeface="ＭＳ Ｐゴシック" charset="0"/>
              </a:rPr>
              <a:t>thousand years</a:t>
            </a: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 were completed.</a:t>
            </a: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en-US" sz="2000" b="1" i="0" u="none" strike="noStrike" kern="1200" cap="none" spc="0" normalizeH="0" baseline="30000" noProof="0">
                <a:ln>
                  <a:noFill/>
                </a:ln>
                <a:solidFill>
                  <a:srgbClr val="000000"/>
                </a:solidFill>
                <a:effectLst/>
                <a:uLnTx/>
                <a:uFillTx/>
                <a:latin typeface="Arial" charset="0"/>
                <a:ea typeface="ＭＳ Ｐゴシック" charset="0"/>
              </a:rPr>
              <a:t>6b</a:t>
            </a: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but they will be priests of God and of Christ and will reign with Him for a </a:t>
            </a:r>
            <a:r>
              <a:rPr kumimoji="0" lang="en-US" sz="2000" b="1" i="0" u="none" strike="noStrike" kern="1200" cap="none" spc="0" normalizeH="0" baseline="0" noProof="0">
                <a:ln>
                  <a:noFill/>
                </a:ln>
                <a:solidFill>
                  <a:srgbClr val="000066"/>
                </a:solidFill>
                <a:effectLst/>
                <a:uLnTx/>
                <a:uFillTx/>
                <a:latin typeface="Arial" charset="0"/>
                <a:ea typeface="ＭＳ Ｐゴシック" charset="0"/>
              </a:rPr>
              <a:t>thousand years</a:t>
            </a: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a:t>
            </a: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en-US" sz="2000" b="1" i="0" u="none" strike="noStrike" kern="1200" cap="none" spc="0" normalizeH="0" baseline="30000" noProof="0">
                <a:ln>
                  <a:noFill/>
                </a:ln>
                <a:solidFill>
                  <a:srgbClr val="000000"/>
                </a:solidFill>
                <a:effectLst/>
                <a:uLnTx/>
                <a:uFillTx/>
                <a:latin typeface="Arial" charset="0"/>
                <a:ea typeface="ＭＳ Ｐゴシック" charset="0"/>
              </a:rPr>
              <a:t>4a</a:t>
            </a: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Then I saw thrones, and they sat on them, and judgment was given to them. And I saw the souls of those who had been beheaded because of their testimony of Jesus and because of the word of God, and those who had not worshiped the beast or his image, and had not received the mark on their forehead and on their hand…</a:t>
            </a: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en-US" sz="2000" b="1" i="0" u="none" strike="noStrike" kern="1200" cap="none" spc="0" normalizeH="0" baseline="30000" noProof="0">
                <a:ln>
                  <a:noFill/>
                </a:ln>
                <a:solidFill>
                  <a:srgbClr val="000000"/>
                </a:solidFill>
                <a:effectLst/>
                <a:uLnTx/>
                <a:uFillTx/>
                <a:latin typeface="Arial" charset="0"/>
                <a:ea typeface="ＭＳ Ｐゴシック" charset="0"/>
              </a:rPr>
              <a:t>4b</a:t>
            </a: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and they </a:t>
            </a:r>
            <a:r>
              <a:rPr kumimoji="0" lang="en-US" sz="2000" b="1" i="1" u="sng" strike="noStrike" kern="1200" cap="none" spc="0" normalizeH="0" baseline="0" noProof="0">
                <a:ln>
                  <a:noFill/>
                </a:ln>
                <a:solidFill>
                  <a:srgbClr val="800000"/>
                </a:solidFill>
                <a:effectLst/>
                <a:uLnTx/>
                <a:uFillTx/>
                <a:latin typeface="Arial" charset="0"/>
                <a:ea typeface="ＭＳ Ｐゴシック" charset="0"/>
              </a:rPr>
              <a:t>came to life</a:t>
            </a: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 and reigned with Christ for a </a:t>
            </a:r>
            <a:r>
              <a:rPr kumimoji="0" lang="en-US" sz="2000" b="1" i="0" u="none" strike="noStrike" kern="1200" cap="none" spc="0" normalizeH="0" baseline="0" noProof="0">
                <a:ln>
                  <a:noFill/>
                </a:ln>
                <a:solidFill>
                  <a:srgbClr val="000066"/>
                </a:solidFill>
                <a:effectLst/>
                <a:uLnTx/>
                <a:uFillTx/>
                <a:latin typeface="Arial" charset="0"/>
                <a:ea typeface="ＭＳ Ｐゴシック" charset="0"/>
              </a:rPr>
              <a:t>thousand years</a:t>
            </a: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a:t>
            </a:r>
          </a:p>
        </p:txBody>
      </p:sp>
      <p:pic>
        <p:nvPicPr>
          <p:cNvPr id="481291" name="Picture 11"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92500"/>
            <a:ext cx="98425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3492500"/>
            <a:ext cx="98425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5387"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mic Sans MS" charset="0"/>
                <a:ea typeface="ＭＳ Ｐゴシック" charset="0"/>
              </a:rPr>
              <a:t>1000 years</a:t>
            </a:r>
          </a:p>
        </p:txBody>
      </p:sp>
      <p:sp>
        <p:nvSpPr>
          <p:cNvPr id="13" name="Text Box 37"/>
          <p:cNvSpPr txBox="1">
            <a:spLocks noChangeArrowheads="1"/>
          </p:cNvSpPr>
          <p:nvPr/>
        </p:nvSpPr>
        <p:spPr bwMode="auto">
          <a:xfrm>
            <a:off x="8413782" y="64606"/>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424</a:t>
            </a:r>
          </a:p>
        </p:txBody>
      </p:sp>
    </p:spTree>
    <p:extLst>
      <p:ext uri="{BB962C8B-B14F-4D97-AF65-F5344CB8AC3E}">
        <p14:creationId xmlns:p14="http://schemas.microsoft.com/office/powerpoint/2010/main" val="1171110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1367" y="0"/>
            <a:ext cx="9144000" cy="2636912"/>
          </a:xfrm>
          <a:effectLst/>
        </p:spPr>
        <p:txBody>
          <a:bodyPr/>
          <a:lstStyle/>
          <a:p>
            <a:pPr eaLnBrk="1" hangingPunct="1">
              <a:defRPr/>
            </a:pPr>
            <a:r>
              <a:rPr lang="en-US" sz="4800" b="1" dirty="0">
                <a:solidFill>
                  <a:schemeClr val="bg1"/>
                </a:solidFill>
                <a:effectLst>
                  <a:glow rad="228600">
                    <a:schemeClr val="tx1"/>
                  </a:glow>
                </a:effectLst>
                <a:latin typeface="Arial" charset="0"/>
                <a:ea typeface="ＭＳ Ｐゴシック" charset="0"/>
                <a:cs typeface="ＭＳ Ｐゴシック" charset="0"/>
              </a:rPr>
              <a:t>Since Jesus fulfilled all the requirements to be Israel</a:t>
            </a:r>
            <a:r>
              <a:rPr lang="mr-IN" sz="4800" b="1" dirty="0">
                <a:solidFill>
                  <a:schemeClr val="bg1"/>
                </a:solidFill>
                <a:effectLst>
                  <a:glow rad="228600">
                    <a:schemeClr val="tx1"/>
                  </a:glow>
                </a:effectLst>
                <a:latin typeface="Arial" charset="0"/>
                <a:ea typeface="ＭＳ Ｐゴシック" charset="0"/>
                <a:cs typeface="ＭＳ Ｐゴシック" charset="0"/>
              </a:rPr>
              <a:t>'</a:t>
            </a:r>
            <a:r>
              <a:rPr lang="en-US" sz="4800" b="1" dirty="0">
                <a:solidFill>
                  <a:schemeClr val="bg1"/>
                </a:solidFill>
                <a:effectLst>
                  <a:glow rad="228600">
                    <a:schemeClr val="tx1"/>
                  </a:glow>
                </a:effectLst>
                <a:latin typeface="Arial" charset="0"/>
                <a:ea typeface="ＭＳ Ｐゴシック" charset="0"/>
                <a:cs typeface="ＭＳ Ｐゴシック" charset="0"/>
              </a:rPr>
              <a:t>s king, we will </a:t>
            </a:r>
            <a:r>
              <a:rPr lang="en-US" sz="4800" b="1" dirty="0">
                <a:solidFill>
                  <a:srgbClr val="FFFF00"/>
                </a:solidFill>
                <a:effectLst>
                  <a:glow rad="228600">
                    <a:schemeClr val="tx1"/>
                  </a:glow>
                </a:effectLst>
                <a:latin typeface="Arial" charset="0"/>
                <a:ea typeface="ＭＳ Ｐゴシック" charset="0"/>
                <a:cs typeface="ＭＳ Ｐゴシック" charset="0"/>
              </a:rPr>
              <a:t>rule</a:t>
            </a:r>
            <a:r>
              <a:rPr lang="en-US" sz="4800" b="1" dirty="0">
                <a:solidFill>
                  <a:schemeClr val="bg1"/>
                </a:solidFill>
                <a:effectLst>
                  <a:glow rad="228600">
                    <a:schemeClr val="tx1"/>
                  </a:glow>
                </a:effectLst>
                <a:latin typeface="Arial" charset="0"/>
                <a:ea typeface="ＭＳ Ｐゴシック" charset="0"/>
                <a:cs typeface="ＭＳ Ｐゴシック" charset="0"/>
              </a:rPr>
              <a:t> with him!</a:t>
            </a:r>
            <a:endParaRPr lang="en-US" sz="3200" b="1" dirty="0">
              <a:solidFill>
                <a:schemeClr val="bg1"/>
              </a:solidFill>
              <a:effectLst>
                <a:glow rad="2286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9206" y="5661248"/>
            <a:ext cx="9144000" cy="118299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rPr>
              <a:t>Main Idea</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39137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The Roman seal prevented tampering</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052" name="Picture 4" descr="Picture background">
            <a:extLst>
              <a:ext uri="{FF2B5EF4-FFF2-40B4-BE49-F238E27FC236}">
                <a16:creationId xmlns:a16="http://schemas.microsoft.com/office/drawing/2014/main" id="{510F4958-C01F-9E51-1FF0-9171FA497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4384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en-US" b="1" dirty="0">
                <a:effectLst>
                  <a:glow rad="165100">
                    <a:schemeClr val="tx1"/>
                  </a:glow>
                </a:effectLst>
              </a:rPr>
              <a:t>Do you trust the King right now?</a:t>
            </a:r>
          </a:p>
        </p:txBody>
      </p:sp>
      <p:pic>
        <p:nvPicPr>
          <p:cNvPr id="3" name="Picture 2"/>
          <p:cNvPicPr>
            <a:picLocks noChangeAspect="1"/>
          </p:cNvPicPr>
          <p:nvPr/>
        </p:nvPicPr>
        <p:blipFill>
          <a:blip r:embed="rId3"/>
          <a:stretch>
            <a:fillRect/>
          </a:stretch>
        </p:blipFill>
        <p:spPr>
          <a:xfrm>
            <a:off x="0" y="1270000"/>
            <a:ext cx="9144000" cy="4303059"/>
          </a:xfrm>
          <a:prstGeom prst="rect">
            <a:avLst/>
          </a:prstGeom>
        </p:spPr>
      </p:pic>
      <p:pic>
        <p:nvPicPr>
          <p:cNvPr id="4" name="Picture 3"/>
          <p:cNvPicPr>
            <a:picLocks noChangeAspect="1"/>
          </p:cNvPicPr>
          <p:nvPr/>
        </p:nvPicPr>
        <p:blipFill>
          <a:blip r:embed="rId4"/>
          <a:stretch>
            <a:fillRect/>
          </a:stretch>
        </p:blipFill>
        <p:spPr>
          <a:xfrm>
            <a:off x="-36512" y="4763574"/>
            <a:ext cx="3179347" cy="2121810"/>
          </a:xfrm>
          <a:prstGeom prst="rect">
            <a:avLst/>
          </a:prstGeom>
        </p:spPr>
      </p:pic>
      <p:sp>
        <p:nvSpPr>
          <p:cNvPr id="5" name="Title 1"/>
          <p:cNvSpPr txBox="1">
            <a:spLocks/>
          </p:cNvSpPr>
          <p:nvPr/>
        </p:nvSpPr>
        <p:spPr bwMode="auto">
          <a:xfrm>
            <a:off x="179512" y="1844824"/>
            <a:ext cx="8748464" cy="2259632"/>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Before we can pray, </a:t>
            </a:r>
            <a:r>
              <a:rPr kumimoji="0" lang="mr-IN"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rPr>
              <a:t>"</a:t>
            </a:r>
            <a:r>
              <a:rPr kumimoji="0" lang="en-US"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Lord, Thy kingdom come,</a:t>
            </a:r>
            <a:r>
              <a:rPr kumimoji="0" lang="mr-IN"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rPr>
              <a:t>"</a:t>
            </a:r>
            <a:r>
              <a:rPr kumimoji="0" lang="en-US"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 we must be willing to pray, </a:t>
            </a:r>
            <a:r>
              <a:rPr kumimoji="0" lang="mr-IN"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rPr>
              <a:t>"</a:t>
            </a:r>
            <a:r>
              <a:rPr kumimoji="0" lang="en-US"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My kingdom go.</a:t>
            </a:r>
            <a:r>
              <a:rPr kumimoji="0" lang="mr-IN"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rPr>
              <a:t>"</a:t>
            </a:r>
            <a:endParaRPr kumimoji="0" lang="en-US" sz="4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102900525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en-US" b="1" dirty="0">
                <a:effectLst>
                  <a:glow rad="165100">
                    <a:schemeClr val="tx1"/>
                  </a:glow>
                </a:effectLst>
              </a:rPr>
              <a:t>Will you stand?</a:t>
            </a:r>
          </a:p>
        </p:txBody>
      </p:sp>
      <p:pic>
        <p:nvPicPr>
          <p:cNvPr id="5" name="Picture 4"/>
          <p:cNvPicPr>
            <a:picLocks noChangeAspect="1"/>
          </p:cNvPicPr>
          <p:nvPr/>
        </p:nvPicPr>
        <p:blipFill>
          <a:blip r:embed="rId3"/>
          <a:stretch>
            <a:fillRect/>
          </a:stretch>
        </p:blipFill>
        <p:spPr>
          <a:xfrm>
            <a:off x="0" y="1319300"/>
            <a:ext cx="9144000" cy="5004560"/>
          </a:xfrm>
          <a:prstGeom prst="rect">
            <a:avLst/>
          </a:prstGeom>
        </p:spPr>
      </p:pic>
    </p:spTree>
    <p:extLst>
      <p:ext uri="{BB962C8B-B14F-4D97-AF65-F5344CB8AC3E}">
        <p14:creationId xmlns:p14="http://schemas.microsoft.com/office/powerpoint/2010/main" val="344987522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en-US" b="1" dirty="0">
                <a:effectLst>
                  <a:glow rad="165100">
                    <a:schemeClr val="tx1"/>
                  </a:glow>
                </a:effectLst>
              </a:rPr>
              <a:t>Jesus is both Lamb and Lion</a:t>
            </a:r>
          </a:p>
        </p:txBody>
      </p:sp>
      <p:pic>
        <p:nvPicPr>
          <p:cNvPr id="3" name="Picture 2"/>
          <p:cNvPicPr>
            <a:picLocks noChangeAspect="1"/>
          </p:cNvPicPr>
          <p:nvPr/>
        </p:nvPicPr>
        <p:blipFill>
          <a:blip r:embed="rId3"/>
          <a:stretch>
            <a:fillRect/>
          </a:stretch>
        </p:blipFill>
        <p:spPr>
          <a:xfrm>
            <a:off x="0" y="1231736"/>
            <a:ext cx="9144000" cy="4861560"/>
          </a:xfrm>
          <a:prstGeom prst="rect">
            <a:avLst/>
          </a:prstGeom>
        </p:spPr>
      </p:pic>
      <p:sp>
        <p:nvSpPr>
          <p:cNvPr id="4" name="Rectangle 3">
            <a:extLst>
              <a:ext uri="{FF2B5EF4-FFF2-40B4-BE49-F238E27FC236}">
                <a16:creationId xmlns:a16="http://schemas.microsoft.com/office/drawing/2014/main" id="{A5908FA3-3007-61D0-0280-4F4FC08049A3}"/>
              </a:ext>
            </a:extLst>
          </p:cNvPr>
          <p:cNvSpPr/>
          <p:nvPr/>
        </p:nvSpPr>
        <p:spPr>
          <a:xfrm>
            <a:off x="1" y="5454106"/>
            <a:ext cx="2800950" cy="1200329"/>
          </a:xfrm>
          <a:prstGeom prst="rect">
            <a:avLst/>
          </a:prstGeom>
          <a:solidFill>
            <a:schemeClr val="tx1"/>
          </a:solidFill>
        </p:spPr>
        <p:txBody>
          <a:bodyPr wrap="square">
            <a:spAutoFit/>
          </a:bodyPr>
          <a:lstStyle/>
          <a:p>
            <a:pPr algn="ctr"/>
            <a: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t>Jesus Christ</a:t>
            </a:r>
            <a:endParaRPr lang="en-SG" sz="3600" b="1"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A76832E-076C-85FD-50BC-C1A686AE8A65}"/>
              </a:ext>
            </a:extLst>
          </p:cNvPr>
          <p:cNvSpPr/>
          <p:nvPr/>
        </p:nvSpPr>
        <p:spPr>
          <a:xfrm>
            <a:off x="2800951" y="5454105"/>
            <a:ext cx="3025120" cy="1200329"/>
          </a:xfrm>
          <a:prstGeom prst="rect">
            <a:avLst/>
          </a:prstGeom>
          <a:solidFill>
            <a:schemeClr val="tx1"/>
          </a:solidFill>
        </p:spPr>
        <p:txBody>
          <a:bodyPr wrap="square">
            <a:spAutoFit/>
          </a:bodyPr>
          <a:lstStyle/>
          <a:p>
            <a:pPr algn="ctr"/>
            <a: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t>Lamb of </a:t>
            </a:r>
            <a:b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br>
            <a: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t>God</a:t>
            </a:r>
            <a:endParaRPr lang="en-SG" sz="3600" b="1"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BA92CDD-6784-F5FF-86D9-EF1BDA6FF026}"/>
              </a:ext>
            </a:extLst>
          </p:cNvPr>
          <p:cNvSpPr/>
          <p:nvPr/>
        </p:nvSpPr>
        <p:spPr>
          <a:xfrm>
            <a:off x="5759777" y="5454104"/>
            <a:ext cx="3366923" cy="1200329"/>
          </a:xfrm>
          <a:prstGeom prst="rect">
            <a:avLst/>
          </a:prstGeom>
          <a:solidFill>
            <a:schemeClr val="tx1"/>
          </a:solidFill>
        </p:spPr>
        <p:txBody>
          <a:bodyPr wrap="square">
            <a:spAutoFit/>
          </a:bodyPr>
          <a:lstStyle/>
          <a:p>
            <a:pPr algn="ctr"/>
            <a: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t>Lion of </a:t>
            </a:r>
            <a:b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br>
            <a: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t>Judah</a:t>
            </a:r>
            <a:endParaRPr lang="en-SG"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310698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30200"/>
            <a:ext cx="9144000" cy="6191250"/>
          </a:xfrm>
          <a:prstGeom prst="rect">
            <a:avLst/>
          </a:prstGeom>
        </p:spPr>
      </p:pic>
      <p:sp>
        <p:nvSpPr>
          <p:cNvPr id="2" name="Title 1"/>
          <p:cNvSpPr>
            <a:spLocks noGrp="1"/>
          </p:cNvSpPr>
          <p:nvPr>
            <p:ph type="title"/>
          </p:nvPr>
        </p:nvSpPr>
        <p:spPr>
          <a:xfrm>
            <a:off x="0" y="5725838"/>
            <a:ext cx="9144000" cy="1132162"/>
          </a:xfrm>
        </p:spPr>
        <p:txBody>
          <a:bodyPr/>
          <a:lstStyle/>
          <a:p>
            <a:r>
              <a:rPr lang="mr-IN" b="1" dirty="0">
                <a:effectLst>
                  <a:glow rad="165100">
                    <a:schemeClr val="tx1"/>
                  </a:glow>
                </a:effectLst>
              </a:rPr>
              <a:t>"</a:t>
            </a:r>
            <a:r>
              <a:rPr lang="en-US" b="1" dirty="0">
                <a:effectLst>
                  <a:glow rad="165100">
                    <a:schemeClr val="tx1"/>
                  </a:glow>
                </a:effectLst>
              </a:rPr>
              <a:t>I trust in your death for me.</a:t>
            </a:r>
            <a:r>
              <a:rPr lang="mr-IN" b="1" dirty="0">
                <a:effectLst>
                  <a:glow rad="165100">
                    <a:schemeClr val="tx1"/>
                  </a:glow>
                </a:effectLst>
              </a:rPr>
              <a:t>"</a:t>
            </a:r>
            <a:endParaRPr lang="en-US" b="1" dirty="0">
              <a:effectLst>
                <a:glow rad="165100">
                  <a:schemeClr val="tx1"/>
                </a:glow>
              </a:effectLst>
            </a:endParaRPr>
          </a:p>
        </p:txBody>
      </p:sp>
    </p:spTree>
    <p:extLst>
      <p:ext uri="{BB962C8B-B14F-4D97-AF65-F5344CB8AC3E}">
        <p14:creationId xmlns:p14="http://schemas.microsoft.com/office/powerpoint/2010/main" val="353909321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08000" y="381000"/>
            <a:ext cx="8128000" cy="6096000"/>
          </a:xfrm>
          <a:prstGeom prst="rect">
            <a:avLst/>
          </a:prstGeom>
        </p:spPr>
      </p:pic>
      <p:sp>
        <p:nvSpPr>
          <p:cNvPr id="2" name="Title 1"/>
          <p:cNvSpPr>
            <a:spLocks noGrp="1"/>
          </p:cNvSpPr>
          <p:nvPr>
            <p:ph type="title"/>
          </p:nvPr>
        </p:nvSpPr>
        <p:spPr>
          <a:xfrm>
            <a:off x="0" y="624889"/>
            <a:ext cx="9144000" cy="1132162"/>
          </a:xfrm>
        </p:spPr>
        <p:txBody>
          <a:bodyPr/>
          <a:lstStyle/>
          <a:p>
            <a:r>
              <a:rPr lang="en-US" sz="5400" b="1" dirty="0">
                <a:effectLst>
                  <a:glow rad="165100">
                    <a:schemeClr val="tx1"/>
                  </a:glow>
                </a:effectLst>
              </a:rPr>
              <a:t>Are you ready to rule?</a:t>
            </a:r>
          </a:p>
        </p:txBody>
      </p:sp>
    </p:spTree>
    <p:extLst>
      <p:ext uri="{BB962C8B-B14F-4D97-AF65-F5344CB8AC3E}">
        <p14:creationId xmlns:p14="http://schemas.microsoft.com/office/powerpoint/2010/main" val="188084237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0" y="15301"/>
            <a:ext cx="9144000" cy="1132162"/>
          </a:xfrm>
        </p:spPr>
        <p:txBody>
          <a:bodyPr/>
          <a:lstStyle/>
          <a:p>
            <a:r>
              <a:rPr lang="en-US" b="1" dirty="0">
                <a:effectLst>
                  <a:glow rad="165100">
                    <a:schemeClr val="tx1"/>
                  </a:glow>
                </a:effectLst>
              </a:rPr>
              <a:t>Be faithful NOW</a:t>
            </a:r>
          </a:p>
        </p:txBody>
      </p:sp>
    </p:spTree>
    <p:extLst>
      <p:ext uri="{BB962C8B-B14F-4D97-AF65-F5344CB8AC3E}">
        <p14:creationId xmlns:p14="http://schemas.microsoft.com/office/powerpoint/2010/main" val="164362895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4"/>
          <p:cNvSpPr>
            <a:spLocks noChangeArrowheads="1"/>
          </p:cNvSpPr>
          <p:nvPr/>
        </p:nvSpPr>
        <p:spPr bwMode="auto">
          <a:xfrm>
            <a:off x="1933576" y="2333663"/>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Arial" charset="0"/>
              <a:ea typeface="ＭＳ Ｐゴシック" charset="0"/>
              <a:cs typeface="Arial" charset="0"/>
            </a:endParaRPr>
          </a:p>
        </p:txBody>
      </p:sp>
      <p:pic>
        <p:nvPicPr>
          <p:cNvPr id="384002"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38" y="533400"/>
            <a:ext cx="5451475"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4003" name="Text Box 8"/>
          <p:cNvSpPr txBox="1">
            <a:spLocks noChangeArrowheads="1"/>
          </p:cNvSpPr>
          <p:nvPr/>
        </p:nvSpPr>
        <p:spPr bwMode="auto">
          <a:xfrm>
            <a:off x="8115349" y="762015"/>
            <a:ext cx="971479"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90-92</a:t>
            </a:r>
          </a:p>
        </p:txBody>
      </p:sp>
      <p:sp>
        <p:nvSpPr>
          <p:cNvPr id="384004" name="Text Box 9"/>
          <p:cNvSpPr txBox="1">
            <a:spLocks noChangeArrowheads="1"/>
          </p:cNvSpPr>
          <p:nvPr/>
        </p:nvSpPr>
        <p:spPr bwMode="auto">
          <a:xfrm>
            <a:off x="8337764" y="381016"/>
            <a:ext cx="52664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88</a:t>
            </a:r>
          </a:p>
        </p:txBody>
      </p:sp>
      <p:sp>
        <p:nvSpPr>
          <p:cNvPr id="384005" name="Text Box 7"/>
          <p:cNvSpPr txBox="1">
            <a:spLocks noChangeArrowheads="1"/>
          </p:cNvSpPr>
          <p:nvPr/>
        </p:nvSpPr>
        <p:spPr bwMode="auto">
          <a:xfrm>
            <a:off x="827089" y="411165"/>
            <a:ext cx="6665912" cy="183468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3200" b="0" i="0" u="none" strike="noStrike" kern="1200" cap="none" spc="0" normalizeH="0" baseline="0" noProof="0">
              <a:ln>
                <a:noFill/>
              </a:ln>
              <a:solidFill>
                <a:srgbClr val="FEFED6"/>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EFED6"/>
                </a:solidFill>
                <a:effectLst/>
                <a:uLnTx/>
                <a:uFillTx/>
                <a:latin typeface="Arial" charset="0"/>
                <a:ea typeface="ＭＳ Ｐゴシック" charset="0"/>
                <a:cs typeface="Arial" charset="0"/>
              </a:rPr>
              <a:t>One of the most difficult textual problems in the NT </a:t>
            </a:r>
          </a:p>
        </p:txBody>
      </p:sp>
      <p:sp>
        <p:nvSpPr>
          <p:cNvPr id="3" name="Title 2"/>
          <p:cNvSpPr>
            <a:spLocks noGrp="1"/>
          </p:cNvSpPr>
          <p:nvPr>
            <p:ph type="title" idx="4294967295"/>
          </p:nvPr>
        </p:nvSpPr>
        <p:spPr>
          <a:xfrm>
            <a:off x="2198688" y="630276"/>
            <a:ext cx="3886200" cy="566737"/>
          </a:xfrm>
          <a:solidFill>
            <a:schemeClr val="accent5"/>
          </a:solidFill>
        </p:spPr>
        <p:txBody>
          <a:bodyPr/>
          <a:lstStyle/>
          <a:p>
            <a:pPr>
              <a:defRPr/>
            </a:pPr>
            <a:r>
              <a:rPr lang="en-US" sz="3200" dirty="0">
                <a:solidFill>
                  <a:srgbClr val="000000"/>
                </a:solidFill>
              </a:rPr>
              <a:t>Mark 16:9-20</a:t>
            </a:r>
          </a:p>
        </p:txBody>
      </p:sp>
    </p:spTree>
    <p:extLst>
      <p:ext uri="{BB962C8B-B14F-4D97-AF65-F5344CB8AC3E}">
        <p14:creationId xmlns:p14="http://schemas.microsoft.com/office/powerpoint/2010/main" val="33628160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B22F6B8-D36F-1BD9-F0FE-FF9E7A3F6870}"/>
              </a:ext>
            </a:extLst>
          </p:cNvPr>
          <p:cNvGrpSpPr/>
          <p:nvPr/>
        </p:nvGrpSpPr>
        <p:grpSpPr>
          <a:xfrm>
            <a:off x="0" y="-14288"/>
            <a:ext cx="9145588" cy="6872288"/>
            <a:chOff x="0" y="-14288"/>
            <a:chExt cx="9145588" cy="6872288"/>
          </a:xfrm>
        </p:grpSpPr>
        <p:pic>
          <p:nvPicPr>
            <p:cNvPr id="38604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5588"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86050" name="Rectangle 3"/>
            <p:cNvSpPr>
              <a:spLocks noChangeArrowheads="1"/>
            </p:cNvSpPr>
            <p:nvPr/>
          </p:nvSpPr>
          <p:spPr bwMode="auto">
            <a:xfrm>
              <a:off x="609638" y="2895638"/>
              <a:ext cx="263525" cy="322263"/>
            </a:xfrm>
            <a:prstGeom prst="rect">
              <a:avLst/>
            </a:prstGeom>
            <a:solidFill>
              <a:srgbClr val="376FC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New Roman" charset="0"/>
                <a:ea typeface="ＭＳ Ｐゴシック" charset="0"/>
              </a:endParaRPr>
            </a:p>
          </p:txBody>
        </p:sp>
      </p:grpSp>
      <p:grpSp>
        <p:nvGrpSpPr>
          <p:cNvPr id="4" name="Group 3"/>
          <p:cNvGrpSpPr>
            <a:grpSpLocks/>
          </p:cNvGrpSpPr>
          <p:nvPr/>
        </p:nvGrpSpPr>
        <p:grpSpPr bwMode="auto">
          <a:xfrm>
            <a:off x="5715000" y="4800561"/>
            <a:ext cx="2889250" cy="492443"/>
            <a:chOff x="5715000" y="4800600"/>
            <a:chExt cx="2889448" cy="492443"/>
          </a:xfrm>
        </p:grpSpPr>
        <p:sp>
          <p:nvSpPr>
            <p:cNvPr id="70689" name="Oval 33"/>
            <p:cNvSpPr>
              <a:spLocks noChangeArrowheads="1"/>
            </p:cNvSpPr>
            <p:nvPr/>
          </p:nvSpPr>
          <p:spPr bwMode="auto">
            <a:xfrm>
              <a:off x="5715000" y="5029200"/>
              <a:ext cx="236365" cy="23177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149546" name="Text Box 34"/>
            <p:cNvSpPr txBox="1">
              <a:spLocks noChangeArrowheads="1"/>
            </p:cNvSpPr>
            <p:nvPr/>
          </p:nvSpPr>
          <p:spPr bwMode="auto">
            <a:xfrm>
              <a:off x="5784855" y="4800600"/>
              <a:ext cx="2819593" cy="49244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sz="2600" b="1" i="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Black" charset="0"/>
                  <a:ea typeface="ＭＳ Ｐゴシック" charset="0"/>
                </a:rPr>
                <a:t>Alexandrian</a:t>
              </a:r>
            </a:p>
          </p:txBody>
        </p:sp>
      </p:gr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alpha val="43137"/>
                    </a:srgbClr>
                  </a:outerShdw>
                </a:effectLst>
                <a:uLnTx/>
                <a:uFillTx/>
                <a:latin typeface="Times New Roman" pitchFamily="-108" charset="0"/>
                <a:ea typeface="ＭＳ Ｐゴシック" charset="0"/>
                <a:cs typeface="+mn-cs"/>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1" fontAlgn="base" latinLnBrk="0" hangingPunct="1">
                <a:lnSpc>
                  <a:spcPct val="100000"/>
                </a:lnSpc>
                <a:spcBef>
                  <a:spcPts val="1627"/>
                </a:spcBef>
                <a:spcAft>
                  <a:spcPct val="0"/>
                </a:spcAft>
                <a:buClr>
                  <a:srgbClr val="76F774"/>
                </a:buClr>
                <a:buSzTx/>
                <a:buFontTx/>
                <a:buNone/>
                <a:tabLst>
                  <a:tab pos="0" algn="l"/>
                  <a:tab pos="819044" algn="l"/>
                  <a:tab pos="1638075" algn="l"/>
                  <a:tab pos="2457112" algn="l"/>
                  <a:tab pos="3276148" algn="l"/>
                  <a:tab pos="4095183" algn="l"/>
                  <a:tab pos="4914223" algn="l"/>
                  <a:tab pos="5733263" algn="l"/>
                  <a:tab pos="6552304" algn="l"/>
                  <a:tab pos="7371340" algn="l"/>
                  <a:tab pos="8190372" algn="l"/>
                  <a:tab pos="9009405" algn="l"/>
                </a:tabLst>
                <a:defRPr/>
              </a:pPr>
              <a:r>
                <a:rPr kumimoji="0" lang="en-GB" sz="2600" b="1" i="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Black" pitchFamily="-108" charset="0"/>
                  <a:ea typeface="ＭＳ Ｐゴシック" charset="0"/>
                  <a:cs typeface="+mn-cs"/>
                </a:rPr>
                <a:t>Western</a:t>
              </a:r>
            </a:p>
          </p:txBody>
        </p:sp>
      </p:grpSp>
      <p:grpSp>
        <p:nvGrpSpPr>
          <p:cNvPr id="3" name="Group 2"/>
          <p:cNvGrpSpPr>
            <a:grpSpLocks/>
          </p:cNvGrpSpPr>
          <p:nvPr/>
        </p:nvGrpSpPr>
        <p:grpSpPr bwMode="auto">
          <a:xfrm>
            <a:off x="4800600" y="381000"/>
            <a:ext cx="2292350" cy="609600"/>
            <a:chOff x="4800600" y="381000"/>
            <a:chExt cx="2292350" cy="609600"/>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149542" name="Text Box 46"/>
            <p:cNvSpPr txBox="1">
              <a:spLocks noChangeArrowheads="1"/>
            </p:cNvSpPr>
            <p:nvPr/>
          </p:nvSpPr>
          <p:spPr bwMode="auto">
            <a:xfrm>
              <a:off x="4800600" y="381000"/>
              <a:ext cx="2292350" cy="392415"/>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sz="2600" b="1" i="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Black" charset="0"/>
                  <a:ea typeface="ＭＳ Ｐゴシック" charset="0"/>
                </a:rPr>
                <a:t>Byzantine</a:t>
              </a:r>
            </a:p>
          </p:txBody>
        </p:sp>
      </p:grpSp>
      <p:sp>
        <p:nvSpPr>
          <p:cNvPr id="386054" name="Text Box 3"/>
          <p:cNvSpPr txBox="1">
            <a:spLocks noChangeArrowheads="1"/>
          </p:cNvSpPr>
          <p:nvPr/>
        </p:nvSpPr>
        <p:spPr bwMode="auto">
          <a:xfrm>
            <a:off x="8524875" y="25400"/>
            <a:ext cx="584200" cy="5222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EFEE8"/>
                </a:solidFill>
                <a:effectLst/>
                <a:uLnTx/>
                <a:uFillTx/>
                <a:latin typeface="Arial" charset="0"/>
                <a:ea typeface="ＭＳ Ｐゴシック" charset="0"/>
                <a:cs typeface="Arial" charset="0"/>
              </a:rPr>
              <a:t>90</a:t>
            </a:r>
            <a:endParaRPr kumimoji="0" lang="en-US" sz="2800" b="0" i="0" u="none" strike="noStrike" kern="1200" cap="none" spc="0" normalizeH="0" baseline="0" noProof="0">
              <a:ln>
                <a:noFill/>
              </a:ln>
              <a:solidFill>
                <a:srgbClr val="FEFEE8"/>
              </a:solidFill>
              <a:effectLst/>
              <a:uLnTx/>
              <a:uFillTx/>
              <a:latin typeface="Arial" charset="0"/>
              <a:ea typeface="ＭＳ Ｐゴシック" charset="0"/>
              <a:cs typeface="Arial" charset="0"/>
            </a:endParaRPr>
          </a:p>
        </p:txBody>
      </p:sp>
      <p:sp>
        <p:nvSpPr>
          <p:cNvPr id="5" name="Title 4"/>
          <p:cNvSpPr>
            <a:spLocks noGrp="1"/>
          </p:cNvSpPr>
          <p:nvPr>
            <p:ph type="title" idx="4294967295"/>
          </p:nvPr>
        </p:nvSpPr>
        <p:spPr>
          <a:xfrm>
            <a:off x="0" y="2852738"/>
            <a:ext cx="9144000" cy="1143000"/>
          </a:xfrm>
          <a:noFill/>
        </p:spPr>
        <p:txBody>
          <a:bodyPr/>
          <a:lstStyle/>
          <a:p>
            <a:pPr eaLnBrk="1" hangingPunct="1">
              <a:defRPr/>
            </a:pPr>
            <a:r>
              <a:rPr lang="en-GB" sz="4800" kern="1200" dirty="0">
                <a:solidFill>
                  <a:srgbClr val="FFFF00"/>
                </a:solidFill>
                <a:effectLst>
                  <a:outerShdw blurRad="38100" dist="38100" dir="2700000" algn="tl" rotWithShape="0">
                    <a:srgbClr val="000000"/>
                  </a:outerShdw>
                </a:effectLst>
                <a:latin typeface="Comic Sans MS"/>
                <a:ea typeface="ＭＳ Ｐゴシック"/>
                <a:cs typeface="ＭＳ Ｐゴシック"/>
              </a:rPr>
              <a:t>3 Manuscript Text Types</a:t>
            </a:r>
            <a:endParaRPr lang="en-US" dirty="0"/>
          </a:p>
        </p:txBody>
      </p:sp>
    </p:spTree>
    <p:extLst>
      <p:ext uri="{BB962C8B-B14F-4D97-AF65-F5344CB8AC3E}">
        <p14:creationId xmlns:p14="http://schemas.microsoft.com/office/powerpoint/2010/main" val="7262656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5588"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88098" name="Rectangle 3"/>
          <p:cNvSpPr>
            <a:spLocks noChangeArrowheads="1"/>
          </p:cNvSpPr>
          <p:nvPr/>
        </p:nvSpPr>
        <p:spPr bwMode="auto">
          <a:xfrm>
            <a:off x="609638" y="2895638"/>
            <a:ext cx="263525" cy="322263"/>
          </a:xfrm>
          <a:prstGeom prst="rect">
            <a:avLst/>
          </a:prstGeom>
          <a:solidFill>
            <a:srgbClr val="3E58D8"/>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New Roman" charset="0"/>
              <a:ea typeface="ＭＳ Ｐゴシック" charset="0"/>
            </a:endParaRPr>
          </a:p>
        </p:txBody>
      </p:sp>
      <p:grpSp>
        <p:nvGrpSpPr>
          <p:cNvPr id="388099" name="Group 3"/>
          <p:cNvGrpSpPr>
            <a:grpSpLocks/>
          </p:cNvGrpSpPr>
          <p:nvPr/>
        </p:nvGrpSpPr>
        <p:grpSpPr bwMode="auto">
          <a:xfrm>
            <a:off x="5715000" y="4800561"/>
            <a:ext cx="2889250" cy="492443"/>
            <a:chOff x="5715000" y="4800600"/>
            <a:chExt cx="2889448" cy="492443"/>
          </a:xfrm>
        </p:grpSpPr>
        <p:sp>
          <p:nvSpPr>
            <p:cNvPr id="70689" name="Oval 33"/>
            <p:cNvSpPr>
              <a:spLocks noChangeArrowheads="1"/>
            </p:cNvSpPr>
            <p:nvPr/>
          </p:nvSpPr>
          <p:spPr bwMode="auto">
            <a:xfrm>
              <a:off x="5715000" y="5029200"/>
              <a:ext cx="257193" cy="263843"/>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149546" name="Text Box 34"/>
            <p:cNvSpPr txBox="1">
              <a:spLocks noChangeArrowheads="1"/>
            </p:cNvSpPr>
            <p:nvPr/>
          </p:nvSpPr>
          <p:spPr bwMode="auto">
            <a:xfrm>
              <a:off x="5784855" y="4800600"/>
              <a:ext cx="2819593" cy="49244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sz="2600" b="1" i="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Black" charset="0"/>
                  <a:ea typeface="ＭＳ Ｐゴシック" charset="0"/>
                </a:rPr>
                <a:t>Alexandrian</a:t>
              </a:r>
            </a:p>
          </p:txBody>
        </p:sp>
      </p:gr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alpha val="43137"/>
                    </a:srgbClr>
                  </a:outerShdw>
                </a:effectLst>
                <a:uLnTx/>
                <a:uFillTx/>
                <a:latin typeface="Times New Roman" pitchFamily="-108" charset="0"/>
                <a:ea typeface="ＭＳ Ｐゴシック" charset="0"/>
                <a:cs typeface="+mn-cs"/>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1" fontAlgn="base" latinLnBrk="0" hangingPunct="1">
                <a:lnSpc>
                  <a:spcPct val="100000"/>
                </a:lnSpc>
                <a:spcBef>
                  <a:spcPts val="1627"/>
                </a:spcBef>
                <a:spcAft>
                  <a:spcPct val="0"/>
                </a:spcAft>
                <a:buClr>
                  <a:srgbClr val="76F774"/>
                </a:buClr>
                <a:buSzTx/>
                <a:buFontTx/>
                <a:buNone/>
                <a:tabLst>
                  <a:tab pos="0" algn="l"/>
                  <a:tab pos="819044" algn="l"/>
                  <a:tab pos="1638075" algn="l"/>
                  <a:tab pos="2457112" algn="l"/>
                  <a:tab pos="3276148" algn="l"/>
                  <a:tab pos="4095183" algn="l"/>
                  <a:tab pos="4914223" algn="l"/>
                  <a:tab pos="5733263" algn="l"/>
                  <a:tab pos="6552304" algn="l"/>
                  <a:tab pos="7371340" algn="l"/>
                  <a:tab pos="8190372" algn="l"/>
                  <a:tab pos="9009405" algn="l"/>
                </a:tabLst>
                <a:defRPr/>
              </a:pPr>
              <a:r>
                <a:rPr kumimoji="0" lang="en-GB" sz="2600" b="1" i="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Black" pitchFamily="-108" charset="0"/>
                  <a:ea typeface="ＭＳ Ｐゴシック" charset="0"/>
                  <a:cs typeface="+mn-cs"/>
                </a:rPr>
                <a:t>Western</a:t>
              </a:r>
            </a:p>
          </p:txBody>
        </p:sp>
      </p:grpSp>
      <p:grpSp>
        <p:nvGrpSpPr>
          <p:cNvPr id="388101" name="Group 2"/>
          <p:cNvGrpSpPr>
            <a:grpSpLocks/>
          </p:cNvGrpSpPr>
          <p:nvPr/>
        </p:nvGrpSpPr>
        <p:grpSpPr bwMode="auto">
          <a:xfrm>
            <a:off x="4800600" y="381000"/>
            <a:ext cx="2292350" cy="609600"/>
            <a:chOff x="4800600" y="381000"/>
            <a:chExt cx="2292350" cy="609600"/>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149542" name="Text Box 46"/>
            <p:cNvSpPr txBox="1">
              <a:spLocks noChangeArrowheads="1"/>
            </p:cNvSpPr>
            <p:nvPr/>
          </p:nvSpPr>
          <p:spPr bwMode="auto">
            <a:xfrm>
              <a:off x="4800600" y="381000"/>
              <a:ext cx="2292350" cy="392415"/>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sz="2600" b="1" i="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Black" charset="0"/>
                  <a:ea typeface="ＭＳ Ｐゴシック" charset="0"/>
                </a:rPr>
                <a:t>Byzantine</a:t>
              </a:r>
            </a:p>
          </p:txBody>
        </p:sp>
      </p:grpSp>
      <p:sp>
        <p:nvSpPr>
          <p:cNvPr id="14" name="Text Box 2"/>
          <p:cNvSpPr txBox="1">
            <a:spLocks noChangeArrowheads="1"/>
          </p:cNvSpPr>
          <p:nvPr/>
        </p:nvSpPr>
        <p:spPr bwMode="auto">
          <a:xfrm>
            <a:off x="33338" y="1066800"/>
            <a:ext cx="4322762" cy="158577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All </a:t>
            </a:r>
            <a:r>
              <a:rPr kumimoji="0" lang="en-US" altLang="zh-CN"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Have</a:t>
            </a: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16:9-20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Many Manuscripts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But 5</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-7</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century</a:t>
            </a:r>
          </a:p>
        </p:txBody>
      </p:sp>
      <p:sp>
        <p:nvSpPr>
          <p:cNvPr id="15" name="Text Box 2"/>
          <p:cNvSpPr txBox="1">
            <a:spLocks noChangeArrowheads="1"/>
          </p:cNvSpPr>
          <p:nvPr/>
        </p:nvSpPr>
        <p:spPr bwMode="auto">
          <a:xfrm>
            <a:off x="4814888" y="1066800"/>
            <a:ext cx="4322762" cy="158577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All </a:t>
            </a:r>
            <a:r>
              <a:rPr kumimoji="0" lang="en-US" altLang="zh-CN"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Have</a:t>
            </a: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16:9-20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Many Manuscripts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But 9</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-15</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century</a:t>
            </a:r>
          </a:p>
        </p:txBody>
      </p:sp>
      <p:sp>
        <p:nvSpPr>
          <p:cNvPr id="16" name="Text Box 2"/>
          <p:cNvSpPr txBox="1">
            <a:spLocks noChangeArrowheads="1"/>
          </p:cNvSpPr>
          <p:nvPr/>
        </p:nvSpPr>
        <p:spPr bwMode="auto">
          <a:xfrm>
            <a:off x="320675" y="4508500"/>
            <a:ext cx="5114925" cy="2083587"/>
          </a:xfrm>
          <a:prstGeom prst="rect">
            <a:avLst/>
          </a:prstGeom>
          <a:solidFill>
            <a:srgbClr val="000090"/>
          </a:solidFill>
          <a:ln w="38100">
            <a:solidFill>
              <a:srgbClr val="FFFFFF"/>
            </a:solid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Some </a:t>
            </a:r>
            <a:r>
              <a:rPr kumimoji="0" lang="en-US" altLang="zh-CN"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Omit</a:t>
            </a: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16:9-20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Only </a:t>
            </a:r>
            <a:r>
              <a:rPr kumimoji="0" lang="en-US" altLang="zh-CN"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5 </a:t>
            </a: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Manuscripts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4</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century include it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5</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-9</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th</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century exclude it</a:t>
            </a:r>
          </a:p>
        </p:txBody>
      </p:sp>
      <p:sp>
        <p:nvSpPr>
          <p:cNvPr id="388105" name="Text Box 3"/>
          <p:cNvSpPr txBox="1">
            <a:spLocks noChangeArrowheads="1"/>
          </p:cNvSpPr>
          <p:nvPr/>
        </p:nvSpPr>
        <p:spPr bwMode="auto">
          <a:xfrm>
            <a:off x="8524875" y="25400"/>
            <a:ext cx="584200" cy="5222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EFEE8"/>
                </a:solidFill>
                <a:effectLst/>
                <a:uLnTx/>
                <a:uFillTx/>
                <a:latin typeface="Arial" charset="0"/>
                <a:ea typeface="ＭＳ Ｐゴシック" charset="0"/>
                <a:cs typeface="Arial" charset="0"/>
              </a:rPr>
              <a:t>90</a:t>
            </a:r>
            <a:endParaRPr kumimoji="0" lang="en-US" sz="2800" b="0" i="0" u="none" strike="noStrike" kern="1200" cap="none" spc="0" normalizeH="0" baseline="0" noProof="0">
              <a:ln>
                <a:noFill/>
              </a:ln>
              <a:solidFill>
                <a:srgbClr val="FEFEE8"/>
              </a:solidFill>
              <a:effectLst/>
              <a:uLnTx/>
              <a:uFillTx/>
              <a:latin typeface="Arial" charset="0"/>
              <a:ea typeface="ＭＳ Ｐゴシック" charset="0"/>
              <a:cs typeface="Arial" charset="0"/>
            </a:endParaRPr>
          </a:p>
        </p:txBody>
      </p:sp>
      <p:sp>
        <p:nvSpPr>
          <p:cNvPr id="5" name="Title 4"/>
          <p:cNvSpPr>
            <a:spLocks noGrp="1"/>
          </p:cNvSpPr>
          <p:nvPr>
            <p:ph type="title" idx="4294967295"/>
          </p:nvPr>
        </p:nvSpPr>
        <p:spPr>
          <a:xfrm>
            <a:off x="0" y="3006725"/>
            <a:ext cx="9144000" cy="1143000"/>
          </a:xfrm>
          <a:noFill/>
        </p:spPr>
        <p:txBody>
          <a:bodyPr/>
          <a:lstStyle/>
          <a:p>
            <a:pPr eaLnBrk="1" hangingPunct="1">
              <a:defRPr/>
            </a:pPr>
            <a:r>
              <a:rPr lang="en-GB" sz="4800" kern="1200" dirty="0">
                <a:solidFill>
                  <a:srgbClr val="FFFF00"/>
                </a:solidFill>
                <a:effectLst>
                  <a:outerShdw blurRad="38100" dist="38100" dir="2700000" algn="tl" rotWithShape="0">
                    <a:srgbClr val="000000"/>
                  </a:outerShdw>
                </a:effectLst>
                <a:latin typeface="Comic Sans MS"/>
                <a:ea typeface="ＭＳ Ｐゴシック"/>
                <a:cs typeface="ＭＳ Ｐゴシック"/>
              </a:rPr>
              <a:t>What about Mark 16:9-20?</a:t>
            </a:r>
            <a:endParaRPr lang="en-US" dirty="0"/>
          </a:p>
        </p:txBody>
      </p:sp>
    </p:spTree>
    <p:extLst>
      <p:ext uri="{BB962C8B-B14F-4D97-AF65-F5344CB8AC3E}">
        <p14:creationId xmlns:p14="http://schemas.microsoft.com/office/powerpoint/2010/main" val="21983567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P spid="15" grpId="0" animBg="1" autoUpdateAnimBg="0"/>
      <p:bldP spid="16" grpId="0" animBg="1"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876300" y="2339581"/>
            <a:ext cx="7391400" cy="2083587"/>
          </a:xfrm>
          <a:prstGeom prst="rect">
            <a:avLst/>
          </a:prstGeom>
          <a:solidFill>
            <a:schemeClr val="accent6">
              <a:lumMod val="50000"/>
            </a:schemeClr>
          </a:solidFill>
          <a:ln w="9525">
            <a:no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Are you a disciple who willingly suffers after Jesus</a:t>
            </a:r>
            <a:r>
              <a:rPr kumimoji="0" lang="uk-UA"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example?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90146" name="Text Box 3"/>
          <p:cNvSpPr txBox="1">
            <a:spLocks noChangeArrowheads="1"/>
          </p:cNvSpPr>
          <p:nvPr/>
        </p:nvSpPr>
        <p:spPr bwMode="auto">
          <a:xfrm>
            <a:off x="8388350" y="381038"/>
            <a:ext cx="584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82</a:t>
            </a:r>
            <a:endParaRPr kumimoji="0" lang="en-US" sz="2800" b="0" i="0" u="none" strike="noStrike" kern="1200" cap="none" spc="0" normalizeH="0" baseline="0" noProof="0">
              <a:ln>
                <a:noFill/>
              </a:ln>
              <a:solidFill>
                <a:srgbClr val="8383AD"/>
              </a:solidFill>
              <a:effectLst/>
              <a:uLnTx/>
              <a:uFillTx/>
              <a:latin typeface="Arial" charset="0"/>
              <a:ea typeface="ＭＳ Ｐゴシック" charset="0"/>
              <a:cs typeface="Arial" charset="0"/>
            </a:endParaRPr>
          </a:p>
        </p:txBody>
      </p:sp>
      <p:sp>
        <p:nvSpPr>
          <p:cNvPr id="390147" name="Text Box 4"/>
          <p:cNvSpPr txBox="1">
            <a:spLocks noChangeArrowheads="1"/>
          </p:cNvSpPr>
          <p:nvPr/>
        </p:nvSpPr>
        <p:spPr bwMode="auto">
          <a:xfrm>
            <a:off x="3733838" y="482600"/>
            <a:ext cx="1516063" cy="59014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Mark</a:t>
            </a: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39014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0149" name="Title 1"/>
          <p:cNvSpPr>
            <a:spLocks noGrp="1"/>
          </p:cNvSpPr>
          <p:nvPr>
            <p:ph type="title" idx="4294967295"/>
          </p:nvPr>
        </p:nvSpPr>
        <p:spPr>
          <a:xfrm>
            <a:off x="685800" y="1196975"/>
            <a:ext cx="7772400" cy="1143000"/>
          </a:xfrm>
        </p:spPr>
        <p:txBody>
          <a:bodyPr/>
          <a:lstStyle/>
          <a:p>
            <a:r>
              <a:rPr lang="en-US" sz="3600" dirty="0">
                <a:latin typeface="Arial" charset="0"/>
                <a:ea typeface="ＭＳ Ｐゴシック" charset="0"/>
                <a:cs typeface="ＭＳ Ｐゴシック" charset="0"/>
              </a:rPr>
              <a:t>Application</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903706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box(in)">
                                      <p:cBhvr>
                                        <p:cTn id="7" dur="5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D8F357-6215-4C2B-B68C-032A74B68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dirty="0">
                <a:solidFill>
                  <a:srgbClr val="FFFFFF"/>
                </a:solidFill>
                <a:effectLst>
                  <a:glow rad="228600">
                    <a:srgbClr val="000000"/>
                  </a:glow>
                </a:effectLst>
                <a:latin typeface="Arial"/>
                <a:cs typeface="Arial"/>
              </a:rPr>
              <a:t>B. The Opening of the Tomb</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185</a:t>
            </a:r>
          </a:p>
          <a:p>
            <a:pPr algn="ctr" defTabSz="914400" fontAlgn="base">
              <a:spcBef>
                <a:spcPct val="20000"/>
              </a:spcBef>
              <a:buClr>
                <a:srgbClr val="FFCC00"/>
              </a:buClr>
              <a:buSzPct val="70000"/>
            </a:pPr>
            <a:r>
              <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Matthew 28:2-4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resurrects with an earthquake, an angel rolling back the stone to show the tomb empty, and Roman guards as witnesses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84598625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46B46-358E-4DFF-B030-B8CC06EA3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N. The Final Commission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197</a:t>
            </a:r>
          </a:p>
          <a:p>
            <a:pPr algn="ctr" defTabSz="914400" fontAlgn="base">
              <a:spcBef>
                <a:spcPct val="20000"/>
              </a:spcBef>
              <a:buClr>
                <a:srgbClr val="FFCC00"/>
              </a:buClr>
              <a:buSzPct val="70000"/>
            </a:pPr>
            <a:r>
              <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Luke 24:44-49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96268"/>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2800" b="1" kern="0" dirty="0">
                <a:solidFill>
                  <a:srgbClr val="FFFFFF"/>
                </a:solidFill>
                <a:effectLst>
                  <a:glow rad="228600">
                    <a:srgbClr val="220011"/>
                  </a:glow>
                </a:effectLst>
                <a:latin typeface="Arial"/>
                <a:ea typeface="ＭＳ Ｐゴシック" charset="0"/>
                <a:cs typeface="Arial"/>
              </a:rPr>
              <a:t>After time with the apostles in Galilee, Jesus leads them to Jerusalem where He encourages them to stay until the Spirit empowers them for ministry</a:t>
            </a:r>
          </a:p>
        </p:txBody>
      </p:sp>
    </p:spTree>
    <p:extLst>
      <p:ext uri="{BB962C8B-B14F-4D97-AF65-F5344CB8AC3E}">
        <p14:creationId xmlns:p14="http://schemas.microsoft.com/office/powerpoint/2010/main" val="50453600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7B0F7C-54D4-415F-8404-54A050E33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O. The Ascension of Christ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204864"/>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de-DE"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198</a:t>
            </a:r>
          </a:p>
          <a:p>
            <a:pPr algn="ctr" defTabSz="914400" fontAlgn="base">
              <a:spcBef>
                <a:spcPct val="20000"/>
              </a:spcBef>
              <a:buClr>
                <a:srgbClr val="FFCC00"/>
              </a:buClr>
              <a:buSzPct val="70000"/>
            </a:pPr>
            <a:r>
              <a:rPr lang="de-DE"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Mark 16:19-20; Luke 24:50-53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blesses His disciples on the Mount of Olives and rises to heaven to sit at God's right hand for His present ministry for the saints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60550789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65531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984200" y="29468"/>
            <a:ext cx="5159799" cy="5947261"/>
          </a:xfrm>
          <a:effectLst>
            <a:outerShdw blurRad="63500" dist="35921" dir="2700000" algn="ctr" rotWithShape="0">
              <a:schemeClr val="tx2">
                <a:alpha val="74998"/>
              </a:schemeClr>
            </a:outerShdw>
          </a:effectLst>
        </p:spPr>
        <p:txBody>
          <a:bodyPr anchor="ctr"/>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In my first book I told you, Theophilus, about everything Jesus began to do and teach </a:t>
            </a:r>
            <a:r>
              <a:rPr lang="en-US" sz="3200" b="1" baseline="30000" dirty="0">
                <a:effectLst>
                  <a:glow rad="127000">
                    <a:schemeClr val="tx1"/>
                  </a:glow>
                </a:effectLst>
                <a:latin typeface="Arial" charset="0"/>
                <a:ea typeface="ＭＳ Ｐゴシック" charset="0"/>
                <a:cs typeface="ＭＳ Ｐゴシック" charset="0"/>
              </a:rPr>
              <a:t>2 </a:t>
            </a:r>
            <a:r>
              <a:rPr lang="en-US" sz="3200" b="1" dirty="0">
                <a:effectLst>
                  <a:glow rad="127000">
                    <a:schemeClr val="tx1"/>
                  </a:glow>
                </a:effectLst>
                <a:latin typeface="Arial" charset="0"/>
                <a:ea typeface="ＭＳ Ｐゴシック" charset="0"/>
                <a:cs typeface="ＭＳ Ｐゴシック" charset="0"/>
              </a:rPr>
              <a:t>until the day he was taken up to heaven after giving his chosen apostles further instructions through the Holy Spirit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(Acts 1:1–2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4098" name="Picture 2" descr="ICON">
            <a:extLst>
              <a:ext uri="{FF2B5EF4-FFF2-40B4-BE49-F238E27FC236}">
                <a16:creationId xmlns:a16="http://schemas.microsoft.com/office/drawing/2014/main" id="{3A243D84-ED06-2248-8502-57B1193343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984200" cy="5947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73348"/>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23860847-7948-1548-BB95-023A3F5D6E4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0"/>
            <a:ext cx="4680488" cy="594726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During the forty days after he suffered and died, he appeared to the apostles from time to time, and he proved to them in many ways that he was actually alive</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(Acts 1:3a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32169731"/>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40493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93586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073453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28357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457053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The Roman seal prevented tampering</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1026" name="Picture 2" descr="Picture background">
            <a:extLst>
              <a:ext uri="{FF2B5EF4-FFF2-40B4-BE49-F238E27FC236}">
                <a16:creationId xmlns:a16="http://schemas.microsoft.com/office/drawing/2014/main" id="{D9875A4D-2D48-B8BE-7A6E-4047D9F6A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6885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F1CD7B78-0A81-E347-A130-919A50B6572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0"/>
            <a:ext cx="4680488" cy="594726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During the forty days after he suffered and died, he appeared to the apostles from time to time, and he proved to them in many ways that he was actually alive. And he talked to them about the </a:t>
            </a:r>
            <a:r>
              <a:rPr lang="en-US" sz="3200" b="1" dirty="0">
                <a:solidFill>
                  <a:srgbClr val="FFFF00"/>
                </a:solidFill>
                <a:effectLst>
                  <a:glow rad="127000">
                    <a:schemeClr val="tx1"/>
                  </a:glow>
                </a:effectLst>
                <a:latin typeface="Arial" charset="0"/>
                <a:ea typeface="ＭＳ Ｐゴシック" charset="0"/>
                <a:cs typeface="ＭＳ Ｐゴシック" charset="0"/>
              </a:rPr>
              <a:t>Kingdom of God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(Acts 1:3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22275855"/>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grpSp>
      <p:sp>
        <p:nvSpPr>
          <p:cNvPr id="32772" name="Text Box 4"/>
          <p:cNvSpPr txBox="1">
            <a:spLocks noChangeArrowheads="1"/>
          </p:cNvSpPr>
          <p:nvPr/>
        </p:nvSpPr>
        <p:spPr bwMode="auto">
          <a:xfrm>
            <a:off x="290513" y="3524250"/>
            <a:ext cx="2203450" cy="525463"/>
          </a:xfrm>
          <a:prstGeom prst="rect">
            <a:avLst/>
          </a:prstGeom>
          <a:solidFill>
            <a:srgbClr val="9C9CD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Church Age</a:t>
            </a: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Tribulation</a:t>
            </a: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(Zech. 14:1-2)</a:t>
            </a:r>
            <a:endPar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775" name="Text Box 7"/>
          <p:cNvSpPr txBox="1">
            <a:spLocks noChangeArrowheads="1"/>
          </p:cNvSpPr>
          <p:nvPr/>
        </p:nvSpPr>
        <p:spPr bwMode="auto">
          <a:xfrm>
            <a:off x="5218113" y="3524250"/>
            <a:ext cx="2336800" cy="895350"/>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Millennium</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(Zech. 14:6-21)</a:t>
            </a:r>
            <a:endPar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Rapture</a:t>
            </a:r>
            <a:b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 Thess. 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9" name="Text Box 11"/>
          <p:cNvSpPr txBox="1">
            <a:spLocks noChangeArrowheads="1"/>
          </p:cNvSpPr>
          <p:nvPr/>
        </p:nvSpPr>
        <p:spPr bwMode="auto">
          <a:xfrm>
            <a:off x="4095750" y="1809750"/>
            <a:ext cx="2165350" cy="895350"/>
          </a:xfrm>
          <a:prstGeom prst="rect">
            <a:avLst/>
          </a:prstGeom>
          <a:solidFill>
            <a:srgbClr val="FF99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2</a:t>
            </a:r>
            <a:r>
              <a:rPr kumimoji="0" lang="en-GB" sz="2800" b="1" i="0" u="none" strike="noStrike" kern="1200" cap="none" spc="0" normalizeH="0" baseline="30000" noProof="0">
                <a:ln>
                  <a:noFill/>
                </a:ln>
                <a:solidFill>
                  <a:srgbClr val="000000"/>
                </a:solidFill>
                <a:effectLst/>
                <a:uLnTx/>
                <a:uFillTx/>
                <a:latin typeface="Arial" charset="0"/>
                <a:ea typeface="ＭＳ Ｐゴシック" charset="0"/>
                <a:cs typeface="Arial" charset="0"/>
              </a:rPr>
              <a:t>nd</a:t>
            </a: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 Advent</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(Zech. 14:3-5)</a:t>
            </a:r>
          </a:p>
        </p:txBody>
      </p:sp>
      <p:sp>
        <p:nvSpPr>
          <p:cNvPr id="32780" name="Text Box 12"/>
          <p:cNvSpPr txBox="1">
            <a:spLocks noChangeArrowheads="1"/>
          </p:cNvSpPr>
          <p:nvPr/>
        </p:nvSpPr>
        <p:spPr bwMode="auto">
          <a:xfrm>
            <a:off x="2967038" y="4895850"/>
            <a:ext cx="2635250" cy="1325563"/>
          </a:xfrm>
          <a:prstGeom prst="rect">
            <a:avLst/>
          </a:prstGeom>
          <a:solidFill>
            <a:srgbClr val="FFCC6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Gog &amp; Magog </a:t>
            </a:r>
            <a:b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(Armageddon)</a:t>
            </a:r>
            <a:b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(Ezek. 38–39)</a:t>
            </a:r>
            <a:endPar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781" name="Text Box 13"/>
          <p:cNvSpPr txBox="1">
            <a:spLocks noChangeArrowheads="1"/>
          </p:cNvSpPr>
          <p:nvPr/>
        </p:nvSpPr>
        <p:spPr bwMode="auto">
          <a:xfrm>
            <a:off x="6075363" y="4914900"/>
            <a:ext cx="2894012" cy="1325563"/>
          </a:xfrm>
          <a:prstGeom prst="rect">
            <a:avLst/>
          </a:pr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Gog and Magog </a:t>
            </a:r>
            <a:b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Revisited</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(Rev. 20:7-10)</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626703" name="Title 18"/>
          <p:cNvSpPr>
            <a:spLocks noGrp="1"/>
          </p:cNvSpPr>
          <p:nvPr>
            <p:ph type="title" idx="4294967295"/>
          </p:nvPr>
        </p:nvSpPr>
        <p:spPr>
          <a:xfrm>
            <a:off x="0" y="0"/>
            <a:ext cx="9144000" cy="914400"/>
          </a:xfrm>
          <a:solidFill>
            <a:srgbClr val="000000"/>
          </a:solidFill>
        </p:spPr>
        <p:txBody>
          <a:bodyPr/>
          <a:lstStyle/>
          <a:p>
            <a:r>
              <a:rPr lang="en-GB" sz="3600" b="1" dirty="0">
                <a:solidFill>
                  <a:schemeClr val="bg1"/>
                </a:solidFill>
                <a:latin typeface="Arial" charset="0"/>
                <a:ea typeface="ＭＳ Ｐゴシック" charset="0"/>
              </a:rPr>
              <a:t>A Look at the Future</a:t>
            </a:r>
            <a:endParaRPr lang="en-US" sz="5400" b="1" dirty="0">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2" name="Text Box 14"/>
          <p:cNvSpPr txBox="1">
            <a:spLocks noChangeArrowheads="1"/>
          </p:cNvSpPr>
          <p:nvPr/>
        </p:nvSpPr>
        <p:spPr bwMode="auto">
          <a:xfrm>
            <a:off x="6640513" y="981075"/>
            <a:ext cx="2312987" cy="1755775"/>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Great</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White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Throne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(Rev. 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626707" name="Text Box 4"/>
          <p:cNvSpPr txBox="1">
            <a:spLocks noChangeArrowheads="1"/>
          </p:cNvSpPr>
          <p:nvPr/>
        </p:nvSpPr>
        <p:spPr bwMode="auto">
          <a:xfrm>
            <a:off x="8101013" y="-459432"/>
            <a:ext cx="1042987"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473</a:t>
            </a:r>
          </a:p>
        </p:txBody>
      </p:sp>
    </p:spTree>
    <p:extLst>
      <p:ext uri="{BB962C8B-B14F-4D97-AF65-F5344CB8AC3E}">
        <p14:creationId xmlns:p14="http://schemas.microsoft.com/office/powerpoint/2010/main" val="344926178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400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44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52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4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Rectangle 3"/>
          <p:cNvSpPr>
            <a:spLocks noGrp="1" noChangeArrowheads="1"/>
          </p:cNvSpPr>
          <p:nvPr>
            <p:ph type="title"/>
          </p:nvPr>
        </p:nvSpPr>
        <p:spPr>
          <a:xfrm>
            <a:off x="4140200" y="20638"/>
            <a:ext cx="3816350" cy="1895475"/>
          </a:xfrm>
        </p:spPr>
        <p:txBody>
          <a:bodyPr/>
          <a:lstStyle/>
          <a:p>
            <a:pPr algn="l" eaLnBrk="1" hangingPunct="1">
              <a:defRPr/>
            </a:pPr>
            <a:r>
              <a:rPr lang="en-US" b="1" dirty="0">
                <a:effectLst>
                  <a:outerShdw blurRad="38100" dist="38100" dir="2700000" algn="tl">
                    <a:srgbClr val="FFFFFF"/>
                  </a:outerShdw>
                </a:effectLst>
                <a:cs typeface="+mj-cs"/>
              </a:rPr>
              <a:t>A Literal, Political Kingdom</a:t>
            </a:r>
            <a:endParaRPr lang="en-US" sz="2800" b="1" dirty="0">
              <a:effectLst>
                <a:outerShdw blurRad="38100" dist="38100" dir="2700000" algn="tl">
                  <a:srgbClr val="FFFFFF"/>
                </a:outerShdw>
              </a:effectLst>
              <a:cs typeface="+mj-cs"/>
            </a:endParaRPr>
          </a:p>
        </p:txBody>
      </p:sp>
      <p:sp>
        <p:nvSpPr>
          <p:cNvPr id="24580" name="Rectangle 4"/>
          <p:cNvSpPr>
            <a:spLocks noGrp="1" noChangeArrowheads="1"/>
          </p:cNvSpPr>
          <p:nvPr>
            <p:ph type="body" idx="1"/>
          </p:nvPr>
        </p:nvSpPr>
        <p:spPr>
          <a:xfrm>
            <a:off x="22225" y="0"/>
            <a:ext cx="3973513" cy="6858000"/>
          </a:xfrm>
        </p:spPr>
        <p:txBody>
          <a:bodyPr anchor="ctr"/>
          <a:lstStyle/>
          <a:p>
            <a:pPr marL="14288" indent="-14288" algn="ctr" eaLnBrk="1" hangingPunct="1">
              <a:buFontTx/>
              <a:buNone/>
              <a:defRPr/>
            </a:pP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"Jesus replied, 'I assure you that when the world is made new and the Son of Man sits upon his glorious throne, you who have been my followers will also sit on twelve thrones, judging the twelve tribes of Israel'" </a:t>
            </a:r>
            <a:b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b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(Matt. 19:28 </a:t>
            </a:r>
            <a:r>
              <a:rPr lang="en-US" sz="2400" b="1" i="1" dirty="0">
                <a:solidFill>
                  <a:srgbClr val="FFFFFF"/>
                </a:solidFill>
                <a:effectLst>
                  <a:glow rad="101600">
                    <a:schemeClr val="tx1">
                      <a:alpha val="75000"/>
                    </a:schemeClr>
                  </a:glow>
                  <a:outerShdw blurRad="50800" dist="88900" dir="2700000" algn="tl" rotWithShape="0">
                    <a:srgbClr val="000000"/>
                  </a:outerShdw>
                </a:effectLst>
                <a:cs typeface="+mn-cs"/>
              </a:rPr>
              <a:t>NLT</a:t>
            </a: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a:t>
            </a:r>
          </a:p>
        </p:txBody>
      </p:sp>
    </p:spTree>
    <p:extLst>
      <p:ext uri="{BB962C8B-B14F-4D97-AF65-F5344CB8AC3E}">
        <p14:creationId xmlns:p14="http://schemas.microsoft.com/office/powerpoint/2010/main" val="3416271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effectLst>
                  <a:glow rad="228600">
                    <a:schemeClr val="tx1"/>
                  </a:glow>
                  <a:outerShdw blurRad="38100" dist="38100" dir="2700000" algn="tl">
                    <a:srgbClr val="000000">
                      <a:alpha val="43137"/>
                    </a:srgbClr>
                  </a:outerShdw>
                </a:effectLst>
              </a:rPr>
              <a:t>United Nations Building, New York</a:t>
            </a:r>
          </a:p>
        </p:txBody>
      </p:sp>
      <p:pic>
        <p:nvPicPr>
          <p:cNvPr id="2406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0"/>
            <a:ext cx="9144000" cy="568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84663" y="4552950"/>
            <a:ext cx="3289300" cy="247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16001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7" name="Rectangle 2"/>
          <p:cNvSpPr>
            <a:spLocks noChangeArrowheads="1"/>
          </p:cNvSpPr>
          <p:nvPr/>
        </p:nvSpPr>
        <p:spPr bwMode="auto">
          <a:xfrm>
            <a:off x="3340100" y="1790700"/>
            <a:ext cx="56515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ctr" defTabSz="449263" rtl="0" eaLnBrk="1" fontAlgn="base" latinLnBrk="0" hangingPunct="1">
              <a:lnSpc>
                <a:spcPct val="100000"/>
              </a:lnSpc>
              <a:spcBef>
                <a:spcPts val="800"/>
              </a:spcBef>
              <a:spcAft>
                <a:spcPct val="0"/>
              </a:spcAft>
              <a:buClr>
                <a:srgbClr val="000000"/>
              </a:buClr>
              <a:buSzPct val="100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NIV Isaiah 65:20 </a:t>
            </a:r>
            <a:r>
              <a:rPr kumimoji="0" lang="en-GB" altLang="ja-JP"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"Never again will there be in [Jerusalem] an infant who lives but a few days, or an old man who does not live out his years; he who dies at a hundred will be thought a mere youth; he who fails to reach a hundred will be considered accursed."</a:t>
            </a:r>
            <a:endParaRPr kumimoji="0" lang="en-GB"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 name="Title 1"/>
          <p:cNvSpPr>
            <a:spLocks noGrp="1"/>
          </p:cNvSpPr>
          <p:nvPr>
            <p:ph type="title" idx="4294967295"/>
          </p:nvPr>
        </p:nvSpPr>
        <p:spPr>
          <a:xfrm>
            <a:off x="2700338" y="379413"/>
            <a:ext cx="6246812" cy="720725"/>
          </a:xfrm>
        </p:spPr>
        <p:txBody>
          <a:bodyPr/>
          <a:lstStyle/>
          <a:p>
            <a:pPr eaLnBrk="1" hangingPunct="1">
              <a:defRPr/>
            </a:pPr>
            <a:r>
              <a:rPr lang="en-GB" sz="4000" kern="1200" dirty="0">
                <a:latin typeface="Arial"/>
                <a:ea typeface="ＭＳ Ｐゴシック"/>
                <a:cs typeface="Arial"/>
              </a:rPr>
              <a:t>Incredibly Long Life (</a:t>
            </a:r>
            <a:r>
              <a:rPr lang="en-GB" sz="3600" kern="1200" dirty="0">
                <a:latin typeface="Arial"/>
                <a:ea typeface="ＭＳ Ｐゴシック"/>
                <a:cs typeface="Arial"/>
              </a:rPr>
              <a:t>NIV</a:t>
            </a:r>
            <a:r>
              <a:rPr lang="en-GB" sz="4000" kern="1200" dirty="0">
                <a:latin typeface="Arial"/>
                <a:ea typeface="ＭＳ Ｐゴシック"/>
                <a:cs typeface="Arial"/>
              </a:rPr>
              <a:t>)!</a:t>
            </a:r>
            <a:endParaRPr lang="en-US" sz="3600" dirty="0"/>
          </a:p>
        </p:txBody>
      </p:sp>
      <p:sp>
        <p:nvSpPr>
          <p:cNvPr id="638979" name="Text Box 37"/>
          <p:cNvSpPr txBox="1">
            <a:spLocks noChangeArrowheads="1"/>
          </p:cNvSpPr>
          <p:nvPr/>
        </p:nvSpPr>
        <p:spPr bwMode="auto">
          <a:xfrm>
            <a:off x="9251950" y="0"/>
            <a:ext cx="1397000" cy="4635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NTS 424</a:t>
            </a:r>
          </a:p>
        </p:txBody>
      </p:sp>
    </p:spTree>
    <p:extLst>
      <p:ext uri="{BB962C8B-B14F-4D97-AF65-F5344CB8AC3E}">
        <p14:creationId xmlns:p14="http://schemas.microsoft.com/office/powerpoint/2010/main" val="31396400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5537041-488D-D044-B4EE-56712A5DA180}"/>
              </a:ext>
            </a:extLst>
          </p:cNvPr>
          <p:cNvSpPr txBox="1">
            <a:spLocks noChangeArrowheads="1"/>
          </p:cNvSpPr>
          <p:nvPr/>
        </p:nvSpPr>
        <p:spPr>
          <a:xfrm>
            <a:off x="2" y="2"/>
            <a:ext cx="9144688" cy="764704"/>
          </a:xfrm>
          <a:prstGeom prst="rect">
            <a:avLst/>
          </a:prstGeom>
          <a:noFill/>
          <a:ln w="9525">
            <a:noFill/>
            <a:miter lim="800000"/>
            <a:headEnd/>
            <a:tailEnd/>
          </a:ln>
          <a:effectLst/>
        </p:spPr>
        <p:txBody>
          <a:bodyPr lIns="91967" tIns="45986" rIns="91967" bIns="45986" anchor="ctr"/>
          <a:lstStyle>
            <a:defPPr>
              <a:defRPr lang="en-US"/>
            </a:defPPr>
            <a:lvl1pPr>
              <a:defRPr sz="2800" b="1">
                <a:solidFill>
                  <a:srgbClr val="FFFFFF"/>
                </a:solidFill>
                <a:effectLst>
                  <a:glow rad="228600">
                    <a:schemeClr val="tx1"/>
                  </a:glow>
                </a:effectLst>
                <a:latin typeface="Arial"/>
                <a:cs typeface="Arial"/>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 Great Question (Acts 1:6)</a:t>
            </a:r>
          </a:p>
        </p:txBody>
      </p:sp>
      <p:sp>
        <p:nvSpPr>
          <p:cNvPr id="4" name="Rectangle 3">
            <a:extLst>
              <a:ext uri="{FF2B5EF4-FFF2-40B4-BE49-F238E27FC236}">
                <a16:creationId xmlns:a16="http://schemas.microsoft.com/office/drawing/2014/main" id="{77463DDD-7597-C444-9DC4-DBDB1A0FF2B5}"/>
              </a:ext>
            </a:extLst>
          </p:cNvPr>
          <p:cNvSpPr>
            <a:spLocks noChangeArrowheads="1"/>
          </p:cNvSpPr>
          <p:nvPr/>
        </p:nvSpPr>
        <p:spPr bwMode="auto">
          <a:xfrm>
            <a:off x="0" y="4149080"/>
            <a:ext cx="9144000" cy="2448272"/>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So when they met together, they asked him, “Lord, are you at this time going to restore the kingdom to Israel?” </a:t>
            </a:r>
          </a:p>
        </p:txBody>
      </p:sp>
    </p:spTree>
    <p:extLst>
      <p:ext uri="{BB962C8B-B14F-4D97-AF65-F5344CB8AC3E}">
        <p14:creationId xmlns:p14="http://schemas.microsoft.com/office/powerpoint/2010/main" val="9635064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0401"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0402"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8" name="Text Box 4"/>
          <p:cNvSpPr txBox="1">
            <a:spLocks noChangeArrowheads="1"/>
          </p:cNvSpPr>
          <p:nvPr/>
        </p:nvSpPr>
        <p:spPr bwMode="auto">
          <a:xfrm>
            <a:off x="35501" y="2893011"/>
            <a:ext cx="4032448" cy="3046881"/>
          </a:xfrm>
          <a:prstGeom prst="rect">
            <a:avLst/>
          </a:prstGeom>
          <a:solidFill>
            <a:srgbClr val="99FFCC"/>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dirty="0">
                <a:ln>
                  <a:noFill/>
                </a:ln>
                <a:solidFill>
                  <a:srgbClr val="000000"/>
                </a:solidFill>
                <a:effectLst/>
                <a:uLnTx/>
                <a:uFillTx/>
                <a:latin typeface="Arail" charset="0"/>
                <a:ea typeface="ＭＳ Ｐゴシック" charset="0"/>
                <a:cs typeface="Arail" charset="0"/>
              </a:rPr>
              <a:t>Start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So when the apostles were with Jesus, they kept asking him, </a:t>
            </a:r>
            <a:r>
              <a:rPr kumimoji="0" lang="ru-RU"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Lord, has the time come for you to free Israel and </a:t>
            </a:r>
            <a:r>
              <a:rPr kumimoji="0" lang="en-US" altLang="zh-CN" sz="2400" b="1" i="0" u="none" strike="noStrike" kern="1200" cap="none" spc="0" normalizeH="0" baseline="0" noProof="0" dirty="0">
                <a:ln>
                  <a:noFill/>
                </a:ln>
                <a:solidFill>
                  <a:srgbClr val="800000"/>
                </a:solidFill>
                <a:effectLst/>
                <a:uLnTx/>
                <a:uFillTx/>
                <a:latin typeface="Arail" charset="0"/>
                <a:ea typeface="ＭＳ Ｐゴシック" charset="0"/>
                <a:cs typeface="Arail" charset="0"/>
              </a:rPr>
              <a:t>restore our kingdom</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r>
              <a:rPr kumimoji="0" lang="ru-RU"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 </a:t>
            </a:r>
            <a:b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b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(Acts 1:6 </a:t>
            </a:r>
            <a:r>
              <a:rPr kumimoji="0" lang="en-US" altLang="zh-CN" sz="20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NLT</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endParaRPr>
          </a:p>
        </p:txBody>
      </p:sp>
      <p:sp>
        <p:nvSpPr>
          <p:cNvPr id="9" name="Text Box 5"/>
          <p:cNvSpPr txBox="1">
            <a:spLocks noChangeArrowheads="1"/>
          </p:cNvSpPr>
          <p:nvPr/>
        </p:nvSpPr>
        <p:spPr bwMode="auto">
          <a:xfrm>
            <a:off x="4067945" y="2893010"/>
            <a:ext cx="5031904" cy="3785545"/>
          </a:xfrm>
          <a:prstGeom prst="rect">
            <a:avLst/>
          </a:prstGeom>
          <a:solidFill>
            <a:srgbClr val="CDF4FF"/>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 </a:t>
            </a:r>
            <a:r>
              <a:rPr kumimoji="0" lang="en-US" altLang="zh-CN" sz="2400" b="1" i="0" u="sng" strike="noStrike" kern="1200" cap="none" spc="0" normalizeH="0" baseline="0" noProof="0" dirty="0">
                <a:ln>
                  <a:noFill/>
                </a:ln>
                <a:solidFill>
                  <a:srgbClr val="000000"/>
                </a:solidFill>
                <a:effectLst/>
                <a:uLnTx/>
                <a:uFillTx/>
                <a:latin typeface="Arail" charset="0"/>
                <a:ea typeface="ＭＳ Ｐゴシック" charset="0"/>
                <a:cs typeface="Arail" charset="0"/>
              </a:rPr>
              <a:t>End</a:t>
            </a:r>
            <a:endPar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For the next two years, Paul lived in Rome at his own expense. He welcomed all who visited him,  </a:t>
            </a:r>
            <a:r>
              <a:rPr kumimoji="0" lang="en-US" altLang="zh-CN" sz="2400" b="1" i="0" u="none" strike="noStrike" kern="1200" cap="none" spc="0" normalizeH="0" baseline="30000" noProof="0" dirty="0">
                <a:ln>
                  <a:noFill/>
                </a:ln>
                <a:solidFill>
                  <a:srgbClr val="000000"/>
                </a:solidFill>
                <a:effectLst/>
                <a:uLnTx/>
                <a:uFillTx/>
                <a:latin typeface="Arail" charset="0"/>
                <a:ea typeface="ＭＳ Ｐゴシック" charset="0"/>
                <a:cs typeface="Arail" charset="0"/>
              </a:rPr>
              <a:t>31</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boldly </a:t>
            </a:r>
            <a:r>
              <a:rPr kumimoji="0" lang="en-US" altLang="zh-CN" sz="2400" b="1" i="0" u="none" strike="noStrike" kern="1200" cap="none" spc="0" normalizeH="0" baseline="0" noProof="0" dirty="0">
                <a:ln>
                  <a:noFill/>
                </a:ln>
                <a:solidFill>
                  <a:srgbClr val="800000"/>
                </a:solidFill>
                <a:effectLst/>
                <a:uLnTx/>
                <a:uFillTx/>
                <a:latin typeface="Arail" charset="0"/>
                <a:ea typeface="ＭＳ Ｐゴシック" charset="0"/>
                <a:cs typeface="Arail" charset="0"/>
              </a:rPr>
              <a:t>proclaiming the Kingdom of God</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 and teaching about the Lord Jesus Christ. And no one tried to stop him</a:t>
            </a:r>
            <a:r>
              <a:rPr kumimoji="0" lang="ru-RU"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 (Acts 28:30-31 </a:t>
            </a:r>
            <a:r>
              <a:rPr kumimoji="0" lang="en-US" altLang="zh-CN" sz="20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NLT</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endParaRPr>
          </a:p>
        </p:txBody>
      </p:sp>
      <p:sp>
        <p:nvSpPr>
          <p:cNvPr id="54276" name="Text Box 4"/>
          <p:cNvSpPr txBox="1">
            <a:spLocks noChangeArrowheads="1"/>
          </p:cNvSpPr>
          <p:nvPr/>
        </p:nvSpPr>
        <p:spPr bwMode="auto">
          <a:xfrm>
            <a:off x="457201" y="1022350"/>
            <a:ext cx="8939336" cy="894482"/>
          </a:xfrm>
          <a:prstGeom prst="rect">
            <a:avLst/>
          </a:prstGeom>
          <a:noFill/>
          <a:ln w="28575" cap="sq">
            <a:noFill/>
            <a:miter lim="800000"/>
            <a:headEnd type="none" w="sm" len="sm"/>
            <a:tailEnd type="none" w="sm" len="sm"/>
          </a:ln>
          <a:effectLst/>
        </p:spPr>
        <p:txBody>
          <a:bodyPr lIns="91334" tIns="45667" rIns="91334" bIns="45667" numCol="2"/>
          <a:lstStyle/>
          <a:p>
            <a:pPr marL="621596" marR="0" lvl="1" indent="-621596"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altLang="zh-CN" sz="3200" b="1" i="0" u="none" strike="noStrike" kern="1200" cap="none" spc="0" normalizeH="0" baseline="0" noProof="0" dirty="0">
                <a:ln>
                  <a:noFill/>
                </a:ln>
                <a:solidFill>
                  <a:srgbClr val="000000"/>
                </a:solidFill>
                <a:effectLst/>
                <a:uLnTx/>
                <a:uFillTx/>
                <a:latin typeface="Arial" charset="0"/>
                <a:ea typeface="SimSun" pitchFamily="2" charset="-122"/>
                <a:cs typeface="Times New Roman"/>
              </a:rPr>
              <a:t>Kingdom</a:t>
            </a:r>
          </a:p>
        </p:txBody>
      </p:sp>
      <p:sp>
        <p:nvSpPr>
          <p:cNvPr id="230404" name="TextBox 5"/>
          <p:cNvSpPr txBox="1">
            <a:spLocks noChangeArrowheads="1"/>
          </p:cNvSpPr>
          <p:nvPr/>
        </p:nvSpPr>
        <p:spPr bwMode="auto">
          <a:xfrm>
            <a:off x="8293379" y="71445"/>
            <a:ext cx="69796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122</a:t>
            </a:r>
          </a:p>
        </p:txBody>
      </p:sp>
      <p:sp>
        <p:nvSpPr>
          <p:cNvPr id="230405" name="Title 6"/>
          <p:cNvSpPr>
            <a:spLocks noGrp="1"/>
          </p:cNvSpPr>
          <p:nvPr>
            <p:ph type="title" idx="4294967295"/>
          </p:nvPr>
        </p:nvSpPr>
        <p:spPr>
          <a:xfrm>
            <a:off x="685800" y="152414"/>
            <a:ext cx="7772400" cy="708025"/>
          </a:xfrm>
          <a:effectLst>
            <a:outerShdw dist="35921" dir="2700000" algn="ctr" rotWithShape="0">
              <a:schemeClr val="bg1"/>
            </a:outerShdw>
          </a:effectLst>
        </p:spPr>
        <p:txBody>
          <a:bodyPr>
            <a:spAutoFit/>
          </a:bodyPr>
          <a:lstStyle/>
          <a:p>
            <a:pPr>
              <a:spcBef>
                <a:spcPct val="50000"/>
              </a:spcBef>
            </a:pPr>
            <a:r>
              <a:rPr lang="en-US" sz="4000" b="1" u="sng">
                <a:solidFill>
                  <a:srgbClr val="663300"/>
                </a:solidFill>
                <a:latin typeface="Arial" charset="0"/>
                <a:cs typeface="Times New Roman" charset="0"/>
              </a:rPr>
              <a:t>Key Characteristics of Acts</a:t>
            </a:r>
          </a:p>
        </p:txBody>
      </p:sp>
      <p:pic>
        <p:nvPicPr>
          <p:cNvPr id="230406" name="Picture 80" descr="j023305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514" y="1484784"/>
            <a:ext cx="1556553" cy="1728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80" descr="j023305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08305" y="1628801"/>
            <a:ext cx="1556553" cy="1728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65583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276">
                                            <p:txEl>
                                              <p:pRg st="0" end="0"/>
                                            </p:txEl>
                                          </p:spTgt>
                                        </p:tgtEl>
                                        <p:attrNameLst>
                                          <p:attrName>style.visibility</p:attrName>
                                        </p:attrNameLst>
                                      </p:cBhvr>
                                      <p:to>
                                        <p:strVal val="visible"/>
                                      </p:to>
                                    </p:set>
                                    <p:anim calcmode="lin" valueType="num">
                                      <p:cBhvr additive="base">
                                        <p:cTn id="7" dur="500" fill="hold"/>
                                        <p:tgtEl>
                                          <p:spTgt spid="5427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230406"/>
                                        </p:tgtEl>
                                        <p:attrNameLst>
                                          <p:attrName>style.visibility</p:attrName>
                                        </p:attrNameLst>
                                      </p:cBhvr>
                                      <p:to>
                                        <p:strVal val="visible"/>
                                      </p:to>
                                    </p:set>
                                    <p:anim calcmode="lin" valueType="num">
                                      <p:cBhvr additive="base">
                                        <p:cTn id="17" dur="500" fill="hold"/>
                                        <p:tgtEl>
                                          <p:spTgt spid="230406"/>
                                        </p:tgtEl>
                                        <p:attrNameLst>
                                          <p:attrName>ppt_x</p:attrName>
                                        </p:attrNameLst>
                                      </p:cBhvr>
                                      <p:tavLst>
                                        <p:tav tm="0">
                                          <p:val>
                                            <p:strVal val="#ppt_x"/>
                                          </p:val>
                                        </p:tav>
                                        <p:tav tm="100000">
                                          <p:val>
                                            <p:strVal val="#ppt_x"/>
                                          </p:val>
                                        </p:tav>
                                      </p:tavLst>
                                    </p:anim>
                                    <p:anim calcmode="lin" valueType="num">
                                      <p:cBhvr additive="base">
                                        <p:cTn id="18" dur="500" fill="hold"/>
                                        <p:tgtEl>
                                          <p:spTgt spid="230406"/>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9" grpId="0" animBg="1" autoUpdateAnimBg="0"/>
      <p:bldP spid="54276" grpId="0" build="p" bldLvl="2" autoUpdateAnimBg="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1F161A56-4C8D-1EC3-3CF6-176A5FF5BCEC}"/>
              </a:ext>
            </a:extLst>
          </p:cNvPr>
          <p:cNvSpPr/>
          <p:nvPr/>
        </p:nvSpPr>
        <p:spPr bwMode="auto">
          <a:xfrm>
            <a:off x="395536" y="1340768"/>
            <a:ext cx="8568952" cy="3168352"/>
          </a:xfrm>
          <a:prstGeom prst="wedgeRoundRectCallout">
            <a:avLst>
              <a:gd name="adj1" fmla="val 40986"/>
              <a:gd name="adj2" fmla="val 110269"/>
              <a:gd name="adj3" fmla="val 16667"/>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96752"/>
            <a:ext cx="9144000" cy="3312368"/>
          </a:xfrm>
          <a:effectLst/>
        </p:spPr>
        <p:txBody>
          <a:bodyPr anchor="ctr"/>
          <a:lstStyle/>
          <a:p>
            <a:pPr>
              <a:defRPr/>
            </a:pPr>
            <a:r>
              <a:rPr lang="en-US" sz="4800" b="1" dirty="0">
                <a:solidFill>
                  <a:srgbClr val="000099"/>
                </a:solidFill>
                <a:effectLst/>
                <a:latin typeface="Arial" charset="0"/>
                <a:ea typeface="ＭＳ Ｐゴシック" charset="0"/>
                <a:cs typeface="ＭＳ Ｐゴシック" charset="0"/>
              </a:rPr>
              <a:t>Will you at this time restore the kingdom to yourself?</a:t>
            </a:r>
          </a:p>
        </p:txBody>
      </p:sp>
      <p:sp>
        <p:nvSpPr>
          <p:cNvPr id="3" name="Rectangle 2">
            <a:extLst>
              <a:ext uri="{FF2B5EF4-FFF2-40B4-BE49-F238E27FC236}">
                <a16:creationId xmlns:a16="http://schemas.microsoft.com/office/drawing/2014/main" id="{51F934D5-9722-5983-7770-FDEEF707BCB3}"/>
              </a:ext>
            </a:extLst>
          </p:cNvPr>
          <p:cNvSpPr txBox="1">
            <a:spLocks noChangeArrowheads="1"/>
          </p:cNvSpPr>
          <p:nvPr/>
        </p:nvSpPr>
        <p:spPr bwMode="auto">
          <a:xfrm>
            <a:off x="-63063" y="5661248"/>
            <a:ext cx="4776953" cy="1196934"/>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Acts 1:6</a:t>
            </a:r>
            <a:endParaRPr kumimoji="0" lang="ar-SA" sz="48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4220320376"/>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DCC09675-643D-0B44-AE77-378E335525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5537041-488D-D044-B4EE-56712A5DA180}"/>
              </a:ext>
            </a:extLst>
          </p:cNvPr>
          <p:cNvSpPr txBox="1">
            <a:spLocks noChangeArrowheads="1"/>
          </p:cNvSpPr>
          <p:nvPr/>
        </p:nvSpPr>
        <p:spPr>
          <a:xfrm>
            <a:off x="2" y="2"/>
            <a:ext cx="9144688" cy="764704"/>
          </a:xfrm>
          <a:prstGeom prst="rect">
            <a:avLst/>
          </a:prstGeom>
          <a:noFill/>
          <a:ln w="9525">
            <a:noFill/>
            <a:miter lim="800000"/>
            <a:headEnd/>
            <a:tailEnd/>
          </a:ln>
          <a:effectLst/>
        </p:spPr>
        <p:txBody>
          <a:bodyPr lIns="91967" tIns="45986" rIns="91967" bIns="45986" anchor="ctr"/>
          <a:lstStyle>
            <a:defPPr>
              <a:defRPr lang="en-US"/>
            </a:defPPr>
            <a:lvl1pPr>
              <a:defRPr sz="2800" b="1">
                <a:solidFill>
                  <a:srgbClr val="FFFFFF"/>
                </a:solidFill>
                <a:effectLst>
                  <a:glow rad="228600">
                    <a:schemeClr val="tx1"/>
                  </a:glow>
                </a:effectLst>
                <a:latin typeface="Arial"/>
                <a:cs typeface="Arial"/>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 Great Answer (Acts 1:7)</a:t>
            </a:r>
          </a:p>
        </p:txBody>
      </p:sp>
      <p:sp>
        <p:nvSpPr>
          <p:cNvPr id="4" name="Rectangle 3">
            <a:extLst>
              <a:ext uri="{FF2B5EF4-FFF2-40B4-BE49-F238E27FC236}">
                <a16:creationId xmlns:a16="http://schemas.microsoft.com/office/drawing/2014/main" id="{77463DDD-7597-C444-9DC4-DBDB1A0FF2B5}"/>
              </a:ext>
            </a:extLst>
          </p:cNvPr>
          <p:cNvSpPr>
            <a:spLocks noChangeArrowheads="1"/>
          </p:cNvSpPr>
          <p:nvPr/>
        </p:nvSpPr>
        <p:spPr bwMode="auto">
          <a:xfrm>
            <a:off x="0" y="4149080"/>
            <a:ext cx="9144000" cy="2448272"/>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He said to them: “It is not for you to know the times or dates the Father has set by his own authority.”</a:t>
            </a:r>
          </a:p>
        </p:txBody>
      </p:sp>
    </p:spTree>
    <p:extLst>
      <p:ext uri="{BB962C8B-B14F-4D97-AF65-F5344CB8AC3E}">
        <p14:creationId xmlns:p14="http://schemas.microsoft.com/office/powerpoint/2010/main" val="131716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“…you shall be my witnesses”</a:t>
            </a:r>
          </a:p>
        </p:txBody>
      </p:sp>
      <p:pic>
        <p:nvPicPr>
          <p:cNvPr id="12292" name="Picture 4" descr="Image">
            <a:extLst>
              <a:ext uri="{FF2B5EF4-FFF2-40B4-BE49-F238E27FC236}">
                <a16:creationId xmlns:a16="http://schemas.microsoft.com/office/drawing/2014/main" id="{B3BD6CD7-2FD5-954C-835D-D2C11870BD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36384"/>
            <a:ext cx="9144000" cy="474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681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4" descr="2149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6" name="Rectangle 2"/>
          <p:cNvSpPr>
            <a:spLocks noGrp="1" noChangeArrowheads="1"/>
          </p:cNvSpPr>
          <p:nvPr>
            <p:ph type="ctrTitle"/>
          </p:nvPr>
        </p:nvSpPr>
        <p:spPr>
          <a:xfrm>
            <a:off x="587618" y="3048000"/>
            <a:ext cx="7688873" cy="3549650"/>
          </a:xfrm>
        </p:spPr>
        <p:txBody>
          <a:bodyPr anchor="ctr"/>
          <a:lstStyle/>
          <a:p>
            <a:pPr eaLnBrk="1" hangingPunct="1"/>
            <a:r>
              <a:rPr lang="en-US" sz="44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I. The </a:t>
            </a:r>
            <a:r>
              <a:rPr lang="en-US" sz="4400" b="1" dirty="0">
                <a:solidFill>
                  <a:srgbClr val="800080"/>
                </a:solidFill>
                <a:latin typeface="Arial" panose="020B0604020202020204" pitchFamily="34" charset="0"/>
                <a:ea typeface="ＭＳ Ｐゴシック" charset="0"/>
                <a:cs typeface="Arial" panose="020B0604020202020204" pitchFamily="34" charset="0"/>
              </a:rPr>
              <a:t>empty</a:t>
            </a:r>
            <a:r>
              <a:rPr lang="en-US" sz="44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 tomb shows that Christ is alive today </a:t>
            </a:r>
            <a:br>
              <a:rPr lang="en-US" sz="44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br>
            <a:r>
              <a:rPr lang="en-US" sz="44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(John 20:1-9).</a:t>
            </a:r>
            <a:endParaRPr lang="en-US" sz="44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4031564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0876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Witness Stand</a:t>
            </a:r>
          </a:p>
        </p:txBody>
      </p:sp>
      <p:pic>
        <p:nvPicPr>
          <p:cNvPr id="14338" name="Picture 2" descr="What Can You Argue to a Jury About a Witness' Credibility? North Carolina  Supreme Court Provides Some Guidance | North Carolina Appellate Practice  Blog">
            <a:extLst>
              <a:ext uri="{FF2B5EF4-FFF2-40B4-BE49-F238E27FC236}">
                <a16:creationId xmlns:a16="http://schemas.microsoft.com/office/drawing/2014/main" id="{8CD8FE63-69BB-8842-9A3D-9114E65645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58641"/>
            <a:ext cx="9217200" cy="4323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98606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a:xfrm>
            <a:off x="-152399" y="304800"/>
            <a:ext cx="4648200" cy="990600"/>
          </a:xfrm>
          <a:effectLst>
            <a:outerShdw blurRad="63500" dist="35921" dir="2700000" algn="ctr" rotWithShape="0">
              <a:schemeClr val="tx2">
                <a:alpha val="74998"/>
              </a:schemeClr>
            </a:outerShdw>
          </a:effectLst>
        </p:spPr>
        <p:txBody>
          <a:bodyPr/>
          <a:lstStyle/>
          <a:p>
            <a:pPr eaLnBrk="1" hangingPunct="1">
              <a:defRPr/>
            </a:pPr>
            <a:r>
              <a:rPr lang="en-US" b="1" dirty="0">
                <a:latin typeface="Arial" charset="0"/>
                <a:ea typeface="ＭＳ Ｐゴシック" charset="0"/>
                <a:cs typeface="ＭＳ Ｐゴシック" charset="0"/>
              </a:rPr>
              <a:t>Acts 1:8 </a:t>
            </a:r>
            <a:r>
              <a:rPr lang="en-US" sz="3200" b="1" dirty="0">
                <a:latin typeface="Arial" charset="0"/>
                <a:ea typeface="ＭＳ Ｐゴシック" charset="0"/>
                <a:cs typeface="ＭＳ Ｐゴシック" charset="0"/>
              </a:rPr>
              <a:t>NAU</a:t>
            </a:r>
            <a:endParaRPr lang="en-US" sz="1800" b="1" dirty="0">
              <a:latin typeface="Arial" charset="0"/>
              <a:ea typeface="ＭＳ Ｐゴシック" charset="0"/>
              <a:cs typeface="ＭＳ Ｐゴシック" charset="0"/>
            </a:endParaRPr>
          </a:p>
        </p:txBody>
      </p:sp>
      <p:pic>
        <p:nvPicPr>
          <p:cNvPr id="241667" name="Picture 3" descr="Maps and Charts of Isra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68" name="Text Box 4"/>
          <p:cNvSpPr txBox="1">
            <a:spLocks noChangeArrowheads="1"/>
          </p:cNvSpPr>
          <p:nvPr/>
        </p:nvSpPr>
        <p:spPr bwMode="auto">
          <a:xfrm>
            <a:off x="179388" y="1524015"/>
            <a:ext cx="4648200" cy="507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But you shall receive power when the Holy Spirit has come upon you; and you shall be My witnesses both in </a:t>
            </a:r>
            <a:r>
              <a:rPr kumimoji="0" lang="en-US" altLang="ja-JP" sz="3200" b="1" i="0" u="none" strike="noStrike" kern="1200" cap="none" spc="0" normalizeH="0" baseline="0" noProof="0" dirty="0">
                <a:ln>
                  <a:noFill/>
                </a:ln>
                <a:solidFill>
                  <a:srgbClr val="FF8000"/>
                </a:solidFill>
                <a:effectLst/>
                <a:uLnTx/>
                <a:uFillTx/>
                <a:latin typeface="Arial" charset="0"/>
                <a:ea typeface="ＭＳ Ｐゴシック" charset="0"/>
              </a:rPr>
              <a:t>Jerusalem</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and in all </a:t>
            </a:r>
            <a:r>
              <a:rPr kumimoji="0" lang="en-US" altLang="ja-JP" sz="3200" b="1" i="0" u="none" strike="noStrike" kern="1200" cap="none" spc="0" normalizeH="0" baseline="0" noProof="0" dirty="0">
                <a:ln>
                  <a:noFill/>
                </a:ln>
                <a:solidFill>
                  <a:srgbClr val="333399">
                    <a:lumMod val="40000"/>
                    <a:lumOff val="60000"/>
                  </a:srgbClr>
                </a:solidFill>
                <a:effectLst/>
                <a:uLnTx/>
                <a:uFillTx/>
                <a:latin typeface="Arial" charset="0"/>
                <a:ea typeface="ＭＳ Ｐゴシック" charset="0"/>
              </a:rPr>
              <a:t>Judea and Samaria</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and even to the </a:t>
            </a:r>
            <a:r>
              <a:rPr kumimoji="0" lang="en-US" altLang="ja-JP" sz="3200" b="1" i="0" u="none" strike="noStrike" kern="1200" cap="none" spc="0" normalizeH="0" baseline="0" noProof="0" dirty="0">
                <a:ln>
                  <a:noFill/>
                </a:ln>
                <a:solidFill>
                  <a:srgbClr val="FFFF00"/>
                </a:solidFill>
                <a:effectLst/>
                <a:uLnTx/>
                <a:uFillTx/>
                <a:latin typeface="Arial" charset="0"/>
                <a:ea typeface="ＭＳ Ｐゴシック" charset="0"/>
              </a:rPr>
              <a:t>remotest part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of the earth.</a:t>
            </a: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81957" name="Freeform 5"/>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1958" name="Text Box 6"/>
          <p:cNvSpPr txBox="1">
            <a:spLocks noChangeArrowheads="1"/>
          </p:cNvSpPr>
          <p:nvPr/>
        </p:nvSpPr>
        <p:spPr bwMode="auto">
          <a:xfrm>
            <a:off x="6858000" y="3276600"/>
            <a:ext cx="16764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itchFamily="-112" charset="0"/>
                <a:ea typeface="ＭＳ Ｐゴシック"/>
                <a:cs typeface="+mn-cs"/>
              </a:rPr>
              <a:t>Judea</a:t>
            </a:r>
          </a:p>
        </p:txBody>
      </p:sp>
      <p:sp>
        <p:nvSpPr>
          <p:cNvPr id="381959" name="Text Box 7"/>
          <p:cNvSpPr txBox="1">
            <a:spLocks noChangeArrowheads="1"/>
          </p:cNvSpPr>
          <p:nvPr/>
        </p:nvSpPr>
        <p:spPr bwMode="auto">
          <a:xfrm>
            <a:off x="4800600" y="228610"/>
            <a:ext cx="2286000" cy="1087905"/>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remotest part</a:t>
            </a: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381960" name="Freeform 8"/>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1961" name="Freeform 9"/>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1962" name="Text Box 10"/>
          <p:cNvSpPr txBox="1">
            <a:spLocks noChangeArrowheads="1"/>
          </p:cNvSpPr>
          <p:nvPr/>
        </p:nvSpPr>
        <p:spPr bwMode="auto">
          <a:xfrm>
            <a:off x="6629400" y="1981200"/>
            <a:ext cx="18288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itchFamily="-112" charset="0"/>
                <a:ea typeface="ＭＳ Ｐゴシック"/>
                <a:cs typeface="+mn-cs"/>
              </a:rPr>
              <a:t>Samaria</a:t>
            </a:r>
          </a:p>
        </p:txBody>
      </p:sp>
      <p:sp>
        <p:nvSpPr>
          <p:cNvPr id="381963" name="Text Box 11"/>
          <p:cNvSpPr txBox="1">
            <a:spLocks noChangeArrowheads="1"/>
          </p:cNvSpPr>
          <p:nvPr/>
        </p:nvSpPr>
        <p:spPr bwMode="auto">
          <a:xfrm>
            <a:off x="5715000" y="2628900"/>
            <a:ext cx="26670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8000"/>
                </a:solidFill>
                <a:effectLst>
                  <a:glow rad="101600">
                    <a:srgbClr val="000000">
                      <a:alpha val="75000"/>
                    </a:srgbClr>
                  </a:glow>
                </a:effectLst>
                <a:uLnTx/>
                <a:uFillTx/>
                <a:latin typeface="Arial" pitchFamily="-112" charset="0"/>
                <a:ea typeface="ＭＳ Ｐゴシック"/>
                <a:cs typeface="+mn-cs"/>
              </a:rPr>
              <a:t>Jerusalem</a:t>
            </a:r>
          </a:p>
        </p:txBody>
      </p:sp>
      <p:sp>
        <p:nvSpPr>
          <p:cNvPr id="381964" name="AutoShape 12"/>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277304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1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196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8195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195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81962">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196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1964"/>
                                        </p:tgtEl>
                                        <p:attrNameLst>
                                          <p:attrName>style.visibility</p:attrName>
                                        </p:attrNameLst>
                                      </p:cBhvr>
                                      <p:to>
                                        <p:strVal val="visible"/>
                                      </p:to>
                                    </p:set>
                                    <p:animEffect transition="in" filter="wipe(down)">
                                      <p:cBhvr>
                                        <p:cTn id="24" dur="500"/>
                                        <p:tgtEl>
                                          <p:spTgt spid="381964"/>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819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7" grpId="0" animBg="1"/>
      <p:bldP spid="381958" grpId="0" build="p" autoUpdateAnimBg="0"/>
      <p:bldP spid="381959" grpId="0" build="allAtOnce"/>
      <p:bldP spid="381960" grpId="0" animBg="1"/>
      <p:bldP spid="381961" grpId="0" animBg="1"/>
      <p:bldP spid="381962" grpId="0" build="p" autoUpdateAnimBg="0"/>
      <p:bldP spid="381963" grpId="0" build="p" autoUpdateAnimBg="0"/>
      <p:bldP spid="381964"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wixmp-ed30a86b8c4ca887773594c2.wixmp.com/f/e9c52b82-3632-47bb-8fa1-3ca352a0333a/dblg1ce-5c6f4407-ad1c-4d58-98a9-6a6713e4122a.png?token=eyJ0eXAiOiJKV1QiLCJhbGciOiJIUzI1NiJ9.eyJzdWIiOiJ1cm46YXBwOjdlMGQxODg5ODIyNjQzNzNhNWYwZDQxNWVhMGQyNmUwIiwiaXNzIjoidXJuOmFwcDo3ZTBkMTg4OTgyMjY0MzczYTVmMGQ0MTVlYTBkMjZlMCIsIm9iaiI6W1t7InBhdGgiOiJcL2ZcL2U5YzUyYjgyLTM2MzItNDdiYi04ZmExLTNjYTM1MmEwMzMzYVwvZGJsZzFjZS01YzZmNDQwNy1hZDFjLTRkNTgtOThhOS02YTY3MTNlNDEyMmEucG5nIn1dXSwiYXVkIjpbInVybjpzZXJ2aWNlOmZpbGUuZG93bmxvYWQiXX0.x340QwCljNO6aA8_BJOk8qTZ2qbidxeUDmgBBYKDmb8">
            <a:extLst>
              <a:ext uri="{FF2B5EF4-FFF2-40B4-BE49-F238E27FC236}">
                <a16:creationId xmlns:a16="http://schemas.microsoft.com/office/drawing/2014/main" id="{06C61C9D-CD95-CB4B-8276-BEB1558D145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3825"/>
            <a:ext cx="9263300" cy="6734175"/>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ChangeArrowheads="1"/>
          </p:cNvSpPr>
          <p:nvPr/>
        </p:nvSpPr>
        <p:spPr bwMode="auto">
          <a:xfrm>
            <a:off x="0" y="23809"/>
            <a:ext cx="9263300" cy="582211"/>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Black" charset="0"/>
                <a:ea typeface="ＭＳ Ｐゴシック" charset="0"/>
                <a:cs typeface="+mn-cs"/>
              </a:rPr>
              <a:t>The Roman Empire</a:t>
            </a:r>
          </a:p>
        </p:txBody>
      </p:sp>
      <p:sp>
        <p:nvSpPr>
          <p:cNvPr id="47119" name="Rectangle 15"/>
          <p:cNvSpPr>
            <a:spLocks noChangeArrowheads="1"/>
          </p:cNvSpPr>
          <p:nvPr/>
        </p:nvSpPr>
        <p:spPr bwMode="auto">
          <a:xfrm>
            <a:off x="0" y="6575146"/>
            <a:ext cx="6181724" cy="2590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charset="0"/>
                <a:ea typeface="ＭＳ Ｐゴシック" charset="0"/>
                <a:cs typeface="+mn-cs"/>
              </a:rPr>
              <a:t>©  https://</a:t>
            </a:r>
            <a:r>
              <a:rPr kumimoji="0" lang="en-US" sz="1100" b="0" i="0" u="none" strike="noStrike" kern="1200" cap="none" spc="0" normalizeH="0" baseline="0" noProof="0" dirty="0" err="1">
                <a:ln>
                  <a:noFill/>
                </a:ln>
                <a:solidFill>
                  <a:srgbClr val="000000"/>
                </a:solidFill>
                <a:effectLst/>
                <a:uLnTx/>
                <a:uFillTx/>
                <a:latin typeface="Arial Narrow" charset="0"/>
                <a:ea typeface="ＭＳ Ｐゴシック" charset="0"/>
                <a:cs typeface="+mn-cs"/>
              </a:rPr>
              <a:t>www.deviantart.com</a:t>
            </a:r>
            <a:r>
              <a:rPr kumimoji="0" lang="en-US" sz="1100" b="0" i="0" u="none" strike="noStrike" kern="1200" cap="none" spc="0" normalizeH="0" baseline="0" noProof="0" dirty="0">
                <a:ln>
                  <a:noFill/>
                </a:ln>
                <a:solidFill>
                  <a:srgbClr val="000000"/>
                </a:solidFill>
                <a:effectLst/>
                <a:uLnTx/>
                <a:uFillTx/>
                <a:latin typeface="Arial Narrow" charset="0"/>
                <a:ea typeface="ＭＳ Ｐゴシック" charset="0"/>
                <a:cs typeface="+mn-cs"/>
              </a:rPr>
              <a:t>/sharklord1/art/Alt-Roman-Empire-Provinces-701148110</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00" b="0" u="none" dirty="0">
                <a:solidFill>
                  <a:srgbClr val="000066"/>
                </a:solidFill>
                <a:effectLst/>
                <a:latin typeface="Arial Narrow" charset="0"/>
              </a:rPr>
              <a:t>Bible Lands Blank Map</a:t>
            </a:r>
            <a:endParaRPr lang="en-US" sz="100" dirty="0">
              <a:solidFill>
                <a:srgbClr val="000066"/>
              </a:solidFill>
            </a:endParaRPr>
          </a:p>
        </p:txBody>
      </p:sp>
      <p:sp>
        <p:nvSpPr>
          <p:cNvPr id="13" name="Text Box 4">
            <a:extLst>
              <a:ext uri="{FF2B5EF4-FFF2-40B4-BE49-F238E27FC236}">
                <a16:creationId xmlns:a16="http://schemas.microsoft.com/office/drawing/2014/main" id="{548677E2-AC75-8244-8BCA-E558A684474A}"/>
              </a:ext>
            </a:extLst>
          </p:cNvPr>
          <p:cNvSpPr txBox="1">
            <a:spLocks noChangeArrowheads="1"/>
          </p:cNvSpPr>
          <p:nvPr/>
        </p:nvSpPr>
        <p:spPr bwMode="auto">
          <a:xfrm>
            <a:off x="1913175" y="586350"/>
            <a:ext cx="7350125" cy="132333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0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But you shall receive power when the Holy Spirit has come upon you; and you shall be My witnesses both in </a:t>
            </a:r>
            <a:r>
              <a:rPr kumimoji="0" lang="en-US" altLang="ja-JP" sz="2000" b="1" i="0" u="none" strike="noStrike" kern="1200" cap="none" spc="0" normalizeH="0" baseline="0" noProof="0" dirty="0">
                <a:ln>
                  <a:noFill/>
                </a:ln>
                <a:solidFill>
                  <a:srgbClr val="FF8000"/>
                </a:solidFill>
                <a:effectLst/>
                <a:uLnTx/>
                <a:uFillTx/>
                <a:latin typeface="Arial" charset="0"/>
                <a:ea typeface="ＭＳ Ｐゴシック" charset="0"/>
              </a:rPr>
              <a:t>Jerusalem</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 and in all </a:t>
            </a:r>
            <a:r>
              <a:rPr kumimoji="0" lang="en-US" altLang="ja-JP" sz="2000" b="1" i="0" u="none" strike="noStrike" kern="1200" cap="none" spc="0" normalizeH="0" baseline="0" noProof="0" dirty="0">
                <a:ln>
                  <a:noFill/>
                </a:ln>
                <a:solidFill>
                  <a:srgbClr val="AAE2CA"/>
                </a:solidFill>
                <a:effectLst/>
                <a:uLnTx/>
                <a:uFillTx/>
                <a:latin typeface="Arial" charset="0"/>
                <a:ea typeface="ＭＳ Ｐゴシック" charset="0"/>
              </a:rPr>
              <a:t>Judea and Samaria</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altLang="ja-JP" sz="2000" b="1" i="1" u="none" strike="noStrike" kern="1200" cap="none" spc="0" normalizeH="0" baseline="0" noProof="0" dirty="0">
                <a:ln>
                  <a:noFill/>
                </a:ln>
                <a:solidFill>
                  <a:srgbClr val="FFFF00"/>
                </a:solidFill>
                <a:effectLst/>
                <a:uLnTx/>
                <a:uFillTx/>
                <a:latin typeface="Arial" charset="0"/>
                <a:ea typeface="ＭＳ Ｐゴシック" charset="0"/>
              </a:rPr>
              <a:t>even to the remotest part of the earth</a:t>
            </a:r>
            <a:r>
              <a:rPr kumimoji="0" lang="ru-RU" altLang="ja-JP" sz="20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 (Acts 1:8 </a:t>
            </a:r>
            <a:r>
              <a:rPr kumimoji="0" lang="en-US" altLang="ja-JP" sz="1800" b="1" i="0" u="none" strike="noStrike" kern="1200" cap="none" spc="0" normalizeH="0" baseline="0" noProof="0" dirty="0">
                <a:ln>
                  <a:noFill/>
                </a:ln>
                <a:solidFill>
                  <a:srgbClr val="FFFFFF"/>
                </a:solidFill>
                <a:effectLst/>
                <a:uLnTx/>
                <a:uFillTx/>
                <a:latin typeface="Arial" charset="0"/>
                <a:ea typeface="ＭＳ Ｐゴシック" charset="0"/>
              </a:rPr>
              <a:t>NAU</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4" name="Text Box 6">
            <a:extLst>
              <a:ext uri="{FF2B5EF4-FFF2-40B4-BE49-F238E27FC236}">
                <a16:creationId xmlns:a16="http://schemas.microsoft.com/office/drawing/2014/main" id="{13DF1BAD-E5CE-5444-9E73-862BCD0F8186}"/>
              </a:ext>
            </a:extLst>
          </p:cNvPr>
          <p:cNvSpPr txBox="1">
            <a:spLocks noChangeArrowheads="1"/>
          </p:cNvSpPr>
          <p:nvPr/>
        </p:nvSpPr>
        <p:spPr bwMode="auto">
          <a:xfrm>
            <a:off x="6591300" y="5363893"/>
            <a:ext cx="16764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AAE2CA"/>
                </a:solidFill>
                <a:effectLst>
                  <a:glow rad="101600">
                    <a:srgbClr val="000000">
                      <a:alpha val="75000"/>
                    </a:srgbClr>
                  </a:glow>
                </a:effectLst>
                <a:uLnTx/>
                <a:uFillTx/>
                <a:latin typeface="Arial" pitchFamily="-112" charset="0"/>
                <a:ea typeface="ＭＳ Ｐゴシック"/>
                <a:cs typeface="+mn-cs"/>
              </a:rPr>
              <a:t>Judea</a:t>
            </a:r>
          </a:p>
        </p:txBody>
      </p:sp>
      <p:sp>
        <p:nvSpPr>
          <p:cNvPr id="15" name="Text Box 7">
            <a:extLst>
              <a:ext uri="{FF2B5EF4-FFF2-40B4-BE49-F238E27FC236}">
                <a16:creationId xmlns:a16="http://schemas.microsoft.com/office/drawing/2014/main" id="{A6E7F6B4-DE62-DB46-8E6A-0B598EC249F7}"/>
              </a:ext>
            </a:extLst>
          </p:cNvPr>
          <p:cNvSpPr txBox="1">
            <a:spLocks noChangeArrowheads="1"/>
          </p:cNvSpPr>
          <p:nvPr/>
        </p:nvSpPr>
        <p:spPr bwMode="auto">
          <a:xfrm>
            <a:off x="804862" y="2009698"/>
            <a:ext cx="2286000" cy="1087905"/>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remotest part</a:t>
            </a: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16" name="Text Box 10">
            <a:extLst>
              <a:ext uri="{FF2B5EF4-FFF2-40B4-BE49-F238E27FC236}">
                <a16:creationId xmlns:a16="http://schemas.microsoft.com/office/drawing/2014/main" id="{2370EB0D-EFFD-A145-A27E-A2E78132CB86}"/>
              </a:ext>
            </a:extLst>
          </p:cNvPr>
          <p:cNvSpPr txBox="1">
            <a:spLocks noChangeArrowheads="1"/>
          </p:cNvSpPr>
          <p:nvPr/>
        </p:nvSpPr>
        <p:spPr bwMode="auto">
          <a:xfrm>
            <a:off x="6591300" y="4525704"/>
            <a:ext cx="18288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AAE2CA"/>
                </a:solidFill>
                <a:effectLst>
                  <a:glow rad="101600">
                    <a:srgbClr val="000000">
                      <a:alpha val="75000"/>
                    </a:srgbClr>
                  </a:glow>
                </a:effectLst>
                <a:uLnTx/>
                <a:uFillTx/>
                <a:latin typeface="Arial" pitchFamily="-112" charset="0"/>
                <a:ea typeface="ＭＳ Ｐゴシック"/>
                <a:cs typeface="+mn-cs"/>
              </a:rPr>
              <a:t>Samaria</a:t>
            </a:r>
          </a:p>
        </p:txBody>
      </p:sp>
      <p:sp>
        <p:nvSpPr>
          <p:cNvPr id="17" name="Text Box 11">
            <a:extLst>
              <a:ext uri="{FF2B5EF4-FFF2-40B4-BE49-F238E27FC236}">
                <a16:creationId xmlns:a16="http://schemas.microsoft.com/office/drawing/2014/main" id="{EB052782-75C9-F141-A263-47207B4B195A}"/>
              </a:ext>
            </a:extLst>
          </p:cNvPr>
          <p:cNvSpPr txBox="1">
            <a:spLocks noChangeArrowheads="1"/>
          </p:cNvSpPr>
          <p:nvPr/>
        </p:nvSpPr>
        <p:spPr bwMode="auto">
          <a:xfrm>
            <a:off x="5810250" y="4968831"/>
            <a:ext cx="26670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8000"/>
                </a:solidFill>
                <a:effectLst>
                  <a:glow rad="101600">
                    <a:srgbClr val="000000">
                      <a:alpha val="75000"/>
                    </a:srgbClr>
                  </a:glow>
                </a:effectLst>
                <a:uLnTx/>
                <a:uFillTx/>
                <a:latin typeface="Arial" pitchFamily="-112" charset="0"/>
                <a:ea typeface="ＭＳ Ｐゴシック"/>
                <a:cs typeface="+mn-cs"/>
              </a:rPr>
              <a:t>Jerusalem</a:t>
            </a:r>
          </a:p>
        </p:txBody>
      </p:sp>
      <p:sp>
        <p:nvSpPr>
          <p:cNvPr id="2" name="Oval 1">
            <a:extLst>
              <a:ext uri="{FF2B5EF4-FFF2-40B4-BE49-F238E27FC236}">
                <a16:creationId xmlns:a16="http://schemas.microsoft.com/office/drawing/2014/main" id="{306BFEBD-0FC1-104C-86CF-F3A1CE0C74F6}"/>
              </a:ext>
            </a:extLst>
          </p:cNvPr>
          <p:cNvSpPr/>
          <p:nvPr/>
        </p:nvSpPr>
        <p:spPr bwMode="auto">
          <a:xfrm rot="1036643">
            <a:off x="3429594" y="2705476"/>
            <a:ext cx="5499767" cy="3146146"/>
          </a:xfrm>
          <a:prstGeom prst="ellipse">
            <a:avLst/>
          </a:prstGeom>
          <a:noFill/>
          <a:ln w="92075" cap="flat" cmpd="sng" algn="ctr">
            <a:gradFill>
              <a:gsLst>
                <a:gs pos="0">
                  <a:srgbClr val="FFFF00"/>
                </a:gs>
                <a:gs pos="100000">
                  <a:schemeClr val="accent1">
                    <a:lumMod val="30000"/>
                    <a:lumOff val="70000"/>
                  </a:schemeClr>
                </a:gs>
              </a:gsLst>
              <a:lin ang="5400000" scaled="1"/>
            </a:gra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30896170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
                                            <p:txEl>
                                              <p:pRg st="0" end="0"/>
                                            </p:txEl>
                                          </p:spTgt>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6">
                                            <p:txEl>
                                              <p:pRg st="0" end="0"/>
                                            </p:txEl>
                                          </p:spTgt>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utoUpdateAnimBg="0"/>
      <p:bldP spid="15" grpId="0" build="allAtOnce"/>
      <p:bldP spid="16" grpId="0" build="p" autoUpdateAnimBg="0"/>
      <p:bldP spid="17" grpId="0" build="p" autoUpdateAnimBg="0"/>
    </p:bld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481033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54181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50605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6555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71548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97647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498163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ctrTitle" idx="4294967295"/>
          </p:nvPr>
        </p:nvSpPr>
        <p:spPr>
          <a:xfrm>
            <a:off x="609600" y="990600"/>
            <a:ext cx="7772400" cy="1143000"/>
          </a:xfrm>
        </p:spPr>
        <p:txBody>
          <a:bodyPr/>
          <a:lstStyle/>
          <a:p>
            <a:pPr eaLnBrk="1" hangingPunct="1"/>
            <a:r>
              <a:rPr lang="ja-JP" altLang="en-US" b="1" i="1">
                <a:solidFill>
                  <a:schemeClr val="bg1"/>
                </a:solidFill>
                <a:latin typeface="Arial" charset="0"/>
                <a:ea typeface="ＭＳ Ｐゴシック" charset="0"/>
                <a:cs typeface="ＭＳ Ｐゴシック" charset="0"/>
              </a:rPr>
              <a:t>“</a:t>
            </a:r>
            <a:r>
              <a:rPr lang="en-US" altLang="ja-JP" b="1" i="1" dirty="0">
                <a:solidFill>
                  <a:schemeClr val="bg1"/>
                </a:solidFill>
                <a:latin typeface="Arial" charset="0"/>
                <a:ea typeface="ＭＳ Ｐゴシック" charset="0"/>
                <a:cs typeface="ＭＳ Ｐゴシック" charset="0"/>
              </a:rPr>
              <a:t>The Gospel of John</a:t>
            </a:r>
            <a:r>
              <a:rPr lang="ja-JP" altLang="en-US" b="1" i="1">
                <a:solidFill>
                  <a:schemeClr val="bg1"/>
                </a:solidFill>
                <a:latin typeface="Arial" charset="0"/>
                <a:ea typeface="ＭＳ Ｐゴシック" charset="0"/>
                <a:cs typeface="ＭＳ Ｐゴシック" charset="0"/>
              </a:rPr>
              <a:t>”</a:t>
            </a:r>
            <a:r>
              <a:rPr lang="en-US" altLang="ja-JP" b="1" i="1" baseline="30000" dirty="0">
                <a:solidFill>
                  <a:schemeClr val="bg1"/>
                </a:solidFill>
                <a:latin typeface="Arial" charset="0"/>
                <a:ea typeface="ＭＳ Ｐゴシック" charset="0"/>
                <a:cs typeface="ＭＳ Ｐゴシック" charset="0"/>
              </a:rPr>
              <a:t> ®</a:t>
            </a:r>
            <a:r>
              <a:rPr lang="en-US" altLang="ja-JP" b="1" i="1" dirty="0">
                <a:solidFill>
                  <a:schemeClr val="bg1"/>
                </a:solidFill>
                <a:latin typeface="Arial" charset="0"/>
                <a:ea typeface="ＭＳ Ｐゴシック" charset="0"/>
                <a:cs typeface="ＭＳ Ｐゴシック" charset="0"/>
              </a:rPr>
              <a:t> </a:t>
            </a:r>
            <a:r>
              <a:rPr lang="en-US" altLang="ja-JP" sz="3600" b="1" i="1" dirty="0">
                <a:solidFill>
                  <a:schemeClr val="bg1"/>
                </a:solidFill>
                <a:latin typeface="Arial" charset="0"/>
                <a:ea typeface="ＭＳ Ｐゴシック" charset="0"/>
                <a:cs typeface="ＭＳ Ｐゴシック" charset="0"/>
              </a:rPr>
              <a:t>Movie</a:t>
            </a:r>
            <a:endParaRPr lang="en-US" sz="4800" b="1" dirty="0">
              <a:solidFill>
                <a:schemeClr val="bg1"/>
              </a:solidFill>
              <a:latin typeface="Arial" charset="0"/>
              <a:ea typeface="ＭＳ Ｐゴシック" charset="0"/>
              <a:cs typeface="ＭＳ Ｐゴシック" charset="0"/>
            </a:endParaRPr>
          </a:p>
        </p:txBody>
      </p:sp>
      <p:sp>
        <p:nvSpPr>
          <p:cNvPr id="207875" name="Rectangle 2"/>
          <p:cNvSpPr>
            <a:spLocks noChangeArrowheads="1"/>
          </p:cNvSpPr>
          <p:nvPr/>
        </p:nvSpPr>
        <p:spPr bwMode="auto">
          <a:xfrm>
            <a:off x="609600" y="2895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Arial" charset="0"/>
                <a:ea typeface="ＭＳ Ｐゴシック" charset="0"/>
              </a:rPr>
              <a:t>John 20:1-9</a:t>
            </a:r>
          </a:p>
        </p:txBody>
      </p:sp>
    </p:spTree>
    <p:extLst>
      <p:ext uri="{BB962C8B-B14F-4D97-AF65-F5344CB8AC3E}">
        <p14:creationId xmlns:p14="http://schemas.microsoft.com/office/powerpoint/2010/main" val="2403707815"/>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ctrTitle"/>
          </p:nvPr>
        </p:nvSpPr>
        <p:spPr>
          <a:xfrm>
            <a:off x="0" y="-65068"/>
            <a:ext cx="9144000" cy="623823"/>
          </a:xfr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43" tIns="32883" rIns="63243" bIns="32883" numCol="1" anchor="ctr" anchorCtr="0" compatLnSpc="1">
            <a:prstTxWarp prst="textNoShape">
              <a:avLst/>
            </a:prstTxWarp>
          </a:bodyPr>
          <a:lstStyle/>
          <a:p>
            <a:pPr defTabSz="321263"/>
            <a:r>
              <a:rPr lang="en-US" sz="3200" b="1">
                <a:ea typeface="ＭＳ Ｐゴシック"/>
                <a:cs typeface="DejaVu Sans"/>
              </a:rPr>
              <a:t>Used with permission</a:t>
            </a:r>
          </a:p>
        </p:txBody>
      </p:sp>
    </p:spTree>
    <p:extLst>
      <p:ext uri="{BB962C8B-B14F-4D97-AF65-F5344CB8AC3E}">
        <p14:creationId xmlns:p14="http://schemas.microsoft.com/office/powerpoint/2010/main" val="296586236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162820" name="Text Box 5"/>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Arial" charset="0"/>
                <a:ea typeface="ＭＳ Ｐゴシック" charset="0"/>
                <a:cs typeface="Arial" charset="0"/>
              </a:rPr>
              <a:t>656</a:t>
            </a:r>
            <a:endParaRPr kumimoji="0" lang="en-US" sz="2400" b="0" i="0" u="none" strike="noStrike" kern="1200" cap="none" spc="0" normalizeH="0" baseline="0" noProof="0">
              <a:ln>
                <a:noFill/>
              </a:ln>
              <a:solidFill>
                <a:srgbClr val="000066"/>
              </a:solidFill>
              <a:effectLst/>
              <a:uLnTx/>
              <a:uFillTx/>
              <a:latin typeface="Arial" charset="0"/>
              <a:ea typeface="ＭＳ Ｐゴシック" charset="0"/>
              <a:cs typeface="Arial"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162846"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2847"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grpSp>
        <p:nvGrpSpPr>
          <p:cNvPr id="3" name="Group 18"/>
          <p:cNvGrpSpPr>
            <a:grpSpLocks/>
          </p:cNvGrpSpPr>
          <p:nvPr/>
        </p:nvGrpSpPr>
        <p:grpSpPr bwMode="auto">
          <a:xfrm>
            <a:off x="76200" y="4038600"/>
            <a:ext cx="4846638" cy="838200"/>
            <a:chOff x="48" y="2544"/>
            <a:chExt cx="3053"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62845" name="Text Box 20"/>
            <p:cNvSpPr txBox="1">
              <a:spLocks noChangeArrowheads="1"/>
            </p:cNvSpPr>
            <p:nvPr/>
          </p:nvSpPr>
          <p:spPr bwMode="auto">
            <a:xfrm>
              <a:off x="576" y="2693"/>
              <a:ext cx="252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Ezek. 8:4; 9:3; 10:4; 10:18-19; 11:23</a:t>
              </a:r>
            </a:p>
          </p:txBody>
        </p:sp>
      </p:grpSp>
      <p:grpSp>
        <p:nvGrpSpPr>
          <p:cNvPr id="4" name="Group 21"/>
          <p:cNvGrpSpPr>
            <a:grpSpLocks/>
          </p:cNvGrpSpPr>
          <p:nvPr/>
        </p:nvGrpSpPr>
        <p:grpSpPr bwMode="auto">
          <a:xfrm>
            <a:off x="76200" y="4953000"/>
            <a:ext cx="4084638" cy="838200"/>
            <a:chOff x="48" y="3120"/>
            <a:chExt cx="2573"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62843" name="Text Box 23"/>
            <p:cNvSpPr txBox="1">
              <a:spLocks noChangeArrowheads="1"/>
            </p:cNvSpPr>
            <p:nvPr/>
          </p:nvSpPr>
          <p:spPr bwMode="auto">
            <a:xfrm>
              <a:off x="576" y="3268"/>
              <a:ext cx="204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Luke 19:37; 24:50; Acts 1:10</a:t>
              </a:r>
            </a:p>
          </p:txBody>
        </p:sp>
      </p:grpSp>
      <p:grpSp>
        <p:nvGrpSpPr>
          <p:cNvPr id="5" name="Group 24"/>
          <p:cNvGrpSpPr>
            <a:grpSpLocks/>
          </p:cNvGrpSpPr>
          <p:nvPr/>
        </p:nvGrpSpPr>
        <p:grpSpPr bwMode="auto">
          <a:xfrm>
            <a:off x="76200" y="5867400"/>
            <a:ext cx="4745038" cy="838200"/>
            <a:chOff x="48" y="3696"/>
            <a:chExt cx="2989"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62841" name="Text Box 26"/>
            <p:cNvSpPr txBox="1">
              <a:spLocks noChangeArrowheads="1"/>
            </p:cNvSpPr>
            <p:nvPr/>
          </p:nvSpPr>
          <p:spPr bwMode="auto">
            <a:xfrm>
              <a:off x="576" y="3844"/>
              <a:ext cx="246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Acts 1:11; Zech. 14:4; Ezek. 43:1-5</a:t>
              </a: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en-US" sz="2400" dirty="0">
                <a:solidFill>
                  <a:srgbClr val="FFFFFF"/>
                </a:solidFill>
                <a:latin typeface="Arial" charset="0"/>
                <a:ea typeface="ＭＳ Ｐゴシック" charset="0"/>
                <a:cs typeface="ＭＳ Ｐゴシック" charset="0"/>
              </a:rPr>
              <a:t>The Spirit Leaves &amp; Returns</a:t>
            </a:r>
          </a:p>
        </p:txBody>
      </p:sp>
      <p:sp>
        <p:nvSpPr>
          <p:cNvPr id="33" name="Rectangle 1056">
            <a:extLst>
              <a:ext uri="{FF2B5EF4-FFF2-40B4-BE49-F238E27FC236}">
                <a16:creationId xmlns:a16="http://schemas.microsoft.com/office/drawing/2014/main" id="{18DF763D-2D51-E794-45EC-33C87C2B5D25}"/>
              </a:ext>
            </a:extLst>
          </p:cNvPr>
          <p:cNvSpPr txBox="1">
            <a:spLocks noChangeArrowheads="1"/>
          </p:cNvSpPr>
          <p:nvPr/>
        </p:nvSpPr>
        <p:spPr>
          <a:xfrm>
            <a:off x="72009" y="116632"/>
            <a:ext cx="2267744"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l" defTabSz="913370" rtl="0" eaLnBrk="1" fontAlgn="auto" latinLnBrk="0" hangingPunct="1">
              <a:lnSpc>
                <a:spcPct val="100000"/>
              </a:lnSpc>
              <a:spcBef>
                <a:spcPct val="0"/>
              </a:spcBef>
              <a:spcAft>
                <a:spcPts val="0"/>
              </a:spcAft>
              <a:buClrTx/>
              <a:buSzTx/>
              <a:buFontTx/>
              <a:buNone/>
              <a:tabLst/>
              <a:defRPr/>
            </a:pPr>
            <a:r>
              <a:rPr kumimoji="0" lang="en-US" altLang="zh-CN" sz="5000" b="1" i="0" u="none" strike="noStrike" kern="1200" cap="none" spc="0" normalizeH="0" baseline="0" noProof="0" dirty="0">
                <a:ln>
                  <a:noFill/>
                </a:ln>
                <a:solidFill>
                  <a:srgbClr val="04617B"/>
                </a:solidFill>
                <a:effectLst/>
                <a:uLnTx/>
                <a:uFillTx/>
                <a:latin typeface="Calibri"/>
                <a:ea typeface="隶书"/>
                <a:cs typeface="+mj-cs"/>
              </a:rPr>
              <a:t>Mt. of Olives</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5736" y="152400"/>
            <a:ext cx="1355725" cy="182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1395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descr="Ascension"/>
          <p:cNvPicPr>
            <a:picLocks noChangeAspect="1" noChangeArrowheads="1"/>
          </p:cNvPicPr>
          <p:nvPr/>
        </p:nvPicPr>
        <p:blipFill>
          <a:blip r:embed="rId3">
            <a:extLst>
              <a:ext uri="{28A0092B-C50C-407E-A947-70E740481C1C}">
                <a14:useLocalDpi xmlns:a14="http://schemas.microsoft.com/office/drawing/2010/main" val="0"/>
              </a:ext>
            </a:extLst>
          </a:blip>
          <a:srcRect t="40099" b="4323"/>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5651" name="Rectangle 3"/>
          <p:cNvSpPr>
            <a:spLocks noGrp="1" noChangeArrowheads="1"/>
          </p:cNvSpPr>
          <p:nvPr>
            <p:ph type="title"/>
          </p:nvPr>
        </p:nvSpPr>
        <p:spPr/>
        <p:txBody>
          <a:bodyPr/>
          <a:lstStyle/>
          <a:p>
            <a:pPr eaLnBrk="1" hangingPunct="1"/>
            <a:r>
              <a:rPr lang="en-US" sz="4800" dirty="0">
                <a:solidFill>
                  <a:srgbClr val="000099"/>
                </a:solidFill>
                <a:latin typeface="Tahoma" charset="0"/>
                <a:ea typeface="ＭＳ Ｐゴシック" charset="0"/>
              </a:rPr>
              <a:t>Jesus ascended to the Father</a:t>
            </a:r>
            <a:endParaRPr lang="en-US" sz="4800" dirty="0">
              <a:latin typeface="Tahoma" charset="0"/>
              <a:ea typeface="ＭＳ Ｐゴシック" charset="0"/>
            </a:endParaRPr>
          </a:p>
        </p:txBody>
      </p:sp>
      <p:sp>
        <p:nvSpPr>
          <p:cNvPr id="155652" name="Rectangle 4"/>
          <p:cNvSpPr>
            <a:spLocks noGrp="1" noChangeArrowheads="1"/>
          </p:cNvSpPr>
          <p:nvPr>
            <p:ph type="body" idx="1"/>
          </p:nvPr>
        </p:nvSpPr>
        <p:spPr>
          <a:xfrm>
            <a:off x="457200" y="1600200"/>
            <a:ext cx="8229600" cy="838200"/>
          </a:xfrm>
          <a:solidFill>
            <a:srgbClr val="000099"/>
          </a:solidFill>
        </p:spPr>
        <p:txBody>
          <a:bodyPr/>
          <a:lstStyle/>
          <a:p>
            <a:pPr algn="ctr" eaLnBrk="1" hangingPunct="1"/>
            <a:r>
              <a:rPr lang="en-US" sz="4000" dirty="0">
                <a:latin typeface="Tahoma" charset="0"/>
                <a:ea typeface="ＭＳ Ｐゴシック" charset="0"/>
              </a:rPr>
              <a:t>This means he is alive now!</a:t>
            </a:r>
          </a:p>
        </p:txBody>
      </p:sp>
    </p:spTree>
    <p:extLst>
      <p:ext uri="{BB962C8B-B14F-4D97-AF65-F5344CB8AC3E}">
        <p14:creationId xmlns:p14="http://schemas.microsoft.com/office/powerpoint/2010/main" val="3264247478"/>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F0B6A3-43EB-445C-AD78-A9B0027416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P. The Parables of Christ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Passages</a:t>
            </a:r>
            <a:endPar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Summary</a:t>
            </a:r>
          </a:p>
        </p:txBody>
      </p:sp>
    </p:spTree>
    <p:extLst>
      <p:ext uri="{BB962C8B-B14F-4D97-AF65-F5344CB8AC3E}">
        <p14:creationId xmlns:p14="http://schemas.microsoft.com/office/powerpoint/2010/main" val="121500924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5845" name="Picture 5" descr="NTMSO001">
            <a:extLst>
              <a:ext uri="{FF2B5EF4-FFF2-40B4-BE49-F238E27FC236}">
                <a16:creationId xmlns:a16="http://schemas.microsoft.com/office/drawing/2014/main" id="{E527B402-CE62-4BF6-9252-F5B7FCDE0F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600200"/>
            <a:ext cx="5638800" cy="3962400"/>
          </a:xfrm>
          <a:prstGeom prst="rect">
            <a:avLst/>
          </a:prstGeom>
          <a:noFill/>
          <a:extLst>
            <a:ext uri="{909E8E84-426E-40DD-AFC4-6F175D3DCCD1}">
              <a14:hiddenFill xmlns:a14="http://schemas.microsoft.com/office/drawing/2010/main">
                <a:solidFill>
                  <a:srgbClr val="FFFFFF"/>
                </a:solidFill>
              </a14:hiddenFill>
            </a:ext>
          </a:extLst>
        </p:spPr>
      </p:pic>
      <p:sp>
        <p:nvSpPr>
          <p:cNvPr id="35846" name="Rectangle 6">
            <a:extLst>
              <a:ext uri="{FF2B5EF4-FFF2-40B4-BE49-F238E27FC236}">
                <a16:creationId xmlns:a16="http://schemas.microsoft.com/office/drawing/2014/main" id="{4FABF199-A82E-4C19-B124-21DA12F4A5ED}"/>
              </a:ext>
            </a:extLst>
          </p:cNvPr>
          <p:cNvSpPr>
            <a:spLocks noGrp="1" noChangeArrowheads="1"/>
          </p:cNvSpPr>
          <p:nvPr>
            <p:ph type="title"/>
          </p:nvPr>
        </p:nvSpPr>
        <p:spPr>
          <a:xfrm>
            <a:off x="685800" y="838200"/>
            <a:ext cx="7772400" cy="762000"/>
          </a:xfrm>
        </p:spPr>
        <p:txBody>
          <a:bodyPr/>
          <a:lstStyle/>
          <a:p>
            <a:r>
              <a:rPr lang="en-US" altLang="en-US" b="1">
                <a:solidFill>
                  <a:srgbClr val="FF0000"/>
                </a:solidFill>
                <a:latin typeface="Bodoni MT Black" panose="02070A03080606020203" pitchFamily="18" charset="0"/>
              </a:rPr>
              <a:t>GALILEAN MINISTRY</a:t>
            </a:r>
          </a:p>
        </p:txBody>
      </p:sp>
      <p:sp>
        <p:nvSpPr>
          <p:cNvPr id="35847" name="WordArt 7">
            <a:extLst>
              <a:ext uri="{FF2B5EF4-FFF2-40B4-BE49-F238E27FC236}">
                <a16:creationId xmlns:a16="http://schemas.microsoft.com/office/drawing/2014/main" id="{D9E732F1-36B2-40FC-9788-F20D9D2845C7}"/>
              </a:ext>
            </a:extLst>
          </p:cNvPr>
          <p:cNvSpPr>
            <a:spLocks noChangeArrowheads="1" noChangeShapeType="1" noTextEdit="1"/>
          </p:cNvSpPr>
          <p:nvPr/>
        </p:nvSpPr>
        <p:spPr bwMode="auto">
          <a:xfrm>
            <a:off x="2667000" y="152400"/>
            <a:ext cx="36576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JESUS'</a:t>
            </a:r>
          </a:p>
        </p:txBody>
      </p:sp>
      <p:sp>
        <p:nvSpPr>
          <p:cNvPr id="35848" name="WordArt 8">
            <a:extLst>
              <a:ext uri="{FF2B5EF4-FFF2-40B4-BE49-F238E27FC236}">
                <a16:creationId xmlns:a16="http://schemas.microsoft.com/office/drawing/2014/main" id="{CAEB4156-2E21-40CB-BF84-AFFEB43B944A}"/>
              </a:ext>
            </a:extLst>
          </p:cNvPr>
          <p:cNvSpPr>
            <a:spLocks noChangeArrowheads="1" noChangeShapeType="1" noTextEdit="1"/>
          </p:cNvSpPr>
          <p:nvPr/>
        </p:nvSpPr>
        <p:spPr bwMode="auto">
          <a:xfrm>
            <a:off x="1600200" y="5638800"/>
            <a:ext cx="6172200" cy="952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InflateTop">
              <a:avLst>
                <a:gd name="adj" fmla="val 3191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a:noFill/>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uLnTx/>
                <a:uFillTx/>
                <a:latin typeface="Impact" panose="020B0806030902050204" pitchFamily="34" charset="0"/>
                <a:ea typeface="+mn-ea"/>
                <a:cs typeface="+mn-cs"/>
              </a:rPr>
              <a:t>LATER STAGES</a:t>
            </a:r>
          </a:p>
        </p:txBody>
      </p:sp>
    </p:spTree>
    <p:extLst>
      <p:ext uri="{BB962C8B-B14F-4D97-AF65-F5344CB8AC3E}">
        <p14:creationId xmlns:p14="http://schemas.microsoft.com/office/powerpoint/2010/main" val="2219675884"/>
      </p:ext>
    </p:extLst>
  </p:cSld>
  <p:clrMapOvr>
    <a:masterClrMapping/>
  </p:clrMapOvr>
  <p:transition spd="med">
    <p:pull dir="d"/>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B5018265-BA88-4078-BC40-6B3FCE832532}"/>
              </a:ext>
            </a:extLst>
          </p:cNvPr>
          <p:cNvSpPr>
            <a:spLocks noChangeArrowheads="1"/>
          </p:cNvSpPr>
          <p:nvPr/>
        </p:nvSpPr>
        <p:spPr bwMode="auto">
          <a:xfrm>
            <a:off x="2171700" y="-638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5540" name="Rectangle 4">
            <a:extLst>
              <a:ext uri="{FF2B5EF4-FFF2-40B4-BE49-F238E27FC236}">
                <a16:creationId xmlns:a16="http://schemas.microsoft.com/office/drawing/2014/main" id="{6AB427A1-801A-467B-8D79-217D5A5C5E8D}"/>
              </a:ext>
            </a:extLst>
          </p:cNvPr>
          <p:cNvSpPr>
            <a:spLocks noChangeArrowheads="1"/>
          </p:cNvSpPr>
          <p:nvPr/>
        </p:nvSpPr>
        <p:spPr bwMode="auto">
          <a:xfrm>
            <a:off x="2000250" y="1343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5542" name="Text Box 6">
            <a:extLst>
              <a:ext uri="{FF2B5EF4-FFF2-40B4-BE49-F238E27FC236}">
                <a16:creationId xmlns:a16="http://schemas.microsoft.com/office/drawing/2014/main" id="{CE618733-F5D7-4E4F-9936-933686E58DE5}"/>
              </a:ext>
            </a:extLst>
          </p:cNvPr>
          <p:cNvSpPr txBox="1">
            <a:spLocks noChangeArrowheads="1"/>
          </p:cNvSpPr>
          <p:nvPr/>
        </p:nvSpPr>
        <p:spPr bwMode="auto">
          <a:xfrm>
            <a:off x="990600" y="381000"/>
            <a:ext cx="6945313" cy="579438"/>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Jesus’ Galilean Ministry- Later Stages</a:t>
            </a:r>
            <a:r>
              <a:rPr kumimoji="0" lang="en-US" altLang="zh-CN" sz="32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 </a:t>
            </a:r>
            <a:endPar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pic>
        <p:nvPicPr>
          <p:cNvPr id="65543" name="Picture 7" descr="galilee1">
            <a:extLst>
              <a:ext uri="{FF2B5EF4-FFF2-40B4-BE49-F238E27FC236}">
                <a16:creationId xmlns:a16="http://schemas.microsoft.com/office/drawing/2014/main" id="{C71D04AA-5FA5-4AF1-9CCD-575568EE28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00"/>
            <a:ext cx="5181600" cy="4130675"/>
          </a:xfrm>
          <a:prstGeom prst="rect">
            <a:avLst/>
          </a:prstGeom>
          <a:noFill/>
          <a:extLst>
            <a:ext uri="{909E8E84-426E-40DD-AFC4-6F175D3DCCD1}">
              <a14:hiddenFill xmlns:a14="http://schemas.microsoft.com/office/drawing/2010/main">
                <a:solidFill>
                  <a:srgbClr val="FFFFFF"/>
                </a:solidFill>
              </a14:hiddenFill>
            </a:ext>
          </a:extLst>
        </p:spPr>
      </p:pic>
      <p:sp>
        <p:nvSpPr>
          <p:cNvPr id="65544" name="Text Box 8">
            <a:extLst>
              <a:ext uri="{FF2B5EF4-FFF2-40B4-BE49-F238E27FC236}">
                <a16:creationId xmlns:a16="http://schemas.microsoft.com/office/drawing/2014/main" id="{C7DF2267-3E4E-4866-83B8-27839EFF962D}"/>
              </a:ext>
            </a:extLst>
          </p:cNvPr>
          <p:cNvSpPr txBox="1">
            <a:spLocks noChangeArrowheads="1"/>
          </p:cNvSpPr>
          <p:nvPr/>
        </p:nvSpPr>
        <p:spPr bwMode="auto">
          <a:xfrm>
            <a:off x="5834063" y="3138488"/>
            <a:ext cx="2547937" cy="547687"/>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Miracles</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65547" name="Text Box 11">
            <a:extLst>
              <a:ext uri="{FF2B5EF4-FFF2-40B4-BE49-F238E27FC236}">
                <a16:creationId xmlns:a16="http://schemas.microsoft.com/office/drawing/2014/main" id="{A5C897AE-E7EE-4AD9-9DE7-208840F149AE}"/>
              </a:ext>
            </a:extLst>
          </p:cNvPr>
          <p:cNvSpPr txBox="1">
            <a:spLocks noChangeArrowheads="1"/>
          </p:cNvSpPr>
          <p:nvPr/>
        </p:nvSpPr>
        <p:spPr bwMode="auto">
          <a:xfrm>
            <a:off x="5834063" y="2057400"/>
            <a:ext cx="2547937" cy="547688"/>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Parables</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65548" name="Text Box 12">
            <a:extLst>
              <a:ext uri="{FF2B5EF4-FFF2-40B4-BE49-F238E27FC236}">
                <a16:creationId xmlns:a16="http://schemas.microsoft.com/office/drawing/2014/main" id="{CB364B50-0CC2-462E-A7CA-404E7455C4B6}"/>
              </a:ext>
            </a:extLst>
          </p:cNvPr>
          <p:cNvSpPr txBox="1">
            <a:spLocks noChangeArrowheads="1"/>
          </p:cNvSpPr>
          <p:nvPr/>
        </p:nvSpPr>
        <p:spPr bwMode="auto">
          <a:xfrm>
            <a:off x="5834063" y="4205288"/>
            <a:ext cx="2547937" cy="547687"/>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Withdrawal</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65551" name="Rectangle 15">
            <a:extLst>
              <a:ext uri="{FF2B5EF4-FFF2-40B4-BE49-F238E27FC236}">
                <a16:creationId xmlns:a16="http://schemas.microsoft.com/office/drawing/2014/main" id="{5CE4F175-DEE1-40C9-8896-E43F54D9379B}"/>
              </a:ext>
            </a:extLst>
          </p:cNvPr>
          <p:cNvSpPr>
            <a:spLocks noGrp="1" noChangeArrowheads="1"/>
          </p:cNvSpPr>
          <p:nvPr>
            <p:ph type="title" idx="4294967295"/>
          </p:nvPr>
        </p:nvSpPr>
        <p:spPr>
          <a:xfrm>
            <a:off x="7315200" y="6297613"/>
            <a:ext cx="2057400" cy="560387"/>
          </a:xfrm>
        </p:spPr>
        <p:txBody>
          <a:bodyPr/>
          <a:lstStyle/>
          <a:p>
            <a:pPr algn="r"/>
            <a:r>
              <a:rPr lang="en-US" altLang="en-US" sz="2000" b="1" dirty="0">
                <a:solidFill>
                  <a:srgbClr val="FFFF00"/>
                </a:solidFill>
                <a:effectLst/>
                <a:latin typeface="Times New Roman" panose="02020603050405020304" pitchFamily="18" charset="0"/>
              </a:rPr>
              <a:t>Introduction</a:t>
            </a:r>
          </a:p>
        </p:txBody>
      </p:sp>
    </p:spTree>
    <p:extLst>
      <p:ext uri="{BB962C8B-B14F-4D97-AF65-F5344CB8AC3E}">
        <p14:creationId xmlns:p14="http://schemas.microsoft.com/office/powerpoint/2010/main" val="3323090107"/>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547"/>
                                        </p:tgtEl>
                                        <p:attrNameLst>
                                          <p:attrName>style.visibility</p:attrName>
                                        </p:attrNameLst>
                                      </p:cBhvr>
                                      <p:to>
                                        <p:strVal val="visible"/>
                                      </p:to>
                                    </p:set>
                                    <p:anim calcmode="lin" valueType="num">
                                      <p:cBhvr additive="base">
                                        <p:cTn id="7" dur="500" fill="hold"/>
                                        <p:tgtEl>
                                          <p:spTgt spid="65547"/>
                                        </p:tgtEl>
                                        <p:attrNameLst>
                                          <p:attrName>ppt_x</p:attrName>
                                        </p:attrNameLst>
                                      </p:cBhvr>
                                      <p:tavLst>
                                        <p:tav tm="0">
                                          <p:val>
                                            <p:strVal val="0-#ppt_w/2"/>
                                          </p:val>
                                        </p:tav>
                                        <p:tav tm="100000">
                                          <p:val>
                                            <p:strVal val="#ppt_x"/>
                                          </p:val>
                                        </p:tav>
                                      </p:tavLst>
                                    </p:anim>
                                    <p:anim calcmode="lin" valueType="num">
                                      <p:cBhvr additive="base">
                                        <p:cTn id="8" dur="500" fill="hold"/>
                                        <p:tgtEl>
                                          <p:spTgt spid="6554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5544"/>
                                        </p:tgtEl>
                                        <p:attrNameLst>
                                          <p:attrName>style.visibility</p:attrName>
                                        </p:attrNameLst>
                                      </p:cBhvr>
                                      <p:to>
                                        <p:strVal val="visible"/>
                                      </p:to>
                                    </p:set>
                                    <p:anim calcmode="lin" valueType="num">
                                      <p:cBhvr additive="base">
                                        <p:cTn id="12" dur="500" fill="hold"/>
                                        <p:tgtEl>
                                          <p:spTgt spid="65544"/>
                                        </p:tgtEl>
                                        <p:attrNameLst>
                                          <p:attrName>ppt_x</p:attrName>
                                        </p:attrNameLst>
                                      </p:cBhvr>
                                      <p:tavLst>
                                        <p:tav tm="0">
                                          <p:val>
                                            <p:strVal val="0-#ppt_w/2"/>
                                          </p:val>
                                        </p:tav>
                                        <p:tav tm="100000">
                                          <p:val>
                                            <p:strVal val="#ppt_x"/>
                                          </p:val>
                                        </p:tav>
                                      </p:tavLst>
                                    </p:anim>
                                    <p:anim calcmode="lin" valueType="num">
                                      <p:cBhvr additive="base">
                                        <p:cTn id="13" dur="500" fill="hold"/>
                                        <p:tgtEl>
                                          <p:spTgt spid="6554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65548"/>
                                        </p:tgtEl>
                                        <p:attrNameLst>
                                          <p:attrName>style.visibility</p:attrName>
                                        </p:attrNameLst>
                                      </p:cBhvr>
                                      <p:to>
                                        <p:strVal val="visible"/>
                                      </p:to>
                                    </p:set>
                                    <p:anim calcmode="lin" valueType="num">
                                      <p:cBhvr additive="base">
                                        <p:cTn id="17" dur="500" fill="hold"/>
                                        <p:tgtEl>
                                          <p:spTgt spid="65548"/>
                                        </p:tgtEl>
                                        <p:attrNameLst>
                                          <p:attrName>ppt_x</p:attrName>
                                        </p:attrNameLst>
                                      </p:cBhvr>
                                      <p:tavLst>
                                        <p:tav tm="0">
                                          <p:val>
                                            <p:strVal val="0-#ppt_w/2"/>
                                          </p:val>
                                        </p:tav>
                                        <p:tav tm="100000">
                                          <p:val>
                                            <p:strVal val="#ppt_x"/>
                                          </p:val>
                                        </p:tav>
                                      </p:tavLst>
                                    </p:anim>
                                    <p:anim calcmode="lin" valueType="num">
                                      <p:cBhvr additive="base">
                                        <p:cTn id="18" dur="500" fill="hold"/>
                                        <p:tgtEl>
                                          <p:spTgt spid="655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4" grpId="0" animBg="1" autoUpdateAnimBg="0"/>
      <p:bldP spid="65547" grpId="0" animBg="1" autoUpdateAnimBg="0"/>
      <p:bldP spid="65548" grpId="0" animBg="1" autoUpdateAnimBg="0"/>
    </p:bldLst>
  </p:timing>
</p:sld>
</file>

<file path=ppt/slides/slide22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7599" name="Text Box 15">
            <a:extLst>
              <a:ext uri="{FF2B5EF4-FFF2-40B4-BE49-F238E27FC236}">
                <a16:creationId xmlns:a16="http://schemas.microsoft.com/office/drawing/2014/main" id="{1A1A065E-8906-4BC0-A762-D36A878175BC}"/>
              </a:ext>
            </a:extLst>
          </p:cNvPr>
          <p:cNvSpPr txBox="1">
            <a:spLocks noChangeArrowheads="1"/>
          </p:cNvSpPr>
          <p:nvPr/>
        </p:nvSpPr>
        <p:spPr bwMode="auto">
          <a:xfrm>
            <a:off x="6477000" y="152400"/>
            <a:ext cx="2547938" cy="547688"/>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Parables</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67601" name="Rectangle 17">
            <a:extLst>
              <a:ext uri="{FF2B5EF4-FFF2-40B4-BE49-F238E27FC236}">
                <a16:creationId xmlns:a16="http://schemas.microsoft.com/office/drawing/2014/main" id="{24BFB63A-E63E-4B37-9A9F-CD527595D3BE}"/>
              </a:ext>
            </a:extLst>
          </p:cNvPr>
          <p:cNvSpPr>
            <a:spLocks noChangeArrowheads="1"/>
          </p:cNvSpPr>
          <p:nvPr/>
        </p:nvSpPr>
        <p:spPr bwMode="auto">
          <a:xfrm>
            <a:off x="228600" y="904875"/>
            <a:ext cx="8534400" cy="1460500"/>
          </a:xfrm>
          <a:prstGeom prst="rect">
            <a:avLst/>
          </a:prstGeom>
          <a:solidFill>
            <a:schemeClr val="accent1">
              <a:alpha val="67999"/>
            </a:scheme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Parable is:</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 brief metaphorical narrative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 narrative of imagined events used to illustrate a  </a:t>
            </a:r>
            <a:b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moral or spiritual lesson (Oxford Dictionary)</a:t>
            </a:r>
          </a:p>
        </p:txBody>
      </p:sp>
      <p:sp>
        <p:nvSpPr>
          <p:cNvPr id="67603" name="Rectangle 19">
            <a:extLst>
              <a:ext uri="{FF2B5EF4-FFF2-40B4-BE49-F238E27FC236}">
                <a16:creationId xmlns:a16="http://schemas.microsoft.com/office/drawing/2014/main" id="{AAF8DB66-8B1A-432A-85E0-38890AD56AD2}"/>
              </a:ext>
            </a:extLst>
          </p:cNvPr>
          <p:cNvSpPr>
            <a:spLocks noChangeArrowheads="1"/>
          </p:cNvSpPr>
          <p:nvPr/>
        </p:nvSpPr>
        <p:spPr bwMode="auto">
          <a:xfrm>
            <a:off x="3886200" y="2895600"/>
            <a:ext cx="3749675" cy="1720850"/>
          </a:xfrm>
          <a:prstGeom prst="rect">
            <a:avLst/>
          </a:prstGeom>
          <a:solidFill>
            <a:schemeClr val="bg2">
              <a:alpha val="47000"/>
            </a:scheme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00"/>
                </a:solidFill>
                <a:effectLst/>
                <a:uLnTx/>
                <a:uFillTx/>
                <a:latin typeface="Impact" panose="020B0806030902050204" pitchFamily="34" charset="0"/>
                <a:ea typeface="+mn-ea"/>
                <a:cs typeface="+mn-cs"/>
              </a:rPr>
              <a:t>GREEK</a:t>
            </a:r>
            <a:br>
              <a:rPr kumimoji="0" lang="en-US" alt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br>
            <a:r>
              <a:rPr kumimoji="0" lang="en-US" alt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“parabole” comes from two words that mean “to throw along side</a:t>
            </a:r>
            <a:r>
              <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 </a:t>
            </a:r>
          </a:p>
        </p:txBody>
      </p:sp>
      <p:pic>
        <p:nvPicPr>
          <p:cNvPr id="67604" name="Picture 20" descr="NYJCY002">
            <a:extLst>
              <a:ext uri="{FF2B5EF4-FFF2-40B4-BE49-F238E27FC236}">
                <a16:creationId xmlns:a16="http://schemas.microsoft.com/office/drawing/2014/main" id="{B01233D1-AD4C-4C1D-A555-95D3852E82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2338" y="4114800"/>
            <a:ext cx="1338262" cy="2438400"/>
          </a:xfrm>
          <a:prstGeom prst="rect">
            <a:avLst/>
          </a:prstGeom>
          <a:noFill/>
          <a:extLst>
            <a:ext uri="{909E8E84-426E-40DD-AFC4-6F175D3DCCD1}">
              <a14:hiddenFill xmlns:a14="http://schemas.microsoft.com/office/drawing/2010/main">
                <a:solidFill>
                  <a:srgbClr val="FFFFFF"/>
                </a:solidFill>
              </a14:hiddenFill>
            </a:ext>
          </a:extLst>
        </p:spPr>
      </p:pic>
      <p:sp>
        <p:nvSpPr>
          <p:cNvPr id="67608" name="Rectangle 24">
            <a:extLst>
              <a:ext uri="{FF2B5EF4-FFF2-40B4-BE49-F238E27FC236}">
                <a16:creationId xmlns:a16="http://schemas.microsoft.com/office/drawing/2014/main" id="{4AA76B43-A68D-4775-8951-CA727DB39350}"/>
              </a:ext>
            </a:extLst>
          </p:cNvPr>
          <p:cNvSpPr>
            <a:spLocks noGrp="1" noChangeArrowheads="1"/>
          </p:cNvSpPr>
          <p:nvPr>
            <p:ph type="title"/>
          </p:nvPr>
        </p:nvSpPr>
        <p:spPr>
          <a:xfrm>
            <a:off x="6553200" y="6430963"/>
            <a:ext cx="2590800" cy="427037"/>
          </a:xfrm>
        </p:spPr>
        <p:txBody>
          <a:bodyPr/>
          <a:lstStyle/>
          <a:p>
            <a:pPr algn="r"/>
            <a:r>
              <a:rPr lang="en-US" altLang="en-US" sz="2000" b="1" dirty="0">
                <a:solidFill>
                  <a:schemeClr val="bg1"/>
                </a:solidFill>
                <a:latin typeface="Times New Roman" panose="02020603050405020304" pitchFamily="18" charset="0"/>
              </a:rPr>
              <a:t>Intro to Parable</a:t>
            </a:r>
          </a:p>
        </p:txBody>
      </p:sp>
    </p:spTree>
    <p:extLst>
      <p:ext uri="{BB962C8B-B14F-4D97-AF65-F5344CB8AC3E}">
        <p14:creationId xmlns:p14="http://schemas.microsoft.com/office/powerpoint/2010/main" val="3753004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67599"/>
                                        </p:tgtEl>
                                        <p:attrNameLst>
                                          <p:attrName>style.visibility</p:attrName>
                                        </p:attrNameLst>
                                      </p:cBhvr>
                                      <p:to>
                                        <p:strVal val="visible"/>
                                      </p:to>
                                    </p:set>
                                    <p:anim calcmode="lin" valueType="num">
                                      <p:cBhvr additive="base">
                                        <p:cTn id="7" dur="500" fill="hold"/>
                                        <p:tgtEl>
                                          <p:spTgt spid="67599"/>
                                        </p:tgtEl>
                                        <p:attrNameLst>
                                          <p:attrName>ppt_x</p:attrName>
                                        </p:attrNameLst>
                                      </p:cBhvr>
                                      <p:tavLst>
                                        <p:tav tm="0">
                                          <p:val>
                                            <p:strVal val="0-#ppt_w/2"/>
                                          </p:val>
                                        </p:tav>
                                        <p:tav tm="100000">
                                          <p:val>
                                            <p:strVal val="#ppt_x"/>
                                          </p:val>
                                        </p:tav>
                                      </p:tavLst>
                                    </p:anim>
                                    <p:anim calcmode="lin" valueType="num">
                                      <p:cBhvr additive="base">
                                        <p:cTn id="8" dur="500" fill="hold"/>
                                        <p:tgtEl>
                                          <p:spTgt spid="6759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67601"/>
                                        </p:tgtEl>
                                        <p:attrNameLst>
                                          <p:attrName>style.visibility</p:attrName>
                                        </p:attrNameLst>
                                      </p:cBhvr>
                                      <p:to>
                                        <p:strVal val="visible"/>
                                      </p:to>
                                    </p:set>
                                    <p:anim calcmode="lin" valueType="num">
                                      <p:cBhvr>
                                        <p:cTn id="13" dur="1000" fill="hold"/>
                                        <p:tgtEl>
                                          <p:spTgt spid="67601"/>
                                        </p:tgtEl>
                                        <p:attrNameLst>
                                          <p:attrName>ppt_x</p:attrName>
                                        </p:attrNameLst>
                                      </p:cBhvr>
                                      <p:tavLst>
                                        <p:tav tm="0">
                                          <p:val>
                                            <p:strVal val="#ppt_x-.2"/>
                                          </p:val>
                                        </p:tav>
                                        <p:tav tm="100000">
                                          <p:val>
                                            <p:strVal val="#ppt_x"/>
                                          </p:val>
                                        </p:tav>
                                      </p:tavLst>
                                    </p:anim>
                                    <p:anim calcmode="lin" valueType="num">
                                      <p:cBhvr>
                                        <p:cTn id="14" dur="1000" fill="hold"/>
                                        <p:tgtEl>
                                          <p:spTgt spid="67601"/>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60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7603"/>
                                        </p:tgtEl>
                                        <p:attrNameLst>
                                          <p:attrName>style.visibility</p:attrName>
                                        </p:attrNameLst>
                                      </p:cBhvr>
                                      <p:to>
                                        <p:strVal val="visible"/>
                                      </p:to>
                                    </p:set>
                                    <p:animEffect transition="in" filter="fade">
                                      <p:cBhvr>
                                        <p:cTn id="20" dur="2000"/>
                                        <p:tgtEl>
                                          <p:spTgt spid="67603"/>
                                        </p:tgtEl>
                                      </p:cBhvr>
                                    </p:animEffect>
                                  </p:childTnLst>
                                </p:cTn>
                              </p:par>
                              <p:par>
                                <p:cTn id="21" presetID="10" presetClass="entr" presetSubtype="0" fill="hold" nodeType="withEffect">
                                  <p:stCondLst>
                                    <p:cond delay="0"/>
                                  </p:stCondLst>
                                  <p:childTnLst>
                                    <p:set>
                                      <p:cBhvr>
                                        <p:cTn id="22" dur="1" fill="hold">
                                          <p:stCondLst>
                                            <p:cond delay="0"/>
                                          </p:stCondLst>
                                        </p:cTn>
                                        <p:tgtEl>
                                          <p:spTgt spid="67604"/>
                                        </p:tgtEl>
                                        <p:attrNameLst>
                                          <p:attrName>style.visibility</p:attrName>
                                        </p:attrNameLst>
                                      </p:cBhvr>
                                      <p:to>
                                        <p:strVal val="visible"/>
                                      </p:to>
                                    </p:set>
                                    <p:animEffect transition="in" filter="fade">
                                      <p:cBhvr>
                                        <p:cTn id="23" dur="2000"/>
                                        <p:tgtEl>
                                          <p:spTgt spid="67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9" grpId="0" animBg="1" autoUpdateAnimBg="0"/>
      <p:bldP spid="67601" grpId="0" animBg="1"/>
      <p:bldP spid="67603" grpId="0" animBg="1"/>
    </p:bldLst>
  </p:timing>
</p:sld>
</file>

<file path=ppt/slides/slide2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71" name="Rectangle 11">
            <a:extLst>
              <a:ext uri="{FF2B5EF4-FFF2-40B4-BE49-F238E27FC236}">
                <a16:creationId xmlns:a16="http://schemas.microsoft.com/office/drawing/2014/main" id="{7A4E6197-D17E-40A7-A1C7-D845396ACB6B}"/>
              </a:ext>
            </a:extLst>
          </p:cNvPr>
          <p:cNvSpPr>
            <a:spLocks noChangeArrowheads="1"/>
          </p:cNvSpPr>
          <p:nvPr/>
        </p:nvSpPr>
        <p:spPr bwMode="auto">
          <a:xfrm>
            <a:off x="381000" y="955715"/>
            <a:ext cx="8552034"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Each parable makes only one main point and the details within the parables are not to be allegorized.</a:t>
            </a:r>
            <a:r>
              <a:rPr kumimoji="0" lang="en-US" alt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br>
              <a:rPr kumimoji="0" lang="en-US" alt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alt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altLang="en-US" sz="24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Adolf </a:t>
            </a:r>
            <a:r>
              <a:rPr kumimoji="0" lang="en-US" altLang="en-US" sz="2400" b="0" i="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Julicher</a:t>
            </a:r>
            <a:r>
              <a:rPr kumimoji="0" lang="en-US" altLang="en-US" sz="24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19th Century</a:t>
            </a: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66572" name="Rectangle 12">
            <a:extLst>
              <a:ext uri="{FF2B5EF4-FFF2-40B4-BE49-F238E27FC236}">
                <a16:creationId xmlns:a16="http://schemas.microsoft.com/office/drawing/2014/main" id="{F42B645D-390F-45DC-8A35-BCDE1A430D59}"/>
              </a:ext>
            </a:extLst>
          </p:cNvPr>
          <p:cNvSpPr>
            <a:spLocks noChangeArrowheads="1"/>
          </p:cNvSpPr>
          <p:nvPr/>
        </p:nvSpPr>
        <p:spPr bwMode="auto">
          <a:xfrm>
            <a:off x="401637" y="2216617"/>
            <a:ext cx="861377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A valuable working hypothesis for interpreting the parables may be to look for one main point associated with each main character or group of characters in the parables.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r>
              <a:rPr kumimoji="0" lang="en-US" altLang="en-US" sz="2400" b="0" i="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Craig L. Blomberg</a:t>
            </a: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a:t>
            </a:r>
          </a:p>
        </p:txBody>
      </p:sp>
      <p:sp>
        <p:nvSpPr>
          <p:cNvPr id="66574" name="Text Box 14">
            <a:extLst>
              <a:ext uri="{FF2B5EF4-FFF2-40B4-BE49-F238E27FC236}">
                <a16:creationId xmlns:a16="http://schemas.microsoft.com/office/drawing/2014/main" id="{CCA3C5F5-2705-4686-81AA-65328E4B0EB3}"/>
              </a:ext>
            </a:extLst>
          </p:cNvPr>
          <p:cNvSpPr txBox="1">
            <a:spLocks noChangeArrowheads="1"/>
          </p:cNvSpPr>
          <p:nvPr/>
        </p:nvSpPr>
        <p:spPr bwMode="auto">
          <a:xfrm>
            <a:off x="857250" y="6172200"/>
            <a:ext cx="7558088" cy="52322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rPr>
              <a:t>Parables are generally lifelike </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66576" name="Picture 16" descr="PierceBrosnan">
            <a:extLst>
              <a:ext uri="{FF2B5EF4-FFF2-40B4-BE49-F238E27FC236}">
                <a16:creationId xmlns:a16="http://schemas.microsoft.com/office/drawing/2014/main" id="{AA919945-C454-4C63-8E71-9E9E06BCDE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733800"/>
            <a:ext cx="2009775" cy="2362200"/>
          </a:xfrm>
          <a:prstGeom prst="rect">
            <a:avLst/>
          </a:prstGeom>
          <a:noFill/>
          <a:extLst>
            <a:ext uri="{909E8E84-426E-40DD-AFC4-6F175D3DCCD1}">
              <a14:hiddenFill xmlns:a14="http://schemas.microsoft.com/office/drawing/2010/main">
                <a:solidFill>
                  <a:srgbClr val="FFFFFF"/>
                </a:solidFill>
              </a14:hiddenFill>
            </a:ext>
          </a:extLst>
        </p:spPr>
      </p:pic>
      <p:sp>
        <p:nvSpPr>
          <p:cNvPr id="66577" name="Rectangle 17">
            <a:extLst>
              <a:ext uri="{FF2B5EF4-FFF2-40B4-BE49-F238E27FC236}">
                <a16:creationId xmlns:a16="http://schemas.microsoft.com/office/drawing/2014/main" id="{C914FE70-87FB-403E-AA0B-8781F32508E3}"/>
              </a:ext>
            </a:extLst>
          </p:cNvPr>
          <p:cNvSpPr>
            <a:spLocks noGrp="1" noChangeArrowheads="1"/>
          </p:cNvSpPr>
          <p:nvPr>
            <p:ph type="title"/>
          </p:nvPr>
        </p:nvSpPr>
        <p:spPr>
          <a:xfrm>
            <a:off x="-76200" y="49213"/>
            <a:ext cx="4800600" cy="788987"/>
          </a:xfrm>
        </p:spPr>
        <p:txBody>
          <a:bodyPr/>
          <a:lstStyle/>
          <a:p>
            <a:pPr algn="l"/>
            <a:r>
              <a:rPr lang="en-US" altLang="en-US" dirty="0">
                <a:solidFill>
                  <a:schemeClr val="tx1"/>
                </a:solidFill>
                <a:latin typeface="Arial" panose="020B0604020202020204" pitchFamily="34" charset="0"/>
                <a:cs typeface="Arial" panose="020B0604020202020204" pitchFamily="34" charset="0"/>
              </a:rPr>
              <a:t>Parables: Views</a:t>
            </a:r>
          </a:p>
        </p:txBody>
      </p:sp>
    </p:spTree>
    <p:extLst>
      <p:ext uri="{BB962C8B-B14F-4D97-AF65-F5344CB8AC3E}">
        <p14:creationId xmlns:p14="http://schemas.microsoft.com/office/powerpoint/2010/main" val="4619991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6572"/>
                                        </p:tgtEl>
                                        <p:attrNameLst>
                                          <p:attrName>style.visibility</p:attrName>
                                        </p:attrNameLst>
                                      </p:cBhvr>
                                      <p:to>
                                        <p:strVal val="visible"/>
                                      </p:to>
                                    </p:set>
                                    <p:animEffect transition="in" filter="fade">
                                      <p:cBhvr>
                                        <p:cTn id="7" dur="1000"/>
                                        <p:tgtEl>
                                          <p:spTgt spid="66572"/>
                                        </p:tgtEl>
                                      </p:cBhvr>
                                    </p:animEffect>
                                    <p:anim calcmode="lin" valueType="num">
                                      <p:cBhvr>
                                        <p:cTn id="8" dur="1000" fill="hold"/>
                                        <p:tgtEl>
                                          <p:spTgt spid="66572"/>
                                        </p:tgtEl>
                                        <p:attrNameLst>
                                          <p:attrName>ppt_x</p:attrName>
                                        </p:attrNameLst>
                                      </p:cBhvr>
                                      <p:tavLst>
                                        <p:tav tm="0">
                                          <p:val>
                                            <p:strVal val="#ppt_x"/>
                                          </p:val>
                                        </p:tav>
                                        <p:tav tm="100000">
                                          <p:val>
                                            <p:strVal val="#ppt_x"/>
                                          </p:val>
                                        </p:tav>
                                      </p:tavLst>
                                    </p:anim>
                                    <p:anim calcmode="lin" valueType="num">
                                      <p:cBhvr>
                                        <p:cTn id="9" dur="1000" fill="hold"/>
                                        <p:tgtEl>
                                          <p:spTgt spid="6657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66574"/>
                                        </p:tgtEl>
                                        <p:attrNameLst>
                                          <p:attrName>style.visibility</p:attrName>
                                        </p:attrNameLst>
                                      </p:cBhvr>
                                      <p:to>
                                        <p:strVal val="visible"/>
                                      </p:to>
                                    </p:set>
                                    <p:anim calcmode="lin" valueType="num">
                                      <p:cBhvr>
                                        <p:cTn id="14" dur="500" fill="hold"/>
                                        <p:tgtEl>
                                          <p:spTgt spid="66574"/>
                                        </p:tgtEl>
                                        <p:attrNameLst>
                                          <p:attrName>ppt_w</p:attrName>
                                        </p:attrNameLst>
                                      </p:cBhvr>
                                      <p:tavLst>
                                        <p:tav tm="0">
                                          <p:val>
                                            <p:fltVal val="0"/>
                                          </p:val>
                                        </p:tav>
                                        <p:tav tm="100000">
                                          <p:val>
                                            <p:strVal val="#ppt_w"/>
                                          </p:val>
                                        </p:tav>
                                      </p:tavLst>
                                    </p:anim>
                                    <p:anim calcmode="lin" valueType="num">
                                      <p:cBhvr>
                                        <p:cTn id="15" dur="500" fill="hold"/>
                                        <p:tgtEl>
                                          <p:spTgt spid="66574"/>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66576"/>
                                        </p:tgtEl>
                                        <p:attrNameLst>
                                          <p:attrName>style.visibility</p:attrName>
                                        </p:attrNameLst>
                                      </p:cBhvr>
                                      <p:to>
                                        <p:strVal val="visible"/>
                                      </p:to>
                                    </p:set>
                                    <p:anim calcmode="lin" valueType="num">
                                      <p:cBhvr>
                                        <p:cTn id="18" dur="500" fill="hold"/>
                                        <p:tgtEl>
                                          <p:spTgt spid="66576"/>
                                        </p:tgtEl>
                                        <p:attrNameLst>
                                          <p:attrName>ppt_w</p:attrName>
                                        </p:attrNameLst>
                                      </p:cBhvr>
                                      <p:tavLst>
                                        <p:tav tm="0">
                                          <p:val>
                                            <p:fltVal val="0"/>
                                          </p:val>
                                        </p:tav>
                                        <p:tav tm="100000">
                                          <p:val>
                                            <p:strVal val="#ppt_w"/>
                                          </p:val>
                                        </p:tav>
                                      </p:tavLst>
                                    </p:anim>
                                    <p:anim calcmode="lin" valueType="num">
                                      <p:cBhvr>
                                        <p:cTn id="19" dur="500" fill="hold"/>
                                        <p:tgtEl>
                                          <p:spTgt spid="665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2" grpId="0"/>
      <p:bldP spid="66574"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23" name="Rectangle 3">
            <a:extLst>
              <a:ext uri="{FF2B5EF4-FFF2-40B4-BE49-F238E27FC236}">
                <a16:creationId xmlns:a16="http://schemas.microsoft.com/office/drawing/2014/main" id="{3253FC17-6AB6-472D-A703-0A29547AFADA}"/>
              </a:ext>
            </a:extLst>
          </p:cNvPr>
          <p:cNvSpPr>
            <a:spLocks noGrp="1" noChangeArrowheads="1"/>
          </p:cNvSpPr>
          <p:nvPr>
            <p:ph type="ctrTitle"/>
          </p:nvPr>
        </p:nvSpPr>
        <p:spPr>
          <a:xfrm>
            <a:off x="685800" y="228600"/>
            <a:ext cx="7772400" cy="914400"/>
          </a:xfrm>
        </p:spPr>
        <p:txBody>
          <a:bodyPr anchor="ctr"/>
          <a:lstStyle/>
          <a:p>
            <a:r>
              <a:rPr lang="en-US" altLang="en-US" sz="3200" b="1" dirty="0">
                <a:solidFill>
                  <a:srgbClr val="FFFFFF"/>
                </a:solidFill>
                <a:latin typeface="Rockwell" panose="02060603020205020403" pitchFamily="18" charset="0"/>
              </a:rPr>
              <a:t>COMMON PARABLE STRUCTURES</a:t>
            </a:r>
            <a:br>
              <a:rPr lang="en-US" altLang="en-US" sz="3200" b="1" dirty="0">
                <a:solidFill>
                  <a:srgbClr val="FFFFFF"/>
                </a:solidFill>
                <a:latin typeface="Rockwell" panose="02060603020205020403" pitchFamily="18" charset="0"/>
              </a:rPr>
            </a:br>
            <a:r>
              <a:rPr lang="en-US" altLang="en-US" sz="3200" b="1" dirty="0">
                <a:solidFill>
                  <a:srgbClr val="FFFFFF"/>
                </a:solidFill>
                <a:latin typeface="Rockwell" panose="02060603020205020403" pitchFamily="18" charset="0"/>
              </a:rPr>
              <a:t> </a:t>
            </a:r>
            <a:r>
              <a:rPr lang="en-US" altLang="en-US" sz="2800" b="1" dirty="0">
                <a:solidFill>
                  <a:srgbClr val="FFFFFF"/>
                </a:solidFill>
              </a:rPr>
              <a:t>Triadic Parables</a:t>
            </a:r>
          </a:p>
        </p:txBody>
      </p:sp>
      <p:grpSp>
        <p:nvGrpSpPr>
          <p:cNvPr id="133125" name="Group 5">
            <a:extLst>
              <a:ext uri="{FF2B5EF4-FFF2-40B4-BE49-F238E27FC236}">
                <a16:creationId xmlns:a16="http://schemas.microsoft.com/office/drawing/2014/main" id="{AA64A03A-EFEC-451F-BA29-144E2781FD19}"/>
              </a:ext>
            </a:extLst>
          </p:cNvPr>
          <p:cNvGrpSpPr>
            <a:grpSpLocks/>
          </p:cNvGrpSpPr>
          <p:nvPr/>
        </p:nvGrpSpPr>
        <p:grpSpPr bwMode="auto">
          <a:xfrm>
            <a:off x="152400" y="1447800"/>
            <a:ext cx="3352800" cy="4572000"/>
            <a:chOff x="48" y="912"/>
            <a:chExt cx="2064" cy="2304"/>
          </a:xfrm>
        </p:grpSpPr>
        <p:sp>
          <p:nvSpPr>
            <p:cNvPr id="133126" name="Rectangle 6">
              <a:extLst>
                <a:ext uri="{FF2B5EF4-FFF2-40B4-BE49-F238E27FC236}">
                  <a16:creationId xmlns:a16="http://schemas.microsoft.com/office/drawing/2014/main" id="{F3C4825A-7560-4063-B3F2-727F98E9C1AA}"/>
                </a:ext>
              </a:extLst>
            </p:cNvPr>
            <p:cNvSpPr>
              <a:spLocks noChangeArrowheads="1"/>
            </p:cNvSpPr>
            <p:nvPr/>
          </p:nvSpPr>
          <p:spPr bwMode="auto">
            <a:xfrm>
              <a:off x="48" y="912"/>
              <a:ext cx="2064" cy="2304"/>
            </a:xfrm>
            <a:prstGeom prst="rect">
              <a:avLst/>
            </a:prstGeom>
            <a:solidFill>
              <a:schemeClr val="bg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33127" name="Group 7">
              <a:extLst>
                <a:ext uri="{FF2B5EF4-FFF2-40B4-BE49-F238E27FC236}">
                  <a16:creationId xmlns:a16="http://schemas.microsoft.com/office/drawing/2014/main" id="{5DB85102-C276-4147-8D70-A3443FE1F7F7}"/>
                </a:ext>
              </a:extLst>
            </p:cNvPr>
            <p:cNvGrpSpPr>
              <a:grpSpLocks/>
            </p:cNvGrpSpPr>
            <p:nvPr/>
          </p:nvGrpSpPr>
          <p:grpSpPr bwMode="auto">
            <a:xfrm>
              <a:off x="96" y="1104"/>
              <a:ext cx="1920" cy="672"/>
              <a:chOff x="1584" y="1008"/>
              <a:chExt cx="2688" cy="1056"/>
            </a:xfrm>
          </p:grpSpPr>
          <p:sp>
            <p:nvSpPr>
              <p:cNvPr id="133128" name="Rectangle 8">
                <a:extLst>
                  <a:ext uri="{FF2B5EF4-FFF2-40B4-BE49-F238E27FC236}">
                    <a16:creationId xmlns:a16="http://schemas.microsoft.com/office/drawing/2014/main" id="{03F29787-32C9-4127-A154-A7380C74BFC6}"/>
                  </a:ext>
                </a:extLst>
              </p:cNvPr>
              <p:cNvSpPr>
                <a:spLocks noChangeArrowheads="1"/>
              </p:cNvSpPr>
              <p:nvPr/>
            </p:nvSpPr>
            <p:spPr bwMode="auto">
              <a:xfrm>
                <a:off x="2448" y="1008"/>
                <a:ext cx="912" cy="288"/>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mn-cs"/>
                  </a:rPr>
                  <a:t>Master</a:t>
                </a:r>
              </a:p>
            </p:txBody>
          </p:sp>
          <p:sp>
            <p:nvSpPr>
              <p:cNvPr id="133129" name="Rectangle 9">
                <a:extLst>
                  <a:ext uri="{FF2B5EF4-FFF2-40B4-BE49-F238E27FC236}">
                    <a16:creationId xmlns:a16="http://schemas.microsoft.com/office/drawing/2014/main" id="{683A4479-BBFA-424F-875E-636508068761}"/>
                  </a:ext>
                </a:extLst>
              </p:cNvPr>
              <p:cNvSpPr>
                <a:spLocks noChangeArrowheads="1"/>
              </p:cNvSpPr>
              <p:nvPr/>
            </p:nvSpPr>
            <p:spPr bwMode="auto">
              <a:xfrm>
                <a:off x="1584" y="1584"/>
                <a:ext cx="1200" cy="480"/>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mn-cs"/>
                  </a:rPr>
                  <a:t>Good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mn-cs"/>
                  </a:rPr>
                  <a:t>Subordinate</a:t>
                </a:r>
              </a:p>
            </p:txBody>
          </p:sp>
          <p:sp>
            <p:nvSpPr>
              <p:cNvPr id="133130" name="Rectangle 10">
                <a:extLst>
                  <a:ext uri="{FF2B5EF4-FFF2-40B4-BE49-F238E27FC236}">
                    <a16:creationId xmlns:a16="http://schemas.microsoft.com/office/drawing/2014/main" id="{DB7D74F2-554B-4071-AB09-87C2E581D3BB}"/>
                  </a:ext>
                </a:extLst>
              </p:cNvPr>
              <p:cNvSpPr>
                <a:spLocks noChangeArrowheads="1"/>
              </p:cNvSpPr>
              <p:nvPr/>
            </p:nvSpPr>
            <p:spPr bwMode="auto">
              <a:xfrm>
                <a:off x="3024" y="1584"/>
                <a:ext cx="1248" cy="480"/>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mn-cs"/>
                  </a:rPr>
                  <a:t>Wicked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mn-cs"/>
                  </a:rPr>
                  <a:t>Subordinate</a:t>
                </a:r>
              </a:p>
            </p:txBody>
          </p:sp>
          <p:cxnSp>
            <p:nvCxnSpPr>
              <p:cNvPr id="133131" name="AutoShape 11">
                <a:extLst>
                  <a:ext uri="{FF2B5EF4-FFF2-40B4-BE49-F238E27FC236}">
                    <a16:creationId xmlns:a16="http://schemas.microsoft.com/office/drawing/2014/main" id="{28739334-03A6-4655-9150-3A36DBF277E8}"/>
                  </a:ext>
                </a:extLst>
              </p:cNvPr>
              <p:cNvCxnSpPr>
                <a:cxnSpLocks noChangeShapeType="1"/>
                <a:stCxn id="133128" idx="2"/>
                <a:endCxn id="133129" idx="0"/>
              </p:cNvCxnSpPr>
              <p:nvPr/>
            </p:nvCxnSpPr>
            <p:spPr bwMode="auto">
              <a:xfrm flipH="1">
                <a:off x="2184" y="1296"/>
                <a:ext cx="720" cy="288"/>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32" name="AutoShape 12">
                <a:extLst>
                  <a:ext uri="{FF2B5EF4-FFF2-40B4-BE49-F238E27FC236}">
                    <a16:creationId xmlns:a16="http://schemas.microsoft.com/office/drawing/2014/main" id="{06E89877-34D6-465C-8DFA-141CAC94A7C6}"/>
                  </a:ext>
                </a:extLst>
              </p:cNvPr>
              <p:cNvCxnSpPr>
                <a:cxnSpLocks noChangeShapeType="1"/>
                <a:stCxn id="133128" idx="2"/>
                <a:endCxn id="133130" idx="0"/>
              </p:cNvCxnSpPr>
              <p:nvPr/>
            </p:nvCxnSpPr>
            <p:spPr bwMode="auto">
              <a:xfrm>
                <a:off x="2904" y="1296"/>
                <a:ext cx="744" cy="288"/>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grpSp>
          <p:nvGrpSpPr>
            <p:cNvPr id="133133" name="Group 13">
              <a:extLst>
                <a:ext uri="{FF2B5EF4-FFF2-40B4-BE49-F238E27FC236}">
                  <a16:creationId xmlns:a16="http://schemas.microsoft.com/office/drawing/2014/main" id="{0D503E82-D608-45C4-8ADD-23A9624784EA}"/>
                </a:ext>
              </a:extLst>
            </p:cNvPr>
            <p:cNvGrpSpPr>
              <a:grpSpLocks/>
            </p:cNvGrpSpPr>
            <p:nvPr/>
          </p:nvGrpSpPr>
          <p:grpSpPr bwMode="auto">
            <a:xfrm>
              <a:off x="192" y="2016"/>
              <a:ext cx="1776" cy="672"/>
              <a:chOff x="1824" y="2496"/>
              <a:chExt cx="2256" cy="960"/>
            </a:xfrm>
          </p:grpSpPr>
          <p:sp>
            <p:nvSpPr>
              <p:cNvPr id="133134" name="Rectangle 14">
                <a:extLst>
                  <a:ext uri="{FF2B5EF4-FFF2-40B4-BE49-F238E27FC236}">
                    <a16:creationId xmlns:a16="http://schemas.microsoft.com/office/drawing/2014/main" id="{5FF72E13-7483-4359-ADCD-FAD005E61E8E}"/>
                  </a:ext>
                </a:extLst>
              </p:cNvPr>
              <p:cNvSpPr>
                <a:spLocks noChangeArrowheads="1"/>
              </p:cNvSpPr>
              <p:nvPr/>
            </p:nvSpPr>
            <p:spPr bwMode="auto">
              <a:xfrm>
                <a:off x="2544" y="2496"/>
                <a:ext cx="720" cy="240"/>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Father</a:t>
                </a:r>
              </a:p>
            </p:txBody>
          </p:sp>
          <p:sp>
            <p:nvSpPr>
              <p:cNvPr id="133135" name="Rectangle 15">
                <a:extLst>
                  <a:ext uri="{FF2B5EF4-FFF2-40B4-BE49-F238E27FC236}">
                    <a16:creationId xmlns:a16="http://schemas.microsoft.com/office/drawing/2014/main" id="{E3A90ABE-178A-49B5-9420-374EE5DBB143}"/>
                  </a:ext>
                </a:extLst>
              </p:cNvPr>
              <p:cNvSpPr>
                <a:spLocks noChangeArrowheads="1"/>
              </p:cNvSpPr>
              <p:nvPr/>
            </p:nvSpPr>
            <p:spPr bwMode="auto">
              <a:xfrm>
                <a:off x="1824" y="2976"/>
                <a:ext cx="960" cy="480"/>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Prodigal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Son</a:t>
                </a:r>
              </a:p>
            </p:txBody>
          </p:sp>
          <p:sp>
            <p:nvSpPr>
              <p:cNvPr id="133136" name="Rectangle 16">
                <a:extLst>
                  <a:ext uri="{FF2B5EF4-FFF2-40B4-BE49-F238E27FC236}">
                    <a16:creationId xmlns:a16="http://schemas.microsoft.com/office/drawing/2014/main" id="{22A9C63F-3C29-401B-9B9C-7062B0256C80}"/>
                  </a:ext>
                </a:extLst>
              </p:cNvPr>
              <p:cNvSpPr>
                <a:spLocks noChangeArrowheads="1"/>
              </p:cNvSpPr>
              <p:nvPr/>
            </p:nvSpPr>
            <p:spPr bwMode="auto">
              <a:xfrm>
                <a:off x="3024" y="2976"/>
                <a:ext cx="1056" cy="480"/>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Older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Brother</a:t>
                </a:r>
              </a:p>
            </p:txBody>
          </p:sp>
          <p:cxnSp>
            <p:nvCxnSpPr>
              <p:cNvPr id="133137" name="AutoShape 17">
                <a:extLst>
                  <a:ext uri="{FF2B5EF4-FFF2-40B4-BE49-F238E27FC236}">
                    <a16:creationId xmlns:a16="http://schemas.microsoft.com/office/drawing/2014/main" id="{7FA7D2B5-A9B5-4766-BA1F-A16185C426A9}"/>
                  </a:ext>
                </a:extLst>
              </p:cNvPr>
              <p:cNvCxnSpPr>
                <a:cxnSpLocks noChangeShapeType="1"/>
                <a:stCxn id="133134" idx="2"/>
                <a:endCxn id="133135" idx="0"/>
              </p:cNvCxnSpPr>
              <p:nvPr/>
            </p:nvCxnSpPr>
            <p:spPr bwMode="auto">
              <a:xfrm flipH="1">
                <a:off x="2304" y="2736"/>
                <a:ext cx="600" cy="24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38" name="AutoShape 18">
                <a:extLst>
                  <a:ext uri="{FF2B5EF4-FFF2-40B4-BE49-F238E27FC236}">
                    <a16:creationId xmlns:a16="http://schemas.microsoft.com/office/drawing/2014/main" id="{EF70B5A0-B501-43E4-ABB9-51D17C137559}"/>
                  </a:ext>
                </a:extLst>
              </p:cNvPr>
              <p:cNvCxnSpPr>
                <a:cxnSpLocks noChangeShapeType="1"/>
                <a:stCxn id="133134" idx="2"/>
                <a:endCxn id="133136" idx="0"/>
              </p:cNvCxnSpPr>
              <p:nvPr/>
            </p:nvCxnSpPr>
            <p:spPr bwMode="auto">
              <a:xfrm>
                <a:off x="2904" y="2736"/>
                <a:ext cx="648" cy="24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sp>
          <p:nvSpPr>
            <p:cNvPr id="133139" name="Text Box 19">
              <a:extLst>
                <a:ext uri="{FF2B5EF4-FFF2-40B4-BE49-F238E27FC236}">
                  <a16:creationId xmlns:a16="http://schemas.microsoft.com/office/drawing/2014/main" id="{506D3272-697F-4FF2-83FF-063209643E82}"/>
                </a:ext>
              </a:extLst>
            </p:cNvPr>
            <p:cNvSpPr txBox="1">
              <a:spLocks noChangeArrowheads="1"/>
            </p:cNvSpPr>
            <p:nvPr/>
          </p:nvSpPr>
          <p:spPr bwMode="auto">
            <a:xfrm>
              <a:off x="48" y="2928"/>
              <a:ext cx="2016" cy="27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FFFF00"/>
                  </a:solidFill>
                  <a:effectLst/>
                  <a:uLnTx/>
                  <a:uFillTx/>
                  <a:latin typeface="Elephant" panose="02020904090505020303" pitchFamily="18" charset="0"/>
                  <a:ea typeface="+mn-ea"/>
                  <a:cs typeface="+mn-cs"/>
                </a:rPr>
                <a:t>MONARCHIC</a:t>
              </a:r>
            </a:p>
          </p:txBody>
        </p:sp>
      </p:grpSp>
      <p:grpSp>
        <p:nvGrpSpPr>
          <p:cNvPr id="133164" name="Group 44">
            <a:extLst>
              <a:ext uri="{FF2B5EF4-FFF2-40B4-BE49-F238E27FC236}">
                <a16:creationId xmlns:a16="http://schemas.microsoft.com/office/drawing/2014/main" id="{E4771678-6F61-43D1-A18C-3D95821AAF3F}"/>
              </a:ext>
            </a:extLst>
          </p:cNvPr>
          <p:cNvGrpSpPr>
            <a:grpSpLocks/>
          </p:cNvGrpSpPr>
          <p:nvPr/>
        </p:nvGrpSpPr>
        <p:grpSpPr bwMode="auto">
          <a:xfrm>
            <a:off x="3657600" y="1447800"/>
            <a:ext cx="5257800" cy="4572000"/>
            <a:chOff x="2304" y="912"/>
            <a:chExt cx="3312" cy="2880"/>
          </a:xfrm>
        </p:grpSpPr>
        <p:sp>
          <p:nvSpPr>
            <p:cNvPr id="133122" name="Rectangle 2">
              <a:extLst>
                <a:ext uri="{FF2B5EF4-FFF2-40B4-BE49-F238E27FC236}">
                  <a16:creationId xmlns:a16="http://schemas.microsoft.com/office/drawing/2014/main" id="{E0C34C8A-37B2-4EC7-950A-FF3525AB759C}"/>
                </a:ext>
              </a:extLst>
            </p:cNvPr>
            <p:cNvSpPr>
              <a:spLocks noChangeArrowheads="1"/>
            </p:cNvSpPr>
            <p:nvPr/>
          </p:nvSpPr>
          <p:spPr bwMode="auto">
            <a:xfrm>
              <a:off x="2304" y="912"/>
              <a:ext cx="3312" cy="2880"/>
            </a:xfrm>
            <a:prstGeom prst="rect">
              <a:avLst/>
            </a:prstGeom>
            <a:solidFill>
              <a:srgbClr val="FF0000"/>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33140" name="Group 20">
              <a:extLst>
                <a:ext uri="{FF2B5EF4-FFF2-40B4-BE49-F238E27FC236}">
                  <a16:creationId xmlns:a16="http://schemas.microsoft.com/office/drawing/2014/main" id="{478F55CA-0C42-4C0A-BA24-9479BDE91C82}"/>
                </a:ext>
              </a:extLst>
            </p:cNvPr>
            <p:cNvGrpSpPr>
              <a:grpSpLocks/>
            </p:cNvGrpSpPr>
            <p:nvPr/>
          </p:nvGrpSpPr>
          <p:grpSpPr bwMode="auto">
            <a:xfrm>
              <a:off x="2793" y="1008"/>
              <a:ext cx="2391" cy="912"/>
              <a:chOff x="2793" y="1008"/>
              <a:chExt cx="2391" cy="912"/>
            </a:xfrm>
          </p:grpSpPr>
          <p:sp>
            <p:nvSpPr>
              <p:cNvPr id="133141" name="Rectangle 21">
                <a:extLst>
                  <a:ext uri="{FF2B5EF4-FFF2-40B4-BE49-F238E27FC236}">
                    <a16:creationId xmlns:a16="http://schemas.microsoft.com/office/drawing/2014/main" id="{93F5148B-2F28-41BC-8E0B-B485A2124A9A}"/>
                  </a:ext>
                </a:extLst>
              </p:cNvPr>
              <p:cNvSpPr>
                <a:spLocks noChangeArrowheads="1"/>
              </p:cNvSpPr>
              <p:nvPr/>
            </p:nvSpPr>
            <p:spPr bwMode="auto">
              <a:xfrm>
                <a:off x="3696" y="1056"/>
                <a:ext cx="539" cy="192"/>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Unifier</a:t>
                </a:r>
              </a:p>
            </p:txBody>
          </p:sp>
          <p:sp>
            <p:nvSpPr>
              <p:cNvPr id="133142" name="Rectangle 22">
                <a:extLst>
                  <a:ext uri="{FF2B5EF4-FFF2-40B4-BE49-F238E27FC236}">
                    <a16:creationId xmlns:a16="http://schemas.microsoft.com/office/drawing/2014/main" id="{55B3FEAA-2CB1-4F5D-BEE8-6F5F28FFB3F2}"/>
                  </a:ext>
                </a:extLst>
              </p:cNvPr>
              <p:cNvSpPr>
                <a:spLocks noChangeArrowheads="1"/>
              </p:cNvSpPr>
              <p:nvPr/>
            </p:nvSpPr>
            <p:spPr bwMode="auto">
              <a:xfrm>
                <a:off x="2793" y="1008"/>
                <a:ext cx="567" cy="288"/>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Good</a:t>
                </a:r>
                <a:b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Example</a:t>
                </a:r>
              </a:p>
            </p:txBody>
          </p:sp>
          <p:sp>
            <p:nvSpPr>
              <p:cNvPr id="133143" name="Rectangle 23">
                <a:extLst>
                  <a:ext uri="{FF2B5EF4-FFF2-40B4-BE49-F238E27FC236}">
                    <a16:creationId xmlns:a16="http://schemas.microsoft.com/office/drawing/2014/main" id="{3CC12C11-2389-4437-A7F9-F1E1FB5FF106}"/>
                  </a:ext>
                </a:extLst>
              </p:cNvPr>
              <p:cNvSpPr>
                <a:spLocks noChangeArrowheads="1"/>
              </p:cNvSpPr>
              <p:nvPr/>
            </p:nvSpPr>
            <p:spPr bwMode="auto">
              <a:xfrm>
                <a:off x="4560" y="1008"/>
                <a:ext cx="624" cy="288"/>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Bad</a:t>
                </a:r>
                <a:b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Example</a:t>
                </a:r>
              </a:p>
            </p:txBody>
          </p:sp>
          <p:cxnSp>
            <p:nvCxnSpPr>
              <p:cNvPr id="133144" name="AutoShape 24">
                <a:extLst>
                  <a:ext uri="{FF2B5EF4-FFF2-40B4-BE49-F238E27FC236}">
                    <a16:creationId xmlns:a16="http://schemas.microsoft.com/office/drawing/2014/main" id="{E8C5FD59-5461-4746-A7F4-654527F037F2}"/>
                  </a:ext>
                </a:extLst>
              </p:cNvPr>
              <p:cNvCxnSpPr>
                <a:cxnSpLocks noChangeShapeType="1"/>
                <a:stCxn id="133142" idx="3"/>
                <a:endCxn id="133141" idx="1"/>
              </p:cNvCxnSpPr>
              <p:nvPr/>
            </p:nvCxnSpPr>
            <p:spPr bwMode="auto">
              <a:xfrm>
                <a:off x="3360" y="1152"/>
                <a:ext cx="336" cy="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45" name="AutoShape 25">
                <a:extLst>
                  <a:ext uri="{FF2B5EF4-FFF2-40B4-BE49-F238E27FC236}">
                    <a16:creationId xmlns:a16="http://schemas.microsoft.com/office/drawing/2014/main" id="{86EB2C8C-0EEC-4529-907A-4191F2B99635}"/>
                  </a:ext>
                </a:extLst>
              </p:cNvPr>
              <p:cNvCxnSpPr>
                <a:cxnSpLocks noChangeShapeType="1"/>
                <a:stCxn id="133141" idx="3"/>
                <a:endCxn id="133143" idx="1"/>
              </p:cNvCxnSpPr>
              <p:nvPr/>
            </p:nvCxnSpPr>
            <p:spPr bwMode="auto">
              <a:xfrm>
                <a:off x="4235" y="1152"/>
                <a:ext cx="325" cy="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sp>
            <p:nvSpPr>
              <p:cNvPr id="133146" name="Rectangle 26">
                <a:extLst>
                  <a:ext uri="{FF2B5EF4-FFF2-40B4-BE49-F238E27FC236}">
                    <a16:creationId xmlns:a16="http://schemas.microsoft.com/office/drawing/2014/main" id="{F3C797EE-8D7F-468A-858E-7FAD0D96ECA8}"/>
                  </a:ext>
                </a:extLst>
              </p:cNvPr>
              <p:cNvSpPr>
                <a:spLocks noChangeArrowheads="1"/>
              </p:cNvSpPr>
              <p:nvPr/>
            </p:nvSpPr>
            <p:spPr bwMode="auto">
              <a:xfrm>
                <a:off x="3696" y="1536"/>
                <a:ext cx="539" cy="384"/>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Man in</a:t>
                </a:r>
                <a:b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ditch</a:t>
                </a:r>
              </a:p>
            </p:txBody>
          </p:sp>
          <p:sp>
            <p:nvSpPr>
              <p:cNvPr id="133147" name="Rectangle 27">
                <a:extLst>
                  <a:ext uri="{FF2B5EF4-FFF2-40B4-BE49-F238E27FC236}">
                    <a16:creationId xmlns:a16="http://schemas.microsoft.com/office/drawing/2014/main" id="{D3D979F1-E18C-4CCE-91A8-EFB0B96CDCFF}"/>
                  </a:ext>
                </a:extLst>
              </p:cNvPr>
              <p:cNvSpPr>
                <a:spLocks noChangeArrowheads="1"/>
              </p:cNvSpPr>
              <p:nvPr/>
            </p:nvSpPr>
            <p:spPr bwMode="auto">
              <a:xfrm>
                <a:off x="2793" y="1584"/>
                <a:ext cx="567" cy="288"/>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Samaritan</a:t>
                </a:r>
              </a:p>
            </p:txBody>
          </p:sp>
          <p:sp>
            <p:nvSpPr>
              <p:cNvPr id="133148" name="Rectangle 28">
                <a:extLst>
                  <a:ext uri="{FF2B5EF4-FFF2-40B4-BE49-F238E27FC236}">
                    <a16:creationId xmlns:a16="http://schemas.microsoft.com/office/drawing/2014/main" id="{C94F98F0-3400-4A3C-8910-28AF6D0E7CC5}"/>
                  </a:ext>
                </a:extLst>
              </p:cNvPr>
              <p:cNvSpPr>
                <a:spLocks noChangeArrowheads="1"/>
              </p:cNvSpPr>
              <p:nvPr/>
            </p:nvSpPr>
            <p:spPr bwMode="auto">
              <a:xfrm>
                <a:off x="4560" y="1584"/>
                <a:ext cx="624" cy="288"/>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Priest/</a:t>
                </a:r>
                <a:b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Levite</a:t>
                </a:r>
              </a:p>
            </p:txBody>
          </p:sp>
          <p:cxnSp>
            <p:nvCxnSpPr>
              <p:cNvPr id="133149" name="AutoShape 29">
                <a:extLst>
                  <a:ext uri="{FF2B5EF4-FFF2-40B4-BE49-F238E27FC236}">
                    <a16:creationId xmlns:a16="http://schemas.microsoft.com/office/drawing/2014/main" id="{6CADEBF4-C3FC-40BF-9EF3-8B6F1E3DFF43}"/>
                  </a:ext>
                </a:extLst>
              </p:cNvPr>
              <p:cNvCxnSpPr>
                <a:cxnSpLocks noChangeShapeType="1"/>
                <a:stCxn id="133147" idx="3"/>
                <a:endCxn id="133146" idx="1"/>
              </p:cNvCxnSpPr>
              <p:nvPr/>
            </p:nvCxnSpPr>
            <p:spPr bwMode="auto">
              <a:xfrm>
                <a:off x="3360" y="1728"/>
                <a:ext cx="336" cy="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50" name="AutoShape 30">
                <a:extLst>
                  <a:ext uri="{FF2B5EF4-FFF2-40B4-BE49-F238E27FC236}">
                    <a16:creationId xmlns:a16="http://schemas.microsoft.com/office/drawing/2014/main" id="{2B58F75D-8F89-40F5-8EEA-8D547C6BFEA1}"/>
                  </a:ext>
                </a:extLst>
              </p:cNvPr>
              <p:cNvCxnSpPr>
                <a:cxnSpLocks noChangeShapeType="1"/>
                <a:stCxn id="133146" idx="3"/>
                <a:endCxn id="133148" idx="1"/>
              </p:cNvCxnSpPr>
              <p:nvPr/>
            </p:nvCxnSpPr>
            <p:spPr bwMode="auto">
              <a:xfrm>
                <a:off x="4235" y="1728"/>
                <a:ext cx="325" cy="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grpSp>
          <p:nvGrpSpPr>
            <p:cNvPr id="133151" name="Group 31">
              <a:extLst>
                <a:ext uri="{FF2B5EF4-FFF2-40B4-BE49-F238E27FC236}">
                  <a16:creationId xmlns:a16="http://schemas.microsoft.com/office/drawing/2014/main" id="{72F7CB04-59DE-4EB2-978B-F8B93D2A3A0A}"/>
                </a:ext>
              </a:extLst>
            </p:cNvPr>
            <p:cNvGrpSpPr>
              <a:grpSpLocks/>
            </p:cNvGrpSpPr>
            <p:nvPr/>
          </p:nvGrpSpPr>
          <p:grpSpPr bwMode="auto">
            <a:xfrm>
              <a:off x="3696" y="2352"/>
              <a:ext cx="1872" cy="720"/>
              <a:chOff x="2928" y="1536"/>
              <a:chExt cx="1872" cy="720"/>
            </a:xfrm>
          </p:grpSpPr>
          <p:sp>
            <p:nvSpPr>
              <p:cNvPr id="133152" name="Rectangle 32">
                <a:extLst>
                  <a:ext uri="{FF2B5EF4-FFF2-40B4-BE49-F238E27FC236}">
                    <a16:creationId xmlns:a16="http://schemas.microsoft.com/office/drawing/2014/main" id="{02A35852-B2D0-4867-8FE4-1626DBA32B19}"/>
                  </a:ext>
                </a:extLst>
              </p:cNvPr>
              <p:cNvSpPr>
                <a:spLocks noChangeArrowheads="1"/>
              </p:cNvSpPr>
              <p:nvPr/>
            </p:nvSpPr>
            <p:spPr bwMode="auto">
              <a:xfrm>
                <a:off x="3312" y="1536"/>
                <a:ext cx="1091" cy="144"/>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King</a:t>
                </a:r>
              </a:p>
            </p:txBody>
          </p:sp>
          <p:sp>
            <p:nvSpPr>
              <p:cNvPr id="133153" name="Rectangle 33">
                <a:extLst>
                  <a:ext uri="{FF2B5EF4-FFF2-40B4-BE49-F238E27FC236}">
                    <a16:creationId xmlns:a16="http://schemas.microsoft.com/office/drawing/2014/main" id="{89FD5945-6682-4C92-8A1A-435B6307DFA5}"/>
                  </a:ext>
                </a:extLst>
              </p:cNvPr>
              <p:cNvSpPr>
                <a:spLocks noChangeArrowheads="1"/>
              </p:cNvSpPr>
              <p:nvPr/>
            </p:nvSpPr>
            <p:spPr bwMode="auto">
              <a:xfrm>
                <a:off x="2928" y="1824"/>
                <a:ext cx="1872" cy="144"/>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Servant forgiven large debt</a:t>
                </a:r>
              </a:p>
            </p:txBody>
          </p:sp>
          <p:sp>
            <p:nvSpPr>
              <p:cNvPr id="133154" name="Rectangle 34">
                <a:extLst>
                  <a:ext uri="{FF2B5EF4-FFF2-40B4-BE49-F238E27FC236}">
                    <a16:creationId xmlns:a16="http://schemas.microsoft.com/office/drawing/2014/main" id="{CE092129-AF6E-424A-9539-5837BEB0EDF9}"/>
                  </a:ext>
                </a:extLst>
              </p:cNvPr>
              <p:cNvSpPr>
                <a:spLocks noChangeArrowheads="1"/>
              </p:cNvSpPr>
              <p:nvPr/>
            </p:nvSpPr>
            <p:spPr bwMode="auto">
              <a:xfrm>
                <a:off x="2928" y="2112"/>
                <a:ext cx="1872" cy="144"/>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Servant owing small debt</a:t>
                </a:r>
              </a:p>
            </p:txBody>
          </p:sp>
          <p:cxnSp>
            <p:nvCxnSpPr>
              <p:cNvPr id="133155" name="AutoShape 35">
                <a:extLst>
                  <a:ext uri="{FF2B5EF4-FFF2-40B4-BE49-F238E27FC236}">
                    <a16:creationId xmlns:a16="http://schemas.microsoft.com/office/drawing/2014/main" id="{3E85BD04-6A9B-4C99-AC4E-02EE377318B8}"/>
                  </a:ext>
                </a:extLst>
              </p:cNvPr>
              <p:cNvCxnSpPr>
                <a:cxnSpLocks noChangeShapeType="1"/>
                <a:stCxn id="133152" idx="2"/>
                <a:endCxn id="133153" idx="0"/>
              </p:cNvCxnSpPr>
              <p:nvPr/>
            </p:nvCxnSpPr>
            <p:spPr bwMode="auto">
              <a:xfrm>
                <a:off x="3858" y="1680"/>
                <a:ext cx="6" cy="144"/>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56" name="AutoShape 36">
                <a:extLst>
                  <a:ext uri="{FF2B5EF4-FFF2-40B4-BE49-F238E27FC236}">
                    <a16:creationId xmlns:a16="http://schemas.microsoft.com/office/drawing/2014/main" id="{E3EA68D8-EA75-4BBE-AE26-7542FB69E753}"/>
                  </a:ext>
                </a:extLst>
              </p:cNvPr>
              <p:cNvCxnSpPr>
                <a:cxnSpLocks noChangeShapeType="1"/>
                <a:stCxn id="133153" idx="2"/>
                <a:endCxn id="133154" idx="0"/>
              </p:cNvCxnSpPr>
              <p:nvPr/>
            </p:nvCxnSpPr>
            <p:spPr bwMode="auto">
              <a:xfrm>
                <a:off x="3864" y="1968"/>
                <a:ext cx="0" cy="144"/>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grpSp>
          <p:nvGrpSpPr>
            <p:cNvPr id="133157" name="Group 37">
              <a:extLst>
                <a:ext uri="{FF2B5EF4-FFF2-40B4-BE49-F238E27FC236}">
                  <a16:creationId xmlns:a16="http://schemas.microsoft.com/office/drawing/2014/main" id="{0EA166DA-6012-409E-9473-70B35EB0784F}"/>
                </a:ext>
              </a:extLst>
            </p:cNvPr>
            <p:cNvGrpSpPr>
              <a:grpSpLocks/>
            </p:cNvGrpSpPr>
            <p:nvPr/>
          </p:nvGrpSpPr>
          <p:grpSpPr bwMode="auto">
            <a:xfrm>
              <a:off x="2400" y="2352"/>
              <a:ext cx="1104" cy="720"/>
              <a:chOff x="1632" y="1536"/>
              <a:chExt cx="1104" cy="720"/>
            </a:xfrm>
          </p:grpSpPr>
          <p:sp>
            <p:nvSpPr>
              <p:cNvPr id="133158" name="Rectangle 38">
                <a:extLst>
                  <a:ext uri="{FF2B5EF4-FFF2-40B4-BE49-F238E27FC236}">
                    <a16:creationId xmlns:a16="http://schemas.microsoft.com/office/drawing/2014/main" id="{0D8DDFD4-34C2-40ED-896D-4E3D2DD7AF8E}"/>
                  </a:ext>
                </a:extLst>
              </p:cNvPr>
              <p:cNvSpPr>
                <a:spLocks noChangeArrowheads="1"/>
              </p:cNvSpPr>
              <p:nvPr/>
            </p:nvSpPr>
            <p:spPr bwMode="auto">
              <a:xfrm>
                <a:off x="1872" y="1536"/>
                <a:ext cx="615" cy="144"/>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Master</a:t>
                </a:r>
              </a:p>
            </p:txBody>
          </p:sp>
          <p:sp>
            <p:nvSpPr>
              <p:cNvPr id="133159" name="Rectangle 39">
                <a:extLst>
                  <a:ext uri="{FF2B5EF4-FFF2-40B4-BE49-F238E27FC236}">
                    <a16:creationId xmlns:a16="http://schemas.microsoft.com/office/drawing/2014/main" id="{DD37A66B-16C0-4359-82C9-583A5719C8F7}"/>
                  </a:ext>
                </a:extLst>
              </p:cNvPr>
              <p:cNvSpPr>
                <a:spLocks noChangeArrowheads="1"/>
              </p:cNvSpPr>
              <p:nvPr/>
            </p:nvSpPr>
            <p:spPr bwMode="auto">
              <a:xfrm>
                <a:off x="1632" y="1824"/>
                <a:ext cx="1104" cy="144"/>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Subordinate</a:t>
                </a:r>
              </a:p>
            </p:txBody>
          </p:sp>
          <p:sp>
            <p:nvSpPr>
              <p:cNvPr id="133160" name="Rectangle 40">
                <a:extLst>
                  <a:ext uri="{FF2B5EF4-FFF2-40B4-BE49-F238E27FC236}">
                    <a16:creationId xmlns:a16="http://schemas.microsoft.com/office/drawing/2014/main" id="{41CB62E9-59E8-4215-86B7-7AE89FDBF13C}"/>
                  </a:ext>
                </a:extLst>
              </p:cNvPr>
              <p:cNvSpPr>
                <a:spLocks noChangeArrowheads="1"/>
              </p:cNvSpPr>
              <p:nvPr/>
            </p:nvSpPr>
            <p:spPr bwMode="auto">
              <a:xfrm>
                <a:off x="1632" y="2112"/>
                <a:ext cx="1104" cy="144"/>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Sub-Subordinate</a:t>
                </a:r>
              </a:p>
            </p:txBody>
          </p:sp>
          <p:cxnSp>
            <p:nvCxnSpPr>
              <p:cNvPr id="133161" name="AutoShape 41">
                <a:extLst>
                  <a:ext uri="{FF2B5EF4-FFF2-40B4-BE49-F238E27FC236}">
                    <a16:creationId xmlns:a16="http://schemas.microsoft.com/office/drawing/2014/main" id="{9BF82405-EBC4-4445-AB43-8B6566E99508}"/>
                  </a:ext>
                </a:extLst>
              </p:cNvPr>
              <p:cNvCxnSpPr>
                <a:cxnSpLocks noChangeShapeType="1"/>
                <a:stCxn id="133158" idx="2"/>
                <a:endCxn id="133159" idx="0"/>
              </p:cNvCxnSpPr>
              <p:nvPr/>
            </p:nvCxnSpPr>
            <p:spPr bwMode="auto">
              <a:xfrm>
                <a:off x="2180" y="1680"/>
                <a:ext cx="4" cy="144"/>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62" name="AutoShape 42">
                <a:extLst>
                  <a:ext uri="{FF2B5EF4-FFF2-40B4-BE49-F238E27FC236}">
                    <a16:creationId xmlns:a16="http://schemas.microsoft.com/office/drawing/2014/main" id="{B4BA0265-7704-46FB-9DCF-953FF791FEFC}"/>
                  </a:ext>
                </a:extLst>
              </p:cNvPr>
              <p:cNvCxnSpPr>
                <a:cxnSpLocks noChangeShapeType="1"/>
                <a:stCxn id="133159" idx="2"/>
                <a:endCxn id="133160" idx="0"/>
              </p:cNvCxnSpPr>
              <p:nvPr/>
            </p:nvCxnSpPr>
            <p:spPr bwMode="auto">
              <a:xfrm>
                <a:off x="2184" y="1968"/>
                <a:ext cx="0" cy="144"/>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sp>
          <p:nvSpPr>
            <p:cNvPr id="133163" name="Text Box 43">
              <a:extLst>
                <a:ext uri="{FF2B5EF4-FFF2-40B4-BE49-F238E27FC236}">
                  <a16:creationId xmlns:a16="http://schemas.microsoft.com/office/drawing/2014/main" id="{870EB28A-E70F-45FD-8758-4B363BB5FECC}"/>
                </a:ext>
              </a:extLst>
            </p:cNvPr>
            <p:cNvSpPr txBox="1">
              <a:spLocks noChangeArrowheads="1"/>
            </p:cNvSpPr>
            <p:nvPr/>
          </p:nvSpPr>
          <p:spPr bwMode="auto">
            <a:xfrm>
              <a:off x="2304" y="3408"/>
              <a:ext cx="3312" cy="338"/>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Elephant" panose="02020904090505020303" pitchFamily="18" charset="0"/>
                  <a:ea typeface="+mn-ea"/>
                  <a:cs typeface="+mn-cs"/>
                </a:rPr>
                <a:t>NON MONARCHIC</a:t>
              </a:r>
              <a:endParaRPr kumimoji="0" lang="en-US" altLang="en-US" sz="2400" b="1" i="0" u="none" strike="noStrike" kern="1200" cap="none" spc="0" normalizeH="0" baseline="0" noProof="0" dirty="0">
                <a:ln>
                  <a:noFill/>
                </a:ln>
                <a:solidFill>
                  <a:srgbClr val="FFFF00"/>
                </a:solidFill>
                <a:effectLst/>
                <a:uLnTx/>
                <a:uFillTx/>
                <a:latin typeface="Elephant" panose="02020904090505020303" pitchFamily="18" charset="0"/>
                <a:ea typeface="+mn-ea"/>
                <a:cs typeface="+mn-cs"/>
              </a:endParaRPr>
            </a:p>
          </p:txBody>
        </p:sp>
      </p:grpSp>
      <p:sp>
        <p:nvSpPr>
          <p:cNvPr id="133165" name="Text Box 45">
            <a:extLst>
              <a:ext uri="{FF2B5EF4-FFF2-40B4-BE49-F238E27FC236}">
                <a16:creationId xmlns:a16="http://schemas.microsoft.com/office/drawing/2014/main" id="{607E6271-67C1-4FDD-B9F3-4208DDB3D9BF}"/>
              </a:ext>
            </a:extLst>
          </p:cNvPr>
          <p:cNvSpPr txBox="1">
            <a:spLocks noChangeArrowheads="1"/>
          </p:cNvSpPr>
          <p:nvPr/>
        </p:nvSpPr>
        <p:spPr bwMode="auto">
          <a:xfrm>
            <a:off x="4495800" y="6400800"/>
            <a:ext cx="4332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BBE0E3"/>
                </a:solidFill>
                <a:effectLst/>
                <a:uLnTx/>
                <a:uFillTx/>
                <a:latin typeface="Times New Roman" panose="02020603050405020304" pitchFamily="18" charset="0"/>
                <a:ea typeface="+mn-ea"/>
                <a:cs typeface="+mn-cs"/>
              </a:rPr>
              <a:t>Blomberg, </a:t>
            </a:r>
            <a:r>
              <a:rPr kumimoji="0" lang="en-US" altLang="en-US" sz="2400" b="0" i="1" u="none" strike="noStrike" kern="1200" cap="none" spc="0" normalizeH="0" baseline="0" noProof="0">
                <a:ln>
                  <a:noFill/>
                </a:ln>
                <a:solidFill>
                  <a:srgbClr val="BBE0E3"/>
                </a:solidFill>
                <a:effectLst/>
                <a:uLnTx/>
                <a:uFillTx/>
                <a:latin typeface="Times New Roman" panose="02020603050405020304" pitchFamily="18" charset="0"/>
                <a:ea typeface="+mn-ea"/>
                <a:cs typeface="+mn-cs"/>
              </a:rPr>
              <a:t>Jesus and the Gospels</a:t>
            </a:r>
            <a:r>
              <a:rPr kumimoji="0" lang="en-US" altLang="en-US" sz="2400" b="0" i="0" u="none" strike="noStrike" kern="1200" cap="none" spc="0" normalizeH="0" baseline="0" noProof="0">
                <a:ln>
                  <a:noFill/>
                </a:ln>
                <a:solidFill>
                  <a:srgbClr val="BBE0E3"/>
                </a:solidFill>
                <a:effectLst/>
                <a:uLnTx/>
                <a:uFillTx/>
                <a:latin typeface="Times New Roman" panose="02020603050405020304" pitchFamily="18" charset="0"/>
                <a:ea typeface="+mn-ea"/>
                <a:cs typeface="+mn-cs"/>
              </a:rPr>
              <a:t> </a:t>
            </a:r>
          </a:p>
        </p:txBody>
      </p:sp>
    </p:spTree>
    <p:extLst>
      <p:ext uri="{BB962C8B-B14F-4D97-AF65-F5344CB8AC3E}">
        <p14:creationId xmlns:p14="http://schemas.microsoft.com/office/powerpoint/2010/main" val="22224112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33125"/>
                                        </p:tgtEl>
                                        <p:attrNameLst>
                                          <p:attrName>style.visibility</p:attrName>
                                        </p:attrNameLst>
                                      </p:cBhvr>
                                      <p:to>
                                        <p:strVal val="visible"/>
                                      </p:to>
                                    </p:set>
                                    <p:anim calcmode="lin" valueType="num">
                                      <p:cBhvr>
                                        <p:cTn id="7" dur="1000" fill="hold"/>
                                        <p:tgtEl>
                                          <p:spTgt spid="133125"/>
                                        </p:tgtEl>
                                        <p:attrNameLst>
                                          <p:attrName>ppt_x</p:attrName>
                                        </p:attrNameLst>
                                      </p:cBhvr>
                                      <p:tavLst>
                                        <p:tav tm="0">
                                          <p:val>
                                            <p:strVal val="#ppt_x-.2"/>
                                          </p:val>
                                        </p:tav>
                                        <p:tav tm="100000">
                                          <p:val>
                                            <p:strVal val="#ppt_x"/>
                                          </p:val>
                                        </p:tav>
                                      </p:tavLst>
                                    </p:anim>
                                    <p:anim calcmode="lin" valueType="num">
                                      <p:cBhvr>
                                        <p:cTn id="8" dur="1000" fill="hold"/>
                                        <p:tgtEl>
                                          <p:spTgt spid="13312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312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7" presetClass="entr" presetSubtype="0" fill="hold" nodeType="clickEffect">
                                  <p:stCondLst>
                                    <p:cond delay="0"/>
                                  </p:stCondLst>
                                  <p:childTnLst>
                                    <p:set>
                                      <p:cBhvr>
                                        <p:cTn id="13" dur="1" fill="hold">
                                          <p:stCondLst>
                                            <p:cond delay="0"/>
                                          </p:stCondLst>
                                        </p:cTn>
                                        <p:tgtEl>
                                          <p:spTgt spid="133164"/>
                                        </p:tgtEl>
                                        <p:attrNameLst>
                                          <p:attrName>style.visibility</p:attrName>
                                        </p:attrNameLst>
                                      </p:cBhvr>
                                      <p:to>
                                        <p:strVal val="visible"/>
                                      </p:to>
                                    </p:set>
                                    <p:animEffect transition="in" filter="fade">
                                      <p:cBhvr>
                                        <p:cTn id="14" dur="1000"/>
                                        <p:tgtEl>
                                          <p:spTgt spid="133164"/>
                                        </p:tgtEl>
                                      </p:cBhvr>
                                    </p:animEffect>
                                    <p:anim calcmode="lin" valueType="num">
                                      <p:cBhvr>
                                        <p:cTn id="15" dur="1000" fill="hold"/>
                                        <p:tgtEl>
                                          <p:spTgt spid="133164"/>
                                        </p:tgtEl>
                                        <p:attrNameLst>
                                          <p:attrName>ppt_x</p:attrName>
                                        </p:attrNameLst>
                                      </p:cBhvr>
                                      <p:tavLst>
                                        <p:tav tm="0">
                                          <p:val>
                                            <p:strVal val="#ppt_x"/>
                                          </p:val>
                                        </p:tav>
                                        <p:tav tm="100000">
                                          <p:val>
                                            <p:strVal val="#ppt_x"/>
                                          </p:val>
                                        </p:tav>
                                      </p:tavLst>
                                    </p:anim>
                                    <p:anim calcmode="lin" valueType="num">
                                      <p:cBhvr>
                                        <p:cTn id="16" dur="900" decel="100000" fill="hold"/>
                                        <p:tgtEl>
                                          <p:spTgt spid="133164"/>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3316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44CABF10-4210-445F-828D-97F4059EF07D}"/>
              </a:ext>
            </a:extLst>
          </p:cNvPr>
          <p:cNvSpPr>
            <a:spLocks noGrp="1" noChangeArrowheads="1"/>
          </p:cNvSpPr>
          <p:nvPr>
            <p:ph type="ctrTitle"/>
          </p:nvPr>
        </p:nvSpPr>
        <p:spPr>
          <a:xfrm>
            <a:off x="685800" y="381000"/>
            <a:ext cx="7772400" cy="609600"/>
          </a:xfrm>
        </p:spPr>
        <p:txBody>
          <a:bodyPr anchor="ctr"/>
          <a:lstStyle/>
          <a:p>
            <a:r>
              <a:rPr lang="en-US" altLang="en-US" sz="3200" b="1" dirty="0">
                <a:solidFill>
                  <a:srgbClr val="FFFFFF"/>
                </a:solidFill>
                <a:latin typeface="Rockwell" panose="02060603020205020403" pitchFamily="18" charset="0"/>
              </a:rPr>
              <a:t>COMMON PARABLE STRUCTURES</a:t>
            </a:r>
            <a:br>
              <a:rPr lang="en-US" altLang="en-US" sz="3200" b="1" dirty="0">
                <a:solidFill>
                  <a:srgbClr val="FFFFFF"/>
                </a:solidFill>
                <a:latin typeface="Rockwell" panose="02060603020205020403" pitchFamily="18" charset="0"/>
              </a:rPr>
            </a:br>
            <a:r>
              <a:rPr lang="en-US" altLang="en-US" sz="3200" b="1" dirty="0">
                <a:solidFill>
                  <a:srgbClr val="FFFFFF"/>
                </a:solidFill>
                <a:latin typeface="Rockwell" panose="02060603020205020403" pitchFamily="18" charset="0"/>
              </a:rPr>
              <a:t> </a:t>
            </a:r>
            <a:r>
              <a:rPr lang="en-US" altLang="en-US" sz="2800" b="1" dirty="0">
                <a:solidFill>
                  <a:srgbClr val="FFFFFF"/>
                </a:solidFill>
              </a:rPr>
              <a:t>Dyadic Parables</a:t>
            </a:r>
          </a:p>
        </p:txBody>
      </p:sp>
      <p:grpSp>
        <p:nvGrpSpPr>
          <p:cNvPr id="134167" name="Group 23">
            <a:extLst>
              <a:ext uri="{FF2B5EF4-FFF2-40B4-BE49-F238E27FC236}">
                <a16:creationId xmlns:a16="http://schemas.microsoft.com/office/drawing/2014/main" id="{C7F163CE-79C9-4932-9A68-C4CC8E4DC91A}"/>
              </a:ext>
            </a:extLst>
          </p:cNvPr>
          <p:cNvGrpSpPr>
            <a:grpSpLocks/>
          </p:cNvGrpSpPr>
          <p:nvPr/>
        </p:nvGrpSpPr>
        <p:grpSpPr bwMode="auto">
          <a:xfrm>
            <a:off x="1143000" y="1447800"/>
            <a:ext cx="7010400" cy="1676400"/>
            <a:chOff x="720" y="912"/>
            <a:chExt cx="4416" cy="1056"/>
          </a:xfrm>
        </p:grpSpPr>
        <p:sp>
          <p:nvSpPr>
            <p:cNvPr id="134165" name="Rectangle 21">
              <a:extLst>
                <a:ext uri="{FF2B5EF4-FFF2-40B4-BE49-F238E27FC236}">
                  <a16:creationId xmlns:a16="http://schemas.microsoft.com/office/drawing/2014/main" id="{D54C007F-DC44-4019-A08F-9B1ED9CF987F}"/>
                </a:ext>
              </a:extLst>
            </p:cNvPr>
            <p:cNvSpPr>
              <a:spLocks noChangeArrowheads="1"/>
            </p:cNvSpPr>
            <p:nvPr/>
          </p:nvSpPr>
          <p:spPr bwMode="auto">
            <a:xfrm>
              <a:off x="720" y="912"/>
              <a:ext cx="4416" cy="1056"/>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34148" name="Group 4">
              <a:extLst>
                <a:ext uri="{FF2B5EF4-FFF2-40B4-BE49-F238E27FC236}">
                  <a16:creationId xmlns:a16="http://schemas.microsoft.com/office/drawing/2014/main" id="{E3FF770A-4C2A-4509-BEAF-2578412F02D0}"/>
                </a:ext>
              </a:extLst>
            </p:cNvPr>
            <p:cNvGrpSpPr>
              <a:grpSpLocks/>
            </p:cNvGrpSpPr>
            <p:nvPr/>
          </p:nvGrpSpPr>
          <p:grpSpPr bwMode="auto">
            <a:xfrm>
              <a:off x="912" y="1104"/>
              <a:ext cx="3661" cy="672"/>
              <a:chOff x="912" y="1104"/>
              <a:chExt cx="3661" cy="672"/>
            </a:xfrm>
          </p:grpSpPr>
          <p:sp>
            <p:nvSpPr>
              <p:cNvPr id="134149" name="Rectangle 5">
                <a:extLst>
                  <a:ext uri="{FF2B5EF4-FFF2-40B4-BE49-F238E27FC236}">
                    <a16:creationId xmlns:a16="http://schemas.microsoft.com/office/drawing/2014/main" id="{AACA88CB-C8D3-4DE6-9301-D21423E2B1EF}"/>
                  </a:ext>
                </a:extLst>
              </p:cNvPr>
              <p:cNvSpPr>
                <a:spLocks noChangeArrowheads="1"/>
              </p:cNvSpPr>
              <p:nvPr/>
            </p:nvSpPr>
            <p:spPr bwMode="auto">
              <a:xfrm>
                <a:off x="4034" y="1104"/>
                <a:ext cx="539" cy="288"/>
              </a:xfrm>
              <a:prstGeom prst="rect">
                <a:avLst/>
              </a:prstGeom>
              <a:solidFill>
                <a:schemeClr val="accent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Bad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Example</a:t>
                </a:r>
              </a:p>
            </p:txBody>
          </p:sp>
          <p:sp>
            <p:nvSpPr>
              <p:cNvPr id="134150" name="Rectangle 6">
                <a:extLst>
                  <a:ext uri="{FF2B5EF4-FFF2-40B4-BE49-F238E27FC236}">
                    <a16:creationId xmlns:a16="http://schemas.microsoft.com/office/drawing/2014/main" id="{F4AFCA9F-025A-437B-AA37-110D443A570C}"/>
                  </a:ext>
                </a:extLst>
              </p:cNvPr>
              <p:cNvSpPr>
                <a:spLocks noChangeArrowheads="1"/>
              </p:cNvSpPr>
              <p:nvPr/>
            </p:nvSpPr>
            <p:spPr bwMode="auto">
              <a:xfrm>
                <a:off x="3120" y="1104"/>
                <a:ext cx="567" cy="288"/>
              </a:xfrm>
              <a:prstGeom prst="rect">
                <a:avLst/>
              </a:prstGeom>
              <a:solidFill>
                <a:schemeClr val="accent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Good</a:t>
                </a:r>
                <a:b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Example</a:t>
                </a:r>
              </a:p>
            </p:txBody>
          </p:sp>
          <p:cxnSp>
            <p:nvCxnSpPr>
              <p:cNvPr id="134151" name="AutoShape 7">
                <a:extLst>
                  <a:ext uri="{FF2B5EF4-FFF2-40B4-BE49-F238E27FC236}">
                    <a16:creationId xmlns:a16="http://schemas.microsoft.com/office/drawing/2014/main" id="{BAD30B84-0A37-4FF9-B590-C53DA75B8028}"/>
                  </a:ext>
                </a:extLst>
              </p:cNvPr>
              <p:cNvCxnSpPr>
                <a:cxnSpLocks noChangeShapeType="1"/>
                <a:stCxn id="134150" idx="3"/>
                <a:endCxn id="134149" idx="1"/>
              </p:cNvCxnSpPr>
              <p:nvPr/>
            </p:nvCxnSpPr>
            <p:spPr bwMode="auto">
              <a:xfrm>
                <a:off x="3687" y="1248"/>
                <a:ext cx="347" cy="0"/>
              </a:xfrm>
              <a:prstGeom prst="straightConnector1">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4152" name="Rectangle 8">
                <a:extLst>
                  <a:ext uri="{FF2B5EF4-FFF2-40B4-BE49-F238E27FC236}">
                    <a16:creationId xmlns:a16="http://schemas.microsoft.com/office/drawing/2014/main" id="{48453978-700C-411C-8AB9-0279A480CF34}"/>
                  </a:ext>
                </a:extLst>
              </p:cNvPr>
              <p:cNvSpPr>
                <a:spLocks noChangeArrowheads="1"/>
              </p:cNvSpPr>
              <p:nvPr/>
            </p:nvSpPr>
            <p:spPr bwMode="auto">
              <a:xfrm>
                <a:off x="912" y="1104"/>
                <a:ext cx="624" cy="192"/>
              </a:xfrm>
              <a:prstGeom prst="rect">
                <a:avLst/>
              </a:prstGeom>
              <a:solidFill>
                <a:schemeClr val="accent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Master</a:t>
                </a:r>
              </a:p>
            </p:txBody>
          </p:sp>
          <p:sp>
            <p:nvSpPr>
              <p:cNvPr id="134153" name="Rectangle 9">
                <a:extLst>
                  <a:ext uri="{FF2B5EF4-FFF2-40B4-BE49-F238E27FC236}">
                    <a16:creationId xmlns:a16="http://schemas.microsoft.com/office/drawing/2014/main" id="{578E1B18-DA6F-4DB0-B882-E21277A37343}"/>
                  </a:ext>
                </a:extLst>
              </p:cNvPr>
              <p:cNvSpPr>
                <a:spLocks noChangeArrowheads="1"/>
              </p:cNvSpPr>
              <p:nvPr/>
            </p:nvSpPr>
            <p:spPr bwMode="auto">
              <a:xfrm>
                <a:off x="912" y="1440"/>
                <a:ext cx="624" cy="240"/>
              </a:xfrm>
              <a:prstGeom prst="rect">
                <a:avLst/>
              </a:prstGeom>
              <a:solidFill>
                <a:schemeClr val="accent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Servant</a:t>
                </a:r>
              </a:p>
            </p:txBody>
          </p:sp>
          <p:cxnSp>
            <p:nvCxnSpPr>
              <p:cNvPr id="134154" name="AutoShape 10">
                <a:extLst>
                  <a:ext uri="{FF2B5EF4-FFF2-40B4-BE49-F238E27FC236}">
                    <a16:creationId xmlns:a16="http://schemas.microsoft.com/office/drawing/2014/main" id="{3AFC20BC-D314-4E2A-A0E8-D9BD1013AFC3}"/>
                  </a:ext>
                </a:extLst>
              </p:cNvPr>
              <p:cNvCxnSpPr>
                <a:cxnSpLocks noChangeShapeType="1"/>
                <a:stCxn id="134152" idx="2"/>
                <a:endCxn id="134153" idx="0"/>
              </p:cNvCxnSpPr>
              <p:nvPr/>
            </p:nvCxnSpPr>
            <p:spPr bwMode="auto">
              <a:xfrm>
                <a:off x="1224" y="1296"/>
                <a:ext cx="0" cy="144"/>
              </a:xfrm>
              <a:prstGeom prst="straightConnector1">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4155" name="Rectangle 11">
                <a:extLst>
                  <a:ext uri="{FF2B5EF4-FFF2-40B4-BE49-F238E27FC236}">
                    <a16:creationId xmlns:a16="http://schemas.microsoft.com/office/drawing/2014/main" id="{31280DD8-07B1-41B6-B728-5849A5E8B5E5}"/>
                  </a:ext>
                </a:extLst>
              </p:cNvPr>
              <p:cNvSpPr>
                <a:spLocks noChangeArrowheads="1"/>
              </p:cNvSpPr>
              <p:nvPr/>
            </p:nvSpPr>
            <p:spPr bwMode="auto">
              <a:xfrm>
                <a:off x="4025" y="1536"/>
                <a:ext cx="539" cy="192"/>
              </a:xfrm>
              <a:prstGeom prst="rect">
                <a:avLst/>
              </a:prstGeom>
              <a:solidFill>
                <a:schemeClr val="accent1"/>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Pharisee</a:t>
                </a:r>
              </a:p>
            </p:txBody>
          </p:sp>
          <p:sp>
            <p:nvSpPr>
              <p:cNvPr id="134156" name="Rectangle 12">
                <a:extLst>
                  <a:ext uri="{FF2B5EF4-FFF2-40B4-BE49-F238E27FC236}">
                    <a16:creationId xmlns:a16="http://schemas.microsoft.com/office/drawing/2014/main" id="{4537C66D-BCA6-4AED-910B-DF0B61FEAAE6}"/>
                  </a:ext>
                </a:extLst>
              </p:cNvPr>
              <p:cNvSpPr>
                <a:spLocks noChangeArrowheads="1"/>
              </p:cNvSpPr>
              <p:nvPr/>
            </p:nvSpPr>
            <p:spPr bwMode="auto">
              <a:xfrm>
                <a:off x="3122" y="1488"/>
                <a:ext cx="567" cy="288"/>
              </a:xfrm>
              <a:prstGeom prst="rect">
                <a:avLst/>
              </a:prstGeom>
              <a:solidFill>
                <a:schemeClr val="accent1"/>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Tax</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Collector</a:t>
                </a:r>
              </a:p>
            </p:txBody>
          </p:sp>
          <p:cxnSp>
            <p:nvCxnSpPr>
              <p:cNvPr id="134157" name="AutoShape 13">
                <a:extLst>
                  <a:ext uri="{FF2B5EF4-FFF2-40B4-BE49-F238E27FC236}">
                    <a16:creationId xmlns:a16="http://schemas.microsoft.com/office/drawing/2014/main" id="{B351809F-9998-4CE5-9412-6D7318EC70E6}"/>
                  </a:ext>
                </a:extLst>
              </p:cNvPr>
              <p:cNvCxnSpPr>
                <a:cxnSpLocks noChangeShapeType="1"/>
                <a:stCxn id="134156" idx="3"/>
                <a:endCxn id="134155" idx="1"/>
              </p:cNvCxnSpPr>
              <p:nvPr/>
            </p:nvCxnSpPr>
            <p:spPr bwMode="auto">
              <a:xfrm>
                <a:off x="3689" y="1632"/>
                <a:ext cx="336" cy="0"/>
              </a:xfrm>
              <a:prstGeom prst="straightConnector1">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4158" name="Rectangle 14">
                <a:extLst>
                  <a:ext uri="{FF2B5EF4-FFF2-40B4-BE49-F238E27FC236}">
                    <a16:creationId xmlns:a16="http://schemas.microsoft.com/office/drawing/2014/main" id="{12E19D3F-892D-4C00-957B-E21848EA2E85}"/>
                  </a:ext>
                </a:extLst>
              </p:cNvPr>
              <p:cNvSpPr>
                <a:spLocks noChangeArrowheads="1"/>
              </p:cNvSpPr>
              <p:nvPr/>
            </p:nvSpPr>
            <p:spPr bwMode="auto">
              <a:xfrm>
                <a:off x="1824" y="1104"/>
                <a:ext cx="672" cy="192"/>
              </a:xfrm>
              <a:prstGeom prst="rect">
                <a:avLst/>
              </a:prstGeom>
              <a:solidFill>
                <a:schemeClr val="accent1"/>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Farmer</a:t>
                </a:r>
              </a:p>
            </p:txBody>
          </p:sp>
          <p:sp>
            <p:nvSpPr>
              <p:cNvPr id="134159" name="Rectangle 15">
                <a:extLst>
                  <a:ext uri="{FF2B5EF4-FFF2-40B4-BE49-F238E27FC236}">
                    <a16:creationId xmlns:a16="http://schemas.microsoft.com/office/drawing/2014/main" id="{6132BB47-8C6D-4AF5-97E7-D007FCC98895}"/>
                  </a:ext>
                </a:extLst>
              </p:cNvPr>
              <p:cNvSpPr>
                <a:spLocks noChangeArrowheads="1"/>
              </p:cNvSpPr>
              <p:nvPr/>
            </p:nvSpPr>
            <p:spPr bwMode="auto">
              <a:xfrm>
                <a:off x="1728" y="1440"/>
                <a:ext cx="864" cy="336"/>
              </a:xfrm>
              <a:prstGeom prst="rect">
                <a:avLst/>
              </a:prstGeom>
              <a:solidFill>
                <a:schemeClr val="accent1"/>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Seed Growing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Secretly</a:t>
                </a:r>
              </a:p>
            </p:txBody>
          </p:sp>
          <p:cxnSp>
            <p:nvCxnSpPr>
              <p:cNvPr id="134160" name="AutoShape 16">
                <a:extLst>
                  <a:ext uri="{FF2B5EF4-FFF2-40B4-BE49-F238E27FC236}">
                    <a16:creationId xmlns:a16="http://schemas.microsoft.com/office/drawing/2014/main" id="{B3355FC7-D238-4E77-B031-5A93B13EB309}"/>
                  </a:ext>
                </a:extLst>
              </p:cNvPr>
              <p:cNvCxnSpPr>
                <a:cxnSpLocks noChangeShapeType="1"/>
                <a:stCxn id="134158" idx="2"/>
                <a:endCxn id="134159" idx="0"/>
              </p:cNvCxnSpPr>
              <p:nvPr/>
            </p:nvCxnSpPr>
            <p:spPr bwMode="auto">
              <a:xfrm>
                <a:off x="2160" y="1296"/>
                <a:ext cx="0" cy="144"/>
              </a:xfrm>
              <a:prstGeom prst="straightConnector1">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34161" name="Rectangle 17">
            <a:extLst>
              <a:ext uri="{FF2B5EF4-FFF2-40B4-BE49-F238E27FC236}">
                <a16:creationId xmlns:a16="http://schemas.microsoft.com/office/drawing/2014/main" id="{60E0D67F-AA1A-4D05-8B3C-D2C044C4CF2A}"/>
              </a:ext>
            </a:extLst>
          </p:cNvPr>
          <p:cNvSpPr>
            <a:spLocks noChangeArrowheads="1"/>
          </p:cNvSpPr>
          <p:nvPr/>
        </p:nvSpPr>
        <p:spPr bwMode="auto">
          <a:xfrm>
            <a:off x="685800" y="33528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mn-cs"/>
              </a:rPr>
              <a:t>Monadic Parables</a:t>
            </a:r>
          </a:p>
        </p:txBody>
      </p:sp>
      <p:grpSp>
        <p:nvGrpSpPr>
          <p:cNvPr id="134168" name="Group 24">
            <a:extLst>
              <a:ext uri="{FF2B5EF4-FFF2-40B4-BE49-F238E27FC236}">
                <a16:creationId xmlns:a16="http://schemas.microsoft.com/office/drawing/2014/main" id="{5A2EBE80-1F9B-476E-8C9B-3526E9A7E22C}"/>
              </a:ext>
            </a:extLst>
          </p:cNvPr>
          <p:cNvGrpSpPr>
            <a:grpSpLocks/>
          </p:cNvGrpSpPr>
          <p:nvPr/>
        </p:nvGrpSpPr>
        <p:grpSpPr bwMode="auto">
          <a:xfrm>
            <a:off x="3429000" y="4038600"/>
            <a:ext cx="2286000" cy="2438400"/>
            <a:chOff x="2160" y="2544"/>
            <a:chExt cx="1440" cy="1536"/>
          </a:xfrm>
        </p:grpSpPr>
        <p:sp>
          <p:nvSpPr>
            <p:cNvPr id="134166" name="Rectangle 22">
              <a:extLst>
                <a:ext uri="{FF2B5EF4-FFF2-40B4-BE49-F238E27FC236}">
                  <a16:creationId xmlns:a16="http://schemas.microsoft.com/office/drawing/2014/main" id="{CE51F128-FBBC-483A-A3FF-E2B1149D5EA6}"/>
                </a:ext>
              </a:extLst>
            </p:cNvPr>
            <p:cNvSpPr>
              <a:spLocks noChangeArrowheads="1"/>
            </p:cNvSpPr>
            <p:nvPr/>
          </p:nvSpPr>
          <p:spPr bwMode="auto">
            <a:xfrm>
              <a:off x="2160" y="2544"/>
              <a:ext cx="1440" cy="1536"/>
            </a:xfrm>
            <a:prstGeom prst="rect">
              <a:avLst/>
            </a:prstGeom>
            <a:solidFill>
              <a:srgbClr val="C60D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34162" name="Group 18">
              <a:extLst>
                <a:ext uri="{FF2B5EF4-FFF2-40B4-BE49-F238E27FC236}">
                  <a16:creationId xmlns:a16="http://schemas.microsoft.com/office/drawing/2014/main" id="{15292FA6-5275-445F-88CF-FFC12DC1F0A4}"/>
                </a:ext>
              </a:extLst>
            </p:cNvPr>
            <p:cNvGrpSpPr>
              <a:grpSpLocks/>
            </p:cNvGrpSpPr>
            <p:nvPr/>
          </p:nvGrpSpPr>
          <p:grpSpPr bwMode="auto">
            <a:xfrm>
              <a:off x="2352" y="2640"/>
              <a:ext cx="1056" cy="1344"/>
              <a:chOff x="2496" y="2640"/>
              <a:chExt cx="768" cy="960"/>
            </a:xfrm>
          </p:grpSpPr>
          <p:sp>
            <p:nvSpPr>
              <p:cNvPr id="134163" name="Rectangle 19">
                <a:extLst>
                  <a:ext uri="{FF2B5EF4-FFF2-40B4-BE49-F238E27FC236}">
                    <a16:creationId xmlns:a16="http://schemas.microsoft.com/office/drawing/2014/main" id="{34811528-98D0-46DA-8D9E-DBAEF70FEEB2}"/>
                  </a:ext>
                </a:extLst>
              </p:cNvPr>
              <p:cNvSpPr>
                <a:spLocks noChangeArrowheads="1"/>
              </p:cNvSpPr>
              <p:nvPr/>
            </p:nvSpPr>
            <p:spPr bwMode="auto">
              <a:xfrm>
                <a:off x="2496" y="2640"/>
                <a:ext cx="768" cy="432"/>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mn-cs"/>
                  </a:rPr>
                  <a:t>One </a:t>
                </a:r>
                <a:b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mn-cs"/>
                  </a:rPr>
                  <a:t>Main </a:t>
                </a:r>
                <a:b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mn-cs"/>
                  </a:rPr>
                  <a:t>Character</a:t>
                </a:r>
              </a:p>
            </p:txBody>
          </p:sp>
          <p:sp>
            <p:nvSpPr>
              <p:cNvPr id="134164" name="Rectangle 20">
                <a:extLst>
                  <a:ext uri="{FF2B5EF4-FFF2-40B4-BE49-F238E27FC236}">
                    <a16:creationId xmlns:a16="http://schemas.microsoft.com/office/drawing/2014/main" id="{584DC96F-9F79-4066-B8E0-257E069532BF}"/>
                  </a:ext>
                </a:extLst>
              </p:cNvPr>
              <p:cNvSpPr>
                <a:spLocks noChangeArrowheads="1"/>
              </p:cNvSpPr>
              <p:nvPr/>
            </p:nvSpPr>
            <p:spPr bwMode="auto">
              <a:xfrm>
                <a:off x="2592" y="3312"/>
                <a:ext cx="567" cy="2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Treasure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Hunter</a:t>
                </a:r>
              </a:p>
            </p:txBody>
          </p:sp>
        </p:grpSp>
      </p:grpSp>
      <p:sp>
        <p:nvSpPr>
          <p:cNvPr id="134169" name="Text Box 25">
            <a:extLst>
              <a:ext uri="{FF2B5EF4-FFF2-40B4-BE49-F238E27FC236}">
                <a16:creationId xmlns:a16="http://schemas.microsoft.com/office/drawing/2014/main" id="{36A735BD-691A-4941-B214-3C1E370A6E91}"/>
              </a:ext>
            </a:extLst>
          </p:cNvPr>
          <p:cNvSpPr txBox="1">
            <a:spLocks noChangeArrowheads="1"/>
          </p:cNvSpPr>
          <p:nvPr/>
        </p:nvSpPr>
        <p:spPr bwMode="auto">
          <a:xfrm>
            <a:off x="4495800" y="6400800"/>
            <a:ext cx="4332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BBE0E3"/>
                </a:solidFill>
                <a:effectLst/>
                <a:uLnTx/>
                <a:uFillTx/>
                <a:latin typeface="Times New Roman" panose="02020603050405020304" pitchFamily="18" charset="0"/>
                <a:ea typeface="+mn-ea"/>
                <a:cs typeface="+mn-cs"/>
              </a:rPr>
              <a:t>Blomberg, </a:t>
            </a:r>
            <a:r>
              <a:rPr kumimoji="0" lang="en-US" altLang="en-US" sz="2400" b="0" i="1" u="none" strike="noStrike" kern="1200" cap="none" spc="0" normalizeH="0" baseline="0" noProof="0">
                <a:ln>
                  <a:noFill/>
                </a:ln>
                <a:solidFill>
                  <a:srgbClr val="BBE0E3"/>
                </a:solidFill>
                <a:effectLst/>
                <a:uLnTx/>
                <a:uFillTx/>
                <a:latin typeface="Times New Roman" panose="02020603050405020304" pitchFamily="18" charset="0"/>
                <a:ea typeface="+mn-ea"/>
                <a:cs typeface="+mn-cs"/>
              </a:rPr>
              <a:t>Jesus and the Gospels</a:t>
            </a:r>
            <a:r>
              <a:rPr kumimoji="0" lang="en-US" altLang="en-US" sz="2400" b="0" i="0" u="none" strike="noStrike" kern="1200" cap="none" spc="0" normalizeH="0" baseline="0" noProof="0">
                <a:ln>
                  <a:noFill/>
                </a:ln>
                <a:solidFill>
                  <a:srgbClr val="BBE0E3"/>
                </a:solidFill>
                <a:effectLst/>
                <a:uLnTx/>
                <a:uFillTx/>
                <a:latin typeface="Times New Roman" panose="02020603050405020304" pitchFamily="18" charset="0"/>
                <a:ea typeface="+mn-ea"/>
                <a:cs typeface="+mn-cs"/>
              </a:rPr>
              <a:t> </a:t>
            </a:r>
          </a:p>
        </p:txBody>
      </p:sp>
    </p:spTree>
    <p:extLst>
      <p:ext uri="{BB962C8B-B14F-4D97-AF65-F5344CB8AC3E}">
        <p14:creationId xmlns:p14="http://schemas.microsoft.com/office/powerpoint/2010/main" val="3236317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34167"/>
                                        </p:tgtEl>
                                        <p:attrNameLst>
                                          <p:attrName>style.visibility</p:attrName>
                                        </p:attrNameLst>
                                      </p:cBhvr>
                                      <p:to>
                                        <p:strVal val="visible"/>
                                      </p:to>
                                    </p:set>
                                    <p:anim calcmode="lin" valueType="num">
                                      <p:cBhvr>
                                        <p:cTn id="7" dur="1000" fill="hold"/>
                                        <p:tgtEl>
                                          <p:spTgt spid="134167"/>
                                        </p:tgtEl>
                                        <p:attrNameLst>
                                          <p:attrName>ppt_x</p:attrName>
                                        </p:attrNameLst>
                                      </p:cBhvr>
                                      <p:tavLst>
                                        <p:tav tm="0">
                                          <p:val>
                                            <p:strVal val="#ppt_x-.2"/>
                                          </p:val>
                                        </p:tav>
                                        <p:tav tm="100000">
                                          <p:val>
                                            <p:strVal val="#ppt_x"/>
                                          </p:val>
                                        </p:tav>
                                      </p:tavLst>
                                    </p:anim>
                                    <p:anim calcmode="lin" valueType="num">
                                      <p:cBhvr>
                                        <p:cTn id="8" dur="1000" fill="hold"/>
                                        <p:tgtEl>
                                          <p:spTgt spid="13416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416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4161"/>
                                        </p:tgtEl>
                                        <p:attrNameLst>
                                          <p:attrName>style.visibility</p:attrName>
                                        </p:attrNameLst>
                                      </p:cBhvr>
                                      <p:to>
                                        <p:strVal val="visible"/>
                                      </p:to>
                                    </p:set>
                                    <p:animEffect transition="in" filter="fade">
                                      <p:cBhvr>
                                        <p:cTn id="14" dur="2000"/>
                                        <p:tgtEl>
                                          <p:spTgt spid="134161"/>
                                        </p:tgtEl>
                                      </p:cBhvr>
                                    </p:animEffect>
                                  </p:childTnLst>
                                </p:cTn>
                              </p:par>
                            </p:childTnLst>
                          </p:cTn>
                        </p:par>
                        <p:par>
                          <p:cTn id="15" fill="hold" nodeType="afterGroup">
                            <p:stCondLst>
                              <p:cond delay="2000"/>
                            </p:stCondLst>
                            <p:childTnLst>
                              <p:par>
                                <p:cTn id="16" presetID="3" presetClass="entr" presetSubtype="10" fill="hold" nodeType="afterEffect">
                                  <p:stCondLst>
                                    <p:cond delay="0"/>
                                  </p:stCondLst>
                                  <p:childTnLst>
                                    <p:set>
                                      <p:cBhvr>
                                        <p:cTn id="17" dur="1" fill="hold">
                                          <p:stCondLst>
                                            <p:cond delay="0"/>
                                          </p:stCondLst>
                                        </p:cTn>
                                        <p:tgtEl>
                                          <p:spTgt spid="134168"/>
                                        </p:tgtEl>
                                        <p:attrNameLst>
                                          <p:attrName>style.visibility</p:attrName>
                                        </p:attrNameLst>
                                      </p:cBhvr>
                                      <p:to>
                                        <p:strVal val="visible"/>
                                      </p:to>
                                    </p:set>
                                    <p:animEffect transition="in" filter="blinds(horizontal)">
                                      <p:cBhvr>
                                        <p:cTn id="18" dur="500"/>
                                        <p:tgtEl>
                                          <p:spTgt spid="134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6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4" descr="iCards"/>
          <p:cNvPicPr>
            <a:picLocks noChangeAspect="1" noChangeArrowheads="1"/>
          </p:cNvPicPr>
          <p:nvPr/>
        </p:nvPicPr>
        <p:blipFill>
          <a:blip r:embed="rId3">
            <a:extLst>
              <a:ext uri="{28A0092B-C50C-407E-A947-70E740481C1C}">
                <a14:useLocalDpi xmlns:a14="http://schemas.microsoft.com/office/drawing/2010/main" val="0"/>
              </a:ext>
            </a:extLst>
          </a:blip>
          <a:srcRect r="33553"/>
          <a:stretch>
            <a:fillRect/>
          </a:stretch>
        </p:blipFill>
        <p:spPr bwMode="auto">
          <a:xfrm>
            <a:off x="0" y="0"/>
            <a:ext cx="9144000" cy="692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3410" name="Rectangle 2"/>
          <p:cNvSpPr>
            <a:spLocks noGrp="1" noChangeArrowheads="1"/>
          </p:cNvSpPr>
          <p:nvPr>
            <p:ph type="title"/>
          </p:nvPr>
        </p:nvSpPr>
        <p:spPr/>
        <p:txBody>
          <a:bodyPr/>
          <a:lstStyle/>
          <a:p>
            <a:pPr eaLnBrk="1" hangingPunct="1"/>
            <a:r>
              <a:rPr lang="en-US"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Three Initial Witnesses</a:t>
            </a:r>
          </a:p>
        </p:txBody>
      </p:sp>
      <p:sp>
        <p:nvSpPr>
          <p:cNvPr id="209924" name="Rectangle 5"/>
          <p:cNvSpPr>
            <a:spLocks noChangeArrowheads="1"/>
          </p:cNvSpPr>
          <p:nvPr/>
        </p:nvSpPr>
        <p:spPr bwMode="auto">
          <a:xfrm>
            <a:off x="2667000" y="2133600"/>
            <a:ext cx="49530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765175" marR="0" lvl="0" indent="-765175"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Mary (1-2)</a:t>
            </a:r>
          </a:p>
          <a:p>
            <a:pPr marL="765175" marR="0" lvl="0" indent="-765175"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John (3-5)</a:t>
            </a:r>
          </a:p>
          <a:p>
            <a:pPr marL="765175" marR="0" lvl="0" indent="-765175"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Peter (6-9)</a:t>
            </a:r>
          </a:p>
        </p:txBody>
      </p:sp>
    </p:spTree>
    <p:extLst>
      <p:ext uri="{BB962C8B-B14F-4D97-AF65-F5344CB8AC3E}">
        <p14:creationId xmlns:p14="http://schemas.microsoft.com/office/powerpoint/2010/main" val="20187999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9026" name="Text Box 2">
            <a:extLst>
              <a:ext uri="{FF2B5EF4-FFF2-40B4-BE49-F238E27FC236}">
                <a16:creationId xmlns:a16="http://schemas.microsoft.com/office/drawing/2014/main" id="{7DFE28EC-9692-4F30-A602-74980C85E926}"/>
              </a:ext>
            </a:extLst>
          </p:cNvPr>
          <p:cNvSpPr txBox="1">
            <a:spLocks noChangeArrowheads="1"/>
          </p:cNvSpPr>
          <p:nvPr/>
        </p:nvSpPr>
        <p:spPr bwMode="auto">
          <a:xfrm>
            <a:off x="6400800" y="6096000"/>
            <a:ext cx="2547938" cy="547688"/>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Parables</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29029" name="Rectangle 5">
            <a:extLst>
              <a:ext uri="{FF2B5EF4-FFF2-40B4-BE49-F238E27FC236}">
                <a16:creationId xmlns:a16="http://schemas.microsoft.com/office/drawing/2014/main" id="{AA195AD7-62F3-4390-BE8B-6BE1DA009354}"/>
              </a:ext>
            </a:extLst>
          </p:cNvPr>
          <p:cNvSpPr>
            <a:spLocks noChangeArrowheads="1"/>
          </p:cNvSpPr>
          <p:nvPr/>
        </p:nvSpPr>
        <p:spPr bwMode="auto">
          <a:xfrm>
            <a:off x="381000" y="1382713"/>
            <a:ext cx="7391400" cy="14605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Times New Roman" panose="02020603050405020304" pitchFamily="18" charset="0"/>
              </a:rPr>
              <a:t>Jesus compared the woman with the forgiven debtor and declared her sins forgiven.  The final word of the passage overall is a declaration of the woman’s salvation. </a:t>
            </a:r>
          </a:p>
        </p:txBody>
      </p:sp>
      <p:sp>
        <p:nvSpPr>
          <p:cNvPr id="129030" name="Rectangle 6">
            <a:extLst>
              <a:ext uri="{FF2B5EF4-FFF2-40B4-BE49-F238E27FC236}">
                <a16:creationId xmlns:a16="http://schemas.microsoft.com/office/drawing/2014/main" id="{0167C5C8-58E1-4EFB-99B4-B5907CBCF99A}"/>
              </a:ext>
            </a:extLst>
          </p:cNvPr>
          <p:cNvSpPr>
            <a:spLocks noChangeArrowheads="1"/>
          </p:cNvSpPr>
          <p:nvPr/>
        </p:nvSpPr>
        <p:spPr bwMode="auto">
          <a:xfrm>
            <a:off x="381000" y="3933825"/>
            <a:ext cx="5638800" cy="10953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spAutoFit/>
          </a:body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Times New Roman" panose="02020603050405020304" pitchFamily="18" charset="0"/>
              </a:rPr>
              <a:t>“for she loved much,” was later used by traditional Catholic thought to justify works-righteousness.</a:t>
            </a:r>
            <a:r>
              <a:rPr kumimoji="0" lang="en-US" altLang="en-US" sz="2400" b="1" i="0" u="none" strike="noStrike" kern="1200" cap="none" spc="0" normalizeH="0" baseline="0" noProof="0">
                <a:ln>
                  <a:noFill/>
                </a:ln>
                <a:solidFill>
                  <a:srgbClr val="996633"/>
                </a:solidFill>
                <a:effectLst/>
                <a:uLnTx/>
                <a:uFillTx/>
                <a:latin typeface="Arial" panose="020B0604020202020204" pitchFamily="34" charset="0"/>
                <a:ea typeface="+mn-ea"/>
                <a:cs typeface="Times New Roman" panose="02020603050405020304" pitchFamily="18" charset="0"/>
              </a:rPr>
              <a:t> </a:t>
            </a:r>
          </a:p>
        </p:txBody>
      </p:sp>
      <p:pic>
        <p:nvPicPr>
          <p:cNvPr id="129031" name="Picture 7" descr="woman">
            <a:extLst>
              <a:ext uri="{FF2B5EF4-FFF2-40B4-BE49-F238E27FC236}">
                <a16:creationId xmlns:a16="http://schemas.microsoft.com/office/drawing/2014/main" id="{857AD28D-4109-405E-A0BD-F59FC69A56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4100" y="3429000"/>
            <a:ext cx="2933700" cy="2200275"/>
          </a:xfrm>
          <a:prstGeom prst="rect">
            <a:avLst/>
          </a:prstGeom>
          <a:noFill/>
          <a:extLst>
            <a:ext uri="{909E8E84-426E-40DD-AFC4-6F175D3DCCD1}">
              <a14:hiddenFill xmlns:a14="http://schemas.microsoft.com/office/drawing/2010/main">
                <a:solidFill>
                  <a:srgbClr val="FFFFFF"/>
                </a:solidFill>
              </a14:hiddenFill>
            </a:ext>
          </a:extLst>
        </p:spPr>
      </p:pic>
      <p:sp>
        <p:nvSpPr>
          <p:cNvPr id="129032" name="Rectangle 8">
            <a:extLst>
              <a:ext uri="{FF2B5EF4-FFF2-40B4-BE49-F238E27FC236}">
                <a16:creationId xmlns:a16="http://schemas.microsoft.com/office/drawing/2014/main" id="{263C2DED-E2B6-446D-B87D-15ABD6052201}"/>
              </a:ext>
            </a:extLst>
          </p:cNvPr>
          <p:cNvSpPr>
            <a:spLocks noGrp="1" noChangeArrowheads="1"/>
          </p:cNvSpPr>
          <p:nvPr>
            <p:ph type="title"/>
          </p:nvPr>
        </p:nvSpPr>
        <p:spPr>
          <a:xfrm>
            <a:off x="762000" y="152400"/>
            <a:ext cx="7467600" cy="762000"/>
          </a:xfrm>
          <a:solidFill>
            <a:srgbClr val="FFFF00"/>
          </a:solidFill>
        </p:spPr>
        <p:txBody>
          <a:bodyPr/>
          <a:lstStyle/>
          <a:p>
            <a:r>
              <a:rPr lang="en-US" altLang="en-US" sz="2800" b="1" dirty="0">
                <a:solidFill>
                  <a:srgbClr val="000000"/>
                </a:solidFill>
                <a:latin typeface="Rockwell" panose="02060603020205020403" pitchFamily="18" charset="0"/>
              </a:rPr>
              <a:t>MINISTRY OF VARIOUS WOMEN  </a:t>
            </a:r>
            <a:br>
              <a:rPr lang="en-US" altLang="en-US" sz="2800" b="1" dirty="0">
                <a:solidFill>
                  <a:srgbClr val="000000"/>
                </a:solidFill>
                <a:latin typeface="Rockwell" panose="02060603020205020403" pitchFamily="18" charset="0"/>
              </a:rPr>
            </a:br>
            <a:r>
              <a:rPr lang="en-US" altLang="en-US" sz="2800" b="1" dirty="0">
                <a:solidFill>
                  <a:srgbClr val="000000"/>
                </a:solidFill>
                <a:latin typeface="Rockwell" panose="02060603020205020403" pitchFamily="18" charset="0"/>
              </a:rPr>
              <a:t>(Luke 7:36-8:3)</a:t>
            </a:r>
          </a:p>
        </p:txBody>
      </p:sp>
    </p:spTree>
    <p:extLst>
      <p:ext uri="{BB962C8B-B14F-4D97-AF65-F5344CB8AC3E}">
        <p14:creationId xmlns:p14="http://schemas.microsoft.com/office/powerpoint/2010/main" val="134092970"/>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9026"/>
                                        </p:tgtEl>
                                        <p:attrNameLst>
                                          <p:attrName>style.visibility</p:attrName>
                                        </p:attrNameLst>
                                      </p:cBhvr>
                                      <p:to>
                                        <p:strVal val="visible"/>
                                      </p:to>
                                    </p:set>
                                    <p:anim calcmode="lin" valueType="num">
                                      <p:cBhvr additive="base">
                                        <p:cTn id="7" dur="500" fill="hold"/>
                                        <p:tgtEl>
                                          <p:spTgt spid="129026"/>
                                        </p:tgtEl>
                                        <p:attrNameLst>
                                          <p:attrName>ppt_x</p:attrName>
                                        </p:attrNameLst>
                                      </p:cBhvr>
                                      <p:tavLst>
                                        <p:tav tm="0">
                                          <p:val>
                                            <p:strVal val="0-#ppt_w/2"/>
                                          </p:val>
                                        </p:tav>
                                        <p:tav tm="100000">
                                          <p:val>
                                            <p:strVal val="#ppt_x"/>
                                          </p:val>
                                        </p:tav>
                                      </p:tavLst>
                                    </p:anim>
                                    <p:anim calcmode="lin" valueType="num">
                                      <p:cBhvr additive="base">
                                        <p:cTn id="8" dur="500" fill="hold"/>
                                        <p:tgtEl>
                                          <p:spTgt spid="12902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8" presetClass="entr" presetSubtype="0" accel="100000" fill="hold" grpId="0" nodeType="clickEffect">
                                  <p:stCondLst>
                                    <p:cond delay="0"/>
                                  </p:stCondLst>
                                  <p:childTnLst>
                                    <p:set>
                                      <p:cBhvr>
                                        <p:cTn id="12" dur="1" fill="hold">
                                          <p:stCondLst>
                                            <p:cond delay="0"/>
                                          </p:stCondLst>
                                        </p:cTn>
                                        <p:tgtEl>
                                          <p:spTgt spid="129030"/>
                                        </p:tgtEl>
                                        <p:attrNameLst>
                                          <p:attrName>style.visibility</p:attrName>
                                        </p:attrNameLst>
                                      </p:cBhvr>
                                      <p:to>
                                        <p:strVal val="visible"/>
                                      </p:to>
                                    </p:set>
                                    <p:anim calcmode="lin" valueType="num">
                                      <p:cBhvr>
                                        <p:cTn id="13" dur="500" fill="hold"/>
                                        <p:tgtEl>
                                          <p:spTgt spid="129030"/>
                                        </p:tgtEl>
                                        <p:attrNameLst>
                                          <p:attrName>ppt_w</p:attrName>
                                        </p:attrNameLst>
                                      </p:cBhvr>
                                      <p:tavLst>
                                        <p:tav tm="0">
                                          <p:val>
                                            <p:strVal val="#ppt_w*2.5"/>
                                          </p:val>
                                        </p:tav>
                                        <p:tav tm="100000">
                                          <p:val>
                                            <p:strVal val="#ppt_w"/>
                                          </p:val>
                                        </p:tav>
                                      </p:tavLst>
                                    </p:anim>
                                    <p:anim calcmode="lin" valueType="num">
                                      <p:cBhvr>
                                        <p:cTn id="14" dur="500" fill="hold"/>
                                        <p:tgtEl>
                                          <p:spTgt spid="129030"/>
                                        </p:tgtEl>
                                        <p:attrNameLst>
                                          <p:attrName>ppt_h</p:attrName>
                                        </p:attrNameLst>
                                      </p:cBhvr>
                                      <p:tavLst>
                                        <p:tav tm="0">
                                          <p:val>
                                            <p:strVal val="#ppt_h*0.01"/>
                                          </p:val>
                                        </p:tav>
                                        <p:tav tm="100000">
                                          <p:val>
                                            <p:strVal val="#ppt_h"/>
                                          </p:val>
                                        </p:tav>
                                      </p:tavLst>
                                    </p:anim>
                                    <p:anim calcmode="lin" valueType="num">
                                      <p:cBhvr>
                                        <p:cTn id="15" dur="500" fill="hold"/>
                                        <p:tgtEl>
                                          <p:spTgt spid="129030"/>
                                        </p:tgtEl>
                                        <p:attrNameLst>
                                          <p:attrName>ppt_x</p:attrName>
                                        </p:attrNameLst>
                                      </p:cBhvr>
                                      <p:tavLst>
                                        <p:tav tm="0">
                                          <p:val>
                                            <p:strVal val="#ppt_x"/>
                                          </p:val>
                                        </p:tav>
                                        <p:tav tm="100000">
                                          <p:val>
                                            <p:strVal val="#ppt_x"/>
                                          </p:val>
                                        </p:tav>
                                      </p:tavLst>
                                    </p:anim>
                                    <p:anim calcmode="lin" valueType="num">
                                      <p:cBhvr>
                                        <p:cTn id="16" dur="500" fill="hold"/>
                                        <p:tgtEl>
                                          <p:spTgt spid="129030"/>
                                        </p:tgtEl>
                                        <p:attrNameLst>
                                          <p:attrName>ppt_y</p:attrName>
                                        </p:attrNameLst>
                                      </p:cBhvr>
                                      <p:tavLst>
                                        <p:tav tm="0">
                                          <p:val>
                                            <p:strVal val="#ppt_h+1"/>
                                          </p:val>
                                        </p:tav>
                                        <p:tav tm="100000">
                                          <p:val>
                                            <p:strVal val="#ppt_y"/>
                                          </p:val>
                                        </p:tav>
                                      </p:tavLst>
                                    </p:anim>
                                    <p:animEffect transition="in" filter="fade">
                                      <p:cBhvr>
                                        <p:cTn id="17" dur="500"/>
                                        <p:tgtEl>
                                          <p:spTgt spid="129030"/>
                                        </p:tgtEl>
                                      </p:cBhvr>
                                    </p:animEffect>
                                  </p:childTnLst>
                                </p:cTn>
                              </p:par>
                            </p:childTnLst>
                          </p:cTn>
                        </p:par>
                        <p:par>
                          <p:cTn id="18" fill="hold" nodeType="afterGroup">
                            <p:stCondLst>
                              <p:cond delay="500"/>
                            </p:stCondLst>
                            <p:childTnLst>
                              <p:par>
                                <p:cTn id="19" presetID="29" presetClass="entr" presetSubtype="0" fill="hold" nodeType="afterEffect">
                                  <p:stCondLst>
                                    <p:cond delay="0"/>
                                  </p:stCondLst>
                                  <p:childTnLst>
                                    <p:set>
                                      <p:cBhvr>
                                        <p:cTn id="20" dur="1" fill="hold">
                                          <p:stCondLst>
                                            <p:cond delay="0"/>
                                          </p:stCondLst>
                                        </p:cTn>
                                        <p:tgtEl>
                                          <p:spTgt spid="129031"/>
                                        </p:tgtEl>
                                        <p:attrNameLst>
                                          <p:attrName>style.visibility</p:attrName>
                                        </p:attrNameLst>
                                      </p:cBhvr>
                                      <p:to>
                                        <p:strVal val="visible"/>
                                      </p:to>
                                    </p:set>
                                    <p:anim calcmode="lin" valueType="num">
                                      <p:cBhvr>
                                        <p:cTn id="21" dur="1000" fill="hold"/>
                                        <p:tgtEl>
                                          <p:spTgt spid="129031"/>
                                        </p:tgtEl>
                                        <p:attrNameLst>
                                          <p:attrName>ppt_x</p:attrName>
                                        </p:attrNameLst>
                                      </p:cBhvr>
                                      <p:tavLst>
                                        <p:tav tm="0">
                                          <p:val>
                                            <p:strVal val="#ppt_x-.2"/>
                                          </p:val>
                                        </p:tav>
                                        <p:tav tm="100000">
                                          <p:val>
                                            <p:strVal val="#ppt_x"/>
                                          </p:val>
                                        </p:tav>
                                      </p:tavLst>
                                    </p:anim>
                                    <p:anim calcmode="lin" valueType="num">
                                      <p:cBhvr>
                                        <p:cTn id="22" dur="1000" fill="hold"/>
                                        <p:tgtEl>
                                          <p:spTgt spid="129031"/>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29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animBg="1" autoUpdateAnimBg="0"/>
      <p:bldP spid="129030"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82" name="Rectangle 54">
            <a:extLst>
              <a:ext uri="{FF2B5EF4-FFF2-40B4-BE49-F238E27FC236}">
                <a16:creationId xmlns:a16="http://schemas.microsoft.com/office/drawing/2014/main" id="{CAC03CCE-4F83-474D-A5F5-A291DED5E63D}"/>
              </a:ext>
            </a:extLst>
          </p:cNvPr>
          <p:cNvSpPr>
            <a:spLocks noGrp="1" noChangeArrowheads="1"/>
          </p:cNvSpPr>
          <p:nvPr>
            <p:ph type="title" idx="4294967295"/>
          </p:nvPr>
        </p:nvSpPr>
        <p:spPr>
          <a:xfrm>
            <a:off x="457200" y="3175"/>
            <a:ext cx="8458200" cy="1139825"/>
          </a:xfrm>
        </p:spPr>
        <p:txBody>
          <a:bodyPr/>
          <a:lstStyle/>
          <a:p>
            <a:r>
              <a:rPr lang="en-US" altLang="en-US" sz="5400" dirty="0">
                <a:solidFill>
                  <a:srgbClr val="FFFF00"/>
                </a:solidFill>
                <a:latin typeface="Forte" panose="03060902040502070203" pitchFamily="66" charset="0"/>
              </a:rPr>
              <a:t>Historicity</a:t>
            </a:r>
          </a:p>
        </p:txBody>
      </p:sp>
      <p:sp>
        <p:nvSpPr>
          <p:cNvPr id="73783" name="Text Box 55">
            <a:extLst>
              <a:ext uri="{FF2B5EF4-FFF2-40B4-BE49-F238E27FC236}">
                <a16:creationId xmlns:a16="http://schemas.microsoft.com/office/drawing/2014/main" id="{17488239-A93A-4DD2-BF13-D22299AEFA62}"/>
              </a:ext>
            </a:extLst>
          </p:cNvPr>
          <p:cNvSpPr txBox="1">
            <a:spLocks noChangeArrowheads="1"/>
          </p:cNvSpPr>
          <p:nvPr/>
        </p:nvSpPr>
        <p:spPr bwMode="auto">
          <a:xfrm>
            <a:off x="119063" y="3352800"/>
            <a:ext cx="2014537" cy="547688"/>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Parables</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73785" name="AutoShape 57">
            <a:extLst>
              <a:ext uri="{FF2B5EF4-FFF2-40B4-BE49-F238E27FC236}">
                <a16:creationId xmlns:a16="http://schemas.microsoft.com/office/drawing/2014/main" id="{5158FF06-7169-4A63-8182-52BA4B29FBEB}"/>
              </a:ext>
            </a:extLst>
          </p:cNvPr>
          <p:cNvSpPr>
            <a:spLocks noChangeArrowheads="1"/>
          </p:cNvSpPr>
          <p:nvPr/>
        </p:nvSpPr>
        <p:spPr bwMode="auto">
          <a:xfrm>
            <a:off x="1576388" y="1295400"/>
            <a:ext cx="4862512" cy="1955800"/>
          </a:xfrm>
          <a:prstGeom prst="cloudCallout">
            <a:avLst>
              <a:gd name="adj1" fmla="val -59597"/>
              <a:gd name="adj2" fmla="val 46347"/>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form the very</a:t>
            </a:r>
            <a:b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br>
            <a: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core of the </a:t>
            </a:r>
            <a:b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br>
            <a: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teaching of Jesus</a:t>
            </a:r>
          </a:p>
        </p:txBody>
      </p:sp>
      <p:sp>
        <p:nvSpPr>
          <p:cNvPr id="73786" name="AutoShape 58">
            <a:extLst>
              <a:ext uri="{FF2B5EF4-FFF2-40B4-BE49-F238E27FC236}">
                <a16:creationId xmlns:a16="http://schemas.microsoft.com/office/drawing/2014/main" id="{4E523394-10CF-43F3-A028-2793B6E7EA2D}"/>
              </a:ext>
            </a:extLst>
          </p:cNvPr>
          <p:cNvSpPr>
            <a:spLocks noChangeArrowheads="1"/>
          </p:cNvSpPr>
          <p:nvPr/>
        </p:nvSpPr>
        <p:spPr bwMode="auto">
          <a:xfrm>
            <a:off x="1676400" y="4800600"/>
            <a:ext cx="4572000" cy="1600200"/>
          </a:xfrm>
          <a:prstGeom prst="cloudCallout">
            <a:avLst>
              <a:gd name="adj1" fmla="val -63093"/>
              <a:gd name="adj2" fmla="val -89088"/>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illustrate the kingdom of God </a:t>
            </a:r>
          </a:p>
        </p:txBody>
      </p:sp>
      <p:pic>
        <p:nvPicPr>
          <p:cNvPr id="73787" name="Picture 59" descr="NTMSO004">
            <a:extLst>
              <a:ext uri="{FF2B5EF4-FFF2-40B4-BE49-F238E27FC236}">
                <a16:creationId xmlns:a16="http://schemas.microsoft.com/office/drawing/2014/main" id="{957D6AE6-4585-4506-8505-97B137A7D0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295400"/>
            <a:ext cx="2925763" cy="2117725"/>
          </a:xfrm>
          <a:prstGeom prst="rect">
            <a:avLst/>
          </a:prstGeom>
          <a:noFill/>
          <a:extLst>
            <a:ext uri="{909E8E84-426E-40DD-AFC4-6F175D3DCCD1}">
              <a14:hiddenFill xmlns:a14="http://schemas.microsoft.com/office/drawing/2010/main">
                <a:solidFill>
                  <a:srgbClr val="FFFFFF"/>
                </a:solidFill>
              </a14:hiddenFill>
            </a:ext>
          </a:extLst>
        </p:spPr>
      </p:pic>
      <p:pic>
        <p:nvPicPr>
          <p:cNvPr id="73788" name="Picture 60" descr="07 Kingdom">
            <a:extLst>
              <a:ext uri="{FF2B5EF4-FFF2-40B4-BE49-F238E27FC236}">
                <a16:creationId xmlns:a16="http://schemas.microsoft.com/office/drawing/2014/main" id="{E9FDF93F-4E97-4F88-B716-D93E160B9C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267200"/>
            <a:ext cx="2971800"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413454"/>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3783"/>
                                        </p:tgtEl>
                                        <p:attrNameLst>
                                          <p:attrName>style.visibility</p:attrName>
                                        </p:attrNameLst>
                                      </p:cBhvr>
                                      <p:to>
                                        <p:strVal val="visible"/>
                                      </p:to>
                                    </p:set>
                                    <p:anim calcmode="lin" valueType="num">
                                      <p:cBhvr additive="base">
                                        <p:cTn id="7" dur="500" fill="hold"/>
                                        <p:tgtEl>
                                          <p:spTgt spid="73783"/>
                                        </p:tgtEl>
                                        <p:attrNameLst>
                                          <p:attrName>ppt_x</p:attrName>
                                        </p:attrNameLst>
                                      </p:cBhvr>
                                      <p:tavLst>
                                        <p:tav tm="0">
                                          <p:val>
                                            <p:strVal val="0-#ppt_w/2"/>
                                          </p:val>
                                        </p:tav>
                                        <p:tav tm="100000">
                                          <p:val>
                                            <p:strVal val="#ppt_x"/>
                                          </p:val>
                                        </p:tav>
                                      </p:tavLst>
                                    </p:anim>
                                    <p:anim calcmode="lin" valueType="num">
                                      <p:cBhvr additive="base">
                                        <p:cTn id="8" dur="500" fill="hold"/>
                                        <p:tgtEl>
                                          <p:spTgt spid="7378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3785"/>
                                        </p:tgtEl>
                                        <p:attrNameLst>
                                          <p:attrName>style.visibility</p:attrName>
                                        </p:attrNameLst>
                                      </p:cBhvr>
                                      <p:to>
                                        <p:strVal val="visible"/>
                                      </p:to>
                                    </p:set>
                                    <p:animEffect transition="in" filter="fade">
                                      <p:cBhvr>
                                        <p:cTn id="13" dur="2000"/>
                                        <p:tgtEl>
                                          <p:spTgt spid="73785"/>
                                        </p:tgtEl>
                                      </p:cBhvr>
                                    </p:animEffect>
                                  </p:childTnLst>
                                </p:cTn>
                              </p:par>
                            </p:childTnLst>
                          </p:cTn>
                        </p:par>
                        <p:par>
                          <p:cTn id="14" fill="hold" nodeType="afterGroup">
                            <p:stCondLst>
                              <p:cond delay="2000"/>
                            </p:stCondLst>
                            <p:childTnLst>
                              <p:par>
                                <p:cTn id="15" presetID="29" presetClass="entr" presetSubtype="0" fill="hold" nodeType="afterEffect">
                                  <p:stCondLst>
                                    <p:cond delay="0"/>
                                  </p:stCondLst>
                                  <p:childTnLst>
                                    <p:set>
                                      <p:cBhvr>
                                        <p:cTn id="16" dur="1" fill="hold">
                                          <p:stCondLst>
                                            <p:cond delay="0"/>
                                          </p:stCondLst>
                                        </p:cTn>
                                        <p:tgtEl>
                                          <p:spTgt spid="73787"/>
                                        </p:tgtEl>
                                        <p:attrNameLst>
                                          <p:attrName>style.visibility</p:attrName>
                                        </p:attrNameLst>
                                      </p:cBhvr>
                                      <p:to>
                                        <p:strVal val="visible"/>
                                      </p:to>
                                    </p:set>
                                    <p:anim calcmode="lin" valueType="num">
                                      <p:cBhvr>
                                        <p:cTn id="17" dur="1000" fill="hold"/>
                                        <p:tgtEl>
                                          <p:spTgt spid="73787"/>
                                        </p:tgtEl>
                                        <p:attrNameLst>
                                          <p:attrName>ppt_x</p:attrName>
                                        </p:attrNameLst>
                                      </p:cBhvr>
                                      <p:tavLst>
                                        <p:tav tm="0">
                                          <p:val>
                                            <p:strVal val="#ppt_x-.2"/>
                                          </p:val>
                                        </p:tav>
                                        <p:tav tm="100000">
                                          <p:val>
                                            <p:strVal val="#ppt_x"/>
                                          </p:val>
                                        </p:tav>
                                      </p:tavLst>
                                    </p:anim>
                                    <p:anim calcmode="lin" valueType="num">
                                      <p:cBhvr>
                                        <p:cTn id="18" dur="1000" fill="hold"/>
                                        <p:tgtEl>
                                          <p:spTgt spid="73787"/>
                                        </p:tgtEl>
                                        <p:attrNameLst>
                                          <p:attrName>ppt_y</p:attrName>
                                        </p:attrNameLst>
                                      </p:cBhvr>
                                      <p:tavLst>
                                        <p:tav tm="0">
                                          <p:val>
                                            <p:strVal val="#ppt_y"/>
                                          </p:val>
                                        </p:tav>
                                        <p:tav tm="100000">
                                          <p:val>
                                            <p:strVal val="#ppt_y"/>
                                          </p:val>
                                        </p:tav>
                                      </p:tavLst>
                                    </p:anim>
                                    <p:animEffect transition="in" filter="wipe(right)" prLst="gradientSize: 0.1">
                                      <p:cBhvr>
                                        <p:cTn id="19" dur="1000"/>
                                        <p:tgtEl>
                                          <p:spTgt spid="7378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3786"/>
                                        </p:tgtEl>
                                        <p:attrNameLst>
                                          <p:attrName>style.visibility</p:attrName>
                                        </p:attrNameLst>
                                      </p:cBhvr>
                                      <p:to>
                                        <p:strVal val="visible"/>
                                      </p:to>
                                    </p:set>
                                    <p:animEffect transition="in" filter="fade">
                                      <p:cBhvr>
                                        <p:cTn id="24" dur="2000"/>
                                        <p:tgtEl>
                                          <p:spTgt spid="73786"/>
                                        </p:tgtEl>
                                      </p:cBhvr>
                                    </p:animEffect>
                                  </p:childTnLst>
                                </p:cTn>
                              </p:par>
                            </p:childTnLst>
                          </p:cTn>
                        </p:par>
                        <p:par>
                          <p:cTn id="25" fill="hold" nodeType="afterGroup">
                            <p:stCondLst>
                              <p:cond delay="2000"/>
                            </p:stCondLst>
                            <p:childTnLst>
                              <p:par>
                                <p:cTn id="26" presetID="29" presetClass="entr" presetSubtype="0" fill="hold" nodeType="afterEffect">
                                  <p:stCondLst>
                                    <p:cond delay="0"/>
                                  </p:stCondLst>
                                  <p:childTnLst>
                                    <p:set>
                                      <p:cBhvr>
                                        <p:cTn id="27" dur="1" fill="hold">
                                          <p:stCondLst>
                                            <p:cond delay="0"/>
                                          </p:stCondLst>
                                        </p:cTn>
                                        <p:tgtEl>
                                          <p:spTgt spid="73788"/>
                                        </p:tgtEl>
                                        <p:attrNameLst>
                                          <p:attrName>style.visibility</p:attrName>
                                        </p:attrNameLst>
                                      </p:cBhvr>
                                      <p:to>
                                        <p:strVal val="visible"/>
                                      </p:to>
                                    </p:set>
                                    <p:anim calcmode="lin" valueType="num">
                                      <p:cBhvr>
                                        <p:cTn id="28" dur="1000" fill="hold"/>
                                        <p:tgtEl>
                                          <p:spTgt spid="73788"/>
                                        </p:tgtEl>
                                        <p:attrNameLst>
                                          <p:attrName>ppt_x</p:attrName>
                                        </p:attrNameLst>
                                      </p:cBhvr>
                                      <p:tavLst>
                                        <p:tav tm="0">
                                          <p:val>
                                            <p:strVal val="#ppt_x-.2"/>
                                          </p:val>
                                        </p:tav>
                                        <p:tav tm="100000">
                                          <p:val>
                                            <p:strVal val="#ppt_x"/>
                                          </p:val>
                                        </p:tav>
                                      </p:tavLst>
                                    </p:anim>
                                    <p:anim calcmode="lin" valueType="num">
                                      <p:cBhvr>
                                        <p:cTn id="29" dur="1000" fill="hold"/>
                                        <p:tgtEl>
                                          <p:spTgt spid="73788"/>
                                        </p:tgtEl>
                                        <p:attrNameLst>
                                          <p:attrName>ppt_y</p:attrName>
                                        </p:attrNameLst>
                                      </p:cBhvr>
                                      <p:tavLst>
                                        <p:tav tm="0">
                                          <p:val>
                                            <p:strVal val="#ppt_y"/>
                                          </p:val>
                                        </p:tav>
                                        <p:tav tm="100000">
                                          <p:val>
                                            <p:strVal val="#ppt_y"/>
                                          </p:val>
                                        </p:tav>
                                      </p:tavLst>
                                    </p:anim>
                                    <p:animEffect transition="in" filter="wipe(right)" prLst="gradientSize: 0.1">
                                      <p:cBhvr>
                                        <p:cTn id="30" dur="1000"/>
                                        <p:tgtEl>
                                          <p:spTgt spid="73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83" grpId="0" animBg="1" autoUpdateAnimBg="0"/>
      <p:bldP spid="73785" grpId="0" animBg="1"/>
      <p:bldP spid="73786"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BAEF0BF2-A044-413D-806F-767940194609}"/>
              </a:ext>
            </a:extLst>
          </p:cNvPr>
          <p:cNvSpPr>
            <a:spLocks noGrp="1" noChangeArrowheads="1"/>
          </p:cNvSpPr>
          <p:nvPr>
            <p:ph type="title" idx="4294967295"/>
          </p:nvPr>
        </p:nvSpPr>
        <p:spPr>
          <a:xfrm>
            <a:off x="457200" y="79375"/>
            <a:ext cx="8458200" cy="1139825"/>
          </a:xfrm>
        </p:spPr>
        <p:txBody>
          <a:bodyPr/>
          <a:lstStyle/>
          <a:p>
            <a:r>
              <a:rPr lang="en-US" altLang="en-US" b="1" dirty="0">
                <a:solidFill>
                  <a:schemeClr val="tx1"/>
                </a:solidFill>
                <a:effectLst>
                  <a:outerShdw blurRad="38100" dist="38100" dir="2700000" algn="tl">
                    <a:srgbClr val="010199"/>
                  </a:outerShdw>
                </a:effectLst>
                <a:latin typeface="Georgia" panose="02040502050405020303" pitchFamily="18" charset="0"/>
              </a:rPr>
              <a:t>Theological Distinctives</a:t>
            </a:r>
          </a:p>
        </p:txBody>
      </p:sp>
      <p:sp>
        <p:nvSpPr>
          <p:cNvPr id="142344" name="Text Box 8">
            <a:extLst>
              <a:ext uri="{FF2B5EF4-FFF2-40B4-BE49-F238E27FC236}">
                <a16:creationId xmlns:a16="http://schemas.microsoft.com/office/drawing/2014/main" id="{D7D4349C-7999-4E11-A562-E5C1AD47494E}"/>
              </a:ext>
            </a:extLst>
          </p:cNvPr>
          <p:cNvSpPr txBox="1">
            <a:spLocks noChangeArrowheads="1"/>
          </p:cNvSpPr>
          <p:nvPr/>
        </p:nvSpPr>
        <p:spPr bwMode="auto">
          <a:xfrm>
            <a:off x="338138" y="1600200"/>
            <a:ext cx="2514600"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Mark</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2345" name="Text Box 9">
            <a:extLst>
              <a:ext uri="{FF2B5EF4-FFF2-40B4-BE49-F238E27FC236}">
                <a16:creationId xmlns:a16="http://schemas.microsoft.com/office/drawing/2014/main" id="{E379B1AD-A312-4661-AE7C-4619727836CE}"/>
              </a:ext>
            </a:extLst>
          </p:cNvPr>
          <p:cNvSpPr txBox="1">
            <a:spLocks noChangeArrowheads="1"/>
          </p:cNvSpPr>
          <p:nvPr/>
        </p:nvSpPr>
        <p:spPr bwMode="auto">
          <a:xfrm>
            <a:off x="3276600" y="1600200"/>
            <a:ext cx="2514600"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Matthew</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2346" name="Text Box 10">
            <a:extLst>
              <a:ext uri="{FF2B5EF4-FFF2-40B4-BE49-F238E27FC236}">
                <a16:creationId xmlns:a16="http://schemas.microsoft.com/office/drawing/2014/main" id="{8B256B89-E94B-445C-B0D7-D2100BBCB2A4}"/>
              </a:ext>
            </a:extLst>
          </p:cNvPr>
          <p:cNvSpPr txBox="1">
            <a:spLocks noChangeArrowheads="1"/>
          </p:cNvSpPr>
          <p:nvPr/>
        </p:nvSpPr>
        <p:spPr bwMode="auto">
          <a:xfrm>
            <a:off x="6248400" y="1600200"/>
            <a:ext cx="2514600"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Luke </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2347" name="Text Box 11">
            <a:extLst>
              <a:ext uri="{FF2B5EF4-FFF2-40B4-BE49-F238E27FC236}">
                <a16:creationId xmlns:a16="http://schemas.microsoft.com/office/drawing/2014/main" id="{B64B03AB-BA56-4AEC-9456-AB1DFB62509C}"/>
              </a:ext>
            </a:extLst>
          </p:cNvPr>
          <p:cNvSpPr txBox="1">
            <a:spLocks noChangeArrowheads="1"/>
          </p:cNvSpPr>
          <p:nvPr/>
        </p:nvSpPr>
        <p:spPr bwMode="auto">
          <a:xfrm>
            <a:off x="338138" y="2209800"/>
            <a:ext cx="2514600" cy="2682875"/>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Understanding the parable is the key to discern the gospel’s meaning</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42348" name="Text Box 12">
            <a:extLst>
              <a:ext uri="{FF2B5EF4-FFF2-40B4-BE49-F238E27FC236}">
                <a16:creationId xmlns:a16="http://schemas.microsoft.com/office/drawing/2014/main" id="{21CE7277-E5BD-46B0-9646-CEF07F8B628D}"/>
              </a:ext>
            </a:extLst>
          </p:cNvPr>
          <p:cNvSpPr txBox="1">
            <a:spLocks noChangeArrowheads="1"/>
          </p:cNvSpPr>
          <p:nvPr/>
        </p:nvSpPr>
        <p:spPr bwMode="auto">
          <a:xfrm>
            <a:off x="3276600" y="2209800"/>
            <a:ext cx="2514600" cy="1828800"/>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Transition from Jesus’ self-disclosure to Israel</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42349" name="Text Box 13">
            <a:extLst>
              <a:ext uri="{FF2B5EF4-FFF2-40B4-BE49-F238E27FC236}">
                <a16:creationId xmlns:a16="http://schemas.microsoft.com/office/drawing/2014/main" id="{A0200645-52B4-4E8E-975B-09C3ABF85F62}"/>
              </a:ext>
            </a:extLst>
          </p:cNvPr>
          <p:cNvSpPr txBox="1">
            <a:spLocks noChangeArrowheads="1"/>
          </p:cNvSpPr>
          <p:nvPr/>
        </p:nvSpPr>
        <p:spPr bwMode="auto">
          <a:xfrm>
            <a:off x="6248400" y="2209800"/>
            <a:ext cx="2514600" cy="1401763"/>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How to hear and obey the Word of God</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pic>
        <p:nvPicPr>
          <p:cNvPr id="142351" name="Picture 15" descr="ISCAA008">
            <a:extLst>
              <a:ext uri="{FF2B5EF4-FFF2-40B4-BE49-F238E27FC236}">
                <a16:creationId xmlns:a16="http://schemas.microsoft.com/office/drawing/2014/main" id="{B4036B7A-9590-47FA-A4FA-81A04E97FD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038600"/>
            <a:ext cx="4267200" cy="280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40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2347"/>
                                        </p:tgtEl>
                                        <p:attrNameLst>
                                          <p:attrName>style.visibility</p:attrName>
                                        </p:attrNameLst>
                                      </p:cBhvr>
                                      <p:to>
                                        <p:strVal val="visible"/>
                                      </p:to>
                                    </p:set>
                                    <p:animEffect transition="in" filter="fade">
                                      <p:cBhvr>
                                        <p:cTn id="7" dur="1000"/>
                                        <p:tgtEl>
                                          <p:spTgt spid="142347"/>
                                        </p:tgtEl>
                                      </p:cBhvr>
                                    </p:animEffect>
                                    <p:anim calcmode="lin" valueType="num">
                                      <p:cBhvr>
                                        <p:cTn id="8" dur="1000" fill="hold"/>
                                        <p:tgtEl>
                                          <p:spTgt spid="142347"/>
                                        </p:tgtEl>
                                        <p:attrNameLst>
                                          <p:attrName>ppt_x</p:attrName>
                                        </p:attrNameLst>
                                      </p:cBhvr>
                                      <p:tavLst>
                                        <p:tav tm="0">
                                          <p:val>
                                            <p:strVal val="#ppt_x"/>
                                          </p:val>
                                        </p:tav>
                                        <p:tav tm="100000">
                                          <p:val>
                                            <p:strVal val="#ppt_x"/>
                                          </p:val>
                                        </p:tav>
                                      </p:tavLst>
                                    </p:anim>
                                    <p:anim calcmode="lin" valueType="num">
                                      <p:cBhvr>
                                        <p:cTn id="9" dur="1000" fill="hold"/>
                                        <p:tgtEl>
                                          <p:spTgt spid="14234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2344"/>
                                        </p:tgtEl>
                                        <p:attrNameLst>
                                          <p:attrName>style.visibility</p:attrName>
                                        </p:attrNameLst>
                                      </p:cBhvr>
                                      <p:to>
                                        <p:strVal val="visible"/>
                                      </p:to>
                                    </p:set>
                                    <p:animEffect transition="in" filter="fade">
                                      <p:cBhvr>
                                        <p:cTn id="12" dur="1000"/>
                                        <p:tgtEl>
                                          <p:spTgt spid="142344"/>
                                        </p:tgtEl>
                                      </p:cBhvr>
                                    </p:animEffect>
                                    <p:anim calcmode="lin" valueType="num">
                                      <p:cBhvr>
                                        <p:cTn id="13" dur="1000" fill="hold"/>
                                        <p:tgtEl>
                                          <p:spTgt spid="142344"/>
                                        </p:tgtEl>
                                        <p:attrNameLst>
                                          <p:attrName>ppt_x</p:attrName>
                                        </p:attrNameLst>
                                      </p:cBhvr>
                                      <p:tavLst>
                                        <p:tav tm="0">
                                          <p:val>
                                            <p:strVal val="#ppt_x"/>
                                          </p:val>
                                        </p:tav>
                                        <p:tav tm="100000">
                                          <p:val>
                                            <p:strVal val="#ppt_x"/>
                                          </p:val>
                                        </p:tav>
                                      </p:tavLst>
                                    </p:anim>
                                    <p:anim calcmode="lin" valueType="num">
                                      <p:cBhvr>
                                        <p:cTn id="14" dur="1000" fill="hold"/>
                                        <p:tgtEl>
                                          <p:spTgt spid="142344"/>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42345"/>
                                        </p:tgtEl>
                                        <p:attrNameLst>
                                          <p:attrName>style.visibility</p:attrName>
                                        </p:attrNameLst>
                                      </p:cBhvr>
                                      <p:to>
                                        <p:strVal val="visible"/>
                                      </p:to>
                                    </p:set>
                                    <p:anim calcmode="lin" valueType="num">
                                      <p:cBhvr>
                                        <p:cTn id="19" dur="1000" fill="hold"/>
                                        <p:tgtEl>
                                          <p:spTgt spid="142345"/>
                                        </p:tgtEl>
                                        <p:attrNameLst>
                                          <p:attrName>ppt_x</p:attrName>
                                        </p:attrNameLst>
                                      </p:cBhvr>
                                      <p:tavLst>
                                        <p:tav tm="0">
                                          <p:val>
                                            <p:strVal val="#ppt_x-.2"/>
                                          </p:val>
                                        </p:tav>
                                        <p:tav tm="100000">
                                          <p:val>
                                            <p:strVal val="#ppt_x"/>
                                          </p:val>
                                        </p:tav>
                                      </p:tavLst>
                                    </p:anim>
                                    <p:anim calcmode="lin" valueType="num">
                                      <p:cBhvr>
                                        <p:cTn id="20" dur="1000" fill="hold"/>
                                        <p:tgtEl>
                                          <p:spTgt spid="142345"/>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42345"/>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42348"/>
                                        </p:tgtEl>
                                        <p:attrNameLst>
                                          <p:attrName>style.visibility</p:attrName>
                                        </p:attrNameLst>
                                      </p:cBhvr>
                                      <p:to>
                                        <p:strVal val="visible"/>
                                      </p:to>
                                    </p:set>
                                    <p:anim calcmode="lin" valueType="num">
                                      <p:cBhvr>
                                        <p:cTn id="24" dur="1000" fill="hold"/>
                                        <p:tgtEl>
                                          <p:spTgt spid="142348"/>
                                        </p:tgtEl>
                                        <p:attrNameLst>
                                          <p:attrName>ppt_x</p:attrName>
                                        </p:attrNameLst>
                                      </p:cBhvr>
                                      <p:tavLst>
                                        <p:tav tm="0">
                                          <p:val>
                                            <p:strVal val="#ppt_x-.2"/>
                                          </p:val>
                                        </p:tav>
                                        <p:tav tm="100000">
                                          <p:val>
                                            <p:strVal val="#ppt_x"/>
                                          </p:val>
                                        </p:tav>
                                      </p:tavLst>
                                    </p:anim>
                                    <p:anim calcmode="lin" valueType="num">
                                      <p:cBhvr>
                                        <p:cTn id="25" dur="1000" fill="hold"/>
                                        <p:tgtEl>
                                          <p:spTgt spid="142348"/>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4234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42346"/>
                                        </p:tgtEl>
                                        <p:attrNameLst>
                                          <p:attrName>style.visibility</p:attrName>
                                        </p:attrNameLst>
                                      </p:cBhvr>
                                      <p:to>
                                        <p:strVal val="visible"/>
                                      </p:to>
                                    </p:set>
                                    <p:animEffect transition="in" filter="fade">
                                      <p:cBhvr>
                                        <p:cTn id="31" dur="1000"/>
                                        <p:tgtEl>
                                          <p:spTgt spid="142346"/>
                                        </p:tgtEl>
                                      </p:cBhvr>
                                    </p:animEffect>
                                    <p:anim calcmode="lin" valueType="num">
                                      <p:cBhvr>
                                        <p:cTn id="32" dur="1000" fill="hold"/>
                                        <p:tgtEl>
                                          <p:spTgt spid="142346"/>
                                        </p:tgtEl>
                                        <p:attrNameLst>
                                          <p:attrName>ppt_x</p:attrName>
                                        </p:attrNameLst>
                                      </p:cBhvr>
                                      <p:tavLst>
                                        <p:tav tm="0">
                                          <p:val>
                                            <p:strVal val="#ppt_x"/>
                                          </p:val>
                                        </p:tav>
                                        <p:tav tm="100000">
                                          <p:val>
                                            <p:strVal val="#ppt_x"/>
                                          </p:val>
                                        </p:tav>
                                      </p:tavLst>
                                    </p:anim>
                                    <p:anim calcmode="lin" valueType="num">
                                      <p:cBhvr>
                                        <p:cTn id="33" dur="1000" fill="hold"/>
                                        <p:tgtEl>
                                          <p:spTgt spid="14234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42349"/>
                                        </p:tgtEl>
                                        <p:attrNameLst>
                                          <p:attrName>style.visibility</p:attrName>
                                        </p:attrNameLst>
                                      </p:cBhvr>
                                      <p:to>
                                        <p:strVal val="visible"/>
                                      </p:to>
                                    </p:set>
                                    <p:animEffect transition="in" filter="fade">
                                      <p:cBhvr>
                                        <p:cTn id="36" dur="1000"/>
                                        <p:tgtEl>
                                          <p:spTgt spid="142349"/>
                                        </p:tgtEl>
                                      </p:cBhvr>
                                    </p:animEffect>
                                    <p:anim calcmode="lin" valueType="num">
                                      <p:cBhvr>
                                        <p:cTn id="37" dur="1000" fill="hold"/>
                                        <p:tgtEl>
                                          <p:spTgt spid="142349"/>
                                        </p:tgtEl>
                                        <p:attrNameLst>
                                          <p:attrName>ppt_x</p:attrName>
                                        </p:attrNameLst>
                                      </p:cBhvr>
                                      <p:tavLst>
                                        <p:tav tm="0">
                                          <p:val>
                                            <p:strVal val="#ppt_x"/>
                                          </p:val>
                                        </p:tav>
                                        <p:tav tm="100000">
                                          <p:val>
                                            <p:strVal val="#ppt_x"/>
                                          </p:val>
                                        </p:tav>
                                      </p:tavLst>
                                    </p:anim>
                                    <p:anim calcmode="lin" valueType="num">
                                      <p:cBhvr>
                                        <p:cTn id="38" dur="1000" fill="hold"/>
                                        <p:tgtEl>
                                          <p:spTgt spid="1423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4" grpId="0" animBg="1"/>
      <p:bldP spid="142345" grpId="0" animBg="1"/>
      <p:bldP spid="142346" grpId="0" animBg="1"/>
      <p:bldP spid="142347" grpId="0" animBg="1"/>
      <p:bldP spid="142348" grpId="0" animBg="1"/>
      <p:bldP spid="142349"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3EFF16-3678-4D0C-A760-FA68449FA7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Q. The Miracles of Christ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Passages</a:t>
            </a:r>
            <a:endPar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Summary</a:t>
            </a:r>
          </a:p>
        </p:txBody>
      </p:sp>
    </p:spTree>
    <p:extLst>
      <p:ext uri="{BB962C8B-B14F-4D97-AF65-F5344CB8AC3E}">
        <p14:creationId xmlns:p14="http://schemas.microsoft.com/office/powerpoint/2010/main" val="168000043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1" descr="John 20 27 caravaggio-thoma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7013"/>
            <a:ext cx="9144000" cy="6630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9508" name="Rectangle 4"/>
          <p:cNvSpPr>
            <a:spLocks noGrp="1" noChangeArrowheads="1"/>
          </p:cNvSpPr>
          <p:nvPr>
            <p:ph type="title"/>
          </p:nvPr>
        </p:nvSpPr>
        <p:spPr>
          <a:xfrm>
            <a:off x="15875" y="6089650"/>
            <a:ext cx="9128125" cy="749300"/>
          </a:xfrm>
          <a:solidFill>
            <a:schemeClr val="tx1"/>
          </a:solidFill>
          <a:effectLst>
            <a:outerShdw blurRad="63500" dist="53882" dir="2700000" algn="ctr" rotWithShape="0">
              <a:srgbClr val="000000">
                <a:alpha val="74998"/>
              </a:srgbClr>
            </a:outerShdw>
          </a:effectLst>
        </p:spPr>
        <p:txBody>
          <a:bodyPr/>
          <a:lstStyle/>
          <a:p>
            <a:pPr eaLnBrk="1" hangingPunct="1"/>
            <a:r>
              <a:rPr lang="en-US" sz="3200" b="1">
                <a:solidFill>
                  <a:schemeClr val="bg1"/>
                </a:solidFill>
                <a:effectLst>
                  <a:outerShdw blurRad="38100" dist="38100" dir="2700000" algn="tl">
                    <a:srgbClr val="DDDDDD"/>
                  </a:outerShdw>
                </a:effectLst>
                <a:latin typeface="Tahoma" charset="0"/>
                <a:ea typeface="ＭＳ Ｐゴシック" charset="0"/>
              </a:rPr>
              <a:t>Why did John write about Jesus</a:t>
            </a:r>
            <a:r>
              <a:rPr lang="fr-FR" altLang="ja-JP" sz="3200" b="1">
                <a:solidFill>
                  <a:schemeClr val="bg1"/>
                </a:solidFill>
                <a:effectLst>
                  <a:outerShdw blurRad="38100" dist="38100" dir="2700000" algn="tl">
                    <a:srgbClr val="DDDDDD"/>
                  </a:outerShdw>
                </a:effectLst>
                <a:latin typeface="Tahoma" charset="0"/>
                <a:ea typeface="ＭＳ Ｐゴシック" charset="0"/>
              </a:rPr>
              <a:t>'</a:t>
            </a:r>
            <a:r>
              <a:rPr lang="en-US" sz="3200" b="1">
                <a:solidFill>
                  <a:schemeClr val="bg1"/>
                </a:solidFill>
                <a:effectLst>
                  <a:outerShdw blurRad="38100" dist="38100" dir="2700000" algn="tl">
                    <a:srgbClr val="DDDDDD"/>
                  </a:outerShdw>
                </a:effectLst>
                <a:latin typeface="Tahoma" charset="0"/>
                <a:ea typeface="ＭＳ Ｐゴシック" charset="0"/>
              </a:rPr>
              <a:t> miracles?</a:t>
            </a:r>
            <a:endParaRPr lang="en-US" sz="3200">
              <a:solidFill>
                <a:schemeClr val="bg1"/>
              </a:solidFill>
              <a:effectLst>
                <a:outerShdw blurRad="38100" dist="38100" dir="2700000" algn="tl">
                  <a:srgbClr val="DDDDDD"/>
                </a:outerShdw>
              </a:effectLst>
              <a:latin typeface="Tahoma" charset="0"/>
              <a:ea typeface="ＭＳ Ｐゴシック" charset="0"/>
            </a:endParaRPr>
          </a:p>
        </p:txBody>
      </p:sp>
      <p:sp>
        <p:nvSpPr>
          <p:cNvPr id="149509" name="Rectangle 5"/>
          <p:cNvSpPr>
            <a:spLocks noChangeArrowheads="1"/>
          </p:cNvSpPr>
          <p:nvPr/>
        </p:nvSpPr>
        <p:spPr bwMode="auto">
          <a:xfrm>
            <a:off x="3641725" y="3575050"/>
            <a:ext cx="5486400" cy="2514600"/>
          </a:xfrm>
          <a:prstGeom prst="rect">
            <a:avLst/>
          </a:prstGeom>
          <a:gradFill rotWithShape="1">
            <a:gsLst>
              <a:gs pos="0">
                <a:srgbClr val="000099"/>
              </a:gs>
              <a:gs pos="100000">
                <a:srgbClr val="000099">
                  <a:gamma/>
                  <a:shade val="46275"/>
                  <a:invGamma/>
                </a:srgbClr>
              </a:gs>
            </a:gsLst>
            <a:lin ang="5400000" scaled="1"/>
          </a:gradFill>
          <a:ln>
            <a:noFill/>
          </a:ln>
          <a:effectLst>
            <a:outerShdw blurRad="63500" dist="53882"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T</a:t>
            </a:r>
            <a:r>
              <a:rPr kumimoji="0" lang="en-US" sz="2800" b="0" i="0" u="none" strike="noStrike" kern="1200" cap="none" spc="0" normalizeH="0" baseline="0" noProof="0" dirty="0">
                <a:ln>
                  <a:noFill/>
                </a:ln>
                <a:solidFill>
                  <a:srgbClr val="FFFFFF"/>
                </a:solidFill>
                <a:effectLst/>
                <a:uLnTx/>
                <a:uFillTx/>
                <a:latin typeface="Tahoma" charset="0"/>
                <a:ea typeface="ＭＳ Ｐゴシック" charset="0"/>
              </a:rPr>
              <a:t>hese [signs] are written so that you may believe that Jesus is the Christ, the Son of God, and that by believing you may have life in his name (John 20:31).</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p:txBody>
      </p:sp>
      <p:sp>
        <p:nvSpPr>
          <p:cNvPr id="149506" name="Rectangle 2"/>
          <p:cNvSpPr>
            <a:spLocks noGrp="1" noChangeArrowheads="1"/>
          </p:cNvSpPr>
          <p:nvPr>
            <p:ph type="body" idx="1"/>
          </p:nvPr>
        </p:nvSpPr>
        <p:spPr>
          <a:xfrm>
            <a:off x="0" y="0"/>
            <a:ext cx="9144000" cy="1268413"/>
          </a:xfrm>
          <a:solidFill>
            <a:srgbClr val="000000"/>
          </a:solidFill>
          <a:effectLst>
            <a:outerShdw blurRad="63500" dist="53882" dir="2700000" algn="ctr" rotWithShape="0">
              <a:srgbClr val="000000">
                <a:alpha val="74998"/>
              </a:srgbClr>
            </a:outerShdw>
          </a:effectLst>
        </p:spPr>
        <p:txBody>
          <a:bodyPr/>
          <a:lstStyle/>
          <a:p>
            <a:pPr marL="990600" indent="-990600" eaLnBrk="1" hangingPunct="1">
              <a:buFont typeface="Wingdings" charset="0"/>
              <a:buNone/>
              <a:defRPr/>
            </a:pPr>
            <a:r>
              <a:rPr lang="en-US" sz="3600" b="1" dirty="0">
                <a:effectLst/>
                <a:cs typeface="+mn-cs"/>
              </a:rPr>
              <a:t>III. All of Christ</a:t>
            </a:r>
            <a:r>
              <a:rPr lang="fr-FR" altLang="ja-JP" sz="3600" b="1" dirty="0">
                <a:effectLst/>
                <a:cs typeface="+mn-cs"/>
              </a:rPr>
              <a:t>'</a:t>
            </a:r>
            <a:r>
              <a:rPr lang="en-US" sz="3600" b="1" dirty="0">
                <a:effectLst/>
                <a:cs typeface="+mn-cs"/>
              </a:rPr>
              <a:t>s miracles are to bring us to </a:t>
            </a:r>
            <a:r>
              <a:rPr lang="en-US" sz="3600" b="1" dirty="0">
                <a:solidFill>
                  <a:srgbClr val="FFFF00"/>
                </a:solidFill>
                <a:effectLst/>
                <a:cs typeface="+mn-cs"/>
              </a:rPr>
              <a:t>faith</a:t>
            </a:r>
            <a:r>
              <a:rPr lang="en-US" sz="3600" b="1" dirty="0">
                <a:effectLst/>
                <a:cs typeface="+mn-cs"/>
              </a:rPr>
              <a:t> in Him (20:30-31)  </a:t>
            </a:r>
          </a:p>
        </p:txBody>
      </p:sp>
    </p:spTree>
    <p:extLst>
      <p:ext uri="{BB962C8B-B14F-4D97-AF65-F5344CB8AC3E}">
        <p14:creationId xmlns:p14="http://schemas.microsoft.com/office/powerpoint/2010/main" val="10205441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9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9" grpId="0" animBg="1" autoUpdateAnimBg="0"/>
      <p:bldP spid="149506" grpId="0" build="p" autoUpdateAnimBg="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0" name="Rectangle 8">
            <a:extLst>
              <a:ext uri="{FF2B5EF4-FFF2-40B4-BE49-F238E27FC236}">
                <a16:creationId xmlns:a16="http://schemas.microsoft.com/office/drawing/2014/main" id="{FA3324E1-445C-4E48-81F1-2CE67122A5BA}"/>
              </a:ext>
            </a:extLst>
          </p:cNvPr>
          <p:cNvSpPr>
            <a:spLocks noGrp="1" noChangeArrowheads="1"/>
          </p:cNvSpPr>
          <p:nvPr>
            <p:ph type="title" idx="4294967295"/>
          </p:nvPr>
        </p:nvSpPr>
        <p:spPr/>
        <p:txBody>
          <a:bodyPr/>
          <a:lstStyle/>
          <a:p>
            <a:r>
              <a:rPr lang="en-US" altLang="en-US" sz="4000" b="1" dirty="0">
                <a:latin typeface="Arial Black" panose="020B0A04020102020204" pitchFamily="34" charset="0"/>
              </a:rPr>
              <a:t>MIRACLES</a:t>
            </a:r>
            <a:br>
              <a:rPr lang="en-US" altLang="en-US" sz="4000" b="1" dirty="0">
                <a:latin typeface="Arial Black" panose="020B0A04020102020204" pitchFamily="34" charset="0"/>
              </a:rPr>
            </a:br>
            <a:r>
              <a:rPr lang="en-US" altLang="en-US" sz="4000" dirty="0"/>
              <a:t>Background Considerations</a:t>
            </a:r>
          </a:p>
        </p:txBody>
      </p:sp>
      <p:pic>
        <p:nvPicPr>
          <p:cNvPr id="54282" name="Picture 10" descr="PMDMP001">
            <a:extLst>
              <a:ext uri="{FF2B5EF4-FFF2-40B4-BE49-F238E27FC236}">
                <a16:creationId xmlns:a16="http://schemas.microsoft.com/office/drawing/2014/main" id="{360E647B-0145-439E-8929-AE412F66E6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133600"/>
            <a:ext cx="2794000" cy="4000500"/>
          </a:xfrm>
          <a:prstGeom prst="rect">
            <a:avLst/>
          </a:prstGeom>
          <a:noFill/>
          <a:extLst>
            <a:ext uri="{909E8E84-426E-40DD-AFC4-6F175D3DCCD1}">
              <a14:hiddenFill xmlns:a14="http://schemas.microsoft.com/office/drawing/2010/main">
                <a:solidFill>
                  <a:srgbClr val="FFFFFF"/>
                </a:solidFill>
              </a14:hiddenFill>
            </a:ext>
          </a:extLst>
        </p:spPr>
      </p:pic>
      <p:grpSp>
        <p:nvGrpSpPr>
          <p:cNvPr id="54286" name="Group 14">
            <a:extLst>
              <a:ext uri="{FF2B5EF4-FFF2-40B4-BE49-F238E27FC236}">
                <a16:creationId xmlns:a16="http://schemas.microsoft.com/office/drawing/2014/main" id="{F06772D0-D39E-42BF-93C3-23DB96963547}"/>
              </a:ext>
            </a:extLst>
          </p:cNvPr>
          <p:cNvGrpSpPr>
            <a:grpSpLocks/>
          </p:cNvGrpSpPr>
          <p:nvPr/>
        </p:nvGrpSpPr>
        <p:grpSpPr bwMode="auto">
          <a:xfrm>
            <a:off x="304800" y="1600200"/>
            <a:ext cx="4038600" cy="4876800"/>
            <a:chOff x="192" y="1008"/>
            <a:chExt cx="2544" cy="3072"/>
          </a:xfrm>
        </p:grpSpPr>
        <p:pic>
          <p:nvPicPr>
            <p:cNvPr id="54281" name="Picture 9" descr="j0335112">
              <a:extLst>
                <a:ext uri="{FF2B5EF4-FFF2-40B4-BE49-F238E27FC236}">
                  <a16:creationId xmlns:a16="http://schemas.microsoft.com/office/drawing/2014/main" id="{B1F684D3-A858-41FE-AE63-FF4E6156A4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 y="1968"/>
              <a:ext cx="2112" cy="2112"/>
            </a:xfrm>
            <a:prstGeom prst="rect">
              <a:avLst/>
            </a:prstGeom>
            <a:noFill/>
            <a:extLst>
              <a:ext uri="{909E8E84-426E-40DD-AFC4-6F175D3DCCD1}">
                <a14:hiddenFill xmlns:a14="http://schemas.microsoft.com/office/drawing/2010/main">
                  <a:solidFill>
                    <a:srgbClr val="FFFFFF"/>
                  </a:solidFill>
                </a14:hiddenFill>
              </a:ext>
            </a:extLst>
          </p:spPr>
        </p:pic>
        <p:pic>
          <p:nvPicPr>
            <p:cNvPr id="54284" name="Picture 12" descr="IS1CR198">
              <a:extLst>
                <a:ext uri="{FF2B5EF4-FFF2-40B4-BE49-F238E27FC236}">
                  <a16:creationId xmlns:a16="http://schemas.microsoft.com/office/drawing/2014/main" id="{D440BE6B-1004-4D66-B74E-965F614070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 y="1008"/>
              <a:ext cx="1376" cy="18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4285" name="Object 13">
              <a:extLst>
                <a:ext uri="{FF2B5EF4-FFF2-40B4-BE49-F238E27FC236}">
                  <a16:creationId xmlns:a16="http://schemas.microsoft.com/office/drawing/2014/main" id="{9CFE345F-3CAB-4739-9E3B-071907D64239}"/>
                </a:ext>
              </a:extLst>
            </p:cNvPr>
            <p:cNvGraphicFramePr>
              <a:graphicFrameLocks/>
            </p:cNvGraphicFramePr>
            <p:nvPr/>
          </p:nvGraphicFramePr>
          <p:xfrm>
            <a:off x="864" y="2208"/>
            <a:ext cx="1584" cy="1632"/>
          </p:xfrm>
          <a:graphic>
            <a:graphicData uri="http://schemas.openxmlformats.org/presentationml/2006/ole">
              <mc:AlternateContent xmlns:mc="http://schemas.openxmlformats.org/markup-compatibility/2006">
                <mc:Choice xmlns:v="urn:schemas-microsoft-com:vml" Requires="v">
                  <p:oleObj name="Microsoft ClipArt Gallery" r:id="rId6" imgW="2111040" imgH="2095200" progId="MS_ClipArt_Gallery">
                    <p:embed/>
                  </p:oleObj>
                </mc:Choice>
                <mc:Fallback>
                  <p:oleObj name="Microsoft ClipArt Gallery" r:id="rId6" imgW="2111040" imgH="2095200" progId="MS_ClipArt_Gallery">
                    <p:embed/>
                    <p:pic>
                      <p:nvPicPr>
                        <p:cNvPr id="54285" name="Object 13">
                          <a:extLst>
                            <a:ext uri="{FF2B5EF4-FFF2-40B4-BE49-F238E27FC236}">
                              <a16:creationId xmlns:a16="http://schemas.microsoft.com/office/drawing/2014/main" id="{9CFE345F-3CAB-4739-9E3B-071907D64239}"/>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4" y="2208"/>
                          <a:ext cx="1584" cy="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1359833958"/>
      </p:ext>
    </p:extLst>
  </p:cSld>
  <p:clrMapOvr>
    <a:masterClrMapping/>
  </p:clrMapOvr>
  <p:transition spd="med">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4286"/>
                                        </p:tgtEl>
                                        <p:attrNameLst>
                                          <p:attrName>style.visibility</p:attrName>
                                        </p:attrNameLst>
                                      </p:cBhvr>
                                      <p:to>
                                        <p:strVal val="visible"/>
                                      </p:to>
                                    </p:set>
                                    <p:anim calcmode="lin" valueType="num">
                                      <p:cBhvr>
                                        <p:cTn id="7" dur="1000" fill="hold"/>
                                        <p:tgtEl>
                                          <p:spTgt spid="54286"/>
                                        </p:tgtEl>
                                        <p:attrNameLst>
                                          <p:attrName>ppt_w</p:attrName>
                                        </p:attrNameLst>
                                      </p:cBhvr>
                                      <p:tavLst>
                                        <p:tav tm="0">
                                          <p:val>
                                            <p:fltVal val="0"/>
                                          </p:val>
                                        </p:tav>
                                        <p:tav tm="100000">
                                          <p:val>
                                            <p:strVal val="#ppt_w"/>
                                          </p:val>
                                        </p:tav>
                                      </p:tavLst>
                                    </p:anim>
                                    <p:anim calcmode="lin" valueType="num">
                                      <p:cBhvr>
                                        <p:cTn id="8" dur="1000" fill="hold"/>
                                        <p:tgtEl>
                                          <p:spTgt spid="54286"/>
                                        </p:tgtEl>
                                        <p:attrNameLst>
                                          <p:attrName>ppt_h</p:attrName>
                                        </p:attrNameLst>
                                      </p:cBhvr>
                                      <p:tavLst>
                                        <p:tav tm="0">
                                          <p:val>
                                            <p:fltVal val="0"/>
                                          </p:val>
                                        </p:tav>
                                        <p:tav tm="100000">
                                          <p:val>
                                            <p:strVal val="#ppt_h"/>
                                          </p:val>
                                        </p:tav>
                                      </p:tavLst>
                                    </p:anim>
                                    <p:animEffect transition="in" filter="fade">
                                      <p:cBhvr>
                                        <p:cTn id="9" dur="1000"/>
                                        <p:tgtEl>
                                          <p:spTgt spid="5428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54282"/>
                                        </p:tgtEl>
                                        <p:attrNameLst>
                                          <p:attrName>style.visibility</p:attrName>
                                        </p:attrNameLst>
                                      </p:cBhvr>
                                      <p:to>
                                        <p:strVal val="visible"/>
                                      </p:to>
                                    </p:set>
                                    <p:animEffect transition="in" filter="fade">
                                      <p:cBhvr>
                                        <p:cTn id="14" dur="2000"/>
                                        <p:tgtEl>
                                          <p:spTgt spid="54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2DADEB5B-9DB9-4057-AA09-2C0940C7887A}"/>
              </a:ext>
            </a:extLst>
          </p:cNvPr>
          <p:cNvSpPr>
            <a:spLocks noGrp="1" noChangeArrowheads="1"/>
          </p:cNvSpPr>
          <p:nvPr>
            <p:ph type="title" idx="4294967295"/>
          </p:nvPr>
        </p:nvSpPr>
        <p:spPr/>
        <p:txBody>
          <a:bodyPr/>
          <a:lstStyle/>
          <a:p>
            <a:r>
              <a:rPr lang="en-US" altLang="en-US" sz="4000" b="1" dirty="0">
                <a:latin typeface="Arial Black" panose="020B0A04020102020204" pitchFamily="34" charset="0"/>
              </a:rPr>
              <a:t>MIRACLES</a:t>
            </a:r>
            <a:br>
              <a:rPr lang="en-US" altLang="en-US" sz="4000" b="1" dirty="0">
                <a:latin typeface="Arial Black" panose="020B0A04020102020204" pitchFamily="34" charset="0"/>
              </a:rPr>
            </a:br>
            <a:r>
              <a:rPr lang="en-US" altLang="en-US" sz="4000" dirty="0"/>
              <a:t>Background Considerations</a:t>
            </a:r>
          </a:p>
        </p:txBody>
      </p:sp>
      <p:sp>
        <p:nvSpPr>
          <p:cNvPr id="143367" name="WordArt 7">
            <a:extLst>
              <a:ext uri="{FF2B5EF4-FFF2-40B4-BE49-F238E27FC236}">
                <a16:creationId xmlns:a16="http://schemas.microsoft.com/office/drawing/2014/main" id="{9F320E7A-625A-409E-A1DB-162FFB7C304F}"/>
              </a:ext>
            </a:extLst>
          </p:cNvPr>
          <p:cNvSpPr>
            <a:spLocks noChangeArrowheads="1" noChangeShapeType="1" noTextEdit="1"/>
          </p:cNvSpPr>
          <p:nvPr/>
        </p:nvSpPr>
        <p:spPr bwMode="auto">
          <a:xfrm>
            <a:off x="1981200" y="5791200"/>
            <a:ext cx="5334000" cy="7239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KINGDOM OF GOD</a:t>
            </a:r>
          </a:p>
        </p:txBody>
      </p:sp>
      <p:pic>
        <p:nvPicPr>
          <p:cNvPr id="143368" name="Picture 8" descr="NCHSO006">
            <a:extLst>
              <a:ext uri="{FF2B5EF4-FFF2-40B4-BE49-F238E27FC236}">
                <a16:creationId xmlns:a16="http://schemas.microsoft.com/office/drawing/2014/main" id="{C5D4A580-19F7-41AD-9512-2F758E64CF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925638"/>
            <a:ext cx="4800600" cy="3484562"/>
          </a:xfrm>
          <a:prstGeom prst="rect">
            <a:avLst/>
          </a:prstGeom>
          <a:noFill/>
          <a:extLst>
            <a:ext uri="{909E8E84-426E-40DD-AFC4-6F175D3DCCD1}">
              <a14:hiddenFill xmlns:a14="http://schemas.microsoft.com/office/drawing/2010/main">
                <a:solidFill>
                  <a:srgbClr val="FFFFFF"/>
                </a:solidFill>
              </a14:hiddenFill>
            </a:ext>
          </a:extLst>
        </p:spPr>
      </p:pic>
      <p:pic>
        <p:nvPicPr>
          <p:cNvPr id="143366" name="Picture 6" descr="The New Jerusalem">
            <a:extLst>
              <a:ext uri="{FF2B5EF4-FFF2-40B4-BE49-F238E27FC236}">
                <a16:creationId xmlns:a16="http://schemas.microsoft.com/office/drawing/2014/main" id="{717B46E9-AFE5-4504-BA36-C37C928A10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828800"/>
            <a:ext cx="5029200" cy="3733800"/>
          </a:xfrm>
          <a:prstGeom prst="rect">
            <a:avLst/>
          </a:prstGeom>
          <a:noFill/>
          <a:ln w="76200" cmpd="tri">
            <a:solidFill>
              <a:srgbClr val="FF0000"/>
            </a:solidFill>
            <a:miter lim="800000"/>
            <a:headEnd/>
            <a:tailEnd/>
          </a:ln>
          <a:extLst>
            <a:ext uri="{909E8E84-426E-40DD-AFC4-6F175D3DCCD1}">
              <a14:hiddenFill xmlns:a14="http://schemas.microsoft.com/office/drawing/2010/main">
                <a:solidFill>
                  <a:schemeClr val="hlink">
                    <a:alpha val="50000"/>
                  </a:schemeClr>
                </a:solidFill>
              </a14:hiddenFill>
            </a:ext>
          </a:extLst>
        </p:spPr>
      </p:pic>
    </p:spTree>
    <p:extLst>
      <p:ext uri="{BB962C8B-B14F-4D97-AF65-F5344CB8AC3E}">
        <p14:creationId xmlns:p14="http://schemas.microsoft.com/office/powerpoint/2010/main" val="32045533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43366"/>
                                        </p:tgtEl>
                                        <p:attrNameLst>
                                          <p:attrName>style.visibility</p:attrName>
                                        </p:attrNameLst>
                                      </p:cBhvr>
                                      <p:to>
                                        <p:strVal val="visible"/>
                                      </p:to>
                                    </p:set>
                                    <p:animEffect transition="in" filter="box(out)">
                                      <p:cBhvr>
                                        <p:cTn id="7" dur="2000"/>
                                        <p:tgtEl>
                                          <p:spTgt spid="143366"/>
                                        </p:tgtEl>
                                      </p:cBhvr>
                                    </p:animEffect>
                                  </p:childTnLst>
                                </p:cTn>
                              </p:par>
                              <p:par>
                                <p:cTn id="8" presetID="10" presetClass="entr" presetSubtype="0" fill="hold" nodeType="withEffect">
                                  <p:stCondLst>
                                    <p:cond delay="0"/>
                                  </p:stCondLst>
                                  <p:childTnLst>
                                    <p:set>
                                      <p:cBhvr>
                                        <p:cTn id="9" dur="1" fill="hold">
                                          <p:stCondLst>
                                            <p:cond delay="0"/>
                                          </p:stCondLst>
                                        </p:cTn>
                                        <p:tgtEl>
                                          <p:spTgt spid="143367"/>
                                        </p:tgtEl>
                                        <p:attrNameLst>
                                          <p:attrName>style.visibility</p:attrName>
                                        </p:attrNameLst>
                                      </p:cBhvr>
                                      <p:to>
                                        <p:strVal val="visible"/>
                                      </p:to>
                                    </p:set>
                                    <p:animEffect transition="in" filter="fade">
                                      <p:cBhvr>
                                        <p:cTn id="10" dur="2000"/>
                                        <p:tgtEl>
                                          <p:spTgt spid="143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0051" name="Rectangle 3">
            <a:extLst>
              <a:ext uri="{FF2B5EF4-FFF2-40B4-BE49-F238E27FC236}">
                <a16:creationId xmlns:a16="http://schemas.microsoft.com/office/drawing/2014/main" id="{D34772AC-8086-45B1-9E9C-EE5A7AE18DDB}"/>
              </a:ext>
            </a:extLst>
          </p:cNvPr>
          <p:cNvSpPr>
            <a:spLocks noGrp="1" noChangeArrowheads="1"/>
          </p:cNvSpPr>
          <p:nvPr>
            <p:ph type="title"/>
          </p:nvPr>
        </p:nvSpPr>
        <p:spPr>
          <a:xfrm>
            <a:off x="1905000" y="304800"/>
            <a:ext cx="5257800" cy="1143000"/>
          </a:xfrm>
          <a:solidFill>
            <a:srgbClr val="FFFF00"/>
          </a:solidFill>
        </p:spPr>
        <p:txBody>
          <a:bodyPr/>
          <a:lstStyle/>
          <a:p>
            <a:r>
              <a:rPr lang="en-US" altLang="en-US" sz="6000" dirty="0">
                <a:solidFill>
                  <a:srgbClr val="FF0000"/>
                </a:solidFill>
                <a:latin typeface="Alan Den" charset="0"/>
              </a:rPr>
              <a:t>Historicity</a:t>
            </a:r>
            <a:endParaRPr lang="en-US" altLang="en-US" sz="6000" dirty="0">
              <a:solidFill>
                <a:srgbClr val="FF0000"/>
              </a:solidFill>
              <a:latin typeface="BATAVIA" pitchFamily="2" charset="2"/>
            </a:endParaRPr>
          </a:p>
        </p:txBody>
      </p:sp>
      <p:sp>
        <p:nvSpPr>
          <p:cNvPr id="130053" name="WordArt 5">
            <a:extLst>
              <a:ext uri="{FF2B5EF4-FFF2-40B4-BE49-F238E27FC236}">
                <a16:creationId xmlns:a16="http://schemas.microsoft.com/office/drawing/2014/main" id="{1E39B9F3-FBD5-42EB-9857-A16BD25DBAFA}"/>
              </a:ext>
            </a:extLst>
          </p:cNvPr>
          <p:cNvSpPr>
            <a:spLocks noChangeArrowheads="1" noChangeShapeType="1" noTextEdit="1"/>
          </p:cNvSpPr>
          <p:nvPr/>
        </p:nvSpPr>
        <p:spPr bwMode="auto">
          <a:xfrm>
            <a:off x="1981200" y="5791200"/>
            <a:ext cx="5334000" cy="7239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KINGDOM OF GOD</a:t>
            </a:r>
          </a:p>
        </p:txBody>
      </p:sp>
      <p:pic>
        <p:nvPicPr>
          <p:cNvPr id="130054" name="Picture 6" descr="The New Jerusalem">
            <a:extLst>
              <a:ext uri="{FF2B5EF4-FFF2-40B4-BE49-F238E27FC236}">
                <a16:creationId xmlns:a16="http://schemas.microsoft.com/office/drawing/2014/main" id="{DE906AA1-75A1-4EF8-BC20-D59D85FD3F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828800"/>
            <a:ext cx="5029200" cy="3733800"/>
          </a:xfrm>
          <a:prstGeom prst="rect">
            <a:avLst/>
          </a:prstGeom>
          <a:noFill/>
          <a:ln w="76200" cmpd="tri">
            <a:solidFill>
              <a:srgbClr val="FF0000"/>
            </a:solidFill>
            <a:miter lim="800000"/>
            <a:headEnd/>
            <a:tailEnd/>
          </a:ln>
          <a:extLst>
            <a:ext uri="{909E8E84-426E-40DD-AFC4-6F175D3DCCD1}">
              <a14:hiddenFill xmlns:a14="http://schemas.microsoft.com/office/drawing/2010/main">
                <a:solidFill>
                  <a:schemeClr val="hlink">
                    <a:alpha val="50000"/>
                  </a:schemeClr>
                </a:solidFill>
              </a14:hiddenFill>
            </a:ext>
          </a:extLst>
        </p:spPr>
      </p:pic>
      <p:pic>
        <p:nvPicPr>
          <p:cNvPr id="130055" name="Picture 7" descr="PHFJS019">
            <a:extLst>
              <a:ext uri="{FF2B5EF4-FFF2-40B4-BE49-F238E27FC236}">
                <a16:creationId xmlns:a16="http://schemas.microsoft.com/office/drawing/2014/main" id="{2CA9E6ED-5939-4A55-8256-E056C44E60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2362200"/>
            <a:ext cx="2259013"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469589"/>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30054"/>
                                        </p:tgtEl>
                                        <p:attrNameLst>
                                          <p:attrName>style.visibility</p:attrName>
                                        </p:attrNameLst>
                                      </p:cBhvr>
                                      <p:to>
                                        <p:strVal val="visible"/>
                                      </p:to>
                                    </p:set>
                                    <p:animEffect transition="in" filter="box(out)">
                                      <p:cBhvr>
                                        <p:cTn id="7" dur="2000"/>
                                        <p:tgtEl>
                                          <p:spTgt spid="130054"/>
                                        </p:tgtEl>
                                      </p:cBhvr>
                                    </p:animEffect>
                                  </p:childTnLst>
                                </p:cTn>
                              </p:par>
                              <p:par>
                                <p:cTn id="8" presetID="10" presetClass="entr" presetSubtype="0" fill="hold" nodeType="withEffect">
                                  <p:stCondLst>
                                    <p:cond delay="0"/>
                                  </p:stCondLst>
                                  <p:childTnLst>
                                    <p:set>
                                      <p:cBhvr>
                                        <p:cTn id="9" dur="1" fill="hold">
                                          <p:stCondLst>
                                            <p:cond delay="0"/>
                                          </p:stCondLst>
                                        </p:cTn>
                                        <p:tgtEl>
                                          <p:spTgt spid="130053"/>
                                        </p:tgtEl>
                                        <p:attrNameLst>
                                          <p:attrName>style.visibility</p:attrName>
                                        </p:attrNameLst>
                                      </p:cBhvr>
                                      <p:to>
                                        <p:strVal val="visible"/>
                                      </p:to>
                                    </p:set>
                                    <p:animEffect transition="in" filter="fade">
                                      <p:cBhvr>
                                        <p:cTn id="10" dur="2000"/>
                                        <p:tgtEl>
                                          <p:spTgt spid="13005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30055"/>
                                        </p:tgtEl>
                                        <p:attrNameLst>
                                          <p:attrName>style.visibility</p:attrName>
                                        </p:attrNameLst>
                                      </p:cBhvr>
                                      <p:to>
                                        <p:strVal val="visible"/>
                                      </p:to>
                                    </p:set>
                                    <p:animEffect transition="in" filter="fade">
                                      <p:cBhvr>
                                        <p:cTn id="15" dur="2000"/>
                                        <p:tgtEl>
                                          <p:spTgt spid="130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25FCB3F0-2E7B-4833-B581-D3D13DFE6229}"/>
              </a:ext>
            </a:extLst>
          </p:cNvPr>
          <p:cNvSpPr>
            <a:spLocks noGrp="1" noChangeArrowheads="1"/>
          </p:cNvSpPr>
          <p:nvPr>
            <p:ph type="title"/>
          </p:nvPr>
        </p:nvSpPr>
        <p:spPr>
          <a:xfrm>
            <a:off x="381000" y="228600"/>
            <a:ext cx="8458200" cy="1447800"/>
          </a:xfrm>
          <a:solidFill>
            <a:srgbClr val="FFFF00"/>
          </a:solidFill>
        </p:spPr>
        <p:txBody>
          <a:bodyPr/>
          <a:lstStyle/>
          <a:p>
            <a:r>
              <a:rPr lang="en-US" altLang="en-US" b="1" dirty="0">
                <a:solidFill>
                  <a:schemeClr val="tx1"/>
                </a:solidFill>
                <a:latin typeface="Alan Den" charset="0"/>
              </a:rPr>
              <a:t>Each Gospel Has a Theological Distinctive</a:t>
            </a:r>
            <a:endParaRPr lang="en-US" altLang="en-US" b="1" dirty="0">
              <a:solidFill>
                <a:schemeClr val="tx1"/>
              </a:solidFill>
              <a:latin typeface="BATAVIA" pitchFamily="2" charset="2"/>
            </a:endParaRPr>
          </a:p>
        </p:txBody>
      </p:sp>
      <p:sp>
        <p:nvSpPr>
          <p:cNvPr id="144390" name="Text Box 6">
            <a:extLst>
              <a:ext uri="{FF2B5EF4-FFF2-40B4-BE49-F238E27FC236}">
                <a16:creationId xmlns:a16="http://schemas.microsoft.com/office/drawing/2014/main" id="{F337CCD5-E2A1-448D-9B3F-DB06A7E88552}"/>
              </a:ext>
            </a:extLst>
          </p:cNvPr>
          <p:cNvSpPr txBox="1">
            <a:spLocks noChangeArrowheads="1"/>
          </p:cNvSpPr>
          <p:nvPr/>
        </p:nvSpPr>
        <p:spPr bwMode="auto">
          <a:xfrm>
            <a:off x="914400" y="1828800"/>
            <a:ext cx="2014538"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Matthew</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4391" name="Text Box 7">
            <a:extLst>
              <a:ext uri="{FF2B5EF4-FFF2-40B4-BE49-F238E27FC236}">
                <a16:creationId xmlns:a16="http://schemas.microsoft.com/office/drawing/2014/main" id="{AFE9FF75-12C4-472C-815C-98ED7FC2F73D}"/>
              </a:ext>
            </a:extLst>
          </p:cNvPr>
          <p:cNvSpPr txBox="1">
            <a:spLocks noChangeArrowheads="1"/>
          </p:cNvSpPr>
          <p:nvPr/>
        </p:nvSpPr>
        <p:spPr bwMode="auto">
          <a:xfrm>
            <a:off x="914400" y="3962400"/>
            <a:ext cx="2014538"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Mark</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4392" name="Text Box 8">
            <a:extLst>
              <a:ext uri="{FF2B5EF4-FFF2-40B4-BE49-F238E27FC236}">
                <a16:creationId xmlns:a16="http://schemas.microsoft.com/office/drawing/2014/main" id="{98BCB272-3B4A-4C14-A46B-B86914C0DB03}"/>
              </a:ext>
            </a:extLst>
          </p:cNvPr>
          <p:cNvSpPr txBox="1">
            <a:spLocks noChangeArrowheads="1"/>
          </p:cNvSpPr>
          <p:nvPr/>
        </p:nvSpPr>
        <p:spPr bwMode="auto">
          <a:xfrm>
            <a:off x="3733800" y="2239963"/>
            <a:ext cx="2014538" cy="547687"/>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Luke </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4393" name="Text Box 9">
            <a:extLst>
              <a:ext uri="{FF2B5EF4-FFF2-40B4-BE49-F238E27FC236}">
                <a16:creationId xmlns:a16="http://schemas.microsoft.com/office/drawing/2014/main" id="{AB65CCE5-F3D6-49EE-A5A6-2B21F88C38D5}"/>
              </a:ext>
            </a:extLst>
          </p:cNvPr>
          <p:cNvSpPr txBox="1">
            <a:spLocks noChangeArrowheads="1"/>
          </p:cNvSpPr>
          <p:nvPr/>
        </p:nvSpPr>
        <p:spPr bwMode="auto">
          <a:xfrm>
            <a:off x="914400" y="2438400"/>
            <a:ext cx="2014538" cy="898525"/>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3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Christological</a:t>
            </a: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 Issues</a:t>
            </a:r>
            <a:endParaRPr kumimoji="0" lang="en-US" altLang="en-US"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endParaRPr>
          </a:p>
        </p:txBody>
      </p:sp>
      <p:sp>
        <p:nvSpPr>
          <p:cNvPr id="144394" name="Text Box 10">
            <a:extLst>
              <a:ext uri="{FF2B5EF4-FFF2-40B4-BE49-F238E27FC236}">
                <a16:creationId xmlns:a16="http://schemas.microsoft.com/office/drawing/2014/main" id="{67F1822A-91D0-43DD-895B-9FAFE9CE877F}"/>
              </a:ext>
            </a:extLst>
          </p:cNvPr>
          <p:cNvSpPr txBox="1">
            <a:spLocks noChangeArrowheads="1"/>
          </p:cNvSpPr>
          <p:nvPr/>
        </p:nvSpPr>
        <p:spPr bwMode="auto">
          <a:xfrm>
            <a:off x="914400" y="4572000"/>
            <a:ext cx="2014538" cy="974725"/>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Suffering Messiah</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44395" name="Text Box 11">
            <a:extLst>
              <a:ext uri="{FF2B5EF4-FFF2-40B4-BE49-F238E27FC236}">
                <a16:creationId xmlns:a16="http://schemas.microsoft.com/office/drawing/2014/main" id="{B8A41297-C98A-4A39-83CF-F3B14D358719}"/>
              </a:ext>
            </a:extLst>
          </p:cNvPr>
          <p:cNvSpPr txBox="1">
            <a:spLocks noChangeArrowheads="1"/>
          </p:cNvSpPr>
          <p:nvPr/>
        </p:nvSpPr>
        <p:spPr bwMode="auto">
          <a:xfrm>
            <a:off x="3733800" y="2849563"/>
            <a:ext cx="2014538" cy="2255837"/>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Times" panose="02020603050405020304" pitchFamily="18" charset="0"/>
                <a:ea typeface="SimSun" panose="02010600030101010101" pitchFamily="2" charset="-122"/>
                <a:cs typeface="+mn-cs"/>
              </a:rPr>
              <a:t>Magical View &amp; Stress on Satan’s Power</a:t>
            </a:r>
            <a:endParaRPr kumimoji="0" lang="en-US" altLang="en-US" sz="2800" b="0" i="0" u="none" strike="noStrike" kern="1200" cap="none" spc="0" normalizeH="0" baseline="0" noProof="0" dirty="0">
              <a:ln>
                <a:noFill/>
              </a:ln>
              <a:solidFill>
                <a:srgbClr val="FFFFFF"/>
              </a:solidFill>
              <a:effectLst/>
              <a:uLnTx/>
              <a:uFillTx/>
              <a:latin typeface="Times" panose="02020603050405020304" pitchFamily="18" charset="0"/>
              <a:ea typeface="+mn-ea"/>
              <a:cs typeface="+mn-cs"/>
            </a:endParaRPr>
          </a:p>
        </p:txBody>
      </p:sp>
      <p:sp>
        <p:nvSpPr>
          <p:cNvPr id="144396" name="Text Box 12">
            <a:extLst>
              <a:ext uri="{FF2B5EF4-FFF2-40B4-BE49-F238E27FC236}">
                <a16:creationId xmlns:a16="http://schemas.microsoft.com/office/drawing/2014/main" id="{BB4A1572-3B89-4EB3-832D-FD1C657FD053}"/>
              </a:ext>
            </a:extLst>
          </p:cNvPr>
          <p:cNvSpPr txBox="1">
            <a:spLocks noChangeArrowheads="1"/>
          </p:cNvSpPr>
          <p:nvPr/>
        </p:nvSpPr>
        <p:spPr bwMode="auto">
          <a:xfrm>
            <a:off x="6367463" y="2286000"/>
            <a:ext cx="2014537"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John</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4397" name="Text Box 13">
            <a:extLst>
              <a:ext uri="{FF2B5EF4-FFF2-40B4-BE49-F238E27FC236}">
                <a16:creationId xmlns:a16="http://schemas.microsoft.com/office/drawing/2014/main" id="{41C96AF0-457A-4C4D-B1FD-D703B8ADF88E}"/>
              </a:ext>
            </a:extLst>
          </p:cNvPr>
          <p:cNvSpPr txBox="1">
            <a:spLocks noChangeArrowheads="1"/>
          </p:cNvSpPr>
          <p:nvPr/>
        </p:nvSpPr>
        <p:spPr bwMode="auto">
          <a:xfrm>
            <a:off x="6367463" y="2895600"/>
            <a:ext cx="2014537" cy="1401763"/>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Times" panose="02020603050405020304" pitchFamily="18" charset="0"/>
                <a:ea typeface="SimSun" panose="02010600030101010101" pitchFamily="2" charset="-122"/>
                <a:cs typeface="+mn-cs"/>
              </a:rPr>
              <a:t>Signs to Encourage </a:t>
            </a:r>
            <a:r>
              <a:rPr lang="en-US" altLang="zh-CN" sz="2800" b="1" dirty="0">
                <a:solidFill>
                  <a:srgbClr val="FFFFFF"/>
                </a:solidFill>
                <a:latin typeface="Times" panose="02020603050405020304" pitchFamily="18" charset="0"/>
                <a:ea typeface="SimSun" panose="02010600030101010101" pitchFamily="2" charset="-122"/>
              </a:rPr>
              <a:t>F</a:t>
            </a:r>
            <a:r>
              <a:rPr kumimoji="0" lang="en-US" altLang="zh-CN" sz="2800" b="1" i="0" u="none" strike="noStrike" kern="1200" cap="none" spc="0" normalizeH="0" baseline="0" noProof="0" dirty="0" err="1">
                <a:ln>
                  <a:noFill/>
                </a:ln>
                <a:solidFill>
                  <a:srgbClr val="FFFFFF"/>
                </a:solidFill>
                <a:effectLst/>
                <a:uLnTx/>
                <a:uFillTx/>
                <a:latin typeface="Times" panose="02020603050405020304" pitchFamily="18" charset="0"/>
                <a:ea typeface="SimSun" panose="02010600030101010101" pitchFamily="2" charset="-122"/>
                <a:cs typeface="+mn-cs"/>
              </a:rPr>
              <a:t>aith</a:t>
            </a:r>
            <a:endParaRPr kumimoji="0" lang="en-US" altLang="en-US" sz="2800" b="0" i="0" u="none" strike="noStrike" kern="1200" cap="none" spc="0" normalizeH="0" baseline="0" noProof="0" dirty="0">
              <a:ln>
                <a:noFill/>
              </a:ln>
              <a:solidFill>
                <a:srgbClr val="FFFFFF"/>
              </a:solidFill>
              <a:effectLst/>
              <a:uLnTx/>
              <a:uFillTx/>
              <a:latin typeface="Times" panose="02020603050405020304" pitchFamily="18" charset="0"/>
              <a:ea typeface="+mn-ea"/>
              <a:cs typeface="+mn-cs"/>
            </a:endParaRPr>
          </a:p>
        </p:txBody>
      </p:sp>
      <p:pic>
        <p:nvPicPr>
          <p:cNvPr id="144398" name="Picture 14" descr="ISCBG022">
            <a:extLst>
              <a:ext uri="{FF2B5EF4-FFF2-40B4-BE49-F238E27FC236}">
                <a16:creationId xmlns:a16="http://schemas.microsoft.com/office/drawing/2014/main" id="{7EBA1C0E-19F2-4D47-8AF0-76E73FABF2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4800600"/>
            <a:ext cx="2540000" cy="1870075"/>
          </a:xfrm>
          <a:prstGeom prst="rect">
            <a:avLst/>
          </a:prstGeom>
          <a:noFill/>
          <a:extLst>
            <a:ext uri="{909E8E84-426E-40DD-AFC4-6F175D3DCCD1}">
              <a14:hiddenFill xmlns:a14="http://schemas.microsoft.com/office/drawing/2010/main">
                <a:solidFill>
                  <a:srgbClr val="FFFFFF"/>
                </a:solidFill>
              </a14:hiddenFill>
            </a:ext>
          </a:extLst>
        </p:spPr>
      </p:pic>
      <p:sp>
        <p:nvSpPr>
          <p:cNvPr id="144399" name="Rectangle 15">
            <a:extLst>
              <a:ext uri="{FF2B5EF4-FFF2-40B4-BE49-F238E27FC236}">
                <a16:creationId xmlns:a16="http://schemas.microsoft.com/office/drawing/2014/main" id="{43B37044-2078-46CA-B3D3-7383E3B5DF10}"/>
              </a:ext>
            </a:extLst>
          </p:cNvPr>
          <p:cNvSpPr>
            <a:spLocks noChangeArrowheads="1"/>
          </p:cNvSpPr>
          <p:nvPr/>
        </p:nvSpPr>
        <p:spPr bwMode="auto">
          <a:xfrm rot="-1269509">
            <a:off x="-28575" y="2941637"/>
            <a:ext cx="8458200" cy="204152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tabLst>
                <a:tab pos="457200" algn="l"/>
              </a:tabLst>
              <a:defRPr sz="2400">
                <a:solidFill>
                  <a:schemeClr val="tx1"/>
                </a:solidFill>
                <a:latin typeface="Arial" panose="020B0604020202020204" pitchFamily="34" charset="0"/>
              </a:defRPr>
            </a:lvl1pPr>
            <a:lvl2pPr>
              <a:tabLst>
                <a:tab pos="457200" algn="l"/>
              </a:tabLst>
              <a:defRPr sz="2400">
                <a:solidFill>
                  <a:schemeClr val="tx1"/>
                </a:solidFill>
                <a:latin typeface="Arial" panose="020B0604020202020204" pitchFamily="34" charset="0"/>
              </a:defRPr>
            </a:lvl2pPr>
            <a:lvl3pPr>
              <a:tabLst>
                <a:tab pos="457200" algn="l"/>
              </a:tabLst>
              <a:defRPr sz="2400">
                <a:solidFill>
                  <a:schemeClr val="tx1"/>
                </a:solidFill>
                <a:latin typeface="Arial" panose="020B0604020202020204" pitchFamily="34" charset="0"/>
              </a:defRPr>
            </a:lvl3pPr>
            <a:lvl4pPr>
              <a:tabLst>
                <a:tab pos="457200" algn="l"/>
              </a:tabLst>
              <a:defRPr sz="2400">
                <a:solidFill>
                  <a:schemeClr val="tx1"/>
                </a:solidFill>
                <a:latin typeface="Arial" panose="020B0604020202020204" pitchFamily="34" charset="0"/>
              </a:defRPr>
            </a:lvl4pPr>
            <a:lvl5pPr>
              <a:tabLst>
                <a:tab pos="457200" algn="l"/>
              </a:tabLst>
              <a:defRPr sz="2400">
                <a:solidFill>
                  <a:schemeClr val="tx1"/>
                </a:solidFill>
                <a:latin typeface="Arial" panose="020B0604020202020204" pitchFamily="34" charset="0"/>
              </a:defRPr>
            </a:lvl5pPr>
            <a:lvl6pPr fontAlgn="base">
              <a:spcBef>
                <a:spcPct val="0"/>
              </a:spcBef>
              <a:spcAft>
                <a:spcPct val="0"/>
              </a:spcAft>
              <a:tabLst>
                <a:tab pos="457200" algn="l"/>
              </a:tabLst>
              <a:defRPr sz="2400">
                <a:solidFill>
                  <a:schemeClr val="tx1"/>
                </a:solidFill>
                <a:latin typeface="Arial" panose="020B0604020202020204" pitchFamily="34" charset="0"/>
              </a:defRPr>
            </a:lvl6pPr>
            <a:lvl7pPr fontAlgn="base">
              <a:spcBef>
                <a:spcPct val="0"/>
              </a:spcBef>
              <a:spcAft>
                <a:spcPct val="0"/>
              </a:spcAft>
              <a:tabLst>
                <a:tab pos="457200" algn="l"/>
              </a:tabLst>
              <a:defRPr sz="2400">
                <a:solidFill>
                  <a:schemeClr val="tx1"/>
                </a:solidFill>
                <a:latin typeface="Arial" panose="020B0604020202020204" pitchFamily="34" charset="0"/>
              </a:defRPr>
            </a:lvl7pPr>
            <a:lvl8pPr fontAlgn="base">
              <a:spcBef>
                <a:spcPct val="0"/>
              </a:spcBef>
              <a:spcAft>
                <a:spcPct val="0"/>
              </a:spcAft>
              <a:tabLst>
                <a:tab pos="457200" algn="l"/>
              </a:tabLst>
              <a:defRPr sz="2400">
                <a:solidFill>
                  <a:schemeClr val="tx1"/>
                </a:solidFill>
                <a:latin typeface="Arial" panose="020B0604020202020204" pitchFamily="34" charset="0"/>
              </a:defRPr>
            </a:lvl8pPr>
            <a:lvl9pPr fontAlgn="base">
              <a:spcBef>
                <a:spcPct val="0"/>
              </a:spcBef>
              <a:spcAft>
                <a:spcPct val="0"/>
              </a:spcAft>
              <a:tabLst>
                <a:tab pos="457200" algn="l"/>
              </a:tabLst>
              <a:defRPr sz="2400">
                <a:solidFill>
                  <a:schemeClr val="tx1"/>
                </a:solidFill>
                <a:latin typeface="Arial" panose="020B0604020202020204" pitchFamily="34" charset="0"/>
              </a:defRPr>
            </a:lvl9pPr>
          </a:lstStyle>
          <a:p>
            <a:pPr marL="457200" marR="0" lvl="1" indent="0" algn="just" defTabSz="914400" rtl="0" eaLnBrk="1" fontAlgn="base" latinLnBrk="0" hangingPunct="1">
              <a:lnSpc>
                <a:spcPct val="100000"/>
              </a:lnSpc>
              <a:spcBef>
                <a:spcPct val="0"/>
              </a:spcBef>
              <a:spcAft>
                <a:spcPct val="0"/>
              </a:spcAft>
              <a:buClrTx/>
              <a:buSzTx/>
              <a:buFont typeface="Wingdings" panose="05000000000000000000" pitchFamily="2" charset="2"/>
              <a:buNone/>
              <a:tabLst>
                <a:tab pos="457200" algn="l"/>
              </a:tabLst>
              <a:defRPr/>
            </a:pP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The primary focus is </a:t>
            </a:r>
            <a:r>
              <a:rPr kumimoji="0" lang="en-US" alt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CHRISTOLOGICAL</a:t>
            </a:r>
            <a:r>
              <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to demonstrate that Jesus is the divine Messiah and that the kingdom of God is now breaking into human history with new force. </a:t>
            </a:r>
          </a:p>
        </p:txBody>
      </p:sp>
    </p:spTree>
    <p:extLst>
      <p:ext uri="{BB962C8B-B14F-4D97-AF65-F5344CB8AC3E}">
        <p14:creationId xmlns:p14="http://schemas.microsoft.com/office/powerpoint/2010/main" val="1875879243"/>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4393"/>
                                        </p:tgtEl>
                                        <p:attrNameLst>
                                          <p:attrName>style.visibility</p:attrName>
                                        </p:attrNameLst>
                                      </p:cBhvr>
                                      <p:to>
                                        <p:strVal val="visible"/>
                                      </p:to>
                                    </p:set>
                                    <p:animEffect transition="in" filter="fade">
                                      <p:cBhvr>
                                        <p:cTn id="7" dur="1000"/>
                                        <p:tgtEl>
                                          <p:spTgt spid="144393"/>
                                        </p:tgtEl>
                                      </p:cBhvr>
                                    </p:animEffect>
                                    <p:anim calcmode="lin" valueType="num">
                                      <p:cBhvr>
                                        <p:cTn id="8" dur="1000" fill="hold"/>
                                        <p:tgtEl>
                                          <p:spTgt spid="144393"/>
                                        </p:tgtEl>
                                        <p:attrNameLst>
                                          <p:attrName>ppt_x</p:attrName>
                                        </p:attrNameLst>
                                      </p:cBhvr>
                                      <p:tavLst>
                                        <p:tav tm="0">
                                          <p:val>
                                            <p:strVal val="#ppt_x"/>
                                          </p:val>
                                        </p:tav>
                                        <p:tav tm="100000">
                                          <p:val>
                                            <p:strVal val="#ppt_x"/>
                                          </p:val>
                                        </p:tav>
                                      </p:tavLst>
                                    </p:anim>
                                    <p:anim calcmode="lin" valueType="num">
                                      <p:cBhvr>
                                        <p:cTn id="9" dur="1000" fill="hold"/>
                                        <p:tgtEl>
                                          <p:spTgt spid="14439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4390"/>
                                        </p:tgtEl>
                                        <p:attrNameLst>
                                          <p:attrName>style.visibility</p:attrName>
                                        </p:attrNameLst>
                                      </p:cBhvr>
                                      <p:to>
                                        <p:strVal val="visible"/>
                                      </p:to>
                                    </p:set>
                                    <p:animEffect transition="in" filter="fade">
                                      <p:cBhvr>
                                        <p:cTn id="12" dur="1000"/>
                                        <p:tgtEl>
                                          <p:spTgt spid="144390"/>
                                        </p:tgtEl>
                                      </p:cBhvr>
                                    </p:animEffect>
                                    <p:anim calcmode="lin" valueType="num">
                                      <p:cBhvr>
                                        <p:cTn id="13" dur="1000" fill="hold"/>
                                        <p:tgtEl>
                                          <p:spTgt spid="144390"/>
                                        </p:tgtEl>
                                        <p:attrNameLst>
                                          <p:attrName>ppt_x</p:attrName>
                                        </p:attrNameLst>
                                      </p:cBhvr>
                                      <p:tavLst>
                                        <p:tav tm="0">
                                          <p:val>
                                            <p:strVal val="#ppt_x"/>
                                          </p:val>
                                        </p:tav>
                                        <p:tav tm="100000">
                                          <p:val>
                                            <p:strVal val="#ppt_x"/>
                                          </p:val>
                                        </p:tav>
                                      </p:tavLst>
                                    </p:anim>
                                    <p:anim calcmode="lin" valueType="num">
                                      <p:cBhvr>
                                        <p:cTn id="14" dur="1000" fill="hold"/>
                                        <p:tgtEl>
                                          <p:spTgt spid="144390"/>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44391"/>
                                        </p:tgtEl>
                                        <p:attrNameLst>
                                          <p:attrName>style.visibility</p:attrName>
                                        </p:attrNameLst>
                                      </p:cBhvr>
                                      <p:to>
                                        <p:strVal val="visible"/>
                                      </p:to>
                                    </p:set>
                                    <p:anim calcmode="lin" valueType="num">
                                      <p:cBhvr>
                                        <p:cTn id="19" dur="1000" fill="hold"/>
                                        <p:tgtEl>
                                          <p:spTgt spid="144391"/>
                                        </p:tgtEl>
                                        <p:attrNameLst>
                                          <p:attrName>ppt_x</p:attrName>
                                        </p:attrNameLst>
                                      </p:cBhvr>
                                      <p:tavLst>
                                        <p:tav tm="0">
                                          <p:val>
                                            <p:strVal val="#ppt_x-.2"/>
                                          </p:val>
                                        </p:tav>
                                        <p:tav tm="100000">
                                          <p:val>
                                            <p:strVal val="#ppt_x"/>
                                          </p:val>
                                        </p:tav>
                                      </p:tavLst>
                                    </p:anim>
                                    <p:anim calcmode="lin" valueType="num">
                                      <p:cBhvr>
                                        <p:cTn id="20" dur="1000" fill="hold"/>
                                        <p:tgtEl>
                                          <p:spTgt spid="14439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44391"/>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44394"/>
                                        </p:tgtEl>
                                        <p:attrNameLst>
                                          <p:attrName>style.visibility</p:attrName>
                                        </p:attrNameLst>
                                      </p:cBhvr>
                                      <p:to>
                                        <p:strVal val="visible"/>
                                      </p:to>
                                    </p:set>
                                    <p:anim calcmode="lin" valueType="num">
                                      <p:cBhvr>
                                        <p:cTn id="24" dur="1000" fill="hold"/>
                                        <p:tgtEl>
                                          <p:spTgt spid="144394"/>
                                        </p:tgtEl>
                                        <p:attrNameLst>
                                          <p:attrName>ppt_x</p:attrName>
                                        </p:attrNameLst>
                                      </p:cBhvr>
                                      <p:tavLst>
                                        <p:tav tm="0">
                                          <p:val>
                                            <p:strVal val="#ppt_x-.2"/>
                                          </p:val>
                                        </p:tav>
                                        <p:tav tm="100000">
                                          <p:val>
                                            <p:strVal val="#ppt_x"/>
                                          </p:val>
                                        </p:tav>
                                      </p:tavLst>
                                    </p:anim>
                                    <p:anim calcmode="lin" valueType="num">
                                      <p:cBhvr>
                                        <p:cTn id="25" dur="1000" fill="hold"/>
                                        <p:tgtEl>
                                          <p:spTgt spid="144394"/>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4439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44392"/>
                                        </p:tgtEl>
                                        <p:attrNameLst>
                                          <p:attrName>style.visibility</p:attrName>
                                        </p:attrNameLst>
                                      </p:cBhvr>
                                      <p:to>
                                        <p:strVal val="visible"/>
                                      </p:to>
                                    </p:set>
                                    <p:animEffect transition="in" filter="fade">
                                      <p:cBhvr>
                                        <p:cTn id="31" dur="1000"/>
                                        <p:tgtEl>
                                          <p:spTgt spid="144392"/>
                                        </p:tgtEl>
                                      </p:cBhvr>
                                    </p:animEffect>
                                    <p:anim calcmode="lin" valueType="num">
                                      <p:cBhvr>
                                        <p:cTn id="32" dur="1000" fill="hold"/>
                                        <p:tgtEl>
                                          <p:spTgt spid="144392"/>
                                        </p:tgtEl>
                                        <p:attrNameLst>
                                          <p:attrName>ppt_x</p:attrName>
                                        </p:attrNameLst>
                                      </p:cBhvr>
                                      <p:tavLst>
                                        <p:tav tm="0">
                                          <p:val>
                                            <p:strVal val="#ppt_x"/>
                                          </p:val>
                                        </p:tav>
                                        <p:tav tm="100000">
                                          <p:val>
                                            <p:strVal val="#ppt_x"/>
                                          </p:val>
                                        </p:tav>
                                      </p:tavLst>
                                    </p:anim>
                                    <p:anim calcmode="lin" valueType="num">
                                      <p:cBhvr>
                                        <p:cTn id="33" dur="1000" fill="hold"/>
                                        <p:tgtEl>
                                          <p:spTgt spid="144392"/>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44395"/>
                                        </p:tgtEl>
                                        <p:attrNameLst>
                                          <p:attrName>style.visibility</p:attrName>
                                        </p:attrNameLst>
                                      </p:cBhvr>
                                      <p:to>
                                        <p:strVal val="visible"/>
                                      </p:to>
                                    </p:set>
                                    <p:animEffect transition="in" filter="fade">
                                      <p:cBhvr>
                                        <p:cTn id="36" dur="1000"/>
                                        <p:tgtEl>
                                          <p:spTgt spid="144395"/>
                                        </p:tgtEl>
                                      </p:cBhvr>
                                    </p:animEffect>
                                    <p:anim calcmode="lin" valueType="num">
                                      <p:cBhvr>
                                        <p:cTn id="37" dur="1000" fill="hold"/>
                                        <p:tgtEl>
                                          <p:spTgt spid="144395"/>
                                        </p:tgtEl>
                                        <p:attrNameLst>
                                          <p:attrName>ppt_x</p:attrName>
                                        </p:attrNameLst>
                                      </p:cBhvr>
                                      <p:tavLst>
                                        <p:tav tm="0">
                                          <p:val>
                                            <p:strVal val="#ppt_x"/>
                                          </p:val>
                                        </p:tav>
                                        <p:tav tm="100000">
                                          <p:val>
                                            <p:strVal val="#ppt_x"/>
                                          </p:val>
                                        </p:tav>
                                      </p:tavLst>
                                    </p:anim>
                                    <p:anim calcmode="lin" valueType="num">
                                      <p:cBhvr>
                                        <p:cTn id="38" dur="1000" fill="hold"/>
                                        <p:tgtEl>
                                          <p:spTgt spid="144395"/>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4396"/>
                                        </p:tgtEl>
                                        <p:attrNameLst>
                                          <p:attrName>style.visibility</p:attrName>
                                        </p:attrNameLst>
                                      </p:cBhvr>
                                      <p:to>
                                        <p:strVal val="visible"/>
                                      </p:to>
                                    </p:set>
                                    <p:anim calcmode="lin" valueType="num">
                                      <p:cBhvr additive="base">
                                        <p:cTn id="43" dur="500" fill="hold"/>
                                        <p:tgtEl>
                                          <p:spTgt spid="144396"/>
                                        </p:tgtEl>
                                        <p:attrNameLst>
                                          <p:attrName>ppt_x</p:attrName>
                                        </p:attrNameLst>
                                      </p:cBhvr>
                                      <p:tavLst>
                                        <p:tav tm="0">
                                          <p:val>
                                            <p:strVal val="#ppt_x"/>
                                          </p:val>
                                        </p:tav>
                                        <p:tav tm="100000">
                                          <p:val>
                                            <p:strVal val="#ppt_x"/>
                                          </p:val>
                                        </p:tav>
                                      </p:tavLst>
                                    </p:anim>
                                    <p:anim calcmode="lin" valueType="num">
                                      <p:cBhvr additive="base">
                                        <p:cTn id="44" dur="500" fill="hold"/>
                                        <p:tgtEl>
                                          <p:spTgt spid="14439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4397"/>
                                        </p:tgtEl>
                                        <p:attrNameLst>
                                          <p:attrName>style.visibility</p:attrName>
                                        </p:attrNameLst>
                                      </p:cBhvr>
                                      <p:to>
                                        <p:strVal val="visible"/>
                                      </p:to>
                                    </p:set>
                                    <p:anim calcmode="lin" valueType="num">
                                      <p:cBhvr additive="base">
                                        <p:cTn id="47" dur="500" fill="hold"/>
                                        <p:tgtEl>
                                          <p:spTgt spid="144397"/>
                                        </p:tgtEl>
                                        <p:attrNameLst>
                                          <p:attrName>ppt_x</p:attrName>
                                        </p:attrNameLst>
                                      </p:cBhvr>
                                      <p:tavLst>
                                        <p:tav tm="0">
                                          <p:val>
                                            <p:strVal val="#ppt_x"/>
                                          </p:val>
                                        </p:tav>
                                        <p:tav tm="100000">
                                          <p:val>
                                            <p:strVal val="#ppt_x"/>
                                          </p:val>
                                        </p:tav>
                                      </p:tavLst>
                                    </p:anim>
                                    <p:anim calcmode="lin" valueType="num">
                                      <p:cBhvr additive="base">
                                        <p:cTn id="48" dur="500" fill="hold"/>
                                        <p:tgtEl>
                                          <p:spTgt spid="144397"/>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144399"/>
                                        </p:tgtEl>
                                        <p:attrNameLst>
                                          <p:attrName>style.visibility</p:attrName>
                                        </p:attrNameLst>
                                      </p:cBhvr>
                                      <p:to>
                                        <p:strVal val="visible"/>
                                      </p:to>
                                    </p:set>
                                    <p:anim calcmode="lin" valueType="num">
                                      <p:cBhvr>
                                        <p:cTn id="53" dur="1000" fill="hold"/>
                                        <p:tgtEl>
                                          <p:spTgt spid="144399"/>
                                        </p:tgtEl>
                                        <p:attrNameLst>
                                          <p:attrName>ppt_w</p:attrName>
                                        </p:attrNameLst>
                                      </p:cBhvr>
                                      <p:tavLst>
                                        <p:tav tm="0">
                                          <p:val>
                                            <p:fltVal val="0"/>
                                          </p:val>
                                        </p:tav>
                                        <p:tav tm="100000">
                                          <p:val>
                                            <p:strVal val="#ppt_w"/>
                                          </p:val>
                                        </p:tav>
                                      </p:tavLst>
                                    </p:anim>
                                    <p:anim calcmode="lin" valueType="num">
                                      <p:cBhvr>
                                        <p:cTn id="54" dur="1000" fill="hold"/>
                                        <p:tgtEl>
                                          <p:spTgt spid="1443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0" grpId="0" animBg="1"/>
      <p:bldP spid="144391" grpId="0" animBg="1"/>
      <p:bldP spid="144392" grpId="0" animBg="1"/>
      <p:bldP spid="144393" grpId="0" animBg="1"/>
      <p:bldP spid="144394" grpId="0" animBg="1"/>
      <p:bldP spid="144395" grpId="0" animBg="1"/>
      <p:bldP spid="144396" grpId="0" animBg="1"/>
      <p:bldP spid="144397" grpId="0" animBg="1"/>
      <p:bldP spid="144399" grpId="0" animBg="1"/>
    </p:bldLst>
  </p:timing>
</p:sld>
</file>

<file path=ppt/slides/slide23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8003" name="Rectangle 3">
            <a:extLst>
              <a:ext uri="{FF2B5EF4-FFF2-40B4-BE49-F238E27FC236}">
                <a16:creationId xmlns:a16="http://schemas.microsoft.com/office/drawing/2014/main" id="{83907381-6E5D-4D06-89D0-6860296BF528}"/>
              </a:ext>
            </a:extLst>
          </p:cNvPr>
          <p:cNvSpPr>
            <a:spLocks noGrp="1" noChangeArrowheads="1"/>
          </p:cNvSpPr>
          <p:nvPr>
            <p:ph type="title"/>
          </p:nvPr>
        </p:nvSpPr>
        <p:spPr>
          <a:xfrm>
            <a:off x="381000" y="0"/>
            <a:ext cx="8229600" cy="1143000"/>
          </a:xfrm>
        </p:spPr>
        <p:txBody>
          <a:bodyPr/>
          <a:lstStyle/>
          <a:p>
            <a:r>
              <a:rPr lang="en-US" altLang="en-US" sz="4800" dirty="0">
                <a:latin typeface="Eras Bold ITC" panose="020B0907030504020204" pitchFamily="34" charset="0"/>
              </a:rPr>
              <a:t>Withdrawal from Galilee </a:t>
            </a:r>
          </a:p>
        </p:txBody>
      </p:sp>
      <p:sp>
        <p:nvSpPr>
          <p:cNvPr id="128005" name="Rectangle 5">
            <a:extLst>
              <a:ext uri="{FF2B5EF4-FFF2-40B4-BE49-F238E27FC236}">
                <a16:creationId xmlns:a16="http://schemas.microsoft.com/office/drawing/2014/main" id="{5A26020B-F811-47A6-82A7-2E5D0A6B0263}"/>
              </a:ext>
            </a:extLst>
          </p:cNvPr>
          <p:cNvSpPr>
            <a:spLocks noChangeArrowheads="1"/>
          </p:cNvSpPr>
          <p:nvPr/>
        </p:nvSpPr>
        <p:spPr bwMode="auto">
          <a:xfrm>
            <a:off x="633413" y="1295400"/>
            <a:ext cx="4476750"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Arial" panose="020B0604020202020204" pitchFamily="34" charset="0"/>
                <a:ea typeface="+mn-ea"/>
                <a:cs typeface="Times New Roman" panose="02020603050405020304" pitchFamily="18" charset="0"/>
              </a:rPr>
              <a:t>Third main period of ministry</a:t>
            </a:r>
            <a:r>
              <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p>
        </p:txBody>
      </p:sp>
      <p:sp>
        <p:nvSpPr>
          <p:cNvPr id="128006" name="WordArt 6">
            <a:extLst>
              <a:ext uri="{FF2B5EF4-FFF2-40B4-BE49-F238E27FC236}">
                <a16:creationId xmlns:a16="http://schemas.microsoft.com/office/drawing/2014/main" id="{81706A17-933D-45A9-89C7-7AB267D8F65E}"/>
              </a:ext>
            </a:extLst>
          </p:cNvPr>
          <p:cNvSpPr>
            <a:spLocks noChangeArrowheads="1" noChangeShapeType="1" noTextEdit="1"/>
          </p:cNvSpPr>
          <p:nvPr/>
        </p:nvSpPr>
        <p:spPr bwMode="auto">
          <a:xfrm>
            <a:off x="609600" y="1905000"/>
            <a:ext cx="4267200" cy="1524000"/>
          </a:xfrm>
          <a:prstGeom prst="rect">
            <a:avLst/>
          </a:prstGeom>
        </p:spPr>
        <p:txBody>
          <a:bodyPr wrap="none" fromWordArt="1">
            <a:prstTxWarp prst="textInflateTop">
              <a:avLst>
                <a:gd name="adj" fmla="val 3191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panose="020B0806030902050204" pitchFamily="34" charset="0"/>
                <a:ea typeface="+mn-ea"/>
                <a:cs typeface="+mn-cs"/>
              </a:rPr>
              <a:t>REJECTION!</a:t>
            </a:r>
          </a:p>
        </p:txBody>
      </p:sp>
      <p:pic>
        <p:nvPicPr>
          <p:cNvPr id="128007" name="Picture 7" descr="Cruxifiction">
            <a:extLst>
              <a:ext uri="{FF2B5EF4-FFF2-40B4-BE49-F238E27FC236}">
                <a16:creationId xmlns:a16="http://schemas.microsoft.com/office/drawing/2014/main" id="{C20CE1D4-E9E0-4AD9-965F-600768B9DF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581400"/>
            <a:ext cx="4038600" cy="3028950"/>
          </a:xfrm>
          <a:prstGeom prst="rect">
            <a:avLst/>
          </a:prstGeom>
          <a:noFill/>
          <a:extLst>
            <a:ext uri="{909E8E84-426E-40DD-AFC4-6F175D3DCCD1}">
              <a14:hiddenFill xmlns:a14="http://schemas.microsoft.com/office/drawing/2010/main">
                <a:solidFill>
                  <a:srgbClr val="FFFFFF"/>
                </a:solidFill>
              </a14:hiddenFill>
            </a:ext>
          </a:extLst>
        </p:spPr>
      </p:pic>
      <p:grpSp>
        <p:nvGrpSpPr>
          <p:cNvPr id="128015" name="Group 15">
            <a:extLst>
              <a:ext uri="{FF2B5EF4-FFF2-40B4-BE49-F238E27FC236}">
                <a16:creationId xmlns:a16="http://schemas.microsoft.com/office/drawing/2014/main" id="{6E47D440-0A00-4BBE-9AB0-00D622291DEB}"/>
              </a:ext>
            </a:extLst>
          </p:cNvPr>
          <p:cNvGrpSpPr>
            <a:grpSpLocks/>
          </p:cNvGrpSpPr>
          <p:nvPr/>
        </p:nvGrpSpPr>
        <p:grpSpPr bwMode="auto">
          <a:xfrm>
            <a:off x="5181600" y="1295400"/>
            <a:ext cx="3733800" cy="5257800"/>
            <a:chOff x="3321" y="816"/>
            <a:chExt cx="2167" cy="3312"/>
          </a:xfrm>
        </p:grpSpPr>
        <p:pic>
          <p:nvPicPr>
            <p:cNvPr id="128009" name="Picture 9" descr="MIMPI013">
              <a:extLst>
                <a:ext uri="{FF2B5EF4-FFF2-40B4-BE49-F238E27FC236}">
                  <a16:creationId xmlns:a16="http://schemas.microsoft.com/office/drawing/2014/main" id="{93BC1385-1415-4741-A70C-1347B5330B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1" y="816"/>
              <a:ext cx="2167" cy="331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8010" name="Text Box 10">
              <a:extLst>
                <a:ext uri="{FF2B5EF4-FFF2-40B4-BE49-F238E27FC236}">
                  <a16:creationId xmlns:a16="http://schemas.microsoft.com/office/drawing/2014/main" id="{6C24FD80-195A-4316-822C-854AECFAB317}"/>
                </a:ext>
              </a:extLst>
            </p:cNvPr>
            <p:cNvSpPr txBox="1">
              <a:spLocks noChangeArrowheads="1"/>
            </p:cNvSpPr>
            <p:nvPr/>
          </p:nvSpPr>
          <p:spPr bwMode="auto">
            <a:xfrm>
              <a:off x="3891" y="1536"/>
              <a:ext cx="669" cy="288"/>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Galilee</a:t>
              </a:r>
            </a:p>
          </p:txBody>
        </p:sp>
        <p:sp>
          <p:nvSpPr>
            <p:cNvPr id="128011" name="Text Box 11">
              <a:extLst>
                <a:ext uri="{FF2B5EF4-FFF2-40B4-BE49-F238E27FC236}">
                  <a16:creationId xmlns:a16="http://schemas.microsoft.com/office/drawing/2014/main" id="{C774CF28-5406-4072-A2E2-89A9C3188D18}"/>
                </a:ext>
              </a:extLst>
            </p:cNvPr>
            <p:cNvSpPr txBox="1">
              <a:spLocks noChangeArrowheads="1"/>
            </p:cNvSpPr>
            <p:nvPr/>
          </p:nvSpPr>
          <p:spPr bwMode="auto">
            <a:xfrm>
              <a:off x="3504" y="2736"/>
              <a:ext cx="912" cy="288"/>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Jerusalem</a:t>
              </a:r>
            </a:p>
          </p:txBody>
        </p:sp>
      </p:grpSp>
      <p:sp>
        <p:nvSpPr>
          <p:cNvPr id="128014" name="Line 14">
            <a:extLst>
              <a:ext uri="{FF2B5EF4-FFF2-40B4-BE49-F238E27FC236}">
                <a16:creationId xmlns:a16="http://schemas.microsoft.com/office/drawing/2014/main" id="{46BF1935-4B8F-4E26-90FC-7CE5ED27EFE2}"/>
              </a:ext>
            </a:extLst>
          </p:cNvPr>
          <p:cNvSpPr>
            <a:spLocks noChangeShapeType="1"/>
          </p:cNvSpPr>
          <p:nvPr/>
        </p:nvSpPr>
        <p:spPr bwMode="auto">
          <a:xfrm flipH="1">
            <a:off x="6324600" y="2895600"/>
            <a:ext cx="609600" cy="1447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0258887"/>
      </p:ext>
    </p:extLst>
  </p:cSld>
  <p:clrMapOvr>
    <a:masterClrMapping/>
  </p:clrMapOvr>
  <p:transition spd="med">
    <p:pull dir="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8015"/>
                                        </p:tgtEl>
                                        <p:attrNameLst>
                                          <p:attrName>style.visibility</p:attrName>
                                        </p:attrNameLst>
                                      </p:cBhvr>
                                      <p:to>
                                        <p:strVal val="visible"/>
                                      </p:to>
                                    </p:set>
                                    <p:animEffect transition="in" filter="fade">
                                      <p:cBhvr>
                                        <p:cTn id="7" dur="2000"/>
                                        <p:tgtEl>
                                          <p:spTgt spid="128015"/>
                                        </p:tgtEl>
                                      </p:cBhvr>
                                    </p:animEffect>
                                  </p:childTnLst>
                                </p:cTn>
                              </p:par>
                            </p:childTnLst>
                          </p:cTn>
                        </p:par>
                        <p:par>
                          <p:cTn id="8" fill="hold" nodeType="afterGroup">
                            <p:stCondLst>
                              <p:cond delay="2000"/>
                            </p:stCondLst>
                            <p:childTnLst>
                              <p:par>
                                <p:cTn id="9" presetID="42" presetClass="entr" presetSubtype="0" fill="hold" nodeType="afterEffect">
                                  <p:stCondLst>
                                    <p:cond delay="0"/>
                                  </p:stCondLst>
                                  <p:childTnLst>
                                    <p:set>
                                      <p:cBhvr>
                                        <p:cTn id="10" dur="1" fill="hold">
                                          <p:stCondLst>
                                            <p:cond delay="0"/>
                                          </p:stCondLst>
                                        </p:cTn>
                                        <p:tgtEl>
                                          <p:spTgt spid="128014"/>
                                        </p:tgtEl>
                                        <p:attrNameLst>
                                          <p:attrName>style.visibility</p:attrName>
                                        </p:attrNameLst>
                                      </p:cBhvr>
                                      <p:to>
                                        <p:strVal val="visible"/>
                                      </p:to>
                                    </p:set>
                                    <p:animEffect transition="in" filter="fade">
                                      <p:cBhvr>
                                        <p:cTn id="11" dur="1000"/>
                                        <p:tgtEl>
                                          <p:spTgt spid="128014"/>
                                        </p:tgtEl>
                                      </p:cBhvr>
                                    </p:animEffect>
                                    <p:anim calcmode="lin" valueType="num">
                                      <p:cBhvr>
                                        <p:cTn id="12" dur="1000" fill="hold"/>
                                        <p:tgtEl>
                                          <p:spTgt spid="128014"/>
                                        </p:tgtEl>
                                        <p:attrNameLst>
                                          <p:attrName>ppt_x</p:attrName>
                                        </p:attrNameLst>
                                      </p:cBhvr>
                                      <p:tavLst>
                                        <p:tav tm="0">
                                          <p:val>
                                            <p:strVal val="#ppt_x"/>
                                          </p:val>
                                        </p:tav>
                                        <p:tav tm="100000">
                                          <p:val>
                                            <p:strVal val="#ppt_x"/>
                                          </p:val>
                                        </p:tav>
                                      </p:tavLst>
                                    </p:anim>
                                    <p:anim calcmode="lin" valueType="num">
                                      <p:cBhvr>
                                        <p:cTn id="13" dur="1000" fill="hold"/>
                                        <p:tgtEl>
                                          <p:spTgt spid="128014"/>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128005"/>
                                        </p:tgtEl>
                                        <p:attrNameLst>
                                          <p:attrName>style.visibility</p:attrName>
                                        </p:attrNameLst>
                                      </p:cBhvr>
                                      <p:to>
                                        <p:strVal val="visible"/>
                                      </p:to>
                                    </p:set>
                                    <p:anim calcmode="lin" valueType="num">
                                      <p:cBhvr>
                                        <p:cTn id="18" dur="1000" fill="hold"/>
                                        <p:tgtEl>
                                          <p:spTgt spid="128005"/>
                                        </p:tgtEl>
                                        <p:attrNameLst>
                                          <p:attrName>ppt_x</p:attrName>
                                        </p:attrNameLst>
                                      </p:cBhvr>
                                      <p:tavLst>
                                        <p:tav tm="0">
                                          <p:val>
                                            <p:strVal val="#ppt_x-.2"/>
                                          </p:val>
                                        </p:tav>
                                        <p:tav tm="100000">
                                          <p:val>
                                            <p:strVal val="#ppt_x"/>
                                          </p:val>
                                        </p:tav>
                                      </p:tavLst>
                                    </p:anim>
                                    <p:anim calcmode="lin" valueType="num">
                                      <p:cBhvr>
                                        <p:cTn id="19" dur="1000" fill="hold"/>
                                        <p:tgtEl>
                                          <p:spTgt spid="128005"/>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28005"/>
                                        </p:tgtEl>
                                      </p:cBhvr>
                                    </p:animEffect>
                                  </p:childTnLst>
                                </p:cTn>
                              </p:par>
                            </p:childTnLst>
                          </p:cTn>
                        </p:par>
                        <p:par>
                          <p:cTn id="21" fill="hold" nodeType="afterGroup">
                            <p:stCondLst>
                              <p:cond delay="1000"/>
                            </p:stCondLst>
                            <p:childTnLst>
                              <p:par>
                                <p:cTn id="22" presetID="23" presetClass="entr" presetSubtype="16" fill="hold" nodeType="afterEffect">
                                  <p:stCondLst>
                                    <p:cond delay="0"/>
                                  </p:stCondLst>
                                  <p:childTnLst>
                                    <p:set>
                                      <p:cBhvr>
                                        <p:cTn id="23" dur="1" fill="hold">
                                          <p:stCondLst>
                                            <p:cond delay="0"/>
                                          </p:stCondLst>
                                        </p:cTn>
                                        <p:tgtEl>
                                          <p:spTgt spid="128006"/>
                                        </p:tgtEl>
                                        <p:attrNameLst>
                                          <p:attrName>style.visibility</p:attrName>
                                        </p:attrNameLst>
                                      </p:cBhvr>
                                      <p:to>
                                        <p:strVal val="visible"/>
                                      </p:to>
                                    </p:set>
                                    <p:anim calcmode="lin" valueType="num">
                                      <p:cBhvr>
                                        <p:cTn id="24" dur="500" fill="hold"/>
                                        <p:tgtEl>
                                          <p:spTgt spid="128006"/>
                                        </p:tgtEl>
                                        <p:attrNameLst>
                                          <p:attrName>ppt_w</p:attrName>
                                        </p:attrNameLst>
                                      </p:cBhvr>
                                      <p:tavLst>
                                        <p:tav tm="0">
                                          <p:val>
                                            <p:fltVal val="0"/>
                                          </p:val>
                                        </p:tav>
                                        <p:tav tm="100000">
                                          <p:val>
                                            <p:strVal val="#ppt_w"/>
                                          </p:val>
                                        </p:tav>
                                      </p:tavLst>
                                    </p:anim>
                                    <p:anim calcmode="lin" valueType="num">
                                      <p:cBhvr>
                                        <p:cTn id="25" dur="500" fill="hold"/>
                                        <p:tgtEl>
                                          <p:spTgt spid="128006"/>
                                        </p:tgtEl>
                                        <p:attrNameLst>
                                          <p:attrName>ppt_h</p:attrName>
                                        </p:attrNameLst>
                                      </p:cBhvr>
                                      <p:tavLst>
                                        <p:tav tm="0">
                                          <p:val>
                                            <p:fltVal val="0"/>
                                          </p:val>
                                        </p:tav>
                                        <p:tav tm="100000">
                                          <p:val>
                                            <p:strVal val="#ppt_h"/>
                                          </p:val>
                                        </p:tav>
                                      </p:tavLst>
                                    </p:anim>
                                  </p:childTnLst>
                                </p:cTn>
                              </p:par>
                              <p:par>
                                <p:cTn id="26" presetID="10" presetClass="entr" presetSubtype="0" fill="hold" nodeType="withEffect">
                                  <p:stCondLst>
                                    <p:cond delay="0"/>
                                  </p:stCondLst>
                                  <p:childTnLst>
                                    <p:set>
                                      <p:cBhvr>
                                        <p:cTn id="27" dur="1" fill="hold">
                                          <p:stCondLst>
                                            <p:cond delay="0"/>
                                          </p:stCondLst>
                                        </p:cTn>
                                        <p:tgtEl>
                                          <p:spTgt spid="128007"/>
                                        </p:tgtEl>
                                        <p:attrNameLst>
                                          <p:attrName>style.visibility</p:attrName>
                                        </p:attrNameLst>
                                      </p:cBhvr>
                                      <p:to>
                                        <p:strVal val="visible"/>
                                      </p:to>
                                    </p:set>
                                    <p:animEffect transition="in" filter="fade">
                                      <p:cBhvr>
                                        <p:cTn id="28" dur="2000"/>
                                        <p:tgtEl>
                                          <p:spTgt spid="128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8482" name="Rectangle 2"/>
          <p:cNvSpPr>
            <a:spLocks noGrp="1" noChangeArrowheads="1"/>
          </p:cNvSpPr>
          <p:nvPr>
            <p:ph type="title" idx="4294967295"/>
          </p:nvPr>
        </p:nvSpPr>
        <p:spPr>
          <a:xfrm>
            <a:off x="0" y="304800"/>
            <a:ext cx="9144000" cy="1143000"/>
          </a:xfrm>
          <a:effectLst>
            <a:outerShdw blurRad="63500" dist="35921" dir="2700000" algn="ctr" rotWithShape="0">
              <a:srgbClr val="000000"/>
            </a:outerShdw>
          </a:effectLst>
        </p:spPr>
        <p:txBody>
          <a:bodyPr/>
          <a:lstStyle/>
          <a:p>
            <a:pPr eaLnBrk="1" hangingPunct="1"/>
            <a:r>
              <a:rPr lang="en-US" sz="4000" b="1" dirty="0">
                <a:solidFill>
                  <a:schemeClr val="bg1"/>
                </a:solidFill>
                <a:latin typeface="Arial" charset="0"/>
                <a:ea typeface="ＭＳ Ｐゴシック" charset="0"/>
                <a:cs typeface="ＭＳ Ｐゴシック" charset="0"/>
              </a:rPr>
              <a:t>The stone was rolled away…</a:t>
            </a:r>
            <a:endParaRPr lang="en-US" b="1" dirty="0">
              <a:latin typeface="Arial" charset="0"/>
              <a:ea typeface="ＭＳ Ｐゴシック" charset="0"/>
              <a:cs typeface="ＭＳ Ｐゴシック" charset="0"/>
            </a:endParaRPr>
          </a:p>
        </p:txBody>
      </p:sp>
      <p:pic>
        <p:nvPicPr>
          <p:cNvPr id="212996" name="Picture 6" descr="stone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447800"/>
            <a:ext cx="5562600" cy="5037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7545529"/>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1129AE5E-CE58-4F28-A605-6A24D1B2F895}"/>
              </a:ext>
            </a:extLst>
          </p:cNvPr>
          <p:cNvSpPr>
            <a:spLocks noGrp="1" noChangeArrowheads="1"/>
          </p:cNvSpPr>
          <p:nvPr>
            <p:ph type="title"/>
          </p:nvPr>
        </p:nvSpPr>
        <p:spPr>
          <a:xfrm>
            <a:off x="381000" y="0"/>
            <a:ext cx="8229600" cy="1143000"/>
          </a:xfrm>
        </p:spPr>
        <p:txBody>
          <a:bodyPr/>
          <a:lstStyle/>
          <a:p>
            <a:r>
              <a:rPr lang="en-US" altLang="en-US" sz="4800" dirty="0">
                <a:latin typeface="Eras Bold ITC" panose="020B0907030504020204" pitchFamily="34" charset="0"/>
              </a:rPr>
              <a:t>Withdrawal from Galilee </a:t>
            </a:r>
          </a:p>
        </p:txBody>
      </p:sp>
      <p:sp>
        <p:nvSpPr>
          <p:cNvPr id="147459" name="Rectangle 3">
            <a:extLst>
              <a:ext uri="{FF2B5EF4-FFF2-40B4-BE49-F238E27FC236}">
                <a16:creationId xmlns:a16="http://schemas.microsoft.com/office/drawing/2014/main" id="{4B2EDCE5-5341-4E87-8E76-2DB97BFF0A5A}"/>
              </a:ext>
            </a:extLst>
          </p:cNvPr>
          <p:cNvSpPr>
            <a:spLocks noChangeArrowheads="1"/>
          </p:cNvSpPr>
          <p:nvPr/>
        </p:nvSpPr>
        <p:spPr bwMode="auto">
          <a:xfrm>
            <a:off x="633413" y="1295400"/>
            <a:ext cx="4476750"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Arial" panose="020B0604020202020204" pitchFamily="34" charset="0"/>
                <a:ea typeface="+mn-ea"/>
                <a:cs typeface="Times New Roman" panose="02020603050405020304" pitchFamily="18" charset="0"/>
              </a:rPr>
              <a:t>Third main period of ministry</a:t>
            </a:r>
            <a:r>
              <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p>
        </p:txBody>
      </p:sp>
      <p:sp>
        <p:nvSpPr>
          <p:cNvPr id="147460" name="WordArt 4">
            <a:extLst>
              <a:ext uri="{FF2B5EF4-FFF2-40B4-BE49-F238E27FC236}">
                <a16:creationId xmlns:a16="http://schemas.microsoft.com/office/drawing/2014/main" id="{BB7848A9-E004-48D8-97CC-D1E85551272B}"/>
              </a:ext>
            </a:extLst>
          </p:cNvPr>
          <p:cNvSpPr>
            <a:spLocks noChangeArrowheads="1" noChangeShapeType="1" noTextEdit="1"/>
          </p:cNvSpPr>
          <p:nvPr/>
        </p:nvSpPr>
        <p:spPr bwMode="auto">
          <a:xfrm>
            <a:off x="609600" y="1905000"/>
            <a:ext cx="4267200" cy="1524000"/>
          </a:xfrm>
          <a:prstGeom prst="rect">
            <a:avLst/>
          </a:prstGeom>
        </p:spPr>
        <p:txBody>
          <a:bodyPr wrap="none" fromWordArt="1">
            <a:prstTxWarp prst="textInflateTop">
              <a:avLst>
                <a:gd name="adj" fmla="val 3191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panose="020B0806030902050204" pitchFamily="34" charset="0"/>
                <a:ea typeface="+mn-ea"/>
                <a:cs typeface="+mn-cs"/>
              </a:rPr>
              <a:t>REJECTION!</a:t>
            </a:r>
          </a:p>
        </p:txBody>
      </p:sp>
      <p:pic>
        <p:nvPicPr>
          <p:cNvPr id="147461" name="Picture 5" descr="Cruxifiction">
            <a:extLst>
              <a:ext uri="{FF2B5EF4-FFF2-40B4-BE49-F238E27FC236}">
                <a16:creationId xmlns:a16="http://schemas.microsoft.com/office/drawing/2014/main" id="{83B64B9A-91B6-4447-B857-75492EA7ED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581400"/>
            <a:ext cx="4038600" cy="3028950"/>
          </a:xfrm>
          <a:prstGeom prst="rect">
            <a:avLst/>
          </a:prstGeom>
          <a:noFill/>
          <a:extLst>
            <a:ext uri="{909E8E84-426E-40DD-AFC4-6F175D3DCCD1}">
              <a14:hiddenFill xmlns:a14="http://schemas.microsoft.com/office/drawing/2010/main">
                <a:solidFill>
                  <a:srgbClr val="FFFFFF"/>
                </a:solidFill>
              </a14:hiddenFill>
            </a:ext>
          </a:extLst>
        </p:spPr>
      </p:pic>
      <p:sp>
        <p:nvSpPr>
          <p:cNvPr id="147467" name="Rectangle 11">
            <a:extLst>
              <a:ext uri="{FF2B5EF4-FFF2-40B4-BE49-F238E27FC236}">
                <a16:creationId xmlns:a16="http://schemas.microsoft.com/office/drawing/2014/main" id="{E783799F-5365-4D69-B2A0-A5741A9D700A}"/>
              </a:ext>
            </a:extLst>
          </p:cNvPr>
          <p:cNvSpPr>
            <a:spLocks noChangeArrowheads="1"/>
          </p:cNvSpPr>
          <p:nvPr/>
        </p:nvSpPr>
        <p:spPr bwMode="auto">
          <a:xfrm>
            <a:off x="5105400" y="2362200"/>
            <a:ext cx="3810000" cy="685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0033CC"/>
                </a:solidFill>
                <a:effectLst/>
                <a:uLnTx/>
                <a:uFillTx/>
                <a:latin typeface="acme secret agent" charset="0"/>
                <a:ea typeface="+mn-ea"/>
                <a:cs typeface="+mn-cs"/>
              </a:rPr>
              <a:t>Withdrawal</a:t>
            </a:r>
            <a:endParaRPr kumimoji="0" lang="en-US" altLang="en-US" sz="4400" b="0" i="0" u="none" strike="noStrike" kern="1200" cap="none" spc="0" normalizeH="0" baseline="0" noProof="0">
              <a:ln>
                <a:noFill/>
              </a:ln>
              <a:solidFill>
                <a:srgbClr val="0033CC"/>
              </a:solidFill>
              <a:effectLst/>
              <a:uLnTx/>
              <a:uFillTx/>
              <a:latin typeface="ELLIS" pitchFamily="2" charset="2"/>
              <a:ea typeface="+mn-ea"/>
              <a:cs typeface="+mn-cs"/>
            </a:endParaRPr>
          </a:p>
        </p:txBody>
      </p:sp>
      <p:pic>
        <p:nvPicPr>
          <p:cNvPr id="147468" name="Picture 12" descr="CPLCL001">
            <a:extLst>
              <a:ext uri="{FF2B5EF4-FFF2-40B4-BE49-F238E27FC236}">
                <a16:creationId xmlns:a16="http://schemas.microsoft.com/office/drawing/2014/main" id="{742345E2-F7C2-4B56-956C-6A722F47C2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3124200"/>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428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47468"/>
                                        </p:tgtEl>
                                        <p:attrNameLst>
                                          <p:attrName>style.visibility</p:attrName>
                                        </p:attrNameLst>
                                      </p:cBhvr>
                                      <p:to>
                                        <p:strVal val="visible"/>
                                      </p:to>
                                    </p:set>
                                    <p:animEffect transition="in" filter="fade">
                                      <p:cBhvr>
                                        <p:cTn id="7" dur="1000"/>
                                        <p:tgtEl>
                                          <p:spTgt spid="147468"/>
                                        </p:tgtEl>
                                      </p:cBhvr>
                                    </p:animEffect>
                                    <p:anim calcmode="lin" valueType="num">
                                      <p:cBhvr>
                                        <p:cTn id="8" dur="1000" fill="hold"/>
                                        <p:tgtEl>
                                          <p:spTgt spid="147468"/>
                                        </p:tgtEl>
                                        <p:attrNameLst>
                                          <p:attrName>ppt_x</p:attrName>
                                        </p:attrNameLst>
                                      </p:cBhvr>
                                      <p:tavLst>
                                        <p:tav tm="0">
                                          <p:val>
                                            <p:strVal val="#ppt_x"/>
                                          </p:val>
                                        </p:tav>
                                        <p:tav tm="100000">
                                          <p:val>
                                            <p:strVal val="#ppt_x"/>
                                          </p:val>
                                        </p:tav>
                                      </p:tavLst>
                                    </p:anim>
                                    <p:anim calcmode="lin" valueType="num">
                                      <p:cBhvr>
                                        <p:cTn id="9" dur="1000" fill="hold"/>
                                        <p:tgtEl>
                                          <p:spTgt spid="14746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47467"/>
                                        </p:tgtEl>
                                        <p:attrNameLst>
                                          <p:attrName>style.visibility</p:attrName>
                                        </p:attrNameLst>
                                      </p:cBhvr>
                                      <p:to>
                                        <p:strVal val="visible"/>
                                      </p:to>
                                    </p:set>
                                    <p:animEffect transition="in" filter="fade">
                                      <p:cBhvr>
                                        <p:cTn id="12" dur="1000"/>
                                        <p:tgtEl>
                                          <p:spTgt spid="147467"/>
                                        </p:tgtEl>
                                      </p:cBhvr>
                                    </p:animEffect>
                                    <p:anim calcmode="lin" valueType="num">
                                      <p:cBhvr>
                                        <p:cTn id="13" dur="1000" fill="hold"/>
                                        <p:tgtEl>
                                          <p:spTgt spid="147467"/>
                                        </p:tgtEl>
                                        <p:attrNameLst>
                                          <p:attrName>ppt_x</p:attrName>
                                        </p:attrNameLst>
                                      </p:cBhvr>
                                      <p:tavLst>
                                        <p:tav tm="0">
                                          <p:val>
                                            <p:strVal val="#ppt_x"/>
                                          </p:val>
                                        </p:tav>
                                        <p:tav tm="100000">
                                          <p:val>
                                            <p:strVal val="#ppt_x"/>
                                          </p:val>
                                        </p:tav>
                                      </p:tavLst>
                                    </p:anim>
                                    <p:anim calcmode="lin" valueType="num">
                                      <p:cBhvr>
                                        <p:cTn id="14" dur="1000" fill="hold"/>
                                        <p:tgtEl>
                                          <p:spTgt spid="1474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7" grpId="0" animBg="1"/>
    </p:bldLst>
  </p:timing>
</p:sld>
</file>

<file path=ppt/slides/slide24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40A6A264-9A19-4EC8-AF8E-9410D96A14C2}"/>
              </a:ext>
            </a:extLst>
          </p:cNvPr>
          <p:cNvSpPr>
            <a:spLocks noGrp="1" noChangeArrowheads="1"/>
          </p:cNvSpPr>
          <p:nvPr>
            <p:ph type="title"/>
          </p:nvPr>
        </p:nvSpPr>
        <p:spPr>
          <a:xfrm>
            <a:off x="381000" y="0"/>
            <a:ext cx="8229600" cy="1143000"/>
          </a:xfrm>
        </p:spPr>
        <p:txBody>
          <a:bodyPr/>
          <a:lstStyle/>
          <a:p>
            <a:r>
              <a:rPr lang="en-US" altLang="en-US" sz="4800" dirty="0">
                <a:latin typeface="Eras Bold ITC" panose="020B0907030504020204" pitchFamily="34" charset="0"/>
              </a:rPr>
              <a:t>Withdrawal from Galilee </a:t>
            </a:r>
          </a:p>
        </p:txBody>
      </p:sp>
      <p:sp>
        <p:nvSpPr>
          <p:cNvPr id="148483" name="Rectangle 3">
            <a:extLst>
              <a:ext uri="{FF2B5EF4-FFF2-40B4-BE49-F238E27FC236}">
                <a16:creationId xmlns:a16="http://schemas.microsoft.com/office/drawing/2014/main" id="{ABD94F6D-2512-4439-B941-866F6FBC83E9}"/>
              </a:ext>
            </a:extLst>
          </p:cNvPr>
          <p:cNvSpPr>
            <a:spLocks noChangeArrowheads="1"/>
          </p:cNvSpPr>
          <p:nvPr/>
        </p:nvSpPr>
        <p:spPr bwMode="auto">
          <a:xfrm>
            <a:off x="633413" y="1295400"/>
            <a:ext cx="4476750"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Arial" panose="020B0604020202020204" pitchFamily="34" charset="0"/>
                <a:ea typeface="+mn-ea"/>
                <a:cs typeface="Times New Roman" panose="02020603050405020304" pitchFamily="18" charset="0"/>
              </a:rPr>
              <a:t>Third main period of ministry</a:t>
            </a:r>
            <a:r>
              <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a:t>
            </a:r>
          </a:p>
        </p:txBody>
      </p:sp>
      <p:sp>
        <p:nvSpPr>
          <p:cNvPr id="148484" name="WordArt 4">
            <a:extLst>
              <a:ext uri="{FF2B5EF4-FFF2-40B4-BE49-F238E27FC236}">
                <a16:creationId xmlns:a16="http://schemas.microsoft.com/office/drawing/2014/main" id="{CA0BC99D-2F4E-4C03-87E1-62C37C6B5BC6}"/>
              </a:ext>
            </a:extLst>
          </p:cNvPr>
          <p:cNvSpPr>
            <a:spLocks noChangeArrowheads="1" noChangeShapeType="1" noTextEdit="1"/>
          </p:cNvSpPr>
          <p:nvPr/>
        </p:nvSpPr>
        <p:spPr bwMode="auto">
          <a:xfrm>
            <a:off x="609600" y="1905000"/>
            <a:ext cx="4267200" cy="1524000"/>
          </a:xfrm>
          <a:prstGeom prst="rect">
            <a:avLst/>
          </a:prstGeom>
        </p:spPr>
        <p:txBody>
          <a:bodyPr wrap="none" fromWordArt="1">
            <a:prstTxWarp prst="textInflateTop">
              <a:avLst>
                <a:gd name="adj" fmla="val 3191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panose="020B0806030902050204" pitchFamily="34" charset="0"/>
                <a:ea typeface="+mn-ea"/>
                <a:cs typeface="+mn-cs"/>
              </a:rPr>
              <a:t>REJECTION!</a:t>
            </a:r>
          </a:p>
        </p:txBody>
      </p:sp>
      <p:pic>
        <p:nvPicPr>
          <p:cNvPr id="148485" name="Picture 5" descr="Cruxifiction">
            <a:extLst>
              <a:ext uri="{FF2B5EF4-FFF2-40B4-BE49-F238E27FC236}">
                <a16:creationId xmlns:a16="http://schemas.microsoft.com/office/drawing/2014/main" id="{3D332B23-B84D-4A47-A882-AA2FCE27AB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581400"/>
            <a:ext cx="4038600" cy="3028950"/>
          </a:xfrm>
          <a:prstGeom prst="rect">
            <a:avLst/>
          </a:prstGeom>
          <a:noFill/>
          <a:extLst>
            <a:ext uri="{909E8E84-426E-40DD-AFC4-6F175D3DCCD1}">
              <a14:hiddenFill xmlns:a14="http://schemas.microsoft.com/office/drawing/2010/main">
                <a:solidFill>
                  <a:srgbClr val="FFFFFF"/>
                </a:solidFill>
              </a14:hiddenFill>
            </a:ext>
          </a:extLst>
        </p:spPr>
      </p:pic>
      <p:sp>
        <p:nvSpPr>
          <p:cNvPr id="148488" name="Rectangle 8">
            <a:extLst>
              <a:ext uri="{FF2B5EF4-FFF2-40B4-BE49-F238E27FC236}">
                <a16:creationId xmlns:a16="http://schemas.microsoft.com/office/drawing/2014/main" id="{6533B04C-5D6E-45BF-833C-A237BFA7C0D9}"/>
              </a:ext>
            </a:extLst>
          </p:cNvPr>
          <p:cNvSpPr>
            <a:spLocks noChangeArrowheads="1"/>
          </p:cNvSpPr>
          <p:nvPr/>
        </p:nvSpPr>
        <p:spPr bwMode="auto">
          <a:xfrm>
            <a:off x="5334000" y="3657600"/>
            <a:ext cx="3276600" cy="28194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33CC"/>
                </a:solidFill>
                <a:effectLst/>
                <a:uLnTx/>
                <a:uFillTx/>
                <a:latin typeface="Arial" panose="020B0604020202020204" pitchFamily="34" charset="0"/>
                <a:ea typeface="+mn-ea"/>
                <a:cs typeface="+mn-cs"/>
              </a:rPr>
              <a:t>Peter’s Confession &amp; Aftermath</a:t>
            </a:r>
            <a:endParaRPr kumimoji="0" lang="en-US" altLang="en-US" sz="4400" b="0" i="0" u="none" strike="noStrike" kern="1200" cap="none" spc="0" normalizeH="0" baseline="0" noProof="0">
              <a:ln>
                <a:noFill/>
              </a:ln>
              <a:solidFill>
                <a:srgbClr val="0033CC"/>
              </a:solidFill>
              <a:effectLst/>
              <a:uLnTx/>
              <a:uFillTx/>
              <a:latin typeface="ELLIS" pitchFamily="2" charset="2"/>
              <a:ea typeface="+mn-ea"/>
              <a:cs typeface="+mn-cs"/>
            </a:endParaRPr>
          </a:p>
        </p:txBody>
      </p:sp>
      <p:grpSp>
        <p:nvGrpSpPr>
          <p:cNvPr id="148489" name="Group 9">
            <a:extLst>
              <a:ext uri="{FF2B5EF4-FFF2-40B4-BE49-F238E27FC236}">
                <a16:creationId xmlns:a16="http://schemas.microsoft.com/office/drawing/2014/main" id="{81EF830C-F73B-4B32-BFB7-C9D697FDA957}"/>
              </a:ext>
            </a:extLst>
          </p:cNvPr>
          <p:cNvGrpSpPr>
            <a:grpSpLocks/>
          </p:cNvGrpSpPr>
          <p:nvPr/>
        </p:nvGrpSpPr>
        <p:grpSpPr bwMode="auto">
          <a:xfrm>
            <a:off x="5867400" y="1676400"/>
            <a:ext cx="2286000" cy="2133600"/>
            <a:chOff x="1632" y="816"/>
            <a:chExt cx="1152" cy="1104"/>
          </a:xfrm>
        </p:grpSpPr>
        <p:pic>
          <p:nvPicPr>
            <p:cNvPr id="148490" name="Picture 10" descr="Disciples">
              <a:extLst>
                <a:ext uri="{FF2B5EF4-FFF2-40B4-BE49-F238E27FC236}">
                  <a16:creationId xmlns:a16="http://schemas.microsoft.com/office/drawing/2014/main" id="{99A35E24-644C-41DD-805D-918E8A279E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0338" t="25662" b="53807"/>
            <a:stretch>
              <a:fillRect/>
            </a:stretch>
          </p:blipFill>
          <p:spPr bwMode="auto">
            <a:xfrm>
              <a:off x="1728" y="816"/>
              <a:ext cx="980" cy="960"/>
            </a:xfrm>
            <a:prstGeom prst="rect">
              <a:avLst/>
            </a:prstGeom>
            <a:noFill/>
            <a:extLst>
              <a:ext uri="{909E8E84-426E-40DD-AFC4-6F175D3DCCD1}">
                <a14:hiddenFill xmlns:a14="http://schemas.microsoft.com/office/drawing/2010/main">
                  <a:solidFill>
                    <a:srgbClr val="FFFFFF"/>
                  </a:solidFill>
                </a14:hiddenFill>
              </a:ext>
            </a:extLst>
          </p:spPr>
        </p:pic>
        <p:sp>
          <p:nvSpPr>
            <p:cNvPr id="148491" name="Rectangle 11">
              <a:extLst>
                <a:ext uri="{FF2B5EF4-FFF2-40B4-BE49-F238E27FC236}">
                  <a16:creationId xmlns:a16="http://schemas.microsoft.com/office/drawing/2014/main" id="{3992119B-53D2-4AB9-9DA2-79BB65F07B80}"/>
                </a:ext>
              </a:extLst>
            </p:cNvPr>
            <p:cNvSpPr>
              <a:spLocks noChangeArrowheads="1"/>
            </p:cNvSpPr>
            <p:nvPr/>
          </p:nvSpPr>
          <p:spPr bwMode="auto">
            <a:xfrm>
              <a:off x="1632" y="1632"/>
              <a:ext cx="11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04439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8488"/>
                                        </p:tgtEl>
                                        <p:attrNameLst>
                                          <p:attrName>style.visibility</p:attrName>
                                        </p:attrNameLst>
                                      </p:cBhvr>
                                      <p:to>
                                        <p:strVal val="visible"/>
                                      </p:to>
                                    </p:set>
                                    <p:animEffect transition="in" filter="fade">
                                      <p:cBhvr>
                                        <p:cTn id="7" dur="2000"/>
                                        <p:tgtEl>
                                          <p:spTgt spid="148488"/>
                                        </p:tgtEl>
                                      </p:cBhvr>
                                    </p:animEffect>
                                  </p:childTnLst>
                                </p:cTn>
                              </p:par>
                              <p:par>
                                <p:cTn id="8" presetID="10" presetClass="entr" presetSubtype="0" fill="hold" nodeType="withEffect">
                                  <p:stCondLst>
                                    <p:cond delay="0"/>
                                  </p:stCondLst>
                                  <p:childTnLst>
                                    <p:set>
                                      <p:cBhvr>
                                        <p:cTn id="9" dur="1" fill="hold">
                                          <p:stCondLst>
                                            <p:cond delay="0"/>
                                          </p:stCondLst>
                                        </p:cTn>
                                        <p:tgtEl>
                                          <p:spTgt spid="148489"/>
                                        </p:tgtEl>
                                        <p:attrNameLst>
                                          <p:attrName>style.visibility</p:attrName>
                                        </p:attrNameLst>
                                      </p:cBhvr>
                                      <p:to>
                                        <p:strVal val="visible"/>
                                      </p:to>
                                    </p:set>
                                    <p:animEffect transition="in" filter="fade">
                                      <p:cBhvr>
                                        <p:cTn id="10" dur="2000"/>
                                        <p:tgtEl>
                                          <p:spTgt spid="148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8" grpId="0" animBg="1"/>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2D748392-CF3E-4F20-A34D-BDD849E7812B}"/>
              </a:ext>
            </a:extLst>
          </p:cNvPr>
          <p:cNvSpPr>
            <a:spLocks noGrp="1" noChangeArrowheads="1"/>
          </p:cNvSpPr>
          <p:nvPr>
            <p:ph type="title" idx="4294967295"/>
          </p:nvPr>
        </p:nvSpPr>
        <p:spPr>
          <a:xfrm>
            <a:off x="457200" y="79375"/>
            <a:ext cx="8458200" cy="1139825"/>
          </a:xfrm>
        </p:spPr>
        <p:txBody>
          <a:bodyPr/>
          <a:lstStyle/>
          <a:p>
            <a:r>
              <a:rPr lang="en-US" altLang="en-US" b="1" dirty="0">
                <a:solidFill>
                  <a:schemeClr val="tx1"/>
                </a:solidFill>
                <a:effectLst>
                  <a:outerShdw blurRad="38100" dist="38100" dir="2700000" algn="tl">
                    <a:srgbClr val="010199"/>
                  </a:outerShdw>
                </a:effectLst>
                <a:latin typeface="Georgia" panose="02040502050405020303" pitchFamily="18" charset="0"/>
              </a:rPr>
              <a:t>Theological Distinctives</a:t>
            </a:r>
          </a:p>
        </p:txBody>
      </p:sp>
      <p:sp>
        <p:nvSpPr>
          <p:cNvPr id="151555" name="Text Box 3">
            <a:extLst>
              <a:ext uri="{FF2B5EF4-FFF2-40B4-BE49-F238E27FC236}">
                <a16:creationId xmlns:a16="http://schemas.microsoft.com/office/drawing/2014/main" id="{C07E8EAA-4522-4FAE-A84E-7DDA20D10445}"/>
              </a:ext>
            </a:extLst>
          </p:cNvPr>
          <p:cNvSpPr txBox="1">
            <a:spLocks noChangeArrowheads="1"/>
          </p:cNvSpPr>
          <p:nvPr/>
        </p:nvSpPr>
        <p:spPr bwMode="auto">
          <a:xfrm>
            <a:off x="609600" y="1600200"/>
            <a:ext cx="2014538"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Times" panose="02020603050405020304" pitchFamily="18" charset="0"/>
                <a:ea typeface="SimSun" panose="02010600030101010101" pitchFamily="2" charset="-122"/>
                <a:cs typeface="+mn-cs"/>
              </a:rPr>
              <a:t>Mark</a:t>
            </a:r>
            <a:endPar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151556" name="Text Box 4">
            <a:extLst>
              <a:ext uri="{FF2B5EF4-FFF2-40B4-BE49-F238E27FC236}">
                <a16:creationId xmlns:a16="http://schemas.microsoft.com/office/drawing/2014/main" id="{EC96A0EE-8A32-489E-8AF6-B8E50CDC7D23}"/>
              </a:ext>
            </a:extLst>
          </p:cNvPr>
          <p:cNvSpPr txBox="1">
            <a:spLocks noChangeArrowheads="1"/>
          </p:cNvSpPr>
          <p:nvPr/>
        </p:nvSpPr>
        <p:spPr bwMode="auto">
          <a:xfrm>
            <a:off x="3476623" y="1600200"/>
            <a:ext cx="2014537" cy="547688"/>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Times" panose="02020603050405020304" pitchFamily="18" charset="0"/>
                <a:ea typeface="SimSun" panose="02010600030101010101" pitchFamily="2" charset="-122"/>
                <a:cs typeface="+mn-cs"/>
              </a:rPr>
              <a:t>Matthew</a:t>
            </a:r>
            <a:endPar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151557" name="Text Box 5">
            <a:extLst>
              <a:ext uri="{FF2B5EF4-FFF2-40B4-BE49-F238E27FC236}">
                <a16:creationId xmlns:a16="http://schemas.microsoft.com/office/drawing/2014/main" id="{F5225EC6-B161-417A-8FFA-1002CBC2F693}"/>
              </a:ext>
            </a:extLst>
          </p:cNvPr>
          <p:cNvSpPr txBox="1">
            <a:spLocks noChangeArrowheads="1"/>
          </p:cNvSpPr>
          <p:nvPr/>
        </p:nvSpPr>
        <p:spPr bwMode="auto">
          <a:xfrm>
            <a:off x="6286501" y="1600200"/>
            <a:ext cx="2386012"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Luke </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51558" name="Text Box 6">
            <a:extLst>
              <a:ext uri="{FF2B5EF4-FFF2-40B4-BE49-F238E27FC236}">
                <a16:creationId xmlns:a16="http://schemas.microsoft.com/office/drawing/2014/main" id="{FA010445-CF27-46AC-89C3-EF8C994AF61F}"/>
              </a:ext>
            </a:extLst>
          </p:cNvPr>
          <p:cNvSpPr txBox="1">
            <a:spLocks noChangeArrowheads="1"/>
          </p:cNvSpPr>
          <p:nvPr/>
        </p:nvSpPr>
        <p:spPr bwMode="auto">
          <a:xfrm>
            <a:off x="609600" y="2209800"/>
            <a:ext cx="2014538" cy="1401763"/>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Times" panose="02020603050405020304" pitchFamily="18" charset="0"/>
                <a:ea typeface="SimSun" panose="02010600030101010101" pitchFamily="2" charset="-122"/>
                <a:cs typeface="+mn-cs"/>
              </a:rPr>
              <a:t>Jesus the Suffering Servant</a:t>
            </a:r>
            <a:endParaRPr kumimoji="0" lang="en-US" altLang="en-US" sz="2800" b="0" i="0" u="none" strike="noStrike" kern="1200" cap="none" spc="0" normalizeH="0" baseline="0" noProof="0" dirty="0">
              <a:ln>
                <a:noFill/>
              </a:ln>
              <a:solidFill>
                <a:srgbClr val="FFFFFF"/>
              </a:solidFill>
              <a:effectLst/>
              <a:uLnTx/>
              <a:uFillTx/>
              <a:latin typeface="Times" panose="02020603050405020304" pitchFamily="18" charset="0"/>
              <a:ea typeface="+mn-ea"/>
              <a:cs typeface="+mn-cs"/>
            </a:endParaRPr>
          </a:p>
        </p:txBody>
      </p:sp>
      <p:sp>
        <p:nvSpPr>
          <p:cNvPr id="151559" name="Text Box 7">
            <a:extLst>
              <a:ext uri="{FF2B5EF4-FFF2-40B4-BE49-F238E27FC236}">
                <a16:creationId xmlns:a16="http://schemas.microsoft.com/office/drawing/2014/main" id="{E69D64DB-27B0-4113-AA16-EC0B7D90548C}"/>
              </a:ext>
            </a:extLst>
          </p:cNvPr>
          <p:cNvSpPr txBox="1">
            <a:spLocks noChangeArrowheads="1"/>
          </p:cNvSpPr>
          <p:nvPr/>
        </p:nvSpPr>
        <p:spPr bwMode="auto">
          <a:xfrm>
            <a:off x="3476623" y="2209800"/>
            <a:ext cx="2014537" cy="1828800"/>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Ministry among Jews &amp; Gentiles</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51560" name="Text Box 8">
            <a:extLst>
              <a:ext uri="{FF2B5EF4-FFF2-40B4-BE49-F238E27FC236}">
                <a16:creationId xmlns:a16="http://schemas.microsoft.com/office/drawing/2014/main" id="{337CE514-D57F-4A31-8E59-22C65C7C65A2}"/>
              </a:ext>
            </a:extLst>
          </p:cNvPr>
          <p:cNvSpPr txBox="1">
            <a:spLocks noChangeArrowheads="1"/>
          </p:cNvSpPr>
          <p:nvPr/>
        </p:nvSpPr>
        <p:spPr bwMode="auto">
          <a:xfrm>
            <a:off x="6286501" y="2209800"/>
            <a:ext cx="2386012" cy="1815882"/>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Times" panose="02020603050405020304" pitchFamily="18" charset="0"/>
                <a:ea typeface="SimSun" panose="02010600030101010101" pitchFamily="2" charset="-122"/>
                <a:cs typeface="+mn-cs"/>
              </a:rPr>
              <a:t>Jesus as Eschatological Prophet and Discipleship</a:t>
            </a:r>
            <a:endParaRPr kumimoji="0" lang="en-US" altLang="en-US" sz="2800" b="0" i="0" u="none" strike="noStrike" kern="1200" cap="none" spc="0" normalizeH="0" baseline="0" noProof="0" dirty="0">
              <a:ln>
                <a:noFill/>
              </a:ln>
              <a:solidFill>
                <a:srgbClr val="FFFFFF"/>
              </a:solidFill>
              <a:effectLst/>
              <a:uLnTx/>
              <a:uFillTx/>
              <a:latin typeface="Times" panose="02020603050405020304" pitchFamily="18" charset="0"/>
              <a:ea typeface="+mn-ea"/>
              <a:cs typeface="+mn-cs"/>
            </a:endParaRPr>
          </a:p>
        </p:txBody>
      </p:sp>
      <p:pic>
        <p:nvPicPr>
          <p:cNvPr id="151561" name="Picture 9" descr="ISCAA008">
            <a:extLst>
              <a:ext uri="{FF2B5EF4-FFF2-40B4-BE49-F238E27FC236}">
                <a16:creationId xmlns:a16="http://schemas.microsoft.com/office/drawing/2014/main" id="{FFB3FD08-6794-4FE1-922E-1F9E253658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038600"/>
            <a:ext cx="4267200" cy="280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846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1558"/>
                                        </p:tgtEl>
                                        <p:attrNameLst>
                                          <p:attrName>style.visibility</p:attrName>
                                        </p:attrNameLst>
                                      </p:cBhvr>
                                      <p:to>
                                        <p:strVal val="visible"/>
                                      </p:to>
                                    </p:set>
                                    <p:animEffect transition="in" filter="fade">
                                      <p:cBhvr>
                                        <p:cTn id="7" dur="1000"/>
                                        <p:tgtEl>
                                          <p:spTgt spid="151558"/>
                                        </p:tgtEl>
                                      </p:cBhvr>
                                    </p:animEffect>
                                    <p:anim calcmode="lin" valueType="num">
                                      <p:cBhvr>
                                        <p:cTn id="8" dur="1000" fill="hold"/>
                                        <p:tgtEl>
                                          <p:spTgt spid="151558"/>
                                        </p:tgtEl>
                                        <p:attrNameLst>
                                          <p:attrName>ppt_x</p:attrName>
                                        </p:attrNameLst>
                                      </p:cBhvr>
                                      <p:tavLst>
                                        <p:tav tm="0">
                                          <p:val>
                                            <p:strVal val="#ppt_x"/>
                                          </p:val>
                                        </p:tav>
                                        <p:tav tm="100000">
                                          <p:val>
                                            <p:strVal val="#ppt_x"/>
                                          </p:val>
                                        </p:tav>
                                      </p:tavLst>
                                    </p:anim>
                                    <p:anim calcmode="lin" valueType="num">
                                      <p:cBhvr>
                                        <p:cTn id="9" dur="1000" fill="hold"/>
                                        <p:tgtEl>
                                          <p:spTgt spid="15155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1555"/>
                                        </p:tgtEl>
                                        <p:attrNameLst>
                                          <p:attrName>style.visibility</p:attrName>
                                        </p:attrNameLst>
                                      </p:cBhvr>
                                      <p:to>
                                        <p:strVal val="visible"/>
                                      </p:to>
                                    </p:set>
                                    <p:animEffect transition="in" filter="fade">
                                      <p:cBhvr>
                                        <p:cTn id="12" dur="1000"/>
                                        <p:tgtEl>
                                          <p:spTgt spid="151555"/>
                                        </p:tgtEl>
                                      </p:cBhvr>
                                    </p:animEffect>
                                    <p:anim calcmode="lin" valueType="num">
                                      <p:cBhvr>
                                        <p:cTn id="13" dur="1000" fill="hold"/>
                                        <p:tgtEl>
                                          <p:spTgt spid="151555"/>
                                        </p:tgtEl>
                                        <p:attrNameLst>
                                          <p:attrName>ppt_x</p:attrName>
                                        </p:attrNameLst>
                                      </p:cBhvr>
                                      <p:tavLst>
                                        <p:tav tm="0">
                                          <p:val>
                                            <p:strVal val="#ppt_x"/>
                                          </p:val>
                                        </p:tav>
                                        <p:tav tm="100000">
                                          <p:val>
                                            <p:strVal val="#ppt_x"/>
                                          </p:val>
                                        </p:tav>
                                      </p:tavLst>
                                    </p:anim>
                                    <p:anim calcmode="lin" valueType="num">
                                      <p:cBhvr>
                                        <p:cTn id="14" dur="1000" fill="hold"/>
                                        <p:tgtEl>
                                          <p:spTgt spid="151555"/>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51556"/>
                                        </p:tgtEl>
                                        <p:attrNameLst>
                                          <p:attrName>style.visibility</p:attrName>
                                        </p:attrNameLst>
                                      </p:cBhvr>
                                      <p:to>
                                        <p:strVal val="visible"/>
                                      </p:to>
                                    </p:set>
                                    <p:anim calcmode="lin" valueType="num">
                                      <p:cBhvr>
                                        <p:cTn id="19" dur="1000" fill="hold"/>
                                        <p:tgtEl>
                                          <p:spTgt spid="151556"/>
                                        </p:tgtEl>
                                        <p:attrNameLst>
                                          <p:attrName>ppt_x</p:attrName>
                                        </p:attrNameLst>
                                      </p:cBhvr>
                                      <p:tavLst>
                                        <p:tav tm="0">
                                          <p:val>
                                            <p:strVal val="#ppt_x-.2"/>
                                          </p:val>
                                        </p:tav>
                                        <p:tav tm="100000">
                                          <p:val>
                                            <p:strVal val="#ppt_x"/>
                                          </p:val>
                                        </p:tav>
                                      </p:tavLst>
                                    </p:anim>
                                    <p:anim calcmode="lin" valueType="num">
                                      <p:cBhvr>
                                        <p:cTn id="20" dur="1000" fill="hold"/>
                                        <p:tgtEl>
                                          <p:spTgt spid="15155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51556"/>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51559"/>
                                        </p:tgtEl>
                                        <p:attrNameLst>
                                          <p:attrName>style.visibility</p:attrName>
                                        </p:attrNameLst>
                                      </p:cBhvr>
                                      <p:to>
                                        <p:strVal val="visible"/>
                                      </p:to>
                                    </p:set>
                                    <p:anim calcmode="lin" valueType="num">
                                      <p:cBhvr>
                                        <p:cTn id="24" dur="1000" fill="hold"/>
                                        <p:tgtEl>
                                          <p:spTgt spid="151559"/>
                                        </p:tgtEl>
                                        <p:attrNameLst>
                                          <p:attrName>ppt_x</p:attrName>
                                        </p:attrNameLst>
                                      </p:cBhvr>
                                      <p:tavLst>
                                        <p:tav tm="0">
                                          <p:val>
                                            <p:strVal val="#ppt_x-.2"/>
                                          </p:val>
                                        </p:tav>
                                        <p:tav tm="100000">
                                          <p:val>
                                            <p:strVal val="#ppt_x"/>
                                          </p:val>
                                        </p:tav>
                                      </p:tavLst>
                                    </p:anim>
                                    <p:anim calcmode="lin" valueType="num">
                                      <p:cBhvr>
                                        <p:cTn id="25" dur="1000" fill="hold"/>
                                        <p:tgtEl>
                                          <p:spTgt spid="151559"/>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5155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51557"/>
                                        </p:tgtEl>
                                        <p:attrNameLst>
                                          <p:attrName>style.visibility</p:attrName>
                                        </p:attrNameLst>
                                      </p:cBhvr>
                                      <p:to>
                                        <p:strVal val="visible"/>
                                      </p:to>
                                    </p:set>
                                    <p:animEffect transition="in" filter="fade">
                                      <p:cBhvr>
                                        <p:cTn id="31" dur="1000"/>
                                        <p:tgtEl>
                                          <p:spTgt spid="151557"/>
                                        </p:tgtEl>
                                      </p:cBhvr>
                                    </p:animEffect>
                                    <p:anim calcmode="lin" valueType="num">
                                      <p:cBhvr>
                                        <p:cTn id="32" dur="1000" fill="hold"/>
                                        <p:tgtEl>
                                          <p:spTgt spid="151557"/>
                                        </p:tgtEl>
                                        <p:attrNameLst>
                                          <p:attrName>ppt_x</p:attrName>
                                        </p:attrNameLst>
                                      </p:cBhvr>
                                      <p:tavLst>
                                        <p:tav tm="0">
                                          <p:val>
                                            <p:strVal val="#ppt_x"/>
                                          </p:val>
                                        </p:tav>
                                        <p:tav tm="100000">
                                          <p:val>
                                            <p:strVal val="#ppt_x"/>
                                          </p:val>
                                        </p:tav>
                                      </p:tavLst>
                                    </p:anim>
                                    <p:anim calcmode="lin" valueType="num">
                                      <p:cBhvr>
                                        <p:cTn id="33" dur="1000" fill="hold"/>
                                        <p:tgtEl>
                                          <p:spTgt spid="151557"/>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51560"/>
                                        </p:tgtEl>
                                        <p:attrNameLst>
                                          <p:attrName>style.visibility</p:attrName>
                                        </p:attrNameLst>
                                      </p:cBhvr>
                                      <p:to>
                                        <p:strVal val="visible"/>
                                      </p:to>
                                    </p:set>
                                    <p:animEffect transition="in" filter="fade">
                                      <p:cBhvr>
                                        <p:cTn id="36" dur="1000"/>
                                        <p:tgtEl>
                                          <p:spTgt spid="151560"/>
                                        </p:tgtEl>
                                      </p:cBhvr>
                                    </p:animEffect>
                                    <p:anim calcmode="lin" valueType="num">
                                      <p:cBhvr>
                                        <p:cTn id="37" dur="1000" fill="hold"/>
                                        <p:tgtEl>
                                          <p:spTgt spid="151560"/>
                                        </p:tgtEl>
                                        <p:attrNameLst>
                                          <p:attrName>ppt_x</p:attrName>
                                        </p:attrNameLst>
                                      </p:cBhvr>
                                      <p:tavLst>
                                        <p:tav tm="0">
                                          <p:val>
                                            <p:strVal val="#ppt_x"/>
                                          </p:val>
                                        </p:tav>
                                        <p:tav tm="100000">
                                          <p:val>
                                            <p:strVal val="#ppt_x"/>
                                          </p:val>
                                        </p:tav>
                                      </p:tavLst>
                                    </p:anim>
                                    <p:anim calcmode="lin" valueType="num">
                                      <p:cBhvr>
                                        <p:cTn id="38" dur="1000" fill="hold"/>
                                        <p:tgtEl>
                                          <p:spTgt spid="1515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animBg="1"/>
      <p:bldP spid="151556" grpId="0" animBg="1"/>
      <p:bldP spid="151557" grpId="0" animBg="1"/>
      <p:bldP spid="151558" grpId="0" animBg="1"/>
      <p:bldP spid="151559" grpId="0" animBg="1"/>
      <p:bldP spid="151560" grpId="0" animBg="1"/>
    </p:bldLst>
  </p:timing>
</p:sld>
</file>

<file path=ppt/slides/slide24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8FE8C826-63C9-4B2F-AC84-DF2BD83EAF74}"/>
              </a:ext>
            </a:extLst>
          </p:cNvPr>
          <p:cNvSpPr>
            <a:spLocks noGrp="1" noChangeArrowheads="1"/>
          </p:cNvSpPr>
          <p:nvPr>
            <p:ph type="title"/>
          </p:nvPr>
        </p:nvSpPr>
        <p:spPr>
          <a:xfrm>
            <a:off x="1828800" y="228600"/>
            <a:ext cx="6248400" cy="762000"/>
          </a:xfrm>
          <a:solidFill>
            <a:srgbClr val="000000"/>
          </a:solidFill>
        </p:spPr>
        <p:txBody>
          <a:bodyPr/>
          <a:lstStyle/>
          <a:p>
            <a:r>
              <a:rPr lang="en-US" altLang="en-US" dirty="0">
                <a:solidFill>
                  <a:schemeClr val="bg1"/>
                </a:solidFill>
                <a:latin typeface="Alan Den" charset="0"/>
              </a:rPr>
              <a:t>Conclusion</a:t>
            </a:r>
            <a:endParaRPr lang="en-US" altLang="en-US" dirty="0">
              <a:solidFill>
                <a:schemeClr val="bg1"/>
              </a:solidFill>
              <a:latin typeface="ELLIS" pitchFamily="2" charset="2"/>
            </a:endParaRPr>
          </a:p>
        </p:txBody>
      </p:sp>
      <p:pic>
        <p:nvPicPr>
          <p:cNvPr id="146437" name="Picture 5" descr="kingdomofheaven">
            <a:extLst>
              <a:ext uri="{FF2B5EF4-FFF2-40B4-BE49-F238E27FC236}">
                <a16:creationId xmlns:a16="http://schemas.microsoft.com/office/drawing/2014/main" id="{0815617F-8E96-4A37-B35C-D70B5B107D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95400"/>
            <a:ext cx="8572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146438" name="Picture 6" descr="kingdom of GOd">
            <a:extLst>
              <a:ext uri="{FF2B5EF4-FFF2-40B4-BE49-F238E27FC236}">
                <a16:creationId xmlns:a16="http://schemas.microsoft.com/office/drawing/2014/main" id="{C3D9746E-172C-41F2-88CB-7A746E31ED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295400"/>
            <a:ext cx="5638800" cy="5181600"/>
          </a:xfrm>
          <a:prstGeom prst="rect">
            <a:avLst/>
          </a:prstGeom>
          <a:noFill/>
          <a:ln w="76200" cmpd="tri">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733456"/>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146437"/>
                                        </p:tgtEl>
                                        <p:attrNameLst>
                                          <p:attrName>style.visibility</p:attrName>
                                        </p:attrNameLst>
                                      </p:cBhvr>
                                      <p:to>
                                        <p:strVal val="visible"/>
                                      </p:to>
                                    </p:set>
                                    <p:animScale>
                                      <p:cBhvr>
                                        <p:cTn id="7" dur="1000" decel="50000" fill="hold">
                                          <p:stCondLst>
                                            <p:cond delay="0"/>
                                          </p:stCondLst>
                                        </p:cTn>
                                        <p:tgtEl>
                                          <p:spTgt spid="1464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6437"/>
                                        </p:tgtEl>
                                        <p:attrNameLst>
                                          <p:attrName>ppt_x</p:attrName>
                                          <p:attrName>ppt_y</p:attrName>
                                        </p:attrNameLst>
                                      </p:cBhvr>
                                    </p:animMotion>
                                    <p:animEffect transition="in" filter="fade">
                                      <p:cBhvr>
                                        <p:cTn id="9" dur="1000"/>
                                        <p:tgtEl>
                                          <p:spTgt spid="146437"/>
                                        </p:tgtEl>
                                      </p:cBhvr>
                                    </p:animEffect>
                                  </p:childTnLst>
                                  <p:subTnLst>
                                    <p:set>
                                      <p:cBhvr override="childStyle">
                                        <p:cTn dur="1" fill="hold" display="0" masterRel="nextClick" afterEffect="1"/>
                                        <p:tgtEl>
                                          <p:spTgt spid="146437"/>
                                        </p:tgtEl>
                                        <p:attrNameLst>
                                          <p:attrName>style.visibility</p:attrName>
                                        </p:attrNameLst>
                                      </p:cBhvr>
                                      <p:to>
                                        <p:strVal val="hidden"/>
                                      </p:to>
                                    </p:set>
                                  </p:sub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146438"/>
                                        </p:tgtEl>
                                        <p:attrNameLst>
                                          <p:attrName>style.visibility</p:attrName>
                                        </p:attrNameLst>
                                      </p:cBhvr>
                                      <p:to>
                                        <p:strVal val="visible"/>
                                      </p:to>
                                    </p:set>
                                    <p:anim calcmode="lin" valueType="num">
                                      <p:cBhvr>
                                        <p:cTn id="14" dur="1000" fill="hold"/>
                                        <p:tgtEl>
                                          <p:spTgt spid="146438"/>
                                        </p:tgtEl>
                                        <p:attrNameLst>
                                          <p:attrName>ppt_w</p:attrName>
                                        </p:attrNameLst>
                                      </p:cBhvr>
                                      <p:tavLst>
                                        <p:tav tm="0">
                                          <p:val>
                                            <p:fltVal val="0"/>
                                          </p:val>
                                        </p:tav>
                                        <p:tav tm="100000">
                                          <p:val>
                                            <p:strVal val="#ppt_w"/>
                                          </p:val>
                                        </p:tav>
                                      </p:tavLst>
                                    </p:anim>
                                    <p:anim calcmode="lin" valueType="num">
                                      <p:cBhvr>
                                        <p:cTn id="15" dur="1000" fill="hold"/>
                                        <p:tgtEl>
                                          <p:spTgt spid="146438"/>
                                        </p:tgtEl>
                                        <p:attrNameLst>
                                          <p:attrName>ppt_h</p:attrName>
                                        </p:attrNameLst>
                                      </p:cBhvr>
                                      <p:tavLst>
                                        <p:tav tm="0">
                                          <p:val>
                                            <p:fltVal val="0"/>
                                          </p:val>
                                        </p:tav>
                                        <p:tav tm="100000">
                                          <p:val>
                                            <p:strVal val="#ppt_h"/>
                                          </p:val>
                                        </p:tav>
                                      </p:tavLst>
                                    </p:anim>
                                    <p:animEffect transition="in" filter="fade">
                                      <p:cBhvr>
                                        <p:cTn id="16" dur="1000"/>
                                        <p:tgtEl>
                                          <p:spTgt spid="146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Life of Christ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42" name="Picture 4" descr="garden_tomb_1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43" name="Rectangle 2"/>
          <p:cNvSpPr>
            <a:spLocks noGrp="1" noChangeArrowheads="1"/>
          </p:cNvSpPr>
          <p:nvPr>
            <p:ph type="title" idx="4294967295"/>
          </p:nvPr>
        </p:nvSpPr>
        <p:spPr>
          <a:xfrm>
            <a:off x="0" y="0"/>
            <a:ext cx="5715000" cy="1143000"/>
          </a:xfrm>
        </p:spPr>
        <p:txBody>
          <a:bodyPr/>
          <a:lstStyle/>
          <a:p>
            <a:pPr eaLnBrk="1" hangingPunct="1"/>
            <a:r>
              <a:rPr lang="en-US" b="1" dirty="0">
                <a:solidFill>
                  <a:schemeClr val="tx1"/>
                </a:solidFill>
                <a:latin typeface="Arial" charset="0"/>
                <a:ea typeface="ＭＳ Ｐゴシック" charset="0"/>
                <a:cs typeface="ＭＳ Ｐゴシック" charset="0"/>
              </a:rPr>
              <a:t>The Garden Tomb</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5267395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gravecloth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01200" cy="685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459" name="Rectangle 3"/>
          <p:cNvSpPr>
            <a:spLocks noGrp="1" noChangeArrowheads="1"/>
          </p:cNvSpPr>
          <p:nvPr>
            <p:ph type="title"/>
          </p:nvPr>
        </p:nvSpPr>
        <p:spPr>
          <a:xfrm>
            <a:off x="3581400" y="274638"/>
            <a:ext cx="1981200" cy="3306762"/>
          </a:xfrm>
        </p:spPr>
        <p:txBody>
          <a:bodyPr/>
          <a:lstStyle/>
          <a:p>
            <a:pPr eaLnBrk="1" hangingPunct="1"/>
            <a:r>
              <a:rPr lang="en-US" dirty="0">
                <a:latin typeface="Tahoma" charset="0"/>
                <a:ea typeface="ＭＳ Ｐゴシック" charset="0"/>
              </a:rPr>
              <a:t>Empty linens</a:t>
            </a:r>
          </a:p>
        </p:txBody>
      </p:sp>
    </p:spTree>
    <p:extLst>
      <p:ext uri="{BB962C8B-B14F-4D97-AF65-F5344CB8AC3E}">
        <p14:creationId xmlns:p14="http://schemas.microsoft.com/office/powerpoint/2010/main" val="91538763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785FF1-7D43-4BF9-BEEA-5936DA4024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C. The Visit of the Women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GB"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186</a:t>
            </a:r>
          </a:p>
          <a:p>
            <a:pPr algn="ctr" defTabSz="914400" fontAlgn="base">
              <a:spcBef>
                <a:spcPct val="20000"/>
              </a:spcBef>
              <a:buClr>
                <a:srgbClr val="FFCC00"/>
              </a:buClr>
              <a:buSzPct val="70000"/>
            </a:pPr>
            <a:r>
              <a:rPr lang="en-GB"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Matthew 28:5-8; Mark 16:2-8; Luke 24:1-8; John 20:1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women see an open tomb and angels who herald Christ's resurrection, commanding them for the disciples to meet Jesus in Galilee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663163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731272"/>
            <a:ext cx="6583100" cy="925490"/>
          </a:xfrm>
          <a:prstGeom prst="rect">
            <a:avLst/>
          </a:prstGeom>
          <a:noFill/>
        </p:spPr>
        <p:txBody>
          <a:bodyPr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IS ALIVE</a:t>
            </a:r>
          </a:p>
        </p:txBody>
      </p:sp>
      <p:pic>
        <p:nvPicPr>
          <p:cNvPr id="3076"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28:1-15</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16:1-20</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24:1-47</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20:1-29</a:t>
            </a:r>
          </a:p>
        </p:txBody>
      </p:sp>
      <p:sp>
        <p:nvSpPr>
          <p:cNvPr id="9" name="TextBox 8"/>
          <p:cNvSpPr txBox="1"/>
          <p:nvPr/>
        </p:nvSpPr>
        <p:spPr>
          <a:xfrm>
            <a:off x="217688" y="4377376"/>
            <a:ext cx="3091165" cy="418647"/>
          </a:xfrm>
          <a:prstGeom prst="rect">
            <a:avLst/>
          </a:prstGeom>
          <a:noFill/>
        </p:spPr>
        <p:txBody>
          <a:bodyPr wrap="none" lIns="64218" tIns="32107" rIns="64218" bIns="32107">
            <a:spAutoFit/>
          </a:bodyPr>
          <a:lstStyle/>
          <a:p>
            <a:pPr marL="0" marR="0" lvl="0" indent="0" algn="l" defTabSz="321279"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THE EASTER STORY</a:t>
            </a:r>
          </a:p>
        </p:txBody>
      </p:sp>
      <p:grpSp>
        <p:nvGrpSpPr>
          <p:cNvPr id="11" name="Group 10"/>
          <p:cNvGrpSpPr/>
          <p:nvPr/>
        </p:nvGrpSpPr>
        <p:grpSpPr>
          <a:xfrm>
            <a:off x="6372200" y="116633"/>
            <a:ext cx="3456896" cy="1440159"/>
            <a:chOff x="5508104" y="620689"/>
            <a:chExt cx="3456896" cy="1440159"/>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13" name="TextBox 12"/>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230052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71401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1046826" y="103892"/>
            <a:ext cx="7993478" cy="792088"/>
          </a:xfrm>
          <a:gradFill flip="none" rotWithShape="1">
            <a:gsLst>
              <a:gs pos="0">
                <a:srgbClr val="000000"/>
              </a:gs>
              <a:gs pos="100000">
                <a:srgbClr val="002060"/>
              </a:gs>
            </a:gsLst>
            <a:path path="circle">
              <a:fillToRect l="50000" t="50000" r="50000" b="50000"/>
            </a:path>
            <a:tileRect/>
          </a:gradFill>
        </p:spPr>
        <p:txBody>
          <a:bodyPr/>
          <a:lstStyle/>
          <a:p>
            <a:r>
              <a:rPr lang="en-US" sz="4000" b="1" dirty="0">
                <a:solidFill>
                  <a:srgbClr val="FFFFFF"/>
                </a:solidFill>
                <a:latin typeface="Arial" panose="020B0604020202020204" pitchFamily="34" charset="0"/>
                <a:cs typeface="Arial" panose="020B0604020202020204" pitchFamily="34" charset="0"/>
              </a:rPr>
              <a:t>Increasing Polarization</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6" y="14827"/>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0" y="400339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759308" y="346515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1469262" y="4476312"/>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2009401" y="2874664"/>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a:t>
            </a: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221965" y="506680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a:t>
            </a: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3820578" y="223192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 Disciples</a:t>
            </a: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5129142" y="565729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Presentation</a:t>
            </a: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5322808" y="1563056"/>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for Death</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6387426" y="624778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6788128" y="1011756"/>
            <a:ext cx="239506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a:t>
            </a:r>
          </a:p>
        </p:txBody>
      </p:sp>
      <p:cxnSp>
        <p:nvCxnSpPr>
          <p:cNvPr id="19" name="Straight Arrow Connector 18">
            <a:extLst>
              <a:ext uri="{FF2B5EF4-FFF2-40B4-BE49-F238E27FC236}">
                <a16:creationId xmlns:a16="http://schemas.microsoft.com/office/drawing/2014/main" id="{A07C0B38-64DF-3DD7-0C17-11EF81E09448}"/>
              </a:ext>
            </a:extLst>
          </p:cNvPr>
          <p:cNvCxnSpPr/>
          <p:nvPr/>
        </p:nvCxnSpPr>
        <p:spPr bwMode="auto">
          <a:xfrm flipV="1">
            <a:off x="603766" y="3788616"/>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V="1">
            <a:off x="2988748" y="3429000"/>
            <a:ext cx="706559" cy="99921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V="1">
            <a:off x="4572451" y="3197497"/>
            <a:ext cx="480316" cy="173976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V="1">
            <a:off x="6325836" y="2498425"/>
            <a:ext cx="183448" cy="307043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V="1">
            <a:off x="7730430" y="1539855"/>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a:off x="2159189" y="3966305"/>
            <a:ext cx="348341" cy="51000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a:off x="3808880" y="3372416"/>
            <a:ext cx="559910" cy="1694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a:off x="5336022" y="3042478"/>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a:off x="6759470" y="2476870"/>
            <a:ext cx="818956" cy="366940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91963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down)">
                                      <p:cBhvr>
                                        <p:cTn id="75" dur="500"/>
                                        <p:tgtEl>
                                          <p:spTgt spid="27"/>
                                        </p:tgtEl>
                                      </p:cBhvr>
                                    </p:animEffect>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90170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0325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3925713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3"/>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5"/>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503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88" y="44624"/>
            <a:ext cx="8229600" cy="922338"/>
          </a:xfrm>
          <a:solidFill>
            <a:schemeClr val="accent4">
              <a:lumMod val="10000"/>
            </a:schemeClr>
          </a:solidFill>
        </p:spPr>
        <p:txBody>
          <a:bodyPr/>
          <a:lstStyle/>
          <a:p>
            <a:r>
              <a:rPr lang="en-US" altLang="en-US" dirty="0">
                <a:solidFill>
                  <a:srgbClr val="FFFFFF"/>
                </a:solidFill>
                <a:latin typeface="Arial" pitchFamily="34" charset="0"/>
                <a:cs typeface="Arial" pitchFamily="34" charset="0"/>
              </a:rPr>
              <a:t>A Prophetic Weekend</a:t>
            </a:r>
          </a:p>
        </p:txBody>
      </p:sp>
      <p:sp>
        <p:nvSpPr>
          <p:cNvPr id="5" name="Rectangle 4"/>
          <p:cNvSpPr/>
          <p:nvPr/>
        </p:nvSpPr>
        <p:spPr>
          <a:xfrm>
            <a:off x="612775" y="1398762"/>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grpSp>
        <p:nvGrpSpPr>
          <p:cNvPr id="259076" name="Group 6"/>
          <p:cNvGrpSpPr>
            <a:grpSpLocks/>
          </p:cNvGrpSpPr>
          <p:nvPr/>
        </p:nvGrpSpPr>
        <p:grpSpPr bwMode="auto">
          <a:xfrm>
            <a:off x="612775" y="1327324"/>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Thursday</a:t>
              </a:r>
            </a:p>
          </p:txBody>
        </p:sp>
      </p:grpSp>
      <p:grpSp>
        <p:nvGrpSpPr>
          <p:cNvPr id="259077" name="Group 7"/>
          <p:cNvGrpSpPr>
            <a:grpSpLocks/>
          </p:cNvGrpSpPr>
          <p:nvPr/>
        </p:nvGrpSpPr>
        <p:grpSpPr bwMode="auto">
          <a:xfrm>
            <a:off x="2413000" y="1327324"/>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Friday</a:t>
              </a:r>
            </a:p>
          </p:txBody>
        </p:sp>
      </p:grpSp>
      <p:grpSp>
        <p:nvGrpSpPr>
          <p:cNvPr id="259078" name="Group 10"/>
          <p:cNvGrpSpPr>
            <a:grpSpLocks/>
          </p:cNvGrpSpPr>
          <p:nvPr/>
        </p:nvGrpSpPr>
        <p:grpSpPr bwMode="auto">
          <a:xfrm>
            <a:off x="4213225" y="1327324"/>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Saturday</a:t>
              </a:r>
            </a:p>
          </p:txBody>
        </p:sp>
      </p:grpSp>
      <p:grpSp>
        <p:nvGrpSpPr>
          <p:cNvPr id="259079" name="Group 13"/>
          <p:cNvGrpSpPr>
            <a:grpSpLocks/>
          </p:cNvGrpSpPr>
          <p:nvPr/>
        </p:nvGrpSpPr>
        <p:grpSpPr bwMode="auto">
          <a:xfrm>
            <a:off x="6013450" y="1327324"/>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Sunday</a:t>
              </a:r>
            </a:p>
          </p:txBody>
        </p:sp>
      </p:grpSp>
      <p:grpSp>
        <p:nvGrpSpPr>
          <p:cNvPr id="26" name="Group 25"/>
          <p:cNvGrpSpPr>
            <a:grpSpLocks/>
          </p:cNvGrpSpPr>
          <p:nvPr/>
        </p:nvGrpSpPr>
        <p:grpSpPr bwMode="auto">
          <a:xfrm>
            <a:off x="1189038" y="1975024"/>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28" name="Group 27"/>
          <p:cNvGrpSpPr>
            <a:grpSpLocks/>
          </p:cNvGrpSpPr>
          <p:nvPr/>
        </p:nvGrpSpPr>
        <p:grpSpPr bwMode="auto">
          <a:xfrm>
            <a:off x="3211513" y="1975024"/>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27" name="Group 26"/>
          <p:cNvGrpSpPr>
            <a:grpSpLocks/>
          </p:cNvGrpSpPr>
          <p:nvPr/>
        </p:nvGrpSpPr>
        <p:grpSpPr bwMode="auto">
          <a:xfrm>
            <a:off x="5233988" y="1975024"/>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mn-ea"/>
                  <a:cs typeface="Arial"/>
                </a:rPr>
                <a:t>Firstfruits</a:t>
              </a:r>
              <a:endParaRPr kumimoji="0" lang="en-US" sz="2400" b="1" i="0" u="none" strike="noStrike" kern="1200" cap="none" spc="0" normalizeH="0" baseline="0" noProof="0" dirty="0">
                <a:ln>
                  <a:noFill/>
                </a:ln>
                <a:solidFill>
                  <a:srgbClr val="FFFFFF"/>
                </a:solidFill>
                <a:effectLst/>
                <a:uLnTx/>
                <a:uFillTx/>
                <a:latin typeface="Arial"/>
                <a:ea typeface="+mn-ea"/>
                <a:cs typeface="Arial"/>
              </a:endParaRPr>
            </a:p>
          </p:txBody>
        </p:sp>
      </p:grpSp>
      <p:sp>
        <p:nvSpPr>
          <p:cNvPr id="23" name="Rectangle 22"/>
          <p:cNvSpPr/>
          <p:nvPr/>
        </p:nvSpPr>
        <p:spPr>
          <a:xfrm>
            <a:off x="611857" y="384775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Last Supper</a:t>
            </a:r>
          </a:p>
        </p:txBody>
      </p:sp>
      <p:sp>
        <p:nvSpPr>
          <p:cNvPr id="24" name="Rectangle 23"/>
          <p:cNvSpPr/>
          <p:nvPr/>
        </p:nvSpPr>
        <p:spPr>
          <a:xfrm>
            <a:off x="2655819" y="384775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Crucifixion</a:t>
            </a:r>
          </a:p>
        </p:txBody>
      </p:sp>
      <p:sp>
        <p:nvSpPr>
          <p:cNvPr id="25" name="Rectangle 24"/>
          <p:cNvSpPr/>
          <p:nvPr/>
        </p:nvSpPr>
        <p:spPr>
          <a:xfrm>
            <a:off x="5836933" y="3847753"/>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Resurrection</a:t>
            </a:r>
          </a:p>
        </p:txBody>
      </p:sp>
      <p:grpSp>
        <p:nvGrpSpPr>
          <p:cNvPr id="29" name="Group 28"/>
          <p:cNvGrpSpPr>
            <a:grpSpLocks/>
          </p:cNvGrpSpPr>
          <p:nvPr/>
        </p:nvGrpSpPr>
        <p:grpSpPr bwMode="auto">
          <a:xfrm>
            <a:off x="3203575" y="2983087"/>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32" name="Group 31"/>
          <p:cNvGrpSpPr>
            <a:grpSpLocks/>
          </p:cNvGrpSpPr>
          <p:nvPr/>
        </p:nvGrpSpPr>
        <p:grpSpPr bwMode="auto">
          <a:xfrm>
            <a:off x="5226050" y="2983087"/>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35" name="Group 34"/>
          <p:cNvGrpSpPr>
            <a:grpSpLocks/>
          </p:cNvGrpSpPr>
          <p:nvPr/>
        </p:nvGrpSpPr>
        <p:grpSpPr bwMode="auto">
          <a:xfrm>
            <a:off x="7248525" y="2983087"/>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mn-ea"/>
                  <a:cs typeface="Arial"/>
                </a:rPr>
                <a:t>Firstfruits</a:t>
              </a:r>
              <a:endParaRPr kumimoji="0" lang="en-US" sz="2400" b="1" i="0" u="none" strike="noStrike" kern="1200" cap="none" spc="0" normalizeH="0" baseline="0" noProof="0" dirty="0">
                <a:ln>
                  <a:noFill/>
                </a:ln>
                <a:solidFill>
                  <a:srgbClr val="FFFFFF"/>
                </a:solidFill>
                <a:effectLst/>
                <a:uLnTx/>
                <a:uFillTx/>
                <a:latin typeface="Arial"/>
                <a:ea typeface="+mn-ea"/>
                <a:cs typeface="Arial"/>
              </a:endParaRPr>
            </a:p>
          </p:txBody>
        </p:sp>
      </p:grpSp>
      <p:sp>
        <p:nvSpPr>
          <p:cNvPr id="38" name="Left Arrow 24"/>
          <p:cNvSpPr>
            <a:spLocks noChangeArrowheads="1"/>
          </p:cNvSpPr>
          <p:nvPr/>
        </p:nvSpPr>
        <p:spPr bwMode="auto">
          <a:xfrm rot="10800000">
            <a:off x="0" y="1832149"/>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39" name="Title 3"/>
          <p:cNvSpPr txBox="1">
            <a:spLocks/>
          </p:cNvSpPr>
          <p:nvPr/>
        </p:nvSpPr>
        <p:spPr bwMode="auto">
          <a:xfrm>
            <a:off x="-71438" y="2136949"/>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Galilean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0" name="Left Arrow 24"/>
          <p:cNvSpPr>
            <a:spLocks noChangeArrowheads="1"/>
          </p:cNvSpPr>
          <p:nvPr/>
        </p:nvSpPr>
        <p:spPr bwMode="auto">
          <a:xfrm rot="10800000">
            <a:off x="1655763" y="2605262"/>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41" name="Title 3"/>
          <p:cNvSpPr txBox="1">
            <a:spLocks/>
          </p:cNvSpPr>
          <p:nvPr/>
        </p:nvSpPr>
        <p:spPr bwMode="auto">
          <a:xfrm>
            <a:off x="1584325" y="2911649"/>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Judean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2" name="Rectangle 41">
            <a:extLst>
              <a:ext uri="{FF2B5EF4-FFF2-40B4-BE49-F238E27FC236}">
                <a16:creationId xmlns:a16="http://schemas.microsoft.com/office/drawing/2014/main" id="{921C6668-1B7C-7742-AA6B-104E5A5FAD77}"/>
              </a:ext>
            </a:extLst>
          </p:cNvPr>
          <p:cNvSpPr/>
          <p:nvPr/>
        </p:nvSpPr>
        <p:spPr>
          <a:xfrm>
            <a:off x="0" y="5013176"/>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“But now Christ has been raised from the dead, the first fruits of those who are asleep” (1 Cor 15:20 </a:t>
            </a:r>
            <a:r>
              <a:rPr kumimoji="0" lang="en-US" sz="20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NAU</a:t>
            </a: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a:t>
            </a:r>
          </a:p>
        </p:txBody>
      </p:sp>
      <p:sp>
        <p:nvSpPr>
          <p:cNvPr id="43" name="Rectangle 42">
            <a:extLst>
              <a:ext uri="{FF2B5EF4-FFF2-40B4-BE49-F238E27FC236}">
                <a16:creationId xmlns:a16="http://schemas.microsoft.com/office/drawing/2014/main" id="{725E5D2A-1E19-684E-A37A-B70665CA4086}"/>
              </a:ext>
            </a:extLst>
          </p:cNvPr>
          <p:cNvSpPr/>
          <p:nvPr/>
        </p:nvSpPr>
        <p:spPr>
          <a:xfrm>
            <a:off x="-8708" y="5927576"/>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Christ is the only one ever resurrected, but as such, he is also the first among many who will join a resurrected body.</a:t>
            </a:r>
          </a:p>
        </p:txBody>
      </p:sp>
      <p:sp>
        <p:nvSpPr>
          <p:cNvPr id="44" name="Rectangle 43">
            <a:extLst>
              <a:ext uri="{FF2B5EF4-FFF2-40B4-BE49-F238E27FC236}">
                <a16:creationId xmlns:a16="http://schemas.microsoft.com/office/drawing/2014/main" id="{B17B2E9C-F600-864A-89EE-A4CEF09EEE9F}"/>
              </a:ext>
            </a:extLst>
          </p:cNvPr>
          <p:cNvSpPr/>
          <p:nvPr/>
        </p:nvSpPr>
        <p:spPr>
          <a:xfrm>
            <a:off x="611857" y="438177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2 April 33</a:t>
            </a:r>
          </a:p>
        </p:txBody>
      </p:sp>
      <p:sp>
        <p:nvSpPr>
          <p:cNvPr id="45" name="Rectangle 44">
            <a:extLst>
              <a:ext uri="{FF2B5EF4-FFF2-40B4-BE49-F238E27FC236}">
                <a16:creationId xmlns:a16="http://schemas.microsoft.com/office/drawing/2014/main" id="{D5A487AA-21DC-3B40-AAFC-571AE8C7413B}"/>
              </a:ext>
            </a:extLst>
          </p:cNvPr>
          <p:cNvSpPr/>
          <p:nvPr/>
        </p:nvSpPr>
        <p:spPr>
          <a:xfrm>
            <a:off x="2655819" y="438177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3 April 33</a:t>
            </a:r>
          </a:p>
        </p:txBody>
      </p:sp>
      <p:sp>
        <p:nvSpPr>
          <p:cNvPr id="46" name="Rectangle 45">
            <a:extLst>
              <a:ext uri="{FF2B5EF4-FFF2-40B4-BE49-F238E27FC236}">
                <a16:creationId xmlns:a16="http://schemas.microsoft.com/office/drawing/2014/main" id="{87773E08-A513-8545-ADAD-4EAED9A2F74D}"/>
              </a:ext>
            </a:extLst>
          </p:cNvPr>
          <p:cNvSpPr/>
          <p:nvPr/>
        </p:nvSpPr>
        <p:spPr>
          <a:xfrm>
            <a:off x="5836933" y="4381773"/>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5 April 33</a:t>
            </a:r>
          </a:p>
        </p:txBody>
      </p:sp>
    </p:spTree>
    <p:extLst>
      <p:ext uri="{BB962C8B-B14F-4D97-AF65-F5344CB8AC3E}">
        <p14:creationId xmlns:p14="http://schemas.microsoft.com/office/powerpoint/2010/main" val="373369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1000" fill="hold"/>
                                        <p:tgtEl>
                                          <p:spTgt spid="23"/>
                                        </p:tgtEl>
                                        <p:attrNameLst>
                                          <p:attrName>ppt_w</p:attrName>
                                        </p:attrNameLst>
                                      </p:cBhvr>
                                      <p:tavLst>
                                        <p:tav tm="0">
                                          <p:val>
                                            <p:strVal val="#ppt_w*0.70"/>
                                          </p:val>
                                        </p:tav>
                                        <p:tav tm="100000">
                                          <p:val>
                                            <p:strVal val="#ppt_w"/>
                                          </p:val>
                                        </p:tav>
                                      </p:tavLst>
                                    </p:anim>
                                    <p:anim calcmode="lin" valueType="num">
                                      <p:cBhvr>
                                        <p:cTn id="29" dur="1000" fill="hold"/>
                                        <p:tgtEl>
                                          <p:spTgt spid="23"/>
                                        </p:tgtEl>
                                        <p:attrNameLst>
                                          <p:attrName>ppt_h</p:attrName>
                                        </p:attrNameLst>
                                      </p:cBhvr>
                                      <p:tavLst>
                                        <p:tav tm="0">
                                          <p:val>
                                            <p:strVal val="#ppt_h"/>
                                          </p:val>
                                        </p:tav>
                                        <p:tav tm="100000">
                                          <p:val>
                                            <p:strVal val="#ppt_h"/>
                                          </p:val>
                                        </p:tav>
                                      </p:tavLst>
                                    </p:anim>
                                    <p:animEffect transition="in" filter="fade">
                                      <p:cBhvr>
                                        <p:cTn id="30" dur="1000"/>
                                        <p:tgtEl>
                                          <p:spTgt spid="2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ppt_w</p:attrName>
                                        </p:attrNameLst>
                                      </p:cBhvr>
                                      <p:tavLst>
                                        <p:tav tm="0">
                                          <p:val>
                                            <p:strVal val="#ppt_w*0.70"/>
                                          </p:val>
                                        </p:tav>
                                        <p:tav tm="100000">
                                          <p:val>
                                            <p:strVal val="#ppt_w"/>
                                          </p:val>
                                        </p:tav>
                                      </p:tavLst>
                                    </p:anim>
                                    <p:anim calcmode="lin" valueType="num">
                                      <p:cBhvr>
                                        <p:cTn id="36" dur="1000" fill="hold"/>
                                        <p:tgtEl>
                                          <p:spTgt spid="24"/>
                                        </p:tgtEl>
                                        <p:attrNameLst>
                                          <p:attrName>ppt_h</p:attrName>
                                        </p:attrNameLst>
                                      </p:cBhvr>
                                      <p:tavLst>
                                        <p:tav tm="0">
                                          <p:val>
                                            <p:strVal val="#ppt_h"/>
                                          </p:val>
                                        </p:tav>
                                        <p:tav tm="100000">
                                          <p:val>
                                            <p:strVal val="#ppt_h"/>
                                          </p:val>
                                        </p:tav>
                                      </p:tavLst>
                                    </p:anim>
                                    <p:animEffect transition="in" filter="fade">
                                      <p:cBhvr>
                                        <p:cTn id="37" dur="1000"/>
                                        <p:tgtEl>
                                          <p:spTgt spid="2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1000" fill="hold"/>
                                        <p:tgtEl>
                                          <p:spTgt spid="25"/>
                                        </p:tgtEl>
                                        <p:attrNameLst>
                                          <p:attrName>ppt_w</p:attrName>
                                        </p:attrNameLst>
                                      </p:cBhvr>
                                      <p:tavLst>
                                        <p:tav tm="0">
                                          <p:val>
                                            <p:strVal val="#ppt_w*0.70"/>
                                          </p:val>
                                        </p:tav>
                                        <p:tav tm="100000">
                                          <p:val>
                                            <p:strVal val="#ppt_w"/>
                                          </p:val>
                                        </p:tav>
                                      </p:tavLst>
                                    </p:anim>
                                    <p:anim calcmode="lin" valueType="num">
                                      <p:cBhvr>
                                        <p:cTn id="43" dur="1000" fill="hold"/>
                                        <p:tgtEl>
                                          <p:spTgt spid="25"/>
                                        </p:tgtEl>
                                        <p:attrNameLst>
                                          <p:attrName>ppt_h</p:attrName>
                                        </p:attrNameLst>
                                      </p:cBhvr>
                                      <p:tavLst>
                                        <p:tav tm="0">
                                          <p:val>
                                            <p:strVal val="#ppt_h"/>
                                          </p:val>
                                        </p:tav>
                                        <p:tav tm="100000">
                                          <p:val>
                                            <p:strVal val="#ppt_h"/>
                                          </p:val>
                                        </p:tav>
                                      </p:tavLst>
                                    </p:anim>
                                    <p:animEffect transition="in" filter="fade">
                                      <p:cBhvr>
                                        <p:cTn id="44" dur="1000"/>
                                        <p:tgtEl>
                                          <p:spTgt spid="2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1000" fill="hold"/>
                                        <p:tgtEl>
                                          <p:spTgt spid="29"/>
                                        </p:tgtEl>
                                        <p:attrNameLst>
                                          <p:attrName>ppt_w</p:attrName>
                                        </p:attrNameLst>
                                      </p:cBhvr>
                                      <p:tavLst>
                                        <p:tav tm="0">
                                          <p:val>
                                            <p:strVal val="#ppt_w*0.70"/>
                                          </p:val>
                                        </p:tav>
                                        <p:tav tm="100000">
                                          <p:val>
                                            <p:strVal val="#ppt_w"/>
                                          </p:val>
                                        </p:tav>
                                      </p:tavLst>
                                    </p:anim>
                                    <p:anim calcmode="lin" valueType="num">
                                      <p:cBhvr>
                                        <p:cTn id="50" dur="1000" fill="hold"/>
                                        <p:tgtEl>
                                          <p:spTgt spid="29"/>
                                        </p:tgtEl>
                                        <p:attrNameLst>
                                          <p:attrName>ppt_h</p:attrName>
                                        </p:attrNameLst>
                                      </p:cBhvr>
                                      <p:tavLst>
                                        <p:tav tm="0">
                                          <p:val>
                                            <p:strVal val="#ppt_h"/>
                                          </p:val>
                                        </p:tav>
                                        <p:tav tm="100000">
                                          <p:val>
                                            <p:strVal val="#ppt_h"/>
                                          </p:val>
                                        </p:tav>
                                      </p:tavLst>
                                    </p:anim>
                                    <p:animEffect transition="in" filter="fade">
                                      <p:cBhvr>
                                        <p:cTn id="51" dur="1000"/>
                                        <p:tgtEl>
                                          <p:spTgt spid="2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5"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p:cTn id="56" dur="1000" fill="hold"/>
                                        <p:tgtEl>
                                          <p:spTgt spid="32"/>
                                        </p:tgtEl>
                                        <p:attrNameLst>
                                          <p:attrName>ppt_w</p:attrName>
                                        </p:attrNameLst>
                                      </p:cBhvr>
                                      <p:tavLst>
                                        <p:tav tm="0">
                                          <p:val>
                                            <p:strVal val="#ppt_w*0.70"/>
                                          </p:val>
                                        </p:tav>
                                        <p:tav tm="100000">
                                          <p:val>
                                            <p:strVal val="#ppt_w"/>
                                          </p:val>
                                        </p:tav>
                                      </p:tavLst>
                                    </p:anim>
                                    <p:anim calcmode="lin" valueType="num">
                                      <p:cBhvr>
                                        <p:cTn id="57" dur="1000" fill="hold"/>
                                        <p:tgtEl>
                                          <p:spTgt spid="32"/>
                                        </p:tgtEl>
                                        <p:attrNameLst>
                                          <p:attrName>ppt_h</p:attrName>
                                        </p:attrNameLst>
                                      </p:cBhvr>
                                      <p:tavLst>
                                        <p:tav tm="0">
                                          <p:val>
                                            <p:strVal val="#ppt_h"/>
                                          </p:val>
                                        </p:tav>
                                        <p:tav tm="100000">
                                          <p:val>
                                            <p:strVal val="#ppt_h"/>
                                          </p:val>
                                        </p:tav>
                                      </p:tavLst>
                                    </p:anim>
                                    <p:animEffect transition="in" filter="fade">
                                      <p:cBhvr>
                                        <p:cTn id="58" dur="1000"/>
                                        <p:tgtEl>
                                          <p:spTgt spid="3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5" presetClass="entr" presetSubtype="0"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p:cTn id="63" dur="1000" fill="hold"/>
                                        <p:tgtEl>
                                          <p:spTgt spid="35"/>
                                        </p:tgtEl>
                                        <p:attrNameLst>
                                          <p:attrName>ppt_w</p:attrName>
                                        </p:attrNameLst>
                                      </p:cBhvr>
                                      <p:tavLst>
                                        <p:tav tm="0">
                                          <p:val>
                                            <p:strVal val="#ppt_w*0.70"/>
                                          </p:val>
                                        </p:tav>
                                        <p:tav tm="100000">
                                          <p:val>
                                            <p:strVal val="#ppt_w"/>
                                          </p:val>
                                        </p:tav>
                                      </p:tavLst>
                                    </p:anim>
                                    <p:anim calcmode="lin" valueType="num">
                                      <p:cBhvr>
                                        <p:cTn id="64" dur="1000" fill="hold"/>
                                        <p:tgtEl>
                                          <p:spTgt spid="35"/>
                                        </p:tgtEl>
                                        <p:attrNameLst>
                                          <p:attrName>ppt_h</p:attrName>
                                        </p:attrNameLst>
                                      </p:cBhvr>
                                      <p:tavLst>
                                        <p:tav tm="0">
                                          <p:val>
                                            <p:strVal val="#ppt_h"/>
                                          </p:val>
                                        </p:tav>
                                        <p:tav tm="100000">
                                          <p:val>
                                            <p:strVal val="#ppt_h"/>
                                          </p:val>
                                        </p:tav>
                                      </p:tavLst>
                                    </p:anim>
                                    <p:animEffect transition="in" filter="fade">
                                      <p:cBhvr>
                                        <p:cTn id="65" dur="1000"/>
                                        <p:tgtEl>
                                          <p:spTgt spid="3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blinds(horizontal)">
                                      <p:cBhvr>
                                        <p:cTn id="70" dur="500"/>
                                        <p:tgtEl>
                                          <p:spTgt spid="39"/>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blinds(horizontal)">
                                      <p:cBhvr>
                                        <p:cTn id="73" dur="500"/>
                                        <p:tgtEl>
                                          <p:spTgt spid="38"/>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blinds(horizontal)">
                                      <p:cBhvr>
                                        <p:cTn id="78" dur="500"/>
                                        <p:tgtEl>
                                          <p:spTgt spid="41"/>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blinds(horizontal)">
                                      <p:cBhvr>
                                        <p:cTn id="81" dur="500"/>
                                        <p:tgtEl>
                                          <p:spTgt spid="40"/>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nodeType="clickEffect">
                                  <p:stCondLst>
                                    <p:cond delay="0"/>
                                  </p:stCondLst>
                                  <p:childTnLst>
                                    <p:set>
                                      <p:cBhvr>
                                        <p:cTn id="106" dur="1" fill="hold">
                                          <p:stCondLst>
                                            <p:cond delay="0"/>
                                          </p:stCondLst>
                                        </p:cTn>
                                        <p:tgtEl>
                                          <p:spTgt spid="45"/>
                                        </p:tgtEl>
                                        <p:attrNameLst>
                                          <p:attrName>style.visibility</p:attrName>
                                        </p:attrNameLst>
                                      </p:cBhvr>
                                      <p:to>
                                        <p:strVal val="visible"/>
                                      </p:to>
                                    </p:set>
                                    <p:anim calcmode="lin" valueType="num">
                                      <p:cBhvr>
                                        <p:cTn id="107" dur="1000" fill="hold"/>
                                        <p:tgtEl>
                                          <p:spTgt spid="45"/>
                                        </p:tgtEl>
                                        <p:attrNameLst>
                                          <p:attrName>ppt_w</p:attrName>
                                        </p:attrNameLst>
                                      </p:cBhvr>
                                      <p:tavLst>
                                        <p:tav tm="0">
                                          <p:val>
                                            <p:strVal val="#ppt_w*0.70"/>
                                          </p:val>
                                        </p:tav>
                                        <p:tav tm="100000">
                                          <p:val>
                                            <p:strVal val="#ppt_w"/>
                                          </p:val>
                                        </p:tav>
                                      </p:tavLst>
                                    </p:anim>
                                    <p:anim calcmode="lin" valueType="num">
                                      <p:cBhvr>
                                        <p:cTn id="108" dur="1000" fill="hold"/>
                                        <p:tgtEl>
                                          <p:spTgt spid="45"/>
                                        </p:tgtEl>
                                        <p:attrNameLst>
                                          <p:attrName>ppt_h</p:attrName>
                                        </p:attrNameLst>
                                      </p:cBhvr>
                                      <p:tavLst>
                                        <p:tav tm="0">
                                          <p:val>
                                            <p:strVal val="#ppt_h"/>
                                          </p:val>
                                        </p:tav>
                                        <p:tav tm="100000">
                                          <p:val>
                                            <p:strVal val="#ppt_h"/>
                                          </p:val>
                                        </p:tav>
                                      </p:tavLst>
                                    </p:anim>
                                    <p:animEffect transition="in" filter="fade">
                                      <p:cBhvr>
                                        <p:cTn id="109" dur="1000"/>
                                        <p:tgtEl>
                                          <p:spTgt spid="45"/>
                                        </p:tgtEl>
                                      </p:cBhvr>
                                    </p:animEffect>
                                  </p:childTnLst>
                                </p:cTn>
                              </p:par>
                            </p:childTnLst>
                          </p:cTn>
                        </p:par>
                      </p:childTnLst>
                    </p:cTn>
                  </p:par>
                  <p:par>
                    <p:cTn id="110" fill="hold">
                      <p:stCondLst>
                        <p:cond delay="indefinite"/>
                      </p:stCondLst>
                      <p:childTnLst>
                        <p:par>
                          <p:cTn id="111" fill="hold">
                            <p:stCondLst>
                              <p:cond delay="0"/>
                            </p:stCondLst>
                            <p:childTnLst>
                              <p:par>
                                <p:cTn id="112" presetID="55" presetClass="entr" presetSubtype="0" fill="hold" nodeType="clickEffect">
                                  <p:stCondLst>
                                    <p:cond delay="0"/>
                                  </p:stCondLst>
                                  <p:childTnLst>
                                    <p:set>
                                      <p:cBhvr>
                                        <p:cTn id="113" dur="1" fill="hold">
                                          <p:stCondLst>
                                            <p:cond delay="0"/>
                                          </p:stCondLst>
                                        </p:cTn>
                                        <p:tgtEl>
                                          <p:spTgt spid="46"/>
                                        </p:tgtEl>
                                        <p:attrNameLst>
                                          <p:attrName>style.visibility</p:attrName>
                                        </p:attrNameLst>
                                      </p:cBhvr>
                                      <p:to>
                                        <p:strVal val="visible"/>
                                      </p:to>
                                    </p:set>
                                    <p:anim calcmode="lin" valueType="num">
                                      <p:cBhvr>
                                        <p:cTn id="114" dur="1000" fill="hold"/>
                                        <p:tgtEl>
                                          <p:spTgt spid="46"/>
                                        </p:tgtEl>
                                        <p:attrNameLst>
                                          <p:attrName>ppt_w</p:attrName>
                                        </p:attrNameLst>
                                      </p:cBhvr>
                                      <p:tavLst>
                                        <p:tav tm="0">
                                          <p:val>
                                            <p:strVal val="#ppt_w*0.70"/>
                                          </p:val>
                                        </p:tav>
                                        <p:tav tm="100000">
                                          <p:val>
                                            <p:strVal val="#ppt_w"/>
                                          </p:val>
                                        </p:tav>
                                      </p:tavLst>
                                    </p:anim>
                                    <p:anim calcmode="lin" valueType="num">
                                      <p:cBhvr>
                                        <p:cTn id="115" dur="1000" fill="hold"/>
                                        <p:tgtEl>
                                          <p:spTgt spid="46"/>
                                        </p:tgtEl>
                                        <p:attrNameLst>
                                          <p:attrName>ppt_h</p:attrName>
                                        </p:attrNameLst>
                                      </p:cBhvr>
                                      <p:tavLst>
                                        <p:tav tm="0">
                                          <p:val>
                                            <p:strVal val="#ppt_h"/>
                                          </p:val>
                                        </p:tav>
                                        <p:tav tm="100000">
                                          <p:val>
                                            <p:strVal val="#ppt_h"/>
                                          </p:val>
                                        </p:tav>
                                      </p:tavLst>
                                    </p:anim>
                                    <p:animEffect transition="in" filter="fade">
                                      <p:cBhvr>
                                        <p:cTn id="116"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732511-8F9D-40A3-9762-1AF14CA2CA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D. The Report to the Disciples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GB"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187</a:t>
            </a:r>
          </a:p>
          <a:p>
            <a:pPr algn="ctr" defTabSz="914400" fontAlgn="base">
              <a:spcBef>
                <a:spcPct val="20000"/>
              </a:spcBef>
              <a:buClr>
                <a:srgbClr val="FFCC00"/>
              </a:buClr>
              <a:buSzPct val="70000"/>
            </a:pPr>
            <a:r>
              <a:rPr lang="en-GB"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Luke 24:9-12; John 20:2-10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2800" b="1" kern="0" dirty="0">
                <a:solidFill>
                  <a:srgbClr val="FFFFFF"/>
                </a:solidFill>
                <a:effectLst>
                  <a:glow rad="228600">
                    <a:srgbClr val="220011"/>
                  </a:glow>
                </a:effectLst>
                <a:latin typeface="Arial"/>
                <a:ea typeface="ＭＳ Ｐゴシック" charset="0"/>
                <a:cs typeface="Arial"/>
              </a:rPr>
              <a:t>The women tell the disciples about the empty tomb, so Peter and John run to the tomb to investigate the matter themselves, resulting in John's</a:t>
            </a:r>
            <a:r>
              <a:rPr lang="en-GB" sz="2800" b="1" kern="0" dirty="0">
                <a:solidFill>
                  <a:srgbClr val="FFFFFF"/>
                </a:solidFill>
                <a:effectLst>
                  <a:glow rad="228600">
                    <a:srgbClr val="220011"/>
                  </a:glow>
                </a:effectLst>
                <a:latin typeface="Arial"/>
                <a:ea typeface="ＭＳ Ｐゴシック" charset="0"/>
                <a:cs typeface="Arial"/>
              </a:rPr>
              <a:t> belief</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929196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044840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25214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516155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76871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9447530" y="76200"/>
            <a:ext cx="527050" cy="461963"/>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a:t>
            </a: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b="1" i="0" dirty="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Walk Thru the New Testament </a:t>
            </a: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2"/>
              <a:ext cx="3657600" cy="338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“The Son of Man… came to minister and to give his life a ransom for many” (Mark 10:45)</a:t>
              </a:r>
            </a:p>
          </p:txBody>
        </p:sp>
      </p:grpSp>
    </p:spTree>
    <p:extLst>
      <p:ext uri="{BB962C8B-B14F-4D97-AF65-F5344CB8AC3E}">
        <p14:creationId xmlns:p14="http://schemas.microsoft.com/office/powerpoint/2010/main" val="2970029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2351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28171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2560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1186" name="Rectangle 2"/>
          <p:cNvSpPr>
            <a:spLocks noChangeArrowheads="1"/>
          </p:cNvSpPr>
          <p:nvPr/>
        </p:nvSpPr>
        <p:spPr bwMode="auto">
          <a:xfrm>
            <a:off x="0" y="0"/>
            <a:ext cx="9144000" cy="6858000"/>
          </a:xfrm>
          <a:prstGeom prst="rect">
            <a:avLst/>
          </a:prstGeom>
          <a:gradFill rotWithShape="0">
            <a:gsLst>
              <a:gs pos="0">
                <a:srgbClr val="261953"/>
              </a:gs>
              <a:gs pos="100000">
                <a:schemeClr val="tx1"/>
              </a:gs>
            </a:gsLst>
            <a:path path="shape">
              <a:fillToRect l="50000" t="50000" r="50000" b="50000"/>
            </a:path>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21187" name="Picture 7" descr="John 20 7 empty tomb gravecloth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0"/>
            <a:ext cx="3378200" cy="5080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1" y="0"/>
            <a:ext cx="9109075" cy="1143000"/>
          </a:xfrm>
          <a:effectLst/>
        </p:spPr>
        <p:txBody>
          <a:bodyPr/>
          <a:lstStyle/>
          <a:p>
            <a:pPr eaLnBrk="1" hangingPunct="1"/>
            <a:r>
              <a:rPr lang="ja-JP" altLang="en-US" sz="4800" b="1">
                <a:solidFill>
                  <a:schemeClr val="bg1"/>
                </a:solidFill>
                <a:latin typeface="Arial" charset="0"/>
                <a:ea typeface="ＭＳ Ｐゴシック" charset="0"/>
                <a:cs typeface="ＭＳ Ｐゴシック" charset="0"/>
              </a:rPr>
              <a:t>“</a:t>
            </a:r>
            <a:r>
              <a:rPr lang="en-US" altLang="ja-JP" sz="4800" b="1" dirty="0">
                <a:solidFill>
                  <a:schemeClr val="bg1"/>
                </a:solidFill>
                <a:latin typeface="Arial" charset="0"/>
                <a:ea typeface="ＭＳ Ｐゴシック" charset="0"/>
                <a:cs typeface="ＭＳ Ｐゴシック" charset="0"/>
              </a:rPr>
              <a:t>Seeing</a:t>
            </a:r>
            <a:r>
              <a:rPr lang="ja-JP" altLang="en-US" sz="4800" b="1">
                <a:solidFill>
                  <a:schemeClr val="bg1"/>
                </a:solidFill>
                <a:latin typeface="Arial" charset="0"/>
                <a:ea typeface="ＭＳ Ｐゴシック" charset="0"/>
                <a:cs typeface="ＭＳ Ｐゴシック" charset="0"/>
              </a:rPr>
              <a:t>”</a:t>
            </a:r>
            <a:r>
              <a:rPr lang="en-US" altLang="ja-JP" sz="4800" b="1" dirty="0">
                <a:solidFill>
                  <a:schemeClr val="bg1"/>
                </a:solidFill>
                <a:latin typeface="Arial" charset="0"/>
                <a:ea typeface="ＭＳ Ｐゴシック" charset="0"/>
                <a:cs typeface="ＭＳ Ｐゴシック" charset="0"/>
              </a:rPr>
              <a:t> in John 20:5-8</a:t>
            </a:r>
            <a:endParaRPr lang="en-US" sz="4800" b="1" dirty="0">
              <a:solidFill>
                <a:schemeClr val="bg1"/>
              </a:solidFill>
              <a:latin typeface="Arial" charset="0"/>
              <a:ea typeface="ＭＳ Ｐゴシック" charset="0"/>
              <a:cs typeface="ＭＳ Ｐゴシック" charset="0"/>
            </a:endParaRPr>
          </a:p>
        </p:txBody>
      </p:sp>
      <p:sp>
        <p:nvSpPr>
          <p:cNvPr id="2" name="Rectangle 2"/>
          <p:cNvSpPr>
            <a:spLocks noChangeArrowheads="1"/>
          </p:cNvSpPr>
          <p:nvPr/>
        </p:nvSpPr>
        <p:spPr bwMode="auto">
          <a:xfrm>
            <a:off x="-252413" y="1371600"/>
            <a:ext cx="3352801" cy="25146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rPr>
              <a:t>John</a:t>
            </a:r>
            <a:br>
              <a:rPr kumimoji="0" lang="en-US" sz="4400" b="1" i="0" u="none" strike="noStrike" kern="1200" cap="none" spc="0" normalizeH="0" baseline="0" noProof="0">
                <a:ln>
                  <a:noFill/>
                </a:ln>
                <a:solidFill>
                  <a:srgbClr val="FFFFFF"/>
                </a:solidFill>
                <a:effectLst/>
                <a:uLnTx/>
                <a:uFillTx/>
                <a:latin typeface="Arial" charset="0"/>
                <a:ea typeface="ＭＳ Ｐゴシック" charset="0"/>
              </a:rPr>
            </a:br>
            <a:r>
              <a:rPr kumimoji="0" lang="ja-JP" altLang="en-US" sz="4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t>looked</a:t>
            </a:r>
            <a:r>
              <a:rPr kumimoji="0" lang="ja-JP" altLang="en-US" sz="4400" b="1" i="0" u="none" strike="noStrike" kern="1200" cap="none" spc="0" normalizeH="0" baseline="0" noProof="0">
                <a:ln>
                  <a:noFill/>
                </a:ln>
                <a:solidFill>
                  <a:srgbClr val="FFFFFF"/>
                </a:solidFill>
                <a:effectLst/>
                <a:uLnTx/>
                <a:uFillTx/>
                <a:latin typeface="Arial" charset="0"/>
                <a:ea typeface="ＭＳ Ｐゴシック" charset="0"/>
              </a:rPr>
              <a:t>”</a:t>
            </a:r>
            <a:b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br>
            <a: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t>v. 5</a:t>
            </a:r>
            <a:endParaRPr kumimoji="0" lang="en-US" sz="4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 name="Rectangle 2"/>
          <p:cNvSpPr>
            <a:spLocks noChangeArrowheads="1"/>
          </p:cNvSpPr>
          <p:nvPr/>
        </p:nvSpPr>
        <p:spPr bwMode="auto">
          <a:xfrm>
            <a:off x="2590800" y="3962400"/>
            <a:ext cx="3352800" cy="25146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rPr>
              <a:t>Peter</a:t>
            </a:r>
            <a:br>
              <a:rPr kumimoji="0" lang="en-US" sz="4400" b="1" i="0" u="none" strike="noStrike" kern="1200" cap="none" spc="0" normalizeH="0" baseline="0" noProof="0">
                <a:ln>
                  <a:noFill/>
                </a:ln>
                <a:solidFill>
                  <a:srgbClr val="FFFFFF"/>
                </a:solidFill>
                <a:effectLst/>
                <a:uLnTx/>
                <a:uFillTx/>
                <a:latin typeface="Arial" charset="0"/>
                <a:ea typeface="ＭＳ Ｐゴシック" charset="0"/>
              </a:rPr>
            </a:br>
            <a:r>
              <a:rPr kumimoji="0" lang="ja-JP" altLang="en-US" sz="4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t>saw</a:t>
            </a:r>
            <a:r>
              <a:rPr kumimoji="0" lang="ja-JP" altLang="en-US" sz="4400" b="1" i="0" u="none" strike="noStrike" kern="1200" cap="none" spc="0" normalizeH="0" baseline="0" noProof="0">
                <a:ln>
                  <a:noFill/>
                </a:ln>
                <a:solidFill>
                  <a:srgbClr val="FFFFFF"/>
                </a:solidFill>
                <a:effectLst/>
                <a:uLnTx/>
                <a:uFillTx/>
                <a:latin typeface="Arial" charset="0"/>
                <a:ea typeface="ＭＳ Ｐゴシック" charset="0"/>
              </a:rPr>
              <a:t>”</a:t>
            </a:r>
            <a:b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br>
            <a: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t>v. 6</a:t>
            </a:r>
            <a:endParaRPr kumimoji="0" lang="en-US" sz="4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 name="Rectangle 2"/>
          <p:cNvSpPr>
            <a:spLocks noChangeArrowheads="1"/>
          </p:cNvSpPr>
          <p:nvPr/>
        </p:nvSpPr>
        <p:spPr bwMode="auto">
          <a:xfrm>
            <a:off x="5756275" y="1371600"/>
            <a:ext cx="3352800" cy="25146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rPr>
              <a:t>John</a:t>
            </a:r>
            <a:br>
              <a:rPr kumimoji="0" lang="en-US" sz="4400" b="1" i="0" u="none" strike="noStrike" kern="1200" cap="none" spc="0" normalizeH="0" baseline="0" noProof="0">
                <a:ln>
                  <a:noFill/>
                </a:ln>
                <a:solidFill>
                  <a:srgbClr val="FFFFFF"/>
                </a:solidFill>
                <a:effectLst/>
                <a:uLnTx/>
                <a:uFillTx/>
                <a:latin typeface="Arial" charset="0"/>
                <a:ea typeface="ＭＳ Ｐゴシック" charset="0"/>
              </a:rPr>
            </a:br>
            <a:r>
              <a:rPr kumimoji="0" lang="ja-JP" altLang="en-US" sz="4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t>saw</a:t>
            </a:r>
            <a:r>
              <a:rPr kumimoji="0" lang="ja-JP" altLang="en-US" sz="4400" b="1" i="0" u="none" strike="noStrike" kern="1200" cap="none" spc="0" normalizeH="0" baseline="0" noProof="0">
                <a:ln>
                  <a:noFill/>
                </a:ln>
                <a:solidFill>
                  <a:srgbClr val="FFFFFF"/>
                </a:solidFill>
                <a:effectLst/>
                <a:uLnTx/>
                <a:uFillTx/>
                <a:latin typeface="Arial" charset="0"/>
                <a:ea typeface="ＭＳ Ｐゴシック" charset="0"/>
              </a:rPr>
              <a:t>”</a:t>
            </a:r>
            <a:b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br>
            <a:r>
              <a:rPr kumimoji="0" lang="en-US" altLang="ja-JP" sz="4400" b="1" i="0" u="none" strike="noStrike" kern="1200" cap="none" spc="0" normalizeH="0" baseline="0" noProof="0">
                <a:ln>
                  <a:noFill/>
                </a:ln>
                <a:solidFill>
                  <a:srgbClr val="FFFFFF"/>
                </a:solidFill>
                <a:effectLst/>
                <a:uLnTx/>
                <a:uFillTx/>
                <a:latin typeface="Arial" charset="0"/>
                <a:ea typeface="ＭＳ Ｐゴシック" charset="0"/>
              </a:rPr>
              <a:t>v. 8</a:t>
            </a:r>
            <a:endParaRPr kumimoji="0" lang="en-US" sz="4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 name="Rectangle 2"/>
          <p:cNvSpPr>
            <a:spLocks noChangeArrowheads="1"/>
          </p:cNvSpPr>
          <p:nvPr/>
        </p:nvSpPr>
        <p:spPr bwMode="auto">
          <a:xfrm>
            <a:off x="-252413" y="3352800"/>
            <a:ext cx="3352801" cy="11430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400" b="1" i="0" u="none" strike="noStrike" kern="1200" cap="none" spc="0" normalizeH="0" baseline="0" noProof="0">
                <a:ln>
                  <a:noFill/>
                </a:ln>
                <a:solidFill>
                  <a:srgbClr val="FFFF00"/>
                </a:solidFill>
                <a:effectLst/>
                <a:uLnTx/>
                <a:uFillTx/>
                <a:latin typeface="Arial" charset="0"/>
                <a:ea typeface="ＭＳ Ｐゴシック" charset="0"/>
              </a:rPr>
              <a:t>“</a:t>
            </a:r>
            <a:r>
              <a:rPr kumimoji="0" lang="en-US" altLang="ja-JP" sz="4400" b="1" i="0" u="none" strike="noStrike" kern="1200" cap="none" spc="0" normalizeH="0" baseline="0" noProof="0">
                <a:ln>
                  <a:noFill/>
                </a:ln>
                <a:solidFill>
                  <a:srgbClr val="FFFF00"/>
                </a:solidFill>
                <a:effectLst/>
                <a:uLnTx/>
                <a:uFillTx/>
                <a:latin typeface="Arial" charset="0"/>
                <a:ea typeface="ＭＳ Ｐゴシック" charset="0"/>
              </a:rPr>
              <a:t>peeped</a:t>
            </a:r>
            <a:r>
              <a:rPr kumimoji="0" lang="ja-JP" altLang="en-US" sz="4400" b="1" i="0" u="none" strike="noStrike" kern="1200" cap="none" spc="0" normalizeH="0" baseline="0" noProof="0">
                <a:ln>
                  <a:noFill/>
                </a:ln>
                <a:solidFill>
                  <a:srgbClr val="FFFF00"/>
                </a:solidFill>
                <a:effectLst/>
                <a:uLnTx/>
                <a:uFillTx/>
                <a:latin typeface="Arial" charset="0"/>
                <a:ea typeface="ＭＳ Ｐゴシック" charset="0"/>
              </a:rPr>
              <a:t>”</a:t>
            </a:r>
            <a:endParaRPr kumimoji="0" lang="en-US" sz="4400" b="1"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6" name="Rectangle 2"/>
          <p:cNvSpPr>
            <a:spLocks noChangeArrowheads="1"/>
          </p:cNvSpPr>
          <p:nvPr/>
        </p:nvSpPr>
        <p:spPr bwMode="auto">
          <a:xfrm>
            <a:off x="1071563" y="5867400"/>
            <a:ext cx="6915149" cy="11430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400" b="1" i="0" u="none" strike="noStrike" kern="1200" cap="none" spc="0" normalizeH="0" baseline="0" noProof="0">
                <a:ln>
                  <a:noFill/>
                </a:ln>
                <a:solidFill>
                  <a:srgbClr val="FFFF00"/>
                </a:solidFill>
                <a:effectLst/>
                <a:uLnTx/>
                <a:uFillTx/>
                <a:latin typeface="Arial" charset="0"/>
                <a:ea typeface="ＭＳ Ｐゴシック" charset="0"/>
              </a:rPr>
              <a:t>“</a:t>
            </a:r>
            <a:r>
              <a:rPr kumimoji="0" lang="en-US" altLang="ja-JP" sz="4400" b="1" i="0" u="none" strike="noStrike" kern="1200" cap="none" spc="0" normalizeH="0" baseline="0" noProof="0" dirty="0">
                <a:ln>
                  <a:noFill/>
                </a:ln>
                <a:solidFill>
                  <a:srgbClr val="FFFF00"/>
                </a:solidFill>
                <a:effectLst/>
                <a:uLnTx/>
                <a:uFillTx/>
                <a:latin typeface="Arial" charset="0"/>
                <a:ea typeface="ＭＳ Ｐゴシック" charset="0"/>
              </a:rPr>
              <a:t>beheld attentively</a:t>
            </a:r>
            <a:r>
              <a:rPr kumimoji="0" lang="ja-JP" altLang="en-US" sz="4400" b="1" i="0" u="none" strike="noStrike" kern="1200" cap="none" spc="0" normalizeH="0" baseline="0" noProof="0">
                <a:ln>
                  <a:noFill/>
                </a:ln>
                <a:solidFill>
                  <a:srgbClr val="FFFF00"/>
                </a:solidFill>
                <a:effectLst/>
                <a:uLnTx/>
                <a:uFillTx/>
                <a:latin typeface="Arial" charset="0"/>
                <a:ea typeface="ＭＳ Ｐゴシック" charset="0"/>
              </a:rPr>
              <a:t>”</a:t>
            </a:r>
            <a:endParaRPr kumimoji="0" lang="en-US" sz="4400" b="1" i="0" u="none" strike="noStrike" kern="1200" cap="none" spc="0" normalizeH="0" baseline="0" noProof="0" dirty="0">
              <a:ln>
                <a:noFill/>
              </a:ln>
              <a:solidFill>
                <a:srgbClr val="FFFF00"/>
              </a:solidFill>
              <a:effectLst/>
              <a:uLnTx/>
              <a:uFillTx/>
              <a:latin typeface="Arial" charset="0"/>
              <a:ea typeface="ＭＳ Ｐゴシック" charset="0"/>
            </a:endParaRPr>
          </a:p>
        </p:txBody>
      </p:sp>
      <p:sp>
        <p:nvSpPr>
          <p:cNvPr id="7" name="Rectangle 2"/>
          <p:cNvSpPr>
            <a:spLocks noChangeArrowheads="1"/>
          </p:cNvSpPr>
          <p:nvPr/>
        </p:nvSpPr>
        <p:spPr bwMode="auto">
          <a:xfrm>
            <a:off x="5443538" y="3352800"/>
            <a:ext cx="3665537" cy="11430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400" b="1" i="0" u="none" strike="noStrike" kern="1200" cap="none" spc="0" normalizeH="0" baseline="0" noProof="0">
                <a:ln>
                  <a:noFill/>
                </a:ln>
                <a:solidFill>
                  <a:srgbClr val="FFFF00"/>
                </a:solidFill>
                <a:effectLst/>
                <a:uLnTx/>
                <a:uFillTx/>
                <a:latin typeface="Arial" charset="0"/>
                <a:ea typeface="ＭＳ Ｐゴシック" charset="0"/>
              </a:rPr>
              <a:t>“</a:t>
            </a:r>
            <a:r>
              <a:rPr kumimoji="0" lang="en-US" altLang="ja-JP" sz="4400" b="1" i="0" u="none" strike="noStrike" kern="1200" cap="none" spc="0" normalizeH="0" baseline="0" noProof="0" dirty="0">
                <a:ln>
                  <a:noFill/>
                </a:ln>
                <a:solidFill>
                  <a:srgbClr val="FFFF00"/>
                </a:solidFill>
                <a:effectLst/>
                <a:uLnTx/>
                <a:uFillTx/>
                <a:latin typeface="Arial" charset="0"/>
                <a:ea typeface="ＭＳ Ｐゴシック" charset="0"/>
              </a:rPr>
              <a:t>perceived</a:t>
            </a:r>
            <a:r>
              <a:rPr kumimoji="0" lang="ja-JP" altLang="en-US" sz="4400" b="1" i="0" u="none" strike="noStrike" kern="1200" cap="none" spc="0" normalizeH="0" baseline="0" noProof="0">
                <a:ln>
                  <a:noFill/>
                </a:ln>
                <a:solidFill>
                  <a:srgbClr val="FFFF00"/>
                </a:solidFill>
                <a:effectLst/>
                <a:uLnTx/>
                <a:uFillTx/>
                <a:latin typeface="Arial" charset="0"/>
                <a:ea typeface="ＭＳ Ｐゴシック" charset="0"/>
              </a:rPr>
              <a:t>”</a:t>
            </a:r>
            <a:endParaRPr kumimoji="0" lang="en-US" sz="4400" b="1" i="0" u="none" strike="noStrike" kern="1200" cap="none" spc="0" normalizeH="0" baseline="0" noProof="0" dirty="0">
              <a:ln>
                <a:noFill/>
              </a:ln>
              <a:solidFill>
                <a:srgbClr val="FFFF00"/>
              </a:solidFill>
              <a:effectLst/>
              <a:uLnTx/>
              <a:uFillTx/>
              <a:latin typeface="Arial" charset="0"/>
              <a:ea typeface="ＭＳ Ｐゴシック" charset="0"/>
            </a:endParaRPr>
          </a:p>
        </p:txBody>
      </p:sp>
    </p:spTree>
    <p:extLst>
      <p:ext uri="{BB962C8B-B14F-4D97-AF65-F5344CB8AC3E}">
        <p14:creationId xmlns:p14="http://schemas.microsoft.com/office/powerpoint/2010/main" val="26997838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1599"/>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nodeType="afterGroup">
                            <p:stCondLst>
                              <p:cond delay="0"/>
                            </p:stCondLst>
                            <p:childTnLst>
                              <p:par>
                                <p:cTn id="17" presetID="1" presetClass="entr" presetSubtype="0" fill="hold" grpId="0" nodeType="clickEffect">
                                  <p:stCondLst>
                                    <p:cond delay="0"/>
                                  </p:stCondLst>
                                  <p:childTnLst>
                                    <p:set>
                                      <p:cBhvr>
                                        <p:cTn id="18" dur="1" fill="hold">
                                          <p:stCondLst>
                                            <p:cond delay="1599"/>
                                          </p:stCondLst>
                                        </p:cTn>
                                        <p:tgtEl>
                                          <p:spTgt spid="6">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nodeType="afterGroup">
                            <p:stCondLst>
                              <p:cond delay="0"/>
                            </p:stCondLst>
                            <p:childTnLst>
                              <p:par>
                                <p:cTn id="25" presetID="1" presetClass="entr" presetSubtype="0" fill="hold" grpId="0" nodeType="clickEffect">
                                  <p:stCondLst>
                                    <p:cond delay="0"/>
                                  </p:stCondLst>
                                  <p:childTnLst>
                                    <p:set>
                                      <p:cBhvr>
                                        <p:cTn id="26" dur="1" fill="hold">
                                          <p:stCondLst>
                                            <p:cond delay="1599"/>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P spid="3" grpId="0" build="p" autoUpdateAnimBg="0"/>
      <p:bldP spid="4" grpId="0" build="p" autoUpdateAnimBg="0"/>
      <p:bldP spid="5" grpId="0" build="p" autoUpdateAnimBg="0"/>
      <p:bldP spid="6" grpId="0" build="p" autoUpdateAnimBg="0"/>
      <p:bldP spid="7"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4C2915-427F-4C3A-9FC7-6B90A6BDF3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E. The Appearance to Mary</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188</a:t>
            </a:r>
          </a:p>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Mark 16:9-11; John 20:11-18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Mary Magdalene sees the resurrected Jesus at the tomb and tells the disciples, but they do not believe even this eyewitness account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5608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626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32219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89144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62725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391D509-CBFD-D5D5-C998-E46106477726}"/>
              </a:ext>
            </a:extLst>
          </p:cNvPr>
          <p:cNvGraphicFramePr>
            <a:graphicFrameLocks noGrp="1"/>
          </p:cNvGraphicFramePr>
          <p:nvPr>
            <p:extLst>
              <p:ext uri="{D42A27DB-BD31-4B8C-83A1-F6EECF244321}">
                <p14:modId xmlns:p14="http://schemas.microsoft.com/office/powerpoint/2010/main" val="4027841894"/>
              </p:ext>
            </p:extLst>
          </p:nvPr>
        </p:nvGraphicFramePr>
        <p:xfrm>
          <a:off x="0" y="638523"/>
          <a:ext cx="9144001" cy="6271727"/>
        </p:xfrm>
        <a:graphic>
          <a:graphicData uri="http://schemas.openxmlformats.org/drawingml/2006/table">
            <a:tbl>
              <a:tblPr firstRow="1" bandRow="1">
                <a:tableStyleId>{E8034E78-7F5D-4C2E-B375-FC64B27BC917}</a:tableStyleId>
              </a:tblPr>
              <a:tblGrid>
                <a:gridCol w="2465408">
                  <a:extLst>
                    <a:ext uri="{9D8B030D-6E8A-4147-A177-3AD203B41FA5}">
                      <a16:colId xmlns:a16="http://schemas.microsoft.com/office/drawing/2014/main" val="797205268"/>
                    </a:ext>
                  </a:extLst>
                </a:gridCol>
                <a:gridCol w="1319514">
                  <a:extLst>
                    <a:ext uri="{9D8B030D-6E8A-4147-A177-3AD203B41FA5}">
                      <a16:colId xmlns:a16="http://schemas.microsoft.com/office/drawing/2014/main" val="412176448"/>
                    </a:ext>
                  </a:extLst>
                </a:gridCol>
                <a:gridCol w="1079178">
                  <a:extLst>
                    <a:ext uri="{9D8B030D-6E8A-4147-A177-3AD203B41FA5}">
                      <a16:colId xmlns:a16="http://schemas.microsoft.com/office/drawing/2014/main" val="3892524364"/>
                    </a:ext>
                  </a:extLst>
                </a:gridCol>
                <a:gridCol w="977900">
                  <a:extLst>
                    <a:ext uri="{9D8B030D-6E8A-4147-A177-3AD203B41FA5}">
                      <a16:colId xmlns:a16="http://schemas.microsoft.com/office/drawing/2014/main" val="1304777672"/>
                    </a:ext>
                  </a:extLst>
                </a:gridCol>
                <a:gridCol w="965200">
                  <a:extLst>
                    <a:ext uri="{9D8B030D-6E8A-4147-A177-3AD203B41FA5}">
                      <a16:colId xmlns:a16="http://schemas.microsoft.com/office/drawing/2014/main" val="2379382234"/>
                    </a:ext>
                  </a:extLst>
                </a:gridCol>
                <a:gridCol w="939800">
                  <a:extLst>
                    <a:ext uri="{9D8B030D-6E8A-4147-A177-3AD203B41FA5}">
                      <a16:colId xmlns:a16="http://schemas.microsoft.com/office/drawing/2014/main" val="3840328165"/>
                    </a:ext>
                  </a:extLst>
                </a:gridCol>
                <a:gridCol w="647700">
                  <a:extLst>
                    <a:ext uri="{9D8B030D-6E8A-4147-A177-3AD203B41FA5}">
                      <a16:colId xmlns:a16="http://schemas.microsoft.com/office/drawing/2014/main" val="1561423259"/>
                    </a:ext>
                  </a:extLst>
                </a:gridCol>
                <a:gridCol w="749301">
                  <a:extLst>
                    <a:ext uri="{9D8B030D-6E8A-4147-A177-3AD203B41FA5}">
                      <a16:colId xmlns:a16="http://schemas.microsoft.com/office/drawing/2014/main" val="1797845143"/>
                    </a:ext>
                  </a:extLst>
                </a:gridCol>
              </a:tblGrid>
              <a:tr h="452389">
                <a:tc>
                  <a:txBody>
                    <a:bodyPr/>
                    <a:lstStyle/>
                    <a:p>
                      <a:r>
                        <a:rPr lang="en-US" sz="1600" b="1" dirty="0">
                          <a:solidFill>
                            <a:schemeClr val="accent3">
                              <a:lumMod val="20000"/>
                              <a:lumOff val="80000"/>
                            </a:schemeClr>
                          </a:solidFill>
                          <a:latin typeface="Arial" panose="020B0604020202020204" pitchFamily="34" charset="0"/>
                          <a:cs typeface="Arial" panose="020B0604020202020204" pitchFamily="34" charset="0"/>
                        </a:rPr>
                        <a:t>To…</a:t>
                      </a:r>
                    </a:p>
                  </a:txBody>
                  <a:tcPr anchor="ctr"/>
                </a:tc>
                <a:tc>
                  <a:txBody>
                    <a:bodyPr/>
                    <a:lstStyle/>
                    <a:p>
                      <a:r>
                        <a:rPr lang="en-US" sz="1600" b="1" dirty="0">
                          <a:solidFill>
                            <a:schemeClr val="accent3">
                              <a:lumMod val="20000"/>
                              <a:lumOff val="80000"/>
                            </a:schemeClr>
                          </a:solidFill>
                          <a:latin typeface="Arial" panose="020B0604020202020204" pitchFamily="34" charset="0"/>
                          <a:cs typeface="Arial" panose="020B0604020202020204" pitchFamily="34" charset="0"/>
                        </a:rPr>
                        <a:t>Time</a:t>
                      </a:r>
                    </a:p>
                  </a:txBody>
                  <a:tcPr anchor="ctr"/>
                </a:tc>
                <a:tc>
                  <a:txBody>
                    <a:bodyPr/>
                    <a:lstStyle/>
                    <a:p>
                      <a:r>
                        <a:rPr lang="en-US" sz="1600" b="1" dirty="0">
                          <a:solidFill>
                            <a:schemeClr val="accent3">
                              <a:lumMod val="20000"/>
                              <a:lumOff val="80000"/>
                            </a:schemeClr>
                          </a:solidFill>
                          <a:latin typeface="Arial" panose="020B0604020202020204" pitchFamily="34" charset="0"/>
                          <a:cs typeface="Arial" panose="020B0604020202020204" pitchFamily="34" charset="0"/>
                        </a:rPr>
                        <a:t>Matt</a:t>
                      </a:r>
                    </a:p>
                  </a:txBody>
                  <a:tcPr anchor="ctr"/>
                </a:tc>
                <a:tc>
                  <a:txBody>
                    <a:bodyPr/>
                    <a:lstStyle/>
                    <a:p>
                      <a:r>
                        <a:rPr lang="en-US" sz="1600" b="1" dirty="0">
                          <a:solidFill>
                            <a:schemeClr val="accent3">
                              <a:lumMod val="20000"/>
                              <a:lumOff val="80000"/>
                            </a:schemeClr>
                          </a:solidFill>
                          <a:latin typeface="Arial" panose="020B0604020202020204" pitchFamily="34" charset="0"/>
                          <a:cs typeface="Arial" panose="020B0604020202020204" pitchFamily="34" charset="0"/>
                        </a:rPr>
                        <a:t>Mark</a:t>
                      </a:r>
                    </a:p>
                  </a:txBody>
                  <a:tcPr anchor="ctr"/>
                </a:tc>
                <a:tc>
                  <a:txBody>
                    <a:bodyPr/>
                    <a:lstStyle/>
                    <a:p>
                      <a:r>
                        <a:rPr lang="en-US" sz="1600" b="1" dirty="0">
                          <a:solidFill>
                            <a:schemeClr val="accent3">
                              <a:lumMod val="20000"/>
                              <a:lumOff val="80000"/>
                            </a:schemeClr>
                          </a:solidFill>
                          <a:latin typeface="Arial" panose="020B0604020202020204" pitchFamily="34" charset="0"/>
                          <a:cs typeface="Arial" panose="020B0604020202020204" pitchFamily="34" charset="0"/>
                        </a:rPr>
                        <a:t>Luke</a:t>
                      </a:r>
                    </a:p>
                  </a:txBody>
                  <a:tcPr anchor="ctr"/>
                </a:tc>
                <a:tc>
                  <a:txBody>
                    <a:bodyPr/>
                    <a:lstStyle/>
                    <a:p>
                      <a:r>
                        <a:rPr lang="en-US" sz="1600" b="1" dirty="0">
                          <a:solidFill>
                            <a:schemeClr val="accent3">
                              <a:lumMod val="20000"/>
                              <a:lumOff val="80000"/>
                            </a:schemeClr>
                          </a:solidFill>
                          <a:latin typeface="Arial" panose="020B0604020202020204" pitchFamily="34" charset="0"/>
                          <a:cs typeface="Arial" panose="020B0604020202020204" pitchFamily="34" charset="0"/>
                        </a:rPr>
                        <a:t>John</a:t>
                      </a:r>
                    </a:p>
                  </a:txBody>
                  <a:tcPr anchor="ctr"/>
                </a:tc>
                <a:tc>
                  <a:txBody>
                    <a:bodyPr/>
                    <a:lstStyle/>
                    <a:p>
                      <a:r>
                        <a:rPr lang="en-US" sz="1600" b="1" dirty="0">
                          <a:solidFill>
                            <a:schemeClr val="accent3">
                              <a:lumMod val="20000"/>
                              <a:lumOff val="80000"/>
                            </a:schemeClr>
                          </a:solidFill>
                          <a:latin typeface="Arial" panose="020B0604020202020204" pitchFamily="34" charset="0"/>
                          <a:cs typeface="Arial" panose="020B0604020202020204" pitchFamily="34" charset="0"/>
                        </a:rPr>
                        <a:t>Acts</a:t>
                      </a:r>
                    </a:p>
                  </a:txBody>
                  <a:tcPr anchor="ctr"/>
                </a:tc>
                <a:tc>
                  <a:txBody>
                    <a:bodyPr/>
                    <a:lstStyle/>
                    <a:p>
                      <a:r>
                        <a:rPr lang="en-US" sz="1600" b="1" dirty="0">
                          <a:solidFill>
                            <a:schemeClr val="accent3">
                              <a:lumMod val="20000"/>
                              <a:lumOff val="80000"/>
                            </a:schemeClr>
                          </a:solidFill>
                          <a:latin typeface="Arial" panose="020B0604020202020204" pitchFamily="34" charset="0"/>
                          <a:cs typeface="Arial" panose="020B0604020202020204" pitchFamily="34" charset="0"/>
                        </a:rPr>
                        <a:t>1 Cor</a:t>
                      </a:r>
                    </a:p>
                  </a:txBody>
                  <a:tcPr anchor="ctr"/>
                </a:tc>
                <a:extLst>
                  <a:ext uri="{0D108BD9-81ED-4DB2-BD59-A6C34878D82A}">
                    <a16:rowId xmlns:a16="http://schemas.microsoft.com/office/drawing/2014/main" val="487000819"/>
                  </a:ext>
                </a:extLst>
              </a:tr>
              <a:tr h="477087">
                <a:tc>
                  <a:txBody>
                    <a:bodyPr/>
                    <a:lstStyle/>
                    <a:p>
                      <a:r>
                        <a:rPr lang="en-US" sz="1400" b="1" dirty="0">
                          <a:solidFill>
                            <a:schemeClr val="bg2"/>
                          </a:solidFill>
                          <a:latin typeface="Arial" panose="020B0604020202020204" pitchFamily="34" charset="0"/>
                          <a:cs typeface="Arial" panose="020B0604020202020204" pitchFamily="34" charset="0"/>
                        </a:rPr>
                        <a:t>Roman guards at tomb</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Sunday morning</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28:4, 11-15</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91220526"/>
                  </a:ext>
                </a:extLst>
              </a:tr>
              <a:tr h="477087">
                <a:tc>
                  <a:txBody>
                    <a:bodyPr/>
                    <a:lstStyle/>
                    <a:p>
                      <a:r>
                        <a:rPr lang="en-US" sz="1400" b="1" dirty="0">
                          <a:solidFill>
                            <a:schemeClr val="bg2"/>
                          </a:solidFill>
                          <a:latin typeface="Arial" panose="020B0604020202020204" pitchFamily="34" charset="0"/>
                          <a:cs typeface="Arial" panose="020B0604020202020204" pitchFamily="34" charset="0"/>
                        </a:rPr>
                        <a:t>Women at the tomb</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Sunday morning</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28:1-10</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16:1-8</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24:1-12</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20:1-9</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92573029"/>
                  </a:ext>
                </a:extLst>
              </a:tr>
              <a:tr h="477087">
                <a:tc>
                  <a:txBody>
                    <a:bodyPr/>
                    <a:lstStyle/>
                    <a:p>
                      <a:r>
                        <a:rPr lang="en-US" sz="1400" b="1" dirty="0">
                          <a:solidFill>
                            <a:schemeClr val="bg2"/>
                          </a:solidFill>
                          <a:latin typeface="Arial" panose="020B0604020202020204" pitchFamily="34" charset="0"/>
                          <a:cs typeface="Arial" panose="020B0604020202020204" pitchFamily="34" charset="0"/>
                        </a:rPr>
                        <a:t>Mary Magdalene alone</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Sunday morning</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16:9-11</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20:11-18</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97915973"/>
                  </a:ext>
                </a:extLst>
              </a:tr>
              <a:tr h="477087">
                <a:tc>
                  <a:txBody>
                    <a:bodyPr/>
                    <a:lstStyle/>
                    <a:p>
                      <a:r>
                        <a:rPr lang="en-US" sz="1400" b="1" dirty="0">
                          <a:solidFill>
                            <a:schemeClr val="bg2"/>
                          </a:solidFill>
                          <a:latin typeface="Arial" panose="020B0604020202020204" pitchFamily="34" charset="0"/>
                          <a:cs typeface="Arial" panose="020B0604020202020204" pitchFamily="34" charset="0"/>
                        </a:rPr>
                        <a:t>2 Emmaus Road Travelers</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Sunday midday</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24:13-35</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63670136"/>
                  </a:ext>
                </a:extLst>
              </a:tr>
              <a:tr h="477087">
                <a:tc>
                  <a:txBody>
                    <a:bodyPr/>
                    <a:lstStyle/>
                    <a:p>
                      <a:r>
                        <a:rPr lang="en-US" sz="1400" b="1" dirty="0">
                          <a:solidFill>
                            <a:schemeClr val="bg2"/>
                          </a:solidFill>
                          <a:latin typeface="Arial" panose="020B0604020202020204" pitchFamily="34" charset="0"/>
                          <a:cs typeface="Arial" panose="020B0604020202020204" pitchFamily="34" charset="0"/>
                        </a:rPr>
                        <a:t>Peter in Jerusalem</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Sunday daytime</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24:34</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15:5</a:t>
                      </a:r>
                    </a:p>
                  </a:txBody>
                  <a:tcPr anchor="ctr"/>
                </a:tc>
                <a:extLst>
                  <a:ext uri="{0D108BD9-81ED-4DB2-BD59-A6C34878D82A}">
                    <a16:rowId xmlns:a16="http://schemas.microsoft.com/office/drawing/2014/main" val="3208054880"/>
                  </a:ext>
                </a:extLst>
              </a:tr>
              <a:tr h="477087">
                <a:tc>
                  <a:txBody>
                    <a:bodyPr/>
                    <a:lstStyle/>
                    <a:p>
                      <a:r>
                        <a:rPr lang="en-US" sz="1400" b="1" dirty="0">
                          <a:solidFill>
                            <a:schemeClr val="bg2"/>
                          </a:solidFill>
                          <a:latin typeface="Arial" panose="020B0604020202020204" pitchFamily="34" charset="0"/>
                          <a:cs typeface="Arial" panose="020B0604020202020204" pitchFamily="34" charset="0"/>
                        </a:rPr>
                        <a:t>10 Disciples in the upper room (excluding Thomas)</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Sunday evening</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16:14</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24:36-43</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20:19-25</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78449431"/>
                  </a:ext>
                </a:extLst>
              </a:tr>
              <a:tr h="477087">
                <a:tc>
                  <a:txBody>
                    <a:bodyPr/>
                    <a:lstStyle/>
                    <a:p>
                      <a:r>
                        <a:rPr lang="en-US" sz="1400" b="1" dirty="0">
                          <a:solidFill>
                            <a:schemeClr val="bg2"/>
                          </a:solidFill>
                          <a:latin typeface="Arial" panose="020B0604020202020204" pitchFamily="34" charset="0"/>
                          <a:cs typeface="Arial" panose="020B0604020202020204" pitchFamily="34" charset="0"/>
                        </a:rPr>
                        <a:t>11 Disciples in the upper room (including Thomas)</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One week later</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10:26-31</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15:5</a:t>
                      </a:r>
                    </a:p>
                  </a:txBody>
                  <a:tcPr anchor="ctr"/>
                </a:tc>
                <a:extLst>
                  <a:ext uri="{0D108BD9-81ED-4DB2-BD59-A6C34878D82A}">
                    <a16:rowId xmlns:a16="http://schemas.microsoft.com/office/drawing/2014/main" val="3972002973"/>
                  </a:ext>
                </a:extLst>
              </a:tr>
              <a:tr h="477087">
                <a:tc>
                  <a:txBody>
                    <a:bodyPr/>
                    <a:lstStyle/>
                    <a:p>
                      <a:r>
                        <a:rPr lang="en-US" sz="1400" b="1" dirty="0">
                          <a:solidFill>
                            <a:schemeClr val="bg2"/>
                          </a:solidFill>
                          <a:latin typeface="Arial" panose="020B0604020202020204" pitchFamily="34" charset="0"/>
                          <a:cs typeface="Arial" panose="020B0604020202020204" pitchFamily="34" charset="0"/>
                        </a:rPr>
                        <a:t>7 Disciples fishing on the Sea of Galilee</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One day at daybreak</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21:1-23</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24314674"/>
                  </a:ext>
                </a:extLst>
              </a:tr>
              <a:tr h="477087">
                <a:tc>
                  <a:txBody>
                    <a:bodyPr/>
                    <a:lstStyle/>
                    <a:p>
                      <a:r>
                        <a:rPr lang="en-US" sz="1400" b="1" dirty="0">
                          <a:solidFill>
                            <a:schemeClr val="bg2"/>
                          </a:solidFill>
                          <a:latin typeface="Arial" panose="020B0604020202020204" pitchFamily="34" charset="0"/>
                          <a:cs typeface="Arial" panose="020B0604020202020204" pitchFamily="34" charset="0"/>
                        </a:rPr>
                        <a:t>11 Disciples on the mountain in Galilee</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Later</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28:16-20</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16:15-18</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801711844"/>
                  </a:ext>
                </a:extLst>
              </a:tr>
              <a:tr h="332938">
                <a:tc>
                  <a:txBody>
                    <a:bodyPr/>
                    <a:lstStyle/>
                    <a:p>
                      <a:r>
                        <a:rPr lang="en-US" sz="1400" b="1" dirty="0">
                          <a:solidFill>
                            <a:schemeClr val="bg2"/>
                          </a:solidFill>
                          <a:latin typeface="Arial" panose="020B0604020202020204" pitchFamily="34" charset="0"/>
                          <a:cs typeface="Arial" panose="020B0604020202020204" pitchFamily="34" charset="0"/>
                        </a:rPr>
                        <a:t>More than 500 believers</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Later</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15:6</a:t>
                      </a:r>
                    </a:p>
                  </a:txBody>
                  <a:tcPr anchor="ctr"/>
                </a:tc>
                <a:extLst>
                  <a:ext uri="{0D108BD9-81ED-4DB2-BD59-A6C34878D82A}">
                    <a16:rowId xmlns:a16="http://schemas.microsoft.com/office/drawing/2014/main" val="3532171781"/>
                  </a:ext>
                </a:extLst>
              </a:tr>
              <a:tr h="287383">
                <a:tc>
                  <a:txBody>
                    <a:bodyPr/>
                    <a:lstStyle/>
                    <a:p>
                      <a:r>
                        <a:rPr lang="en-US" sz="1400" b="1" dirty="0">
                          <a:solidFill>
                            <a:schemeClr val="bg2"/>
                          </a:solidFill>
                          <a:latin typeface="Arial" panose="020B0604020202020204" pitchFamily="34" charset="0"/>
                          <a:cs typeface="Arial" panose="020B0604020202020204" pitchFamily="34" charset="0"/>
                        </a:rPr>
                        <a:t>James, Brother of Jesus</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Later</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15:7</a:t>
                      </a:r>
                    </a:p>
                  </a:txBody>
                  <a:tcPr anchor="ctr"/>
                </a:tc>
                <a:extLst>
                  <a:ext uri="{0D108BD9-81ED-4DB2-BD59-A6C34878D82A}">
                    <a16:rowId xmlns:a16="http://schemas.microsoft.com/office/drawing/2014/main" val="1455398852"/>
                  </a:ext>
                </a:extLst>
              </a:tr>
              <a:tr h="477087">
                <a:tc>
                  <a:txBody>
                    <a:bodyPr/>
                    <a:lstStyle/>
                    <a:p>
                      <a:r>
                        <a:rPr lang="en-US" sz="1400" b="1" dirty="0">
                          <a:solidFill>
                            <a:schemeClr val="bg2"/>
                          </a:solidFill>
                          <a:latin typeface="Arial" panose="020B0604020202020204" pitchFamily="34" charset="0"/>
                          <a:cs typeface="Arial" panose="020B0604020202020204" pitchFamily="34" charset="0"/>
                        </a:rPr>
                        <a:t>11 Disciples at the Ascension on Mt. Olives</a:t>
                      </a: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40 days after resurrection</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24:44-49</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tc>
                  <a:txBody>
                    <a:bodyPr/>
                    <a:lstStyle/>
                    <a:p>
                      <a:r>
                        <a:rPr lang="en-US" sz="1400" b="1" dirty="0">
                          <a:solidFill>
                            <a:schemeClr val="bg2"/>
                          </a:solidFill>
                          <a:latin typeface="Arial" panose="020B0604020202020204" pitchFamily="34" charset="0"/>
                          <a:cs typeface="Arial" panose="020B0604020202020204" pitchFamily="34" charset="0"/>
                        </a:rPr>
                        <a:t>1:3-8</a:t>
                      </a:r>
                    </a:p>
                  </a:txBody>
                  <a:tcPr anchor="ctr"/>
                </a:tc>
                <a:tc>
                  <a:txBody>
                    <a:bodyPr/>
                    <a:lstStyle/>
                    <a:p>
                      <a:endParaRPr lang="en-US" sz="1400" b="1" dirty="0">
                        <a:solidFill>
                          <a:schemeClr val="bg2"/>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77324601"/>
                  </a:ext>
                </a:extLst>
              </a:tr>
            </a:tbl>
          </a:graphicData>
        </a:graphic>
      </p:graphicFrame>
      <p:sp>
        <p:nvSpPr>
          <p:cNvPr id="455684" name="Rectangle 5"/>
          <p:cNvSpPr>
            <a:spLocks noGrp="1" noChangeArrowheads="1"/>
          </p:cNvSpPr>
          <p:nvPr>
            <p:ph type="title" idx="4294967295"/>
          </p:nvPr>
        </p:nvSpPr>
        <p:spPr>
          <a:xfrm>
            <a:off x="0" y="0"/>
            <a:ext cx="9144000" cy="638523"/>
          </a:xfrm>
          <a:solidFill>
            <a:srgbClr val="000000"/>
          </a:solidFill>
        </p:spPr>
        <p:txBody>
          <a:bodyPr/>
          <a:lstStyle/>
          <a:p>
            <a:pPr algn="l" eaLnBrk="1" hangingPunct="1"/>
            <a:r>
              <a:rPr lang="en-US" sz="2800" b="1" dirty="0">
                <a:latin typeface="Arial" charset="0"/>
              </a:rPr>
              <a:t>Resurrection Appearances of Jesus</a:t>
            </a:r>
          </a:p>
        </p:txBody>
      </p:sp>
      <p:sp>
        <p:nvSpPr>
          <p:cNvPr id="455682" name="Text Box 3"/>
          <p:cNvSpPr txBox="1">
            <a:spLocks noChangeArrowheads="1"/>
          </p:cNvSpPr>
          <p:nvPr/>
        </p:nvSpPr>
        <p:spPr bwMode="auto">
          <a:xfrm>
            <a:off x="8375328" y="104179"/>
            <a:ext cx="69811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105</a:t>
            </a:r>
          </a:p>
        </p:txBody>
      </p:sp>
      <p:pic>
        <p:nvPicPr>
          <p:cNvPr id="455683" name="Picture 4" descr="j01956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03596" y="5421086"/>
            <a:ext cx="1066138" cy="14369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5685" name="Picture 6" descr="j028188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77080" y="-35814"/>
            <a:ext cx="827689" cy="7232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75287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47891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6478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25027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8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25283" name="Picture 3" descr="helives-sm-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14625"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914400" y="228600"/>
            <a:ext cx="8001000" cy="1905000"/>
          </a:xfrm>
          <a:effectLst>
            <a:outerShdw blurRad="63500" dist="35921" dir="2700000" algn="ctr" rotWithShape="0">
              <a:srgbClr val="000000"/>
            </a:outerShdw>
          </a:effectLst>
        </p:spPr>
        <p:txBody>
          <a:bodyPr/>
          <a:lstStyle/>
          <a:p>
            <a:pPr algn="r" eaLnBrk="1" hangingPunct="1"/>
            <a:r>
              <a:rPr lang="en-US" sz="4800" b="1" dirty="0">
                <a:solidFill>
                  <a:schemeClr val="bg1"/>
                </a:solidFill>
                <a:latin typeface="Arial" charset="0"/>
                <a:ea typeface="ＭＳ Ｐゴシック" charset="0"/>
                <a:cs typeface="ＭＳ Ｐゴシック" charset="0"/>
              </a:rPr>
              <a:t>II. Christ</a:t>
            </a:r>
            <a:r>
              <a:rPr lang="fr-FR" altLang="ja-JP" sz="4800" b="1" dirty="0">
                <a:solidFill>
                  <a:schemeClr val="bg1"/>
                </a:solidFill>
                <a:latin typeface="Arial" charset="0"/>
                <a:ea typeface="ＭＳ Ｐゴシック" charset="0"/>
                <a:cs typeface="ＭＳ Ｐゴシック" charset="0"/>
              </a:rPr>
              <a:t>'</a:t>
            </a:r>
            <a:r>
              <a:rPr lang="en-US" sz="4800" b="1" dirty="0">
                <a:solidFill>
                  <a:schemeClr val="bg1"/>
                </a:solidFill>
                <a:latin typeface="Arial" charset="0"/>
                <a:ea typeface="ＭＳ Ｐゴシック" charset="0"/>
                <a:cs typeface="ＭＳ Ｐゴシック" charset="0"/>
              </a:rPr>
              <a:t>s resurrection meets you at your </a:t>
            </a:r>
            <a:r>
              <a:rPr lang="en-US" sz="4800" b="1" dirty="0">
                <a:solidFill>
                  <a:srgbClr val="FFFF00"/>
                </a:solidFill>
                <a:latin typeface="Arial" charset="0"/>
                <a:ea typeface="ＭＳ Ｐゴシック" charset="0"/>
                <a:cs typeface="ＭＳ Ｐゴシック" charset="0"/>
              </a:rPr>
              <a:t>need</a:t>
            </a:r>
            <a:r>
              <a:rPr lang="en-US" sz="4800" b="1" dirty="0">
                <a:solidFill>
                  <a:schemeClr val="bg1"/>
                </a:solidFill>
                <a:latin typeface="Arial" charset="0"/>
                <a:ea typeface="ＭＳ Ｐゴシック" charset="0"/>
                <a:cs typeface="ＭＳ Ｐゴシック" charset="0"/>
              </a:rPr>
              <a:t> </a:t>
            </a:r>
            <a:br>
              <a:rPr lang="en-US" sz="4800" b="1" dirty="0">
                <a:solidFill>
                  <a:schemeClr val="bg1"/>
                </a:solidFill>
                <a:latin typeface="Arial" charset="0"/>
                <a:ea typeface="ＭＳ Ｐゴシック" charset="0"/>
                <a:cs typeface="ＭＳ Ｐゴシック" charset="0"/>
              </a:rPr>
            </a:br>
            <a:r>
              <a:rPr lang="en-US" sz="4800" b="1" dirty="0">
                <a:solidFill>
                  <a:schemeClr val="bg1"/>
                </a:solidFill>
                <a:latin typeface="Arial" charset="0"/>
                <a:ea typeface="ＭＳ Ｐゴシック" charset="0"/>
                <a:cs typeface="ＭＳ Ｐゴシック" charset="0"/>
              </a:rPr>
              <a:t>(John 20:10-29)</a:t>
            </a:r>
            <a:endParaRPr lang="en-US" dirty="0">
              <a:latin typeface="Arial" charset="0"/>
              <a:ea typeface="ＭＳ Ｐゴシック" charset="0"/>
              <a:cs typeface="ＭＳ Ｐゴシック" charset="0"/>
            </a:endParaRPr>
          </a:p>
        </p:txBody>
      </p:sp>
      <p:sp>
        <p:nvSpPr>
          <p:cNvPr id="2" name="Rectangle 2"/>
          <p:cNvSpPr>
            <a:spLocks noChangeArrowheads="1"/>
          </p:cNvSpPr>
          <p:nvPr/>
        </p:nvSpPr>
        <p:spPr bwMode="auto">
          <a:xfrm>
            <a:off x="457200" y="26670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0" eaLnBrk="1" fontAlgn="base" latinLnBrk="0" hangingPunct="1">
              <a:lnSpc>
                <a:spcPct val="100000"/>
              </a:lnSpc>
              <a:spcBef>
                <a:spcPct val="0"/>
              </a:spcBef>
              <a:spcAft>
                <a:spcPct val="0"/>
              </a:spcAft>
              <a:buClrTx/>
              <a:buSzTx/>
              <a:buFontTx/>
              <a:buChar char="•"/>
              <a:tabLst/>
              <a:defRPr/>
            </a:pP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Comforts the </a:t>
            </a:r>
            <a:r>
              <a:rPr kumimoji="0" lang="en-US" sz="4400" b="0" i="0" u="none" strike="noStrike" kern="1200" cap="none" spc="0" normalizeH="0" baseline="0" noProof="0">
                <a:ln>
                  <a:noFill/>
                </a:ln>
                <a:solidFill>
                  <a:srgbClr val="FFFF00"/>
                </a:solidFill>
                <a:effectLst/>
                <a:uLnTx/>
                <a:uFillTx/>
                <a:latin typeface="Arial" charset="0"/>
                <a:ea typeface="ＭＳ Ｐゴシック" charset="0"/>
              </a:rPr>
              <a:t>despairing</a:t>
            </a: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 </a:t>
            </a:r>
            <a:br>
              <a:rPr kumimoji="0" lang="en-US" sz="4400" b="0" i="0" u="none" strike="noStrike" kern="1200" cap="none" spc="0" normalizeH="0" baseline="0" noProof="0">
                <a:ln>
                  <a:noFill/>
                </a:ln>
                <a:solidFill>
                  <a:srgbClr val="FFFFFF"/>
                </a:solidFill>
                <a:effectLst/>
                <a:uLnTx/>
                <a:uFillTx/>
                <a:latin typeface="Arial" charset="0"/>
                <a:ea typeface="ＭＳ Ｐゴシック" charset="0"/>
              </a:rPr>
            </a:br>
            <a:r>
              <a:rPr kumimoji="0" lang="en-US" sz="4400" b="0" i="0" u="none" strike="noStrike" kern="1200" cap="none" spc="0" normalizeH="0" baseline="0" noProof="0">
                <a:ln>
                  <a:noFill/>
                </a:ln>
                <a:solidFill>
                  <a:srgbClr val="FFFFFF"/>
                </a:solidFill>
                <a:effectLst/>
                <a:uLnTx/>
                <a:uFillTx/>
                <a:latin typeface="Arial" charset="0"/>
                <a:ea typeface="ＭＳ Ｐゴシック" charset="0"/>
              </a:rPr>
              <a:t>Mary (10-18)</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77285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00E3E1-CD7F-4709-847E-5DD9D3214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F. The Appearance to the Women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189</a:t>
            </a:r>
          </a:p>
          <a:p>
            <a:pPr algn="ctr" defTabSz="914400" fontAlgn="base">
              <a:spcBef>
                <a:spcPct val="20000"/>
              </a:spcBef>
              <a:buClr>
                <a:srgbClr val="FFCC00"/>
              </a:buClr>
              <a:buSzPct val="70000"/>
            </a:pPr>
            <a:r>
              <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Matthew 28:9-10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other women see Jesus at the tomb, and He tells them to tell the disciples to meet Him in Galilee for teaching and a final commission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8415849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descr="To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6961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64" name="Rectangle 4"/>
          <p:cNvSpPr>
            <a:spLocks noGrp="1" noChangeArrowheads="1"/>
          </p:cNvSpPr>
          <p:nvPr>
            <p:ph type="title"/>
          </p:nvPr>
        </p:nvSpPr>
        <p:spPr>
          <a:xfrm>
            <a:off x="250826" y="188913"/>
            <a:ext cx="6314098" cy="2222500"/>
          </a:xfrm>
        </p:spPr>
        <p:txBody>
          <a:bodyPr/>
          <a:lstStyle/>
          <a:p>
            <a:pPr algn="l" eaLnBrk="1" hangingPunct="1"/>
            <a:r>
              <a:rPr lang="en-US" sz="7200" b="1" dirty="0">
                <a:solidFill>
                  <a:schemeClr val="bg1"/>
                </a:solidFill>
                <a:latin typeface="Arial" panose="020B0604020202020204" pitchFamily="34" charset="0"/>
                <a:ea typeface="ＭＳ Ｐゴシック" charset="0"/>
                <a:cs typeface="Arial" panose="020B0604020202020204" pitchFamily="34" charset="0"/>
              </a:rPr>
              <a:t>Who moved the stone?</a:t>
            </a:r>
            <a:endParaRPr lang="en-US" sz="72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43365" name="Rectangle 5"/>
          <p:cNvSpPr>
            <a:spLocks noChangeArrowheads="1"/>
          </p:cNvSpPr>
          <p:nvPr/>
        </p:nvSpPr>
        <p:spPr bwMode="auto">
          <a:xfrm>
            <a:off x="1676400" y="3573463"/>
            <a:ext cx="4551363" cy="3311525"/>
          </a:xfrm>
          <a:prstGeom prst="rect">
            <a:avLst/>
          </a:prstGeom>
          <a:noFill/>
          <a:ln>
            <a:noFill/>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600" b="1" i="0" u="none" strike="noStrike" kern="1200" cap="none" spc="0" normalizeH="0" baseline="0" noProof="0" dirty="0">
                <a:ln>
                  <a:noFill/>
                </a:ln>
                <a:solidFill>
                  <a:srgbClr val="FFFFFF"/>
                </a:solidFill>
                <a:effectLst>
                  <a:glow rad="228600">
                    <a:schemeClr val="accent4">
                      <a:lumMod val="10000"/>
                      <a:alpha val="40000"/>
                    </a:scheme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He never died?</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600" b="1" i="0" u="none" strike="noStrike" kern="1200" cap="none" spc="0" normalizeH="0" baseline="0" noProof="0" dirty="0">
                <a:ln>
                  <a:noFill/>
                </a:ln>
                <a:solidFill>
                  <a:srgbClr val="FFFFFF"/>
                </a:solidFill>
                <a:effectLst>
                  <a:glow rad="228600">
                    <a:schemeClr val="accent4">
                      <a:lumMod val="10000"/>
                      <a:alpha val="40000"/>
                    </a:scheme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Jesus</a:t>
            </a:r>
            <a:r>
              <a:rPr kumimoji="0" lang="fr-FR" altLang="ja-JP" sz="3600" b="1" i="0" u="none" strike="noStrike" kern="1200" cap="none" spc="0" normalizeH="0" baseline="0" noProof="0" dirty="0">
                <a:ln>
                  <a:noFill/>
                </a:ln>
                <a:solidFill>
                  <a:srgbClr val="FFFFFF"/>
                </a:solidFill>
                <a:effectLst>
                  <a:glow rad="228600">
                    <a:schemeClr val="accent4">
                      <a:lumMod val="10000"/>
                      <a:alpha val="40000"/>
                    </a:scheme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3600" b="1" i="0" u="none" strike="noStrike" kern="1200" cap="none" spc="0" normalizeH="0" baseline="0" noProof="0" dirty="0">
                <a:ln>
                  <a:noFill/>
                </a:ln>
                <a:solidFill>
                  <a:srgbClr val="FFFFFF"/>
                </a:solidFill>
                <a:effectLst>
                  <a:glow rad="228600">
                    <a:schemeClr val="accent4">
                      <a:lumMod val="10000"/>
                      <a:alpha val="40000"/>
                    </a:scheme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strength?</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600" b="1" i="0" u="none" strike="noStrike" kern="1200" cap="none" spc="0" normalizeH="0" baseline="0" noProof="0" dirty="0">
                <a:ln>
                  <a:noFill/>
                </a:ln>
                <a:solidFill>
                  <a:srgbClr val="FFFFFF"/>
                </a:solidFill>
                <a:effectLst>
                  <a:glow rad="228600">
                    <a:schemeClr val="accent4">
                      <a:lumMod val="10000"/>
                      <a:alpha val="40000"/>
                    </a:scheme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Romans?</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600" b="1" i="0" u="none" strike="noStrike" kern="1200" cap="none" spc="0" normalizeH="0" baseline="0" noProof="0" dirty="0">
                <a:ln>
                  <a:noFill/>
                </a:ln>
                <a:solidFill>
                  <a:srgbClr val="FFFFFF"/>
                </a:solidFill>
                <a:effectLst>
                  <a:glow rad="228600">
                    <a:schemeClr val="accent4">
                      <a:lumMod val="10000"/>
                      <a:alpha val="40000"/>
                    </a:scheme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Jewish Leaders?</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600" b="1" i="0" u="none" strike="noStrike" kern="1200" cap="none" spc="0" normalizeH="0" baseline="0" noProof="0" dirty="0">
                <a:ln>
                  <a:noFill/>
                </a:ln>
                <a:solidFill>
                  <a:srgbClr val="FFFFFF"/>
                </a:solidFill>
                <a:effectLst>
                  <a:glow rad="228600">
                    <a:schemeClr val="accent4">
                      <a:lumMod val="10000"/>
                      <a:alpha val="40000"/>
                    </a:scheme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Disciples?</a:t>
            </a:r>
          </a:p>
        </p:txBody>
      </p:sp>
    </p:spTree>
    <p:extLst>
      <p:ext uri="{BB962C8B-B14F-4D97-AF65-F5344CB8AC3E}">
        <p14:creationId xmlns:p14="http://schemas.microsoft.com/office/powerpoint/2010/main" val="37944332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365">
                                            <p:txEl>
                                              <p:pRg st="0" end="0"/>
                                            </p:txEl>
                                          </p:spTgt>
                                        </p:tgtEl>
                                        <p:attrNameLst>
                                          <p:attrName>style.visibility</p:attrName>
                                        </p:attrNameLst>
                                      </p:cBhvr>
                                      <p:to>
                                        <p:strVal val="visible"/>
                                      </p:to>
                                    </p:set>
                                    <p:animEffect transition="in" filter="dissolve">
                                      <p:cBhvr>
                                        <p:cTn id="7" dur="500"/>
                                        <p:tgtEl>
                                          <p:spTgt spid="14336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365">
                                            <p:txEl>
                                              <p:pRg st="1" end="1"/>
                                            </p:txEl>
                                          </p:spTgt>
                                        </p:tgtEl>
                                        <p:attrNameLst>
                                          <p:attrName>style.visibility</p:attrName>
                                        </p:attrNameLst>
                                      </p:cBhvr>
                                      <p:to>
                                        <p:strVal val="visible"/>
                                      </p:to>
                                    </p:set>
                                    <p:animEffect transition="in" filter="dissolve">
                                      <p:cBhvr>
                                        <p:cTn id="12" dur="500"/>
                                        <p:tgtEl>
                                          <p:spTgt spid="14336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3365">
                                            <p:txEl>
                                              <p:pRg st="2" end="2"/>
                                            </p:txEl>
                                          </p:spTgt>
                                        </p:tgtEl>
                                        <p:attrNameLst>
                                          <p:attrName>style.visibility</p:attrName>
                                        </p:attrNameLst>
                                      </p:cBhvr>
                                      <p:to>
                                        <p:strVal val="visible"/>
                                      </p:to>
                                    </p:set>
                                    <p:animEffect transition="in" filter="dissolve">
                                      <p:cBhvr>
                                        <p:cTn id="17" dur="500"/>
                                        <p:tgtEl>
                                          <p:spTgt spid="14336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3365">
                                            <p:txEl>
                                              <p:pRg st="3" end="3"/>
                                            </p:txEl>
                                          </p:spTgt>
                                        </p:tgtEl>
                                        <p:attrNameLst>
                                          <p:attrName>style.visibility</p:attrName>
                                        </p:attrNameLst>
                                      </p:cBhvr>
                                      <p:to>
                                        <p:strVal val="visible"/>
                                      </p:to>
                                    </p:set>
                                    <p:animEffect transition="in" filter="dissolve">
                                      <p:cBhvr>
                                        <p:cTn id="22" dur="500"/>
                                        <p:tgtEl>
                                          <p:spTgt spid="14336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3365">
                                            <p:txEl>
                                              <p:pRg st="4" end="4"/>
                                            </p:txEl>
                                          </p:spTgt>
                                        </p:tgtEl>
                                        <p:attrNameLst>
                                          <p:attrName>style.visibility</p:attrName>
                                        </p:attrNameLst>
                                      </p:cBhvr>
                                      <p:to>
                                        <p:strVal val="visible"/>
                                      </p:to>
                                    </p:set>
                                    <p:animEffect transition="in" filter="dissolve">
                                      <p:cBhvr>
                                        <p:cTn id="27" dur="500"/>
                                        <p:tgtEl>
                                          <p:spTgt spid="14336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5"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659382-74F3-41DD-B678-67B74CDDF9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G. The Report of the Guard</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190</a:t>
            </a:r>
          </a:p>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Matthew 28:11-15</a:t>
            </a:r>
            <a:endPar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guards report the resurrection to the Jewish leaders, who pay them to lie that the disciples stole Christ's body while they slept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5735331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386050" name="Picture 3" descr="Jewish_leaders_paid_the_gu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8148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6051" name="Rectangle 4"/>
          <p:cNvSpPr>
            <a:spLocks noGrp="1" noChangeArrowheads="1"/>
          </p:cNvSpPr>
          <p:nvPr>
            <p:ph type="title"/>
          </p:nvPr>
        </p:nvSpPr>
        <p:spPr/>
        <p:txBody>
          <a:bodyPr/>
          <a:lstStyle/>
          <a:p>
            <a:pPr eaLnBrk="1" hangingPunct="1"/>
            <a:r>
              <a:rPr lang="en-US" b="1" dirty="0">
                <a:solidFill>
                  <a:srgbClr val="000000"/>
                </a:solidFill>
                <a:effectLst/>
                <a:latin typeface="Arial" charset="0"/>
                <a:ea typeface="ＭＳ Ｐゴシック" charset="0"/>
                <a:cs typeface="ＭＳ Ｐゴシック" charset="0"/>
              </a:rPr>
              <a:t>Guards Bribed (Matt</a:t>
            </a:r>
            <a:r>
              <a:rPr lang="my-MM" b="1" dirty="0">
                <a:solidFill>
                  <a:srgbClr val="000000"/>
                </a:solidFill>
                <a:effectLst/>
                <a:latin typeface="Arial" charset="0"/>
                <a:ea typeface="ＭＳ Ｐゴシック" charset="0"/>
                <a:cs typeface="ＭＳ Ｐゴシック" charset="0"/>
              </a:rPr>
              <a:t> </a:t>
            </a:r>
            <a:r>
              <a:rPr lang="en-US" b="1" dirty="0">
                <a:solidFill>
                  <a:srgbClr val="000000"/>
                </a:solidFill>
                <a:effectLst/>
                <a:latin typeface="Arial" charset="0"/>
                <a:ea typeface="ＭＳ Ｐゴシック" charset="0"/>
                <a:cs typeface="ＭＳ Ｐゴシック" charset="0"/>
              </a:rPr>
              <a:t>28:12)</a:t>
            </a:r>
          </a:p>
        </p:txBody>
      </p:sp>
      <p:pic>
        <p:nvPicPr>
          <p:cNvPr id="291845" name="Picture 5" descr="Despite_the_guard_the_tomb_was_empt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48200" y="1524000"/>
            <a:ext cx="4392613"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345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1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1CFA5E-9B79-45CE-8B4B-0AA7D7243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H. The Appearance to the Two on the Emmaus Road</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de-DE"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191</a:t>
            </a:r>
          </a:p>
          <a:p>
            <a:pPr algn="ctr" defTabSz="914400" fontAlgn="base">
              <a:spcBef>
                <a:spcPct val="20000"/>
              </a:spcBef>
              <a:buClr>
                <a:srgbClr val="FFCC00"/>
              </a:buClr>
              <a:buSzPct val="70000"/>
            </a:pPr>
            <a:r>
              <a:rPr lang="de-DE"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Mark 16:12-13; Luke 24:13-32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2800" b="1" kern="0" dirty="0">
                <a:solidFill>
                  <a:srgbClr val="FFFFFF"/>
                </a:solidFill>
                <a:effectLst>
                  <a:glow rad="228600">
                    <a:srgbClr val="220011"/>
                  </a:glow>
                </a:effectLst>
                <a:latin typeface="Arial"/>
                <a:ea typeface="ＭＳ Ｐゴシック" charset="0"/>
                <a:cs typeface="Arial"/>
              </a:rPr>
              <a:t>Jesus appears to two men on the Emmaus Road to reveal that His suffering precedes His glory, but this makes sense only when He disappears at </a:t>
            </a:r>
            <a:r>
              <a:rPr lang="en-GB" sz="2800" b="1" kern="0" dirty="0">
                <a:solidFill>
                  <a:srgbClr val="FFFFFF"/>
                </a:solidFill>
                <a:effectLst>
                  <a:glow rad="228600">
                    <a:srgbClr val="220011"/>
                  </a:glow>
                </a:effectLst>
                <a:latin typeface="Arial"/>
                <a:ea typeface="ＭＳ Ｐゴシック" charset="0"/>
                <a:cs typeface="Arial"/>
              </a:rPr>
              <a:t>dinner</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2138088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 Emmaus.JPG"/>
          <p:cNvPicPr>
            <a:picLocks noChangeAspect="1"/>
          </p:cNvPicPr>
          <p:nvPr/>
        </p:nvPicPr>
        <p:blipFill rotWithShape="1">
          <a:blip r:embed="rId3" cstate="screen">
            <a:extLst>
              <a:ext uri="{28A0092B-C50C-407E-A947-70E740481C1C}">
                <a14:useLocalDpi xmlns:a14="http://schemas.microsoft.com/office/drawing/2010/main"/>
              </a:ext>
            </a:extLst>
          </a:blip>
          <a:srcRect b="-1305"/>
          <a:stretch/>
        </p:blipFill>
        <p:spPr>
          <a:xfrm>
            <a:off x="-1" y="11870"/>
            <a:ext cx="9144001" cy="6851301"/>
          </a:xfrm>
          <a:prstGeom prst="rect">
            <a:avLst/>
          </a:prstGeom>
        </p:spPr>
      </p:pic>
      <p:sp>
        <p:nvSpPr>
          <p:cNvPr id="5" name="Title 1"/>
          <p:cNvSpPr txBox="1">
            <a:spLocks/>
          </p:cNvSpPr>
          <p:nvPr/>
        </p:nvSpPr>
        <p:spPr bwMode="auto">
          <a:xfrm>
            <a:off x="5495559" y="2525492"/>
            <a:ext cx="3648440" cy="4086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Jesus did this on the Emmaus Road </a:t>
            </a:r>
            <a:b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b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(Luke 24)</a:t>
            </a:r>
          </a:p>
        </p:txBody>
      </p:sp>
      <p:sp>
        <p:nvSpPr>
          <p:cNvPr id="2" name="Title 1"/>
          <p:cNvSpPr>
            <a:spLocks noGrp="1"/>
          </p:cNvSpPr>
          <p:nvPr>
            <p:ph type="title"/>
          </p:nvPr>
        </p:nvSpPr>
        <p:spPr>
          <a:xfrm>
            <a:off x="37728" y="68364"/>
            <a:ext cx="9070776" cy="1866476"/>
          </a:xfrm>
        </p:spPr>
        <p:txBody>
          <a:bodyPr/>
          <a:lstStyle/>
          <a:p>
            <a:r>
              <a:rPr lang="en-US" sz="4000" b="1" dirty="0">
                <a:effectLst>
                  <a:glow rad="101600">
                    <a:schemeClr val="tx1">
                      <a:alpha val="75000"/>
                    </a:schemeClr>
                  </a:glow>
                </a:effectLst>
              </a:rPr>
              <a:t>Could mortals and those in glorified bodies really live together?</a:t>
            </a:r>
          </a:p>
        </p:txBody>
      </p:sp>
      <p:sp>
        <p:nvSpPr>
          <p:cNvPr id="6"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257775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Picture background">
            <a:extLst>
              <a:ext uri="{FF2B5EF4-FFF2-40B4-BE49-F238E27FC236}">
                <a16:creationId xmlns:a16="http://schemas.microsoft.com/office/drawing/2014/main" id="{8F439D07-051D-F8EF-217C-60888E4544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73062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B5E77721-33B6-BAD4-234B-7F75F870B12B}"/>
              </a:ext>
            </a:extLst>
          </p:cNvPr>
          <p:cNvGrpSpPr/>
          <p:nvPr/>
        </p:nvGrpSpPr>
        <p:grpSpPr>
          <a:xfrm>
            <a:off x="0" y="2957513"/>
            <a:ext cx="9144000" cy="3900487"/>
            <a:chOff x="0" y="2957513"/>
            <a:chExt cx="9144000" cy="3900487"/>
          </a:xfrm>
        </p:grpSpPr>
        <p:pic>
          <p:nvPicPr>
            <p:cNvPr id="5122" name="Picture 2" descr="Picture background">
              <a:extLst>
                <a:ext uri="{FF2B5EF4-FFF2-40B4-BE49-F238E27FC236}">
                  <a16:creationId xmlns:a16="http://schemas.microsoft.com/office/drawing/2014/main" id="{409017FB-46D4-8CF7-0051-D043B0EAD6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57513"/>
              <a:ext cx="9144000" cy="390048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D4CBD3A4-19D6-A857-C6FA-A1EC3A253911}"/>
                </a:ext>
              </a:extLst>
            </p:cNvPr>
            <p:cNvSpPr txBox="1">
              <a:spLocks/>
            </p:cNvSpPr>
            <p:nvPr/>
          </p:nvSpPr>
          <p:spPr bwMode="auto">
            <a:xfrm>
              <a:off x="9626" y="3383806"/>
              <a:ext cx="1607419" cy="437423"/>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defTabSz="914400"/>
              <a:r>
                <a:rPr lang="en-US" sz="2800" kern="0" dirty="0"/>
                <a:t>AD 325</a:t>
              </a:r>
            </a:p>
          </p:txBody>
        </p:sp>
      </p:grpSp>
      <p:sp>
        <p:nvSpPr>
          <p:cNvPr id="2" name="Title 1">
            <a:extLst>
              <a:ext uri="{FF2B5EF4-FFF2-40B4-BE49-F238E27FC236}">
                <a16:creationId xmlns:a16="http://schemas.microsoft.com/office/drawing/2014/main" id="{E024D70C-6426-8B12-8A1B-F5D49C13FC18}"/>
              </a:ext>
            </a:extLst>
          </p:cNvPr>
          <p:cNvSpPr txBox="1">
            <a:spLocks/>
          </p:cNvSpPr>
          <p:nvPr/>
        </p:nvSpPr>
        <p:spPr bwMode="auto">
          <a:xfrm>
            <a:off x="0" y="2681162"/>
            <a:ext cx="1607419" cy="437423"/>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defTabSz="914400"/>
            <a:r>
              <a:rPr lang="en-US" sz="2800" kern="0" dirty="0"/>
              <a:t>AD 33</a:t>
            </a:r>
          </a:p>
        </p:txBody>
      </p:sp>
    </p:spTree>
    <p:extLst>
      <p:ext uri="{BB962C8B-B14F-4D97-AF65-F5344CB8AC3E}">
        <p14:creationId xmlns:p14="http://schemas.microsoft.com/office/powerpoint/2010/main" val="316999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b="1" dirty="0">
                <a:effectLst>
                  <a:glow rad="101600">
                    <a:schemeClr val="tx1">
                      <a:alpha val="75000"/>
                    </a:schemeClr>
                  </a:glow>
                </a:effectLst>
              </a:rPr>
              <a:t>Could mortals and those in glorified bodies really live together?</a:t>
            </a:r>
          </a:p>
        </p:txBody>
      </p:sp>
      <p:pic>
        <p:nvPicPr>
          <p:cNvPr id="7" name="Picture 6" descr="rev 20 emmaus glow.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59496" cy="6869622"/>
          </a:xfrm>
          <a:prstGeom prst="rect">
            <a:avLst/>
          </a:prstGeom>
        </p:spPr>
      </p:pic>
      <p:sp>
        <p:nvSpPr>
          <p:cNvPr id="5" name="Title 1"/>
          <p:cNvSpPr txBox="1">
            <a:spLocks/>
          </p:cNvSpPr>
          <p:nvPr/>
        </p:nvSpPr>
        <p:spPr bwMode="auto">
          <a:xfrm>
            <a:off x="2872430" y="2525492"/>
            <a:ext cx="6271569" cy="4086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Remember when Jesus </a:t>
            </a:r>
            <a:r>
              <a:rPr kumimoji="0" lang="en-US" sz="6600" b="1" i="0" u="none" strike="noStrike" kern="1200" cap="none" spc="0" normalizeH="0" baseline="0" noProof="0" dirty="0">
                <a:ln>
                  <a:noFill/>
                </a:ln>
                <a:solidFill>
                  <a:srgbClr val="FFFFFF"/>
                </a:solidFill>
                <a:effectLst>
                  <a:glow rad="482600">
                    <a:srgbClr val="2D2DB9">
                      <a:alpha val="75000"/>
                    </a:srgbClr>
                  </a:glow>
                </a:effectLst>
                <a:uLnTx/>
                <a:uFillTx/>
                <a:latin typeface="Engravers MT"/>
                <a:ea typeface="ＭＳ Ｐゴシック" pitchFamily="-108" charset="-128"/>
                <a:cs typeface="Engravers MT"/>
              </a:rPr>
              <a:t>glowed?</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endParaRPr>
          </a:p>
        </p:txBody>
      </p:sp>
      <p:sp>
        <p:nvSpPr>
          <p:cNvPr id="6"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8978727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b="1" dirty="0">
                <a:effectLst>
                  <a:glow rad="101600">
                    <a:schemeClr val="tx1">
                      <a:alpha val="75000"/>
                    </a:schemeClr>
                  </a:glow>
                </a:effectLst>
              </a:rPr>
              <a:t>Could mortals and those in glorified bodies really live together?</a:t>
            </a:r>
          </a:p>
        </p:txBody>
      </p:sp>
      <p:pic>
        <p:nvPicPr>
          <p:cNvPr id="4" name="Picture 3" descr="rev 20 roadtoemmau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60302" cy="6858000"/>
          </a:xfrm>
          <a:prstGeom prst="rect">
            <a:avLst/>
          </a:prstGeom>
        </p:spPr>
      </p:pic>
      <p:sp>
        <p:nvSpPr>
          <p:cNvPr id="5" name="Title 1"/>
          <p:cNvSpPr txBox="1">
            <a:spLocks/>
          </p:cNvSpPr>
          <p:nvPr/>
        </p:nvSpPr>
        <p:spPr bwMode="auto">
          <a:xfrm>
            <a:off x="6575727" y="2525492"/>
            <a:ext cx="2568272" cy="4086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No, he looked like the rest of us!</a:t>
            </a:r>
          </a:p>
        </p:txBody>
      </p:sp>
      <p:sp>
        <p:nvSpPr>
          <p:cNvPr id="6"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1149348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 Bloch_Carl_The_Road_to_Emmau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594" y="-11870"/>
            <a:ext cx="9131913" cy="6869870"/>
          </a:xfrm>
          <a:prstGeom prst="rect">
            <a:avLst/>
          </a:prstGeom>
        </p:spPr>
      </p:pic>
      <p:sp>
        <p:nvSpPr>
          <p:cNvPr id="2" name="Title 1"/>
          <p:cNvSpPr>
            <a:spLocks noGrp="1"/>
          </p:cNvSpPr>
          <p:nvPr>
            <p:ph type="title"/>
          </p:nvPr>
        </p:nvSpPr>
        <p:spPr>
          <a:xfrm>
            <a:off x="2397535" y="4908432"/>
            <a:ext cx="6746465" cy="1949568"/>
          </a:xfrm>
        </p:spPr>
        <p:txBody>
          <a:bodyPr/>
          <a:lstStyle/>
          <a:p>
            <a:r>
              <a:rPr lang="en-US" sz="4000" b="1" dirty="0">
                <a:effectLst>
                  <a:glow rad="101600">
                    <a:schemeClr val="tx1">
                      <a:alpha val="75000"/>
                    </a:schemeClr>
                  </a:glow>
                </a:effectLst>
              </a:rPr>
              <a:t>Only at dinner did they recognize Jesus</a:t>
            </a:r>
          </a:p>
        </p:txBody>
      </p:sp>
      <p:sp>
        <p:nvSpPr>
          <p:cNvPr id="4"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453163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b="1" dirty="0">
                <a:effectLst>
                  <a:glow rad="101600">
                    <a:schemeClr val="tx1">
                      <a:alpha val="75000"/>
                    </a:schemeClr>
                  </a:glow>
                </a:effectLst>
              </a:rPr>
              <a:t>Could mortals and those in glorified bodies really live together?</a:t>
            </a:r>
          </a:p>
        </p:txBody>
      </p:sp>
      <p:pic>
        <p:nvPicPr>
          <p:cNvPr id="4" name="Picture 3" descr="rev 20 roadtoemmau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60302" cy="6858000"/>
          </a:xfrm>
          <a:prstGeom prst="rect">
            <a:avLst/>
          </a:prstGeom>
        </p:spPr>
      </p:pic>
      <p:sp>
        <p:nvSpPr>
          <p:cNvPr id="5" name="Title 1"/>
          <p:cNvSpPr txBox="1">
            <a:spLocks/>
          </p:cNvSpPr>
          <p:nvPr/>
        </p:nvSpPr>
        <p:spPr bwMode="auto">
          <a:xfrm>
            <a:off x="35496" y="3611183"/>
            <a:ext cx="9108504" cy="32468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"And beginning with Moses and all the Prophets, he explained to them what was said in all the Scriptures concerning himself" </a:t>
            </a:r>
            <a:b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b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(Luke 24:27 </a:t>
            </a: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NIV</a:t>
            </a: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a:t>
            </a:r>
          </a:p>
        </p:txBody>
      </p:sp>
    </p:spTree>
    <p:extLst>
      <p:ext uri="{BB962C8B-B14F-4D97-AF65-F5344CB8AC3E}">
        <p14:creationId xmlns:p14="http://schemas.microsoft.com/office/powerpoint/2010/main" val="8903043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D5CCFD-25EA-42EE-9571-267AD583F0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I. The Report of the Two to the Disciples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192</a:t>
            </a:r>
          </a:p>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Luke 24:33-35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These two disciples report to the Eleven that they have seen the Lord, thus verifying the earlier report of the women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612512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BA75EF-162C-4CAD-9B20-59D965122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J. The Appearance to Several Disciples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193</a:t>
            </a:r>
          </a:p>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Mark 16:14; Luke 24:36-43; John 20:19-25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appears to ten disciples who later tell the disbelieving Thomas, showing that faith alone is insufficient for some to </a:t>
            </a:r>
            <a:r>
              <a:rPr lang="en-GB" sz="3200" b="1" kern="0" dirty="0">
                <a:solidFill>
                  <a:srgbClr val="FFFFFF"/>
                </a:solidFill>
                <a:effectLst>
                  <a:glow rad="228600">
                    <a:srgbClr val="220011"/>
                  </a:glow>
                </a:effectLst>
                <a:latin typeface="Arial"/>
                <a:ea typeface="ＭＳ Ｐゴシック" charset="0"/>
                <a:cs typeface="Arial"/>
              </a:rPr>
              <a:t>believe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7240978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03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250826" y="3716338"/>
            <a:ext cx="3249613" cy="461962"/>
          </a:xfrm>
          <a:prstGeom prst="rect">
            <a:avLst/>
          </a:prstGeom>
          <a:noFill/>
        </p:spPr>
        <p:txBody>
          <a:bodyPr wrap="none" lIns="91247" tIns="45624" rIns="91247" bIns="45624">
            <a:spAutoFit/>
          </a:bodyPr>
          <a:lstStyle/>
          <a:p>
            <a:pPr marL="0" marR="0" lvl="0" indent="0" algn="l" defTabSz="914355"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D5CE7">
                    <a:lumMod val="50000"/>
                  </a:srgbClr>
                </a:solidFill>
                <a:effectLst/>
                <a:uLnTx/>
                <a:uFillTx/>
                <a:latin typeface="Arial" charset="0"/>
                <a:ea typeface="ＭＳ Ｐゴシック" charset="0"/>
              </a:rPr>
              <a:t>THE EASTER STORY</a:t>
            </a:r>
          </a:p>
        </p:txBody>
      </p:sp>
      <p:sp>
        <p:nvSpPr>
          <p:cNvPr id="5" name="TextBox 4"/>
          <p:cNvSpPr txBox="1"/>
          <p:nvPr/>
        </p:nvSpPr>
        <p:spPr>
          <a:xfrm>
            <a:off x="6456363" y="4724400"/>
            <a:ext cx="2579687" cy="954088"/>
          </a:xfrm>
          <a:prstGeom prst="rect">
            <a:avLst/>
          </a:prstGeom>
          <a:noFill/>
        </p:spPr>
        <p:txBody>
          <a:bodyPr wrap="none" lIns="91247" tIns="45624" rIns="91247" bIns="45624">
            <a:spAutoFit/>
          </a:bodyPr>
          <a:lstStyle/>
          <a:p>
            <a:pPr marL="0" marR="0" lvl="0" indent="0" algn="l" defTabSz="914355"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D5CE7">
                    <a:lumMod val="50000"/>
                  </a:srgbClr>
                </a:solidFill>
                <a:effectLst/>
                <a:uLnTx/>
                <a:uFillTx/>
                <a:latin typeface="Arial" charset="0"/>
                <a:ea typeface="ＭＳ Ｐゴシック" charset="0"/>
              </a:rPr>
              <a:t>Luke 24:36-49</a:t>
            </a:r>
          </a:p>
          <a:p>
            <a:pPr marL="0" marR="0" lvl="0" indent="0" algn="l" defTabSz="914355"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D5CE7">
                    <a:lumMod val="50000"/>
                  </a:srgbClr>
                </a:solidFill>
                <a:effectLst/>
                <a:uLnTx/>
                <a:uFillTx/>
                <a:latin typeface="Arial" charset="0"/>
                <a:ea typeface="ＭＳ Ｐゴシック" charset="0"/>
              </a:rPr>
              <a:t>John 20:19-23</a:t>
            </a:r>
          </a:p>
        </p:txBody>
      </p:sp>
      <p:pic>
        <p:nvPicPr>
          <p:cNvPr id="7" name="Picture 1" descr="12_Peter_Denies_Jesus_1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79513" y="4293097"/>
            <a:ext cx="5832648" cy="1485333"/>
          </a:xfrm>
          <a:prstGeom prst="rect">
            <a:avLst/>
          </a:prstGeom>
          <a:noFill/>
        </p:spPr>
        <p:txBody>
          <a:bodyPr wrap="square" lIns="129821" tIns="64912" rIns="129821" bIns="64912">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marL="0" marR="0" lvl="0" indent="0" algn="l" defTabSz="1299125"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APPEARS TO THE DISCIPLES</a:t>
            </a:r>
          </a:p>
        </p:txBody>
      </p:sp>
      <p:grpSp>
        <p:nvGrpSpPr>
          <p:cNvPr id="14" name="Group 13"/>
          <p:cNvGrpSpPr/>
          <p:nvPr/>
        </p:nvGrpSpPr>
        <p:grpSpPr>
          <a:xfrm>
            <a:off x="179512" y="188640"/>
            <a:ext cx="3456896" cy="1440159"/>
            <a:chOff x="5508104" y="620689"/>
            <a:chExt cx="3456896" cy="1440159"/>
          </a:xfrm>
        </p:grpSpPr>
        <p:grpSp>
          <p:nvGrpSpPr>
            <p:cNvPr id="15" name="Group 14"/>
            <p:cNvGrpSpPr/>
            <p:nvPr/>
          </p:nvGrpSpPr>
          <p:grpSpPr>
            <a:xfrm>
              <a:off x="5508104" y="620689"/>
              <a:ext cx="2660102" cy="1394677"/>
              <a:chOff x="5508104" y="620689"/>
              <a:chExt cx="2660102" cy="1394677"/>
            </a:xfrm>
          </p:grpSpPr>
          <p:pic>
            <p:nvPicPr>
              <p:cNvPr id="17"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8" name="Rectangle 17"/>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6" name="TextBox 15"/>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5646315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34340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1505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75375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7C0DB5C-2658-4DCD-1BCC-86C977BC5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837" y="0"/>
            <a:ext cx="43481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EBE4615-A97A-6E26-B5DD-3170E2B0EA4D}"/>
              </a:ext>
            </a:extLst>
          </p:cNvPr>
          <p:cNvSpPr>
            <a:spLocks noGrp="1"/>
          </p:cNvSpPr>
          <p:nvPr>
            <p:ph type="title" idx="4294967295"/>
          </p:nvPr>
        </p:nvSpPr>
        <p:spPr>
          <a:xfrm>
            <a:off x="0" y="89836"/>
            <a:ext cx="4795837" cy="872690"/>
          </a:xfrm>
        </p:spPr>
        <p:txBody>
          <a:bodyPr/>
          <a:lstStyle/>
          <a:p>
            <a:r>
              <a:rPr lang="en-US" sz="3200" dirty="0"/>
              <a:t>The Tomb &amp; Golgotha</a:t>
            </a:r>
            <a:r>
              <a:rPr lang="en-US" sz="3200" baseline="0" dirty="0"/>
              <a:t> Over Time</a:t>
            </a:r>
            <a:endParaRPr lang="en-US" sz="3200" dirty="0"/>
          </a:p>
        </p:txBody>
      </p:sp>
      <p:sp>
        <p:nvSpPr>
          <p:cNvPr id="3" name="Title 1">
            <a:extLst>
              <a:ext uri="{FF2B5EF4-FFF2-40B4-BE49-F238E27FC236}">
                <a16:creationId xmlns:a16="http://schemas.microsoft.com/office/drawing/2014/main" id="{85DB51A6-AC9F-2F0B-9330-C93BF9CB1357}"/>
              </a:ext>
            </a:extLst>
          </p:cNvPr>
          <p:cNvSpPr txBox="1">
            <a:spLocks/>
          </p:cNvSpPr>
          <p:nvPr/>
        </p:nvSpPr>
        <p:spPr bwMode="auto">
          <a:xfrm>
            <a:off x="28875" y="5162350"/>
            <a:ext cx="4795837" cy="872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defTabSz="914400"/>
            <a:r>
              <a:rPr lang="en-US" sz="3200" kern="0" dirty="0"/>
              <a:t>AD 325</a:t>
            </a:r>
          </a:p>
        </p:txBody>
      </p:sp>
      <p:sp>
        <p:nvSpPr>
          <p:cNvPr id="4" name="Title 1">
            <a:extLst>
              <a:ext uri="{FF2B5EF4-FFF2-40B4-BE49-F238E27FC236}">
                <a16:creationId xmlns:a16="http://schemas.microsoft.com/office/drawing/2014/main" id="{C8C96263-02D9-238E-5BA3-D119FEA7E7E6}"/>
              </a:ext>
            </a:extLst>
          </p:cNvPr>
          <p:cNvSpPr txBox="1">
            <a:spLocks/>
          </p:cNvSpPr>
          <p:nvPr/>
        </p:nvSpPr>
        <p:spPr bwMode="auto">
          <a:xfrm>
            <a:off x="19250" y="3112168"/>
            <a:ext cx="4795837" cy="872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defTabSz="914400"/>
            <a:r>
              <a:rPr lang="en-US" sz="3200" kern="0" dirty="0"/>
              <a:t>11</a:t>
            </a:r>
            <a:r>
              <a:rPr lang="en-US" sz="3200" kern="0" baseline="30000" dirty="0"/>
              <a:t>th</a:t>
            </a:r>
            <a:r>
              <a:rPr lang="en-US" sz="3200" kern="0" dirty="0"/>
              <a:t>-12th Centuries</a:t>
            </a:r>
          </a:p>
        </p:txBody>
      </p:sp>
      <p:sp>
        <p:nvSpPr>
          <p:cNvPr id="5" name="Title 1">
            <a:extLst>
              <a:ext uri="{FF2B5EF4-FFF2-40B4-BE49-F238E27FC236}">
                <a16:creationId xmlns:a16="http://schemas.microsoft.com/office/drawing/2014/main" id="{085CE79D-C824-76C2-0A8E-AC370D623BC7}"/>
              </a:ext>
            </a:extLst>
          </p:cNvPr>
          <p:cNvSpPr txBox="1">
            <a:spLocks/>
          </p:cNvSpPr>
          <p:nvPr/>
        </p:nvSpPr>
        <p:spPr bwMode="auto">
          <a:xfrm>
            <a:off x="38501" y="1369995"/>
            <a:ext cx="4795837" cy="872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defTabSz="914400"/>
            <a:r>
              <a:rPr lang="en-US" sz="3200" kern="0" dirty="0"/>
              <a:t>Today</a:t>
            </a:r>
          </a:p>
        </p:txBody>
      </p:sp>
    </p:spTree>
    <p:extLst>
      <p:ext uri="{BB962C8B-B14F-4D97-AF65-F5344CB8AC3E}">
        <p14:creationId xmlns:p14="http://schemas.microsoft.com/office/powerpoint/2010/main" val="97163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45281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69212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91343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880840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737353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42995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551551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271737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737858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235682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7C0DB5C-2658-4DCD-1BCC-86C977BC5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64078"/>
            <a:ext cx="9143999" cy="144220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4574F4-A93F-615B-D9CF-B354281EA3CF}"/>
              </a:ext>
            </a:extLst>
          </p:cNvPr>
          <p:cNvSpPr>
            <a:spLocks noGrp="1"/>
          </p:cNvSpPr>
          <p:nvPr>
            <p:ph type="title" idx="4294967295"/>
          </p:nvPr>
        </p:nvSpPr>
        <p:spPr>
          <a:xfrm>
            <a:off x="0" y="-558800"/>
            <a:ext cx="9144000" cy="2692400"/>
          </a:xfrm>
          <a:solidFill>
            <a:schemeClr val="tx1"/>
          </a:solidFill>
        </p:spPr>
        <p:txBody>
          <a:bodyPr/>
          <a:lstStyle/>
          <a:p>
            <a:r>
              <a:rPr lang="en-US" dirty="0"/>
              <a:t>AD 325-335</a:t>
            </a:r>
            <a:r>
              <a:rPr lang="en-US" baseline="0" dirty="0"/>
              <a:t> Constantine's Church</a:t>
            </a:r>
            <a:br>
              <a:rPr lang="en-US" baseline="0" dirty="0"/>
            </a:br>
            <a:r>
              <a:rPr lang="en-US" baseline="0" dirty="0"/>
              <a:t>(Open air Triportico)</a:t>
            </a:r>
            <a:endParaRPr lang="en-US" dirty="0"/>
          </a:p>
        </p:txBody>
      </p:sp>
      <p:sp>
        <p:nvSpPr>
          <p:cNvPr id="3" name="Title 1">
            <a:extLst>
              <a:ext uri="{FF2B5EF4-FFF2-40B4-BE49-F238E27FC236}">
                <a16:creationId xmlns:a16="http://schemas.microsoft.com/office/drawing/2014/main" id="{E1CE17C1-3E48-F891-4EFE-5E8FFDDE54A0}"/>
              </a:ext>
            </a:extLst>
          </p:cNvPr>
          <p:cNvSpPr txBox="1">
            <a:spLocks/>
          </p:cNvSpPr>
          <p:nvPr/>
        </p:nvSpPr>
        <p:spPr bwMode="auto">
          <a:xfrm>
            <a:off x="5029199" y="2133600"/>
            <a:ext cx="2500314" cy="681038"/>
          </a:xfrm>
          <a:prstGeom prst="rect">
            <a:avLst/>
          </a:prstGeom>
          <a:solidFill>
            <a:srgbClr val="737174"/>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defTabSz="914400"/>
            <a:r>
              <a:rPr lang="en-US" sz="2800" kern="0" dirty="0"/>
              <a:t>Floor Plan</a:t>
            </a:r>
          </a:p>
        </p:txBody>
      </p:sp>
    </p:spTree>
    <p:extLst>
      <p:ext uri="{BB962C8B-B14F-4D97-AF65-F5344CB8AC3E}">
        <p14:creationId xmlns:p14="http://schemas.microsoft.com/office/powerpoint/2010/main" val="23406938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3"/>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5"/>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2795077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39FB08-B913-4C79-98FF-26BC83E256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K. The Appearance to the Eleven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194</a:t>
            </a:r>
          </a:p>
          <a:p>
            <a:pPr algn="ctr" defTabSz="914400" fontAlgn="base">
              <a:spcBef>
                <a:spcPct val="20000"/>
              </a:spcBef>
              <a:buClr>
                <a:srgbClr val="FFCC00"/>
              </a:buClr>
              <a:buSzPct val="70000"/>
            </a:pPr>
            <a:r>
              <a:rPr lang="en-US" sz="2800" b="1" i="1" kern="0" dirty="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John 20:26-31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2800" b="1" kern="0" dirty="0">
                <a:solidFill>
                  <a:srgbClr val="FFFFFF"/>
                </a:solidFill>
                <a:effectLst>
                  <a:glow rad="228600">
                    <a:srgbClr val="220011"/>
                  </a:glow>
                </a:effectLst>
                <a:latin typeface="Arial"/>
                <a:ea typeface="ＭＳ Ｐゴシック" charset="0"/>
                <a:cs typeface="Arial"/>
              </a:rPr>
              <a:t>Jesus appears to all 11 disciples a week later, and Thomas submits to Him as Lord and deity so these men can preach what they witnessed to the nations</a:t>
            </a:r>
          </a:p>
        </p:txBody>
      </p:sp>
    </p:spTree>
    <p:extLst>
      <p:ext uri="{BB962C8B-B14F-4D97-AF65-F5344CB8AC3E}">
        <p14:creationId xmlns:p14="http://schemas.microsoft.com/office/powerpoint/2010/main" val="21798324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41667" name="Picture 5" descr="helives-sm-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14625"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914400" y="228600"/>
            <a:ext cx="8001000" cy="1905000"/>
          </a:xfrm>
          <a:effectLst>
            <a:outerShdw blurRad="63500" dist="35921" dir="2700000" algn="ctr" rotWithShape="0">
              <a:srgbClr val="000000"/>
            </a:outerShdw>
          </a:effectLst>
        </p:spPr>
        <p:txBody>
          <a:bodyPr/>
          <a:lstStyle/>
          <a:p>
            <a:pPr algn="r" eaLnBrk="1" hangingPunct="1"/>
            <a:r>
              <a:rPr lang="en-US" sz="4000" b="1">
                <a:solidFill>
                  <a:schemeClr val="bg1"/>
                </a:solidFill>
                <a:latin typeface="Arial" charset="0"/>
                <a:ea typeface="ＭＳ Ｐゴシック" charset="0"/>
                <a:cs typeface="ＭＳ Ｐゴシック" charset="0"/>
              </a:rPr>
              <a:t>II. Christ</a:t>
            </a:r>
            <a:r>
              <a:rPr lang="fr-FR" altLang="ja-JP" sz="4000" b="1">
                <a:solidFill>
                  <a:schemeClr val="bg1"/>
                </a:solidFill>
                <a:latin typeface="Arial" charset="0"/>
                <a:ea typeface="ＭＳ Ｐゴシック" charset="0"/>
                <a:cs typeface="ＭＳ Ｐゴシック" charset="0"/>
              </a:rPr>
              <a:t>'</a:t>
            </a:r>
            <a:r>
              <a:rPr lang="en-US" sz="4000" b="1">
                <a:solidFill>
                  <a:schemeClr val="bg1"/>
                </a:solidFill>
                <a:latin typeface="Arial" charset="0"/>
                <a:ea typeface="ＭＳ Ｐゴシック" charset="0"/>
                <a:cs typeface="ＭＳ Ｐゴシック" charset="0"/>
              </a:rPr>
              <a:t>s resurrection meets you at your need </a:t>
            </a:r>
            <a:br>
              <a:rPr lang="en-US" sz="4000" b="1">
                <a:solidFill>
                  <a:schemeClr val="bg1"/>
                </a:solidFill>
                <a:latin typeface="Arial" charset="0"/>
                <a:ea typeface="ＭＳ Ｐゴシック" charset="0"/>
                <a:cs typeface="ＭＳ Ｐゴシック" charset="0"/>
              </a:rPr>
            </a:br>
            <a:r>
              <a:rPr lang="en-US" sz="4000" b="1">
                <a:solidFill>
                  <a:schemeClr val="bg1"/>
                </a:solidFill>
                <a:latin typeface="Arial" charset="0"/>
                <a:ea typeface="ＭＳ Ｐゴシック" charset="0"/>
                <a:cs typeface="ＭＳ Ｐゴシック" charset="0"/>
              </a:rPr>
              <a:t>(20:10-29)</a:t>
            </a:r>
            <a:endParaRPr lang="en-US" sz="3600" b="1">
              <a:latin typeface="Arial" charset="0"/>
              <a:ea typeface="ＭＳ Ｐゴシック" charset="0"/>
              <a:cs typeface="ＭＳ Ｐゴシック" charset="0"/>
            </a:endParaRPr>
          </a:p>
        </p:txBody>
      </p:sp>
      <p:sp>
        <p:nvSpPr>
          <p:cNvPr id="2" name="Rectangle 2"/>
          <p:cNvSpPr>
            <a:spLocks noChangeArrowheads="1"/>
          </p:cNvSpPr>
          <p:nvPr/>
        </p:nvSpPr>
        <p:spPr bwMode="auto">
          <a:xfrm>
            <a:off x="457200" y="26670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0" eaLnBrk="1" fontAlgn="base" latinLnBrk="0" hangingPunct="1">
              <a:lnSpc>
                <a:spcPct val="100000"/>
              </a:lnSpc>
              <a:spcBef>
                <a:spcPct val="0"/>
              </a:spcBef>
              <a:spcAft>
                <a:spcPct val="0"/>
              </a:spcAft>
              <a:buClrTx/>
              <a:buSzTx/>
              <a:buFontTx/>
              <a:buChar char="•"/>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Comforts the </a:t>
            </a:r>
            <a:r>
              <a:rPr kumimoji="0" lang="en-US" sz="3600" b="1" i="0" u="none" strike="noStrike" kern="1200" cap="none" spc="0" normalizeH="0" baseline="0" noProof="0">
                <a:ln>
                  <a:noFill/>
                </a:ln>
                <a:solidFill>
                  <a:srgbClr val="FFFF00"/>
                </a:solidFill>
                <a:effectLst/>
                <a:uLnTx/>
                <a:uFillTx/>
                <a:latin typeface="Arial" charset="0"/>
                <a:ea typeface="ＭＳ Ｐゴシック" charset="0"/>
              </a:rPr>
              <a:t>despairing</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 </a:t>
            </a:r>
            <a:br>
              <a:rPr kumimoji="0" lang="en-US" sz="3600" b="1" i="0" u="none" strike="noStrike" kern="1200" cap="none" spc="0" normalizeH="0" baseline="0" noProof="0">
                <a:ln>
                  <a:noFill/>
                </a:ln>
                <a:solidFill>
                  <a:srgbClr val="FFFFFF"/>
                </a:solidFill>
                <a:effectLst/>
                <a:uLnTx/>
                <a:uFillTx/>
                <a:latin typeface="Arial" charset="0"/>
                <a:ea typeface="ＭＳ Ｐゴシック" charset="0"/>
              </a:rPr>
            </a:b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Mary (10-18)</a:t>
            </a:r>
            <a:endParaRPr kumimoji="0" lang="en-US" sz="36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 name="Rectangle 2"/>
          <p:cNvSpPr>
            <a:spLocks noChangeArrowheads="1"/>
          </p:cNvSpPr>
          <p:nvPr/>
        </p:nvSpPr>
        <p:spPr bwMode="auto">
          <a:xfrm>
            <a:off x="457200" y="40767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0" eaLnBrk="1" fontAlgn="base" latinLnBrk="0" hangingPunct="1">
              <a:lnSpc>
                <a:spcPct val="100000"/>
              </a:lnSpc>
              <a:spcBef>
                <a:spcPct val="0"/>
              </a:spcBef>
              <a:spcAft>
                <a:spcPct val="0"/>
              </a:spcAft>
              <a:buClrTx/>
              <a:buSzTx/>
              <a:buFontTx/>
              <a:buChar char="•"/>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Encourages the </a:t>
            </a:r>
            <a:r>
              <a:rPr kumimoji="0" lang="en-US" sz="3600" b="1" i="0" u="none" strike="noStrike" kern="1200" cap="none" spc="0" normalizeH="0" baseline="0" noProof="0">
                <a:ln>
                  <a:noFill/>
                </a:ln>
                <a:solidFill>
                  <a:srgbClr val="FFFF00"/>
                </a:solidFill>
                <a:effectLst/>
                <a:uLnTx/>
                <a:uFillTx/>
                <a:latin typeface="Arial" charset="0"/>
                <a:ea typeface="ＭＳ Ｐゴシック" charset="0"/>
              </a:rPr>
              <a:t>discouraged</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 disciples (19-23)</a:t>
            </a:r>
            <a:endParaRPr kumimoji="0" lang="en-US" sz="36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 name="Rectangle 2"/>
          <p:cNvSpPr>
            <a:spLocks noChangeArrowheads="1"/>
          </p:cNvSpPr>
          <p:nvPr/>
        </p:nvSpPr>
        <p:spPr bwMode="auto">
          <a:xfrm>
            <a:off x="457200" y="54864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0" eaLnBrk="1" fontAlgn="base" latinLnBrk="0" hangingPunct="1">
              <a:lnSpc>
                <a:spcPct val="100000"/>
              </a:lnSpc>
              <a:spcBef>
                <a:spcPct val="0"/>
              </a:spcBef>
              <a:spcAft>
                <a:spcPct val="0"/>
              </a:spcAft>
              <a:buClrTx/>
              <a:buSzTx/>
              <a:buFontTx/>
              <a:buChar char="•"/>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Gives proof to the </a:t>
            </a:r>
            <a:r>
              <a:rPr kumimoji="0" lang="en-US" sz="3600" b="1" i="0" u="none" strike="noStrike" kern="1200" cap="none" spc="0" normalizeH="0" baseline="0" noProof="0">
                <a:ln>
                  <a:noFill/>
                </a:ln>
                <a:solidFill>
                  <a:srgbClr val="FFFF00"/>
                </a:solidFill>
                <a:effectLst/>
                <a:uLnTx/>
                <a:uFillTx/>
                <a:latin typeface="Arial" charset="0"/>
                <a:ea typeface="ＭＳ Ｐゴシック" charset="0"/>
              </a:rPr>
              <a:t>doubting</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 Thomas (24-29)</a:t>
            </a:r>
            <a:endParaRPr kumimoji="0" lang="en-US" sz="36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1103781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ox(in)">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build="allAtOnce"/>
      <p:bldP spid="4" grpId="0" build="allAtOnce"/>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7" name="Picture 1" descr="12_Peter_Denies_Jesus_1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79513" y="4293097"/>
            <a:ext cx="5832648" cy="1485333"/>
          </a:xfrm>
          <a:prstGeom prst="rect">
            <a:avLst/>
          </a:prstGeom>
          <a:noFill/>
        </p:spPr>
        <p:txBody>
          <a:bodyPr wrap="square" lIns="129802" tIns="64903" rIns="129802" bIns="64903">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marL="0" marR="0" lvl="0" indent="0" algn="l" defTabSz="1299125"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APPEARS TO THOMAS</a:t>
            </a:r>
          </a:p>
        </p:txBody>
      </p:sp>
      <p:sp>
        <p:nvSpPr>
          <p:cNvPr id="10" name="TextBox 9"/>
          <p:cNvSpPr txBox="1"/>
          <p:nvPr/>
        </p:nvSpPr>
        <p:spPr>
          <a:xfrm>
            <a:off x="217234" y="137474"/>
            <a:ext cx="5284995" cy="676596"/>
          </a:xfrm>
          <a:prstGeom prst="rect">
            <a:avLst/>
          </a:prstGeom>
          <a:noFill/>
        </p:spPr>
        <p:txBody>
          <a:bodyPr wrap="square" lIns="91280" tIns="45640" rIns="91280" bIns="45640">
            <a:spAutoFit/>
          </a:bodyPr>
          <a:lstStyle/>
          <a:p>
            <a:pPr marL="0" marR="0" lvl="0" indent="0" algn="l" defTabSz="913275"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20:24-29</a:t>
            </a:r>
          </a:p>
        </p:txBody>
      </p:sp>
      <p:sp>
        <p:nvSpPr>
          <p:cNvPr id="12" name="TextBox 11"/>
          <p:cNvSpPr txBox="1"/>
          <p:nvPr/>
        </p:nvSpPr>
        <p:spPr>
          <a:xfrm>
            <a:off x="217234" y="3834129"/>
            <a:ext cx="3092120" cy="418829"/>
          </a:xfrm>
          <a:prstGeom prst="rect">
            <a:avLst/>
          </a:prstGeom>
          <a:noFill/>
        </p:spPr>
        <p:txBody>
          <a:bodyPr wrap="none" lIns="64202" tIns="32098" rIns="64202" bIns="32098">
            <a:spAutoFit/>
          </a:bodyPr>
          <a:lstStyle/>
          <a:p>
            <a:pPr marL="0" marR="0" lvl="0" indent="0" algn="l" defTabSz="321199"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EASTER STORY</a:t>
            </a:r>
          </a:p>
        </p:txBody>
      </p:sp>
      <p:grpSp>
        <p:nvGrpSpPr>
          <p:cNvPr id="13" name="Group 12"/>
          <p:cNvGrpSpPr/>
          <p:nvPr/>
        </p:nvGrpSpPr>
        <p:grpSpPr>
          <a:xfrm>
            <a:off x="6443696" y="44625"/>
            <a:ext cx="3456896" cy="1440159"/>
            <a:chOff x="5508104" y="620689"/>
            <a:chExt cx="3456896" cy="1440159"/>
          </a:xfrm>
        </p:grpSpPr>
        <p:grpSp>
          <p:nvGrpSpPr>
            <p:cNvPr id="14" name="Group 13"/>
            <p:cNvGrpSpPr/>
            <p:nvPr/>
          </p:nvGrpSpPr>
          <p:grpSpPr>
            <a:xfrm>
              <a:off x="5508104" y="620689"/>
              <a:ext cx="2660102" cy="1394677"/>
              <a:chOff x="5508104" y="620689"/>
              <a:chExt cx="2660102" cy="1394677"/>
            </a:xfrm>
          </p:grpSpPr>
          <p:pic>
            <p:nvPicPr>
              <p:cNvPr id="16"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7" name="Rectangle 16"/>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5" name="TextBox 14"/>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0605707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92360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48318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25294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7588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5834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6922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7C0DB5C-2658-4DCD-1BCC-86C977BC5C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080" b="32813"/>
          <a:stretch/>
        </p:blipFill>
        <p:spPr bwMode="auto">
          <a:xfrm>
            <a:off x="0" y="1971674"/>
            <a:ext cx="9143999" cy="44862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4574F4-A93F-615B-D9CF-B354281EA3CF}"/>
              </a:ext>
            </a:extLst>
          </p:cNvPr>
          <p:cNvSpPr>
            <a:spLocks noGrp="1"/>
          </p:cNvSpPr>
          <p:nvPr>
            <p:ph type="title" idx="4294967295"/>
          </p:nvPr>
        </p:nvSpPr>
        <p:spPr>
          <a:xfrm>
            <a:off x="0" y="-558800"/>
            <a:ext cx="9144000" cy="2692400"/>
          </a:xfrm>
          <a:solidFill>
            <a:schemeClr val="tx1"/>
          </a:solidFill>
        </p:spPr>
        <p:txBody>
          <a:bodyPr/>
          <a:lstStyle/>
          <a:p>
            <a:r>
              <a:rPr lang="en-US" dirty="0"/>
              <a:t>11</a:t>
            </a:r>
            <a:r>
              <a:rPr lang="en-US" baseline="30000" dirty="0"/>
              <a:t>th</a:t>
            </a:r>
            <a:r>
              <a:rPr lang="en-US" dirty="0"/>
              <a:t>-12</a:t>
            </a:r>
            <a:r>
              <a:rPr lang="en-US" baseline="30000" dirty="0"/>
              <a:t>th</a:t>
            </a:r>
            <a:r>
              <a:rPr lang="en-US" dirty="0"/>
              <a:t> Cent. Crusader</a:t>
            </a:r>
            <a:r>
              <a:rPr lang="en-US" baseline="0" dirty="0"/>
              <a:t> Church</a:t>
            </a:r>
            <a:br>
              <a:rPr lang="en-US" baseline="0" dirty="0"/>
            </a:br>
            <a:r>
              <a:rPr lang="en-US" baseline="0" dirty="0"/>
              <a:t>(Enclosed Triportico)</a:t>
            </a:r>
            <a:endParaRPr lang="en-US" dirty="0"/>
          </a:p>
        </p:txBody>
      </p:sp>
      <p:sp>
        <p:nvSpPr>
          <p:cNvPr id="3" name="Title 1">
            <a:extLst>
              <a:ext uri="{FF2B5EF4-FFF2-40B4-BE49-F238E27FC236}">
                <a16:creationId xmlns:a16="http://schemas.microsoft.com/office/drawing/2014/main" id="{F7554D0D-90E7-22A3-E1F1-1C4106D7AE69}"/>
              </a:ext>
            </a:extLst>
          </p:cNvPr>
          <p:cNvSpPr txBox="1">
            <a:spLocks/>
          </p:cNvSpPr>
          <p:nvPr/>
        </p:nvSpPr>
        <p:spPr bwMode="auto">
          <a:xfrm>
            <a:off x="5029199" y="2133600"/>
            <a:ext cx="2500314" cy="681038"/>
          </a:xfrm>
          <a:prstGeom prst="rect">
            <a:avLst/>
          </a:prstGeom>
          <a:solidFill>
            <a:srgbClr val="69676C"/>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defTabSz="914400"/>
            <a:r>
              <a:rPr lang="en-US" sz="2800" kern="0" dirty="0"/>
              <a:t>Floor Plan</a:t>
            </a:r>
          </a:p>
        </p:txBody>
      </p:sp>
    </p:spTree>
    <p:extLst>
      <p:ext uri="{BB962C8B-B14F-4D97-AF65-F5344CB8AC3E}">
        <p14:creationId xmlns:p14="http://schemas.microsoft.com/office/powerpoint/2010/main" val="4364748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4883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20470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535394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111400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3"/>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5"/>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6"/>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5008918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7B80BE-9D1C-4ECE-9959-94A2D27E6C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L. The Appearance to Seven Disciples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 195</a:t>
            </a:r>
          </a:p>
          <a:p>
            <a:pPr algn="ctr" defTabSz="914400" fontAlgn="base">
              <a:spcBef>
                <a:spcPct val="20000"/>
              </a:spcBef>
              <a:buClr>
                <a:srgbClr val="FFCC00"/>
              </a:buClr>
              <a:buSzPct val="70000"/>
            </a:pPr>
            <a:r>
              <a:rPr lang="en-US" sz="2800" b="1" i="1" kern="0">
                <a:solidFill>
                  <a:srgbClr val="FFFFFF"/>
                </a:solidFill>
                <a:effectLst>
                  <a:glow rad="101600">
                    <a:schemeClr val="tx1">
                      <a:alpha val="60000"/>
                    </a:schemeClr>
                  </a:glow>
                  <a:outerShdw blurRad="38100" dist="38100" dir="2700000" algn="tl">
                    <a:srgbClr val="000000"/>
                  </a:outerShdw>
                </a:effectLst>
                <a:latin typeface="Arial"/>
                <a:ea typeface="ＭＳ Ｐゴシック" charset="0"/>
                <a:cs typeface="Arial"/>
              </a:rPr>
              <a:t>John 21:1-25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appears to seven disciples at the Sea of Galilee to confirm His resurrection and reinstate Peter thrice in his love and devotion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31812739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5962" y="4188583"/>
            <a:ext cx="9028038" cy="1758795"/>
          </a:xfrm>
          <a:prstGeom prst="rect">
            <a:avLst/>
          </a:prstGeom>
          <a:noFill/>
        </p:spPr>
        <p:txBody>
          <a:bodyPr wrap="square" lIns="91299" tIns="45650" rIns="91299" bIns="45650">
            <a:spAutoFit/>
          </a:bodyPr>
          <a:lstStyle/>
          <a:p>
            <a:pPr marL="0" marR="0" lvl="0" indent="0" algn="l" defTabSz="913455"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APPEARS TO DISCIPLES IN GALILEE</a:t>
            </a: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60538" y="188112"/>
            <a:ext cx="5284995" cy="676592"/>
          </a:xfrm>
          <a:prstGeom prst="rect">
            <a:avLst/>
          </a:prstGeom>
          <a:noFill/>
        </p:spPr>
        <p:txBody>
          <a:bodyPr wrap="square" lIns="91299" tIns="45650" rIns="91299" bIns="45650">
            <a:spAutoFit/>
          </a:bodyPr>
          <a:lstStyle/>
          <a:p>
            <a:pPr marL="0" marR="0" lvl="0" indent="0" algn="r" defTabSz="913455"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21:1-14</a:t>
            </a:r>
          </a:p>
        </p:txBody>
      </p:sp>
      <p:sp>
        <p:nvSpPr>
          <p:cNvPr id="9" name="TextBox 8"/>
          <p:cNvSpPr txBox="1"/>
          <p:nvPr/>
        </p:nvSpPr>
        <p:spPr>
          <a:xfrm>
            <a:off x="217234" y="3834125"/>
            <a:ext cx="3092120" cy="418829"/>
          </a:xfrm>
          <a:prstGeom prst="rect">
            <a:avLst/>
          </a:prstGeom>
          <a:noFill/>
        </p:spPr>
        <p:txBody>
          <a:bodyPr wrap="none" lIns="64215" tIns="32105" rIns="64215" bIns="32105">
            <a:spAutoFit/>
          </a:bodyPr>
          <a:lstStyle/>
          <a:p>
            <a:pPr marL="0" marR="0" lvl="0" indent="0" algn="l" defTabSz="321263"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EASTER STORY</a:t>
            </a:r>
          </a:p>
        </p:txBody>
      </p:sp>
      <p:grpSp>
        <p:nvGrpSpPr>
          <p:cNvPr id="16" name="Group 15"/>
          <p:cNvGrpSpPr/>
          <p:nvPr/>
        </p:nvGrpSpPr>
        <p:grpSpPr>
          <a:xfrm>
            <a:off x="179512" y="188640"/>
            <a:ext cx="3456896" cy="1440159"/>
            <a:chOff x="5508104" y="620689"/>
            <a:chExt cx="3456896" cy="1440159"/>
          </a:xfrm>
        </p:grpSpPr>
        <p:grpSp>
          <p:nvGrpSpPr>
            <p:cNvPr id="17" name="Group 16"/>
            <p:cNvGrpSpPr/>
            <p:nvPr/>
          </p:nvGrpSpPr>
          <p:grpSpPr>
            <a:xfrm>
              <a:off x="5508104" y="620689"/>
              <a:ext cx="2660102" cy="1394677"/>
              <a:chOff x="5508104" y="620689"/>
              <a:chExt cx="2660102" cy="1394677"/>
            </a:xfrm>
          </p:grpSpPr>
          <p:pic>
            <p:nvPicPr>
              <p:cNvPr id="19"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20" name="Rectangle 19"/>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8" name="TextBox 17"/>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1535512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326253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00102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0734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Communicating Bad News">
  <a:themeElements>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Communicating Bad News">
      <a:majorFont>
        <a:latin typeface="Times New Roman"/>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clrMap bg1="dk2" tx1="lt1" bg2="dk1" tx2="lt2" accent1="accent1" accent2="accent2" accent3="accent3" accent4="accent4" accent5="accent5" accent6="accent6" hlink="hlink" folHlink="folHlink"/>
    </a:extraClrScheme>
    <a:extraClrScheme>
      <a:clrScheme name="Communicating Bad News 2">
        <a:dk1>
          <a:srgbClr val="000000"/>
        </a:dk1>
        <a:lt1>
          <a:srgbClr val="FDE3BA"/>
        </a:lt1>
        <a:dk2>
          <a:srgbClr val="000000"/>
        </a:dk2>
        <a:lt2>
          <a:srgbClr val="FF9933"/>
        </a:lt2>
        <a:accent1>
          <a:srgbClr val="FF6C49"/>
        </a:accent1>
        <a:accent2>
          <a:srgbClr val="99CCFF"/>
        </a:accent2>
        <a:accent3>
          <a:srgbClr val="FEEFD9"/>
        </a:accent3>
        <a:accent4>
          <a:srgbClr val="000000"/>
        </a:accent4>
        <a:accent5>
          <a:srgbClr val="FFBAB1"/>
        </a:accent5>
        <a:accent6>
          <a:srgbClr val="8AB9E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Communicating Bad New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Brainstorming Session">
  <a:themeElements>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fontScheme name="Brainstorming Sess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clrMap bg1="dk2" tx1="lt1" bg2="dk1" tx2="lt2" accent1="accent1" accent2="accent2" accent3="accent3" accent4="accent4" accent5="accent5" accent6="accent6" hlink="hlink" folHlink="folHlink"/>
    </a:extraClrScheme>
    <a:extraClrScheme>
      <a:clrScheme name="Brainstorming Session 2">
        <a:dk1>
          <a:srgbClr val="868686"/>
        </a:dk1>
        <a:lt1>
          <a:srgbClr val="FFFFFF"/>
        </a:lt1>
        <a:dk2>
          <a:srgbClr val="009999"/>
        </a:dk2>
        <a:lt2>
          <a:srgbClr val="6600FF"/>
        </a:lt2>
        <a:accent1>
          <a:srgbClr val="9999FF"/>
        </a:accent1>
        <a:accent2>
          <a:srgbClr val="CBCBCB"/>
        </a:accent2>
        <a:accent3>
          <a:srgbClr val="FFFFFF"/>
        </a:accent3>
        <a:accent4>
          <a:srgbClr val="727272"/>
        </a:accent4>
        <a:accent5>
          <a:srgbClr val="CACAFF"/>
        </a:accent5>
        <a:accent6>
          <a:srgbClr val="B8B8B8"/>
        </a:accent6>
        <a:hlink>
          <a:srgbClr val="6600FF"/>
        </a:hlink>
        <a:folHlink>
          <a:srgbClr val="009999"/>
        </a:folHlink>
      </a:clrScheme>
      <a:clrMap bg1="lt1" tx1="dk1" bg2="lt2" tx2="dk2" accent1="accent1" accent2="accent2" accent3="accent3" accent4="accent4" accent5="accent5" accent6="accent6" hlink="hlink" folHlink="folHlink"/>
    </a:extraClrScheme>
    <a:extraClrScheme>
      <a:clrScheme name="Brainstorming Session 3">
        <a:dk1>
          <a:srgbClr val="1C1C1C"/>
        </a:dk1>
        <a:lt1>
          <a:srgbClr val="FFFFFF"/>
        </a:lt1>
        <a:dk2>
          <a:srgbClr val="000000"/>
        </a:dk2>
        <a:lt2>
          <a:srgbClr val="969696"/>
        </a:lt2>
        <a:accent1>
          <a:srgbClr val="DDDDDD"/>
        </a:accent1>
        <a:accent2>
          <a:srgbClr val="CBCBCB"/>
        </a:accent2>
        <a:accent3>
          <a:srgbClr val="FFFFFF"/>
        </a:accent3>
        <a:accent4>
          <a:srgbClr val="161616"/>
        </a:accent4>
        <a:accent5>
          <a:srgbClr val="EBEBEB"/>
        </a:accent5>
        <a:accent6>
          <a:srgbClr val="B8B8B8"/>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Brainstorming Session 4">
        <a:dk1>
          <a:srgbClr val="FFCC00"/>
        </a:dk1>
        <a:lt1>
          <a:srgbClr val="FFFFCC"/>
        </a:lt1>
        <a:dk2>
          <a:srgbClr val="000099"/>
        </a:dk2>
        <a:lt2>
          <a:srgbClr val="00CC00"/>
        </a:lt2>
        <a:accent1>
          <a:srgbClr val="3333FF"/>
        </a:accent1>
        <a:accent2>
          <a:srgbClr val="3333CC"/>
        </a:accent2>
        <a:accent3>
          <a:srgbClr val="AAAACA"/>
        </a:accent3>
        <a:accent4>
          <a:srgbClr val="DADAAE"/>
        </a:accent4>
        <a:accent5>
          <a:srgbClr val="ADADFF"/>
        </a:accent5>
        <a:accent6>
          <a:srgbClr val="2D2DB9"/>
        </a:accent6>
        <a:hlink>
          <a:srgbClr val="0099FF"/>
        </a:hlink>
        <a:folHlink>
          <a:srgbClr val="CC9900"/>
        </a:folHlink>
      </a:clrScheme>
      <a:clrMap bg1="dk2" tx1="lt1" bg2="dk1" tx2="lt2" accent1="accent1" accent2="accent2" accent3="accent3" accent4="accent4" accent5="accent5" accent6="accent6" hlink="hlink" folHlink="folHlink"/>
    </a:extraClrScheme>
    <a:extraClrScheme>
      <a:clrScheme name="Brainstorming Session 5">
        <a:dk1>
          <a:srgbClr val="FFFF00"/>
        </a:dk1>
        <a:lt1>
          <a:srgbClr val="FFFFFF"/>
        </a:lt1>
        <a:dk2>
          <a:srgbClr val="FF0033"/>
        </a:dk2>
        <a:lt2>
          <a:srgbClr val="000000"/>
        </a:lt2>
        <a:accent1>
          <a:srgbClr val="330099"/>
        </a:accent1>
        <a:accent2>
          <a:srgbClr val="CC0000"/>
        </a:accent2>
        <a:accent3>
          <a:srgbClr val="FFAAAD"/>
        </a:accent3>
        <a:accent4>
          <a:srgbClr val="DADADA"/>
        </a:accent4>
        <a:accent5>
          <a:srgbClr val="ADAACA"/>
        </a:accent5>
        <a:accent6>
          <a:srgbClr val="B90000"/>
        </a:accent6>
        <a:hlink>
          <a:srgbClr val="0099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Warp">
  <a:themeElements>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Warp">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6655</TotalTime>
  <Words>11490</Words>
  <Application>Microsoft Macintosh PowerPoint</Application>
  <PresentationFormat>On-screen Show (4:3)</PresentationFormat>
  <Paragraphs>1182</Paragraphs>
  <Slides>245</Slides>
  <Notes>233</Notes>
  <HiddenSlides>0</HiddenSlides>
  <MMClips>0</MMClips>
  <ScaleCrop>false</ScaleCrop>
  <HeadingPairs>
    <vt:vector size="8" baseType="variant">
      <vt:variant>
        <vt:lpstr>Fonts Used</vt:lpstr>
      </vt:variant>
      <vt:variant>
        <vt:i4>32</vt:i4>
      </vt:variant>
      <vt:variant>
        <vt:lpstr>Theme</vt:lpstr>
      </vt:variant>
      <vt:variant>
        <vt:i4>48</vt:i4>
      </vt:variant>
      <vt:variant>
        <vt:lpstr>Embedded OLE Servers</vt:lpstr>
      </vt:variant>
      <vt:variant>
        <vt:i4>1</vt:i4>
      </vt:variant>
      <vt:variant>
        <vt:lpstr>Slide Titles</vt:lpstr>
      </vt:variant>
      <vt:variant>
        <vt:i4>245</vt:i4>
      </vt:variant>
    </vt:vector>
  </HeadingPairs>
  <TitlesOfParts>
    <vt:vector size="326" baseType="lpstr">
      <vt:lpstr>acme secret agent</vt:lpstr>
      <vt:lpstr>Alan Den</vt:lpstr>
      <vt:lpstr>Arail</vt:lpstr>
      <vt:lpstr>BATAVIA</vt:lpstr>
      <vt:lpstr>ELLIS</vt:lpstr>
      <vt:lpstr>ＭＳ Ｐゴシック</vt:lpstr>
      <vt:lpstr>Osaka</vt:lpstr>
      <vt:lpstr>PerryGothic Regular</vt:lpstr>
      <vt:lpstr>Times</vt:lpstr>
      <vt:lpstr>Arial</vt:lpstr>
      <vt:lpstr>Arial Black</vt:lpstr>
      <vt:lpstr>Arial Narrow</vt:lpstr>
      <vt:lpstr>Avenir Black</vt:lpstr>
      <vt:lpstr>Bodoni MT Black</vt:lpstr>
      <vt:lpstr>Bwgrki</vt:lpstr>
      <vt:lpstr>Bwhebb</vt:lpstr>
      <vt:lpstr>Calibri</vt:lpstr>
      <vt:lpstr>Calibri Light</vt:lpstr>
      <vt:lpstr>Comic Sans MS</vt:lpstr>
      <vt:lpstr>Elephant</vt:lpstr>
      <vt:lpstr>Engravers MT</vt:lpstr>
      <vt:lpstr>Eras Bold ITC</vt:lpstr>
      <vt:lpstr>Forte</vt:lpstr>
      <vt:lpstr>Georgia</vt:lpstr>
      <vt:lpstr>Helvetica</vt:lpstr>
      <vt:lpstr>Helvetica Neue</vt:lpstr>
      <vt:lpstr>Impact</vt:lpstr>
      <vt:lpstr>Lucida Grande</vt:lpstr>
      <vt:lpstr>Rockwell</vt:lpstr>
      <vt:lpstr>Tahoma</vt:lpstr>
      <vt:lpstr>Times New Roman</vt:lpstr>
      <vt:lpstr>Wingdings</vt:lpstr>
      <vt:lpstr>Office Theme</vt:lpstr>
      <vt:lpstr>1_Office Theme</vt:lpstr>
      <vt:lpstr>3_Orbit</vt:lpstr>
      <vt:lpstr>1_Default Design</vt:lpstr>
      <vt:lpstr>11_Office Theme</vt:lpstr>
      <vt:lpstr>1_Soaring</vt:lpstr>
      <vt:lpstr>7_Blank Presentation</vt:lpstr>
      <vt:lpstr>5_Soaring</vt:lpstr>
      <vt:lpstr>6_Office Theme</vt:lpstr>
      <vt:lpstr>1_Blank Presentation</vt:lpstr>
      <vt:lpstr>46_Blank Presentation</vt:lpstr>
      <vt:lpstr>Ribbons</vt:lpstr>
      <vt:lpstr>Default Design</vt:lpstr>
      <vt:lpstr>8_Office Theme</vt:lpstr>
      <vt:lpstr>1_Glare</vt:lpstr>
      <vt:lpstr>9_Default Design</vt:lpstr>
      <vt:lpstr>Post Modern</vt:lpstr>
      <vt:lpstr>1_Post Modern</vt:lpstr>
      <vt:lpstr>Orbit</vt:lpstr>
      <vt:lpstr>2_Default Design</vt:lpstr>
      <vt:lpstr>Slit</vt:lpstr>
      <vt:lpstr>Blank Presentation</vt:lpstr>
      <vt:lpstr>3_Default Design</vt:lpstr>
      <vt:lpstr>Communicating Bad News</vt:lpstr>
      <vt:lpstr>Brainstorming Session</vt:lpstr>
      <vt:lpstr>1_Selling a Product or Service</vt:lpstr>
      <vt:lpstr>Selling a Product or Service</vt:lpstr>
      <vt:lpstr>4_Default Design</vt:lpstr>
      <vt:lpstr>5_Default Design</vt:lpstr>
      <vt:lpstr>6_Default Design</vt:lpstr>
      <vt:lpstr>7_Default Design</vt:lpstr>
      <vt:lpstr>Warp</vt:lpstr>
      <vt:lpstr>2_Soaring</vt:lpstr>
      <vt:lpstr>4_Office Theme</vt:lpstr>
      <vt:lpstr>51_Blank Presentation</vt:lpstr>
      <vt:lpstr>25_Office Theme</vt:lpstr>
      <vt:lpstr>12_Default Design</vt:lpstr>
      <vt:lpstr>13_Default Design</vt:lpstr>
      <vt:lpstr>36_Office Theme</vt:lpstr>
      <vt:lpstr>8_Default Design</vt:lpstr>
      <vt:lpstr>50_Blank Presentation</vt:lpstr>
      <vt:lpstr>2_Blank Presentation</vt:lpstr>
      <vt:lpstr>7_Office Theme</vt:lpstr>
      <vt:lpstr>2_Mountain</vt:lpstr>
      <vt:lpstr>1_Slit</vt:lpstr>
      <vt:lpstr>2_Ribbons</vt:lpstr>
      <vt:lpstr>Fireball</vt:lpstr>
      <vt:lpstr>10_Default Design</vt:lpstr>
      <vt:lpstr>Microsoft ClipArt Gallery</vt:lpstr>
      <vt:lpstr>PowerPoint Presentation</vt:lpstr>
      <vt:lpstr>Pentecost Outline</vt:lpstr>
      <vt:lpstr>Increasing Polarization</vt:lpstr>
      <vt:lpstr>Great Periods in the Life of Christ</vt:lpstr>
      <vt:lpstr>Resurrection Appearances of Jesus</vt:lpstr>
      <vt:lpstr>PowerPoint Presentation</vt:lpstr>
      <vt:lpstr>The Tomb &amp; Golgotha Over Time</vt:lpstr>
      <vt:lpstr>AD 325-335 Constantine's Church (Open air Triportico)</vt:lpstr>
      <vt:lpstr>11th-12th Cent. Crusader Church (Enclosed Triportico)</vt:lpstr>
      <vt:lpstr>Church of the Holy Sepulchre (Embellished Domes Today)</vt:lpstr>
      <vt:lpstr>Church of the Holy Sepulchre (Embellished Domes Today)</vt:lpstr>
      <vt:lpstr>PowerPoint Presentation</vt:lpstr>
      <vt:lpstr>Roman Soldier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The empty tomb shows that Christ is alive today  (John 20:1-9).</vt:lpstr>
      <vt:lpstr>“The Gospel of John” ® Movie</vt:lpstr>
      <vt:lpstr>Three Initial Witnesses</vt:lpstr>
      <vt:lpstr>The stone was rolled away…</vt:lpstr>
      <vt:lpstr>The Garden Tomb</vt:lpstr>
      <vt:lpstr>Empty linens</vt:lpstr>
      <vt:lpstr>PowerPoint Presentation</vt:lpstr>
      <vt:lpstr>PowerPoint Presentation</vt:lpstr>
      <vt:lpstr>PowerPoint Presentation</vt:lpstr>
      <vt:lpstr>PowerPoint Presentation</vt:lpstr>
      <vt:lpstr>PowerPoint Presentation</vt:lpstr>
      <vt:lpstr>THE WORD IN PICTURES</vt:lpstr>
      <vt:lpstr>Used with Permission</vt:lpstr>
      <vt:lpstr>A Prophetic Weekend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“Seeing” in John 20:5-8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Christ's resurrection meets you at your need  (John 20:10-29)</vt:lpstr>
      <vt:lpstr>PowerPoint Presentation</vt:lpstr>
      <vt:lpstr>Who moved the stone?</vt:lpstr>
      <vt:lpstr>PowerPoint Presentation</vt:lpstr>
      <vt:lpstr>Guards Bribed (Matt 28:12)</vt:lpstr>
      <vt:lpstr>PowerPoint Presentation</vt:lpstr>
      <vt:lpstr>Could mortals and those in glorified bodies really live together?</vt:lpstr>
      <vt:lpstr>Could mortals and those in glorified bodies really live together?</vt:lpstr>
      <vt:lpstr>Could mortals and those in glorified bodies really live together?</vt:lpstr>
      <vt:lpstr>Only at dinner did they recognize Jesus</vt:lpstr>
      <vt:lpstr>Could mortals and those in glorified bodies really live together?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II. Christ's resurrection meets you at your need  (20:10-29)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II. Christ's resurrection meets you at your need  (20:10-29)</vt:lpstr>
      <vt:lpstr>What would it take to turn the despondent Peter around?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How does Jesus restore us after we really mess things up?</vt:lpstr>
      <vt:lpstr>A Regretful Peter</vt:lpstr>
      <vt:lpstr>A Resurrected Savior</vt:lpstr>
      <vt:lpstr>The Sea of Tiberias (John 21)</vt:lpstr>
      <vt:lpstr>Movements</vt:lpstr>
      <vt:lpstr>I. Admit you need Christ even where you feel competent (21:1-14).</vt:lpstr>
      <vt:lpstr>“Have you caught anything?”</vt:lpstr>
      <vt:lpstr>“No.”  “Cast your net on the right side.”  “Whoa!”</vt:lpstr>
      <vt:lpstr>John: “It's the Lord!”  Peter: “Jump!”</vt:lpstr>
      <vt:lpstr>What's the point of this miracle?</vt:lpstr>
      <vt:lpstr>Fish Déjà Vu</vt:lpstr>
      <vt:lpstr>Do you admit that you need Christ even in your area of competence?</vt:lpstr>
      <vt:lpstr>“Have you sold anything?”  "No, Lord"</vt:lpstr>
      <vt:lpstr>What's your area of competence?</vt:lpstr>
      <vt:lpstr>I. Admit you need Christ even where you feel competent (21:1-14).</vt:lpstr>
      <vt:lpstr>II. Show your love for Christ by loving people (21:15-17).</vt:lpstr>
      <vt:lpstr>“Do you love me more than these?”</vt:lpstr>
      <vt:lpstr>Three Questions</vt:lpstr>
      <vt:lpstr>Three Reinstatements</vt:lpstr>
      <vt:lpstr>"Feed my sheep."</vt:lpstr>
      <vt:lpstr>Teaching Responsibility</vt:lpstr>
      <vt:lpstr>Don’t feed sheep junk food!</vt:lpstr>
      <vt:lpstr>Don’t abuse sheep!</vt:lpstr>
      <vt:lpstr>"Feed my sheep."</vt:lpstr>
      <vt:lpstr>How to get Peter out of his tunnel…</vt:lpstr>
      <vt:lpstr>Do You Agape Others?</vt:lpstr>
      <vt:lpstr>Loving people is loving Christ</vt:lpstr>
      <vt:lpstr>Categories of Gifts (1 Peter 4:11)</vt:lpstr>
      <vt:lpstr>I. Admit you need Christ even where you feel competent (21:1-14).</vt:lpstr>
      <vt:lpstr>II. Show your love for Christ by loving people (21:15-17).</vt:lpstr>
      <vt:lpstr>III. Don't worry about Christ’s plan for others (21:18-23).</vt:lpstr>
      <vt:lpstr>“…When you are old, you will stretch out your hands, and someone else will dress you and lead you where you do not want to go” (21:18)</vt:lpstr>
      <vt:lpstr>Peter asked Jesus, “What about him, Lord?"  (John 21:21).</vt:lpstr>
      <vt:lpstr>Jesus replied, “If I want him to remain alive until I return, what is that to you? As for you, follow me" (John 21:22).</vt:lpstr>
      <vt:lpstr>Jesus also commands us not to question his calling for others </vt:lpstr>
      <vt:lpstr>How does Jesus restore us?</vt:lpstr>
      <vt:lpstr>Jesus restores us to the calling He has for us!</vt:lpstr>
      <vt:lpstr>How do you find the calling He has for you?</vt:lpstr>
      <vt:lpstr>I. Admit you need Christ even where you feel competent (21:1-14).</vt:lpstr>
      <vt:lpstr>II. Show your love for Christ by loving people (21:15-17).</vt:lpstr>
      <vt:lpstr>III. Don't worry about Christ’s plan for others (21:18-23).</vt:lpstr>
      <vt:lpstr>John's Conclusion (21:24-25)</vt:lpstr>
      <vt:lpstr>Believe in Jesus</vt:lpstr>
      <vt:lpstr>Textual Variants of John 20:31</vt:lpstr>
      <vt:lpstr>"Follow me"</vt:lpstr>
      <vt:lpstr>PowerPoint Presentation</vt:lpstr>
      <vt:lpstr>Matthew 28:18-20 NLT</vt:lpstr>
      <vt:lpstr>Since Jesus is king, then believers will rule with him!</vt:lpstr>
      <vt:lpstr>Believers will rule the earth  (Rev. 5:10 NLT). </vt:lpstr>
      <vt:lpstr>Revelation 20:4-6 Diagrammed</vt:lpstr>
      <vt:lpstr>Since Jesus fulfilled all the requirements to be Israel's king, we will rule with him!</vt:lpstr>
      <vt:lpstr>Do you trust the King right now?</vt:lpstr>
      <vt:lpstr>Will you stand?</vt:lpstr>
      <vt:lpstr>Jesus is both Lamb and Lion</vt:lpstr>
      <vt:lpstr>"I trust in your death for me."</vt:lpstr>
      <vt:lpstr>Are you ready to rule?</vt:lpstr>
      <vt:lpstr>Be faithful NOW</vt:lpstr>
      <vt:lpstr>Mark 16:9-20</vt:lpstr>
      <vt:lpstr>3 Manuscript Text Types</vt:lpstr>
      <vt:lpstr>What about Mark 16:9-20?</vt:lpstr>
      <vt:lpstr>Application</vt:lpstr>
      <vt:lpstr>PowerPoint Presentation</vt:lpstr>
      <vt:lpstr>PowerPoint Presentation</vt:lpstr>
      <vt:lpstr>PowerPoint Presentation</vt:lpstr>
      <vt:lpstr>"In my first book I told you, Theophilus, about everything Jesus began to do and teach 2 until the day he was taken up to heaven after giving his chosen apostles further instructions through the Holy Spirit"  (Acts 1:1–2 NLT).</vt:lpstr>
      <vt:lpstr>"During the forty days after he suffered and died, he appeared to the apostles from time to time, and he proved to them in many ways that he was actually alive"  (Acts 1:3a NLT).</vt:lpstr>
      <vt:lpstr>PowerPoint Presentation</vt:lpstr>
      <vt:lpstr>PowerPoint Presentation</vt:lpstr>
      <vt:lpstr>PowerPoint Presentation</vt:lpstr>
      <vt:lpstr>PowerPoint Presentation</vt:lpstr>
      <vt:lpstr>PowerPoint Presentation</vt:lpstr>
      <vt:lpstr>"During the forty days after he suffered and died, he appeared to the apostles from time to time, and he proved to them in many ways that he was actually alive. And he talked to them about the Kingdom of God"  (Acts 1:3 NLT).</vt:lpstr>
      <vt:lpstr>A Look at the Future</vt:lpstr>
      <vt:lpstr>A Literal, Political Kingdom</vt:lpstr>
      <vt:lpstr>United Nations Building, New York</vt:lpstr>
      <vt:lpstr>Incredibly Long Life (NIV)!</vt:lpstr>
      <vt:lpstr>PowerPoint Presentation</vt:lpstr>
      <vt:lpstr>Key Characteristics of Acts</vt:lpstr>
      <vt:lpstr>Will you at this time restore the kingdom to yourself?</vt:lpstr>
      <vt:lpstr>PowerPoint Presentation</vt:lpstr>
      <vt:lpstr>“…you shall be my witnesses”</vt:lpstr>
      <vt:lpstr>The Witness Stand</vt:lpstr>
      <vt:lpstr>Acts 1:8 NAU</vt:lpstr>
      <vt:lpstr>Bible Lands Blank 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The Spirit Leaves &amp; Returns</vt:lpstr>
      <vt:lpstr>Jesus ascended to the Father</vt:lpstr>
      <vt:lpstr>PowerPoint Presentation</vt:lpstr>
      <vt:lpstr>GALILEAN MINISTRY</vt:lpstr>
      <vt:lpstr>Introduction</vt:lpstr>
      <vt:lpstr>Intro to Parable</vt:lpstr>
      <vt:lpstr>Parables: Views</vt:lpstr>
      <vt:lpstr>COMMON PARABLE STRUCTURES  Triadic Parables</vt:lpstr>
      <vt:lpstr>COMMON PARABLE STRUCTURES  Dyadic Parables</vt:lpstr>
      <vt:lpstr>MINISTRY OF VARIOUS WOMEN   (Luke 7:36-8:3)</vt:lpstr>
      <vt:lpstr>Historicity</vt:lpstr>
      <vt:lpstr>Theological Distinctives</vt:lpstr>
      <vt:lpstr>PowerPoint Presentation</vt:lpstr>
      <vt:lpstr>Why did John write about Jesus' miracles?</vt:lpstr>
      <vt:lpstr>MIRACLES Background Considerations</vt:lpstr>
      <vt:lpstr>MIRACLES Background Considerations</vt:lpstr>
      <vt:lpstr>Historicity</vt:lpstr>
      <vt:lpstr>Each Gospel Has a Theological Distinctive</vt:lpstr>
      <vt:lpstr>Withdrawal from Galilee </vt:lpstr>
      <vt:lpstr>Withdrawal from Galilee </vt:lpstr>
      <vt:lpstr>Withdrawal from Galilee </vt:lpstr>
      <vt:lpstr>Theological Distinctives</vt:lpstr>
      <vt:lpstr>Conclusion</vt:lpstr>
      <vt:lpstr>Black</vt:lpstr>
      <vt:lpstr>Life of Christ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74</cp:revision>
  <dcterms:created xsi:type="dcterms:W3CDTF">2018-02-05T03:13:19Z</dcterms:created>
  <dcterms:modified xsi:type="dcterms:W3CDTF">2024-05-18T10:21:42Z</dcterms:modified>
</cp:coreProperties>
</file>