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6.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7.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8.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9.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0.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theme/theme45.xml" ContentType="application/vnd.openxmlformats-officedocument.theme+xml"/>
  <Override PartName="/ppt/slideLayouts/slideLayout478.xml" ContentType="application/vnd.openxmlformats-officedocument.presentationml.slideLayout+xml"/>
  <Override PartName="/ppt/theme/theme46.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7.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8.xml" ContentType="application/vnd.openxmlformats-officedocument.theme+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theme/theme50.xml" ContentType="application/vnd.openxmlformats-officedocument.theme+xml"/>
  <Override PartName="/ppt/slideLayouts/slideLayout504.xml" ContentType="application/vnd.openxmlformats-officedocument.presentationml.slideLayout+xml"/>
  <Override PartName="/ppt/theme/theme51.xml" ContentType="application/vnd.openxmlformats-officedocument.theme+xml"/>
  <Override PartName="/ppt/slideLayouts/slideLayout505.xml" ContentType="application/vnd.openxmlformats-officedocument.presentationml.slideLayout+xml"/>
  <Override PartName="/ppt/theme/theme52.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theme/themeOverride3.xml" ContentType="application/vnd.openxmlformats-officedocument.themeOverr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9" r:id="rId15"/>
    <p:sldMasterId id="2147483842" r:id="rId16"/>
    <p:sldMasterId id="2147483854" r:id="rId17"/>
    <p:sldMasterId id="2147483866" r:id="rId18"/>
    <p:sldMasterId id="2147483878" r:id="rId19"/>
    <p:sldMasterId id="2147483890" r:id="rId20"/>
    <p:sldMasterId id="2147483902" r:id="rId21"/>
    <p:sldMasterId id="2147483914" r:id="rId22"/>
    <p:sldMasterId id="2147483926" r:id="rId23"/>
    <p:sldMasterId id="2147483938" r:id="rId24"/>
    <p:sldMasterId id="2147483950" r:id="rId25"/>
    <p:sldMasterId id="2147483962" r:id="rId26"/>
    <p:sldMasterId id="2147483974" r:id="rId27"/>
    <p:sldMasterId id="2147483986" r:id="rId28"/>
    <p:sldMasterId id="2147483998" r:id="rId29"/>
    <p:sldMasterId id="2147484010" r:id="rId30"/>
    <p:sldMasterId id="2147484022" r:id="rId31"/>
    <p:sldMasterId id="2147484024" r:id="rId32"/>
    <p:sldMasterId id="2147484036" r:id="rId33"/>
    <p:sldMasterId id="2147484048" r:id="rId34"/>
    <p:sldMasterId id="2147484061" r:id="rId35"/>
    <p:sldMasterId id="2147484074" r:id="rId36"/>
    <p:sldMasterId id="2147484087" r:id="rId37"/>
    <p:sldMasterId id="2147484101" r:id="rId38"/>
    <p:sldMasterId id="2147484104" r:id="rId39"/>
    <p:sldMasterId id="2147484116" r:id="rId40"/>
    <p:sldMasterId id="2147484128" r:id="rId41"/>
    <p:sldMasterId id="2147484142" r:id="rId42"/>
    <p:sldMasterId id="2147484156" r:id="rId43"/>
    <p:sldMasterId id="2147484168" r:id="rId44"/>
    <p:sldMasterId id="2147484180" r:id="rId45"/>
    <p:sldMasterId id="2147484182" r:id="rId46"/>
    <p:sldMasterId id="2147484215" r:id="rId47"/>
    <p:sldMasterId id="2147484227" r:id="rId48"/>
    <p:sldMasterId id="2147484240" r:id="rId49"/>
    <p:sldMasterId id="2147484242" r:id="rId50"/>
    <p:sldMasterId id="2147484244" r:id="rId51"/>
    <p:sldMasterId id="2147484246" r:id="rId52"/>
    <p:sldMasterId id="2147484248" r:id="rId53"/>
  </p:sldMasterIdLst>
  <p:notesMasterIdLst>
    <p:notesMasterId r:id="rId299"/>
  </p:notesMasterIdLst>
  <p:sldIdLst>
    <p:sldId id="256" r:id="rId54"/>
    <p:sldId id="5338" r:id="rId55"/>
    <p:sldId id="5339" r:id="rId56"/>
    <p:sldId id="5413" r:id="rId57"/>
    <p:sldId id="281" r:id="rId58"/>
    <p:sldId id="282" r:id="rId59"/>
    <p:sldId id="283" r:id="rId60"/>
    <p:sldId id="284" r:id="rId61"/>
    <p:sldId id="468" r:id="rId62"/>
    <p:sldId id="285" r:id="rId63"/>
    <p:sldId id="286" r:id="rId64"/>
    <p:sldId id="287" r:id="rId65"/>
    <p:sldId id="288" r:id="rId66"/>
    <p:sldId id="289" r:id="rId67"/>
    <p:sldId id="290" r:id="rId68"/>
    <p:sldId id="291" r:id="rId69"/>
    <p:sldId id="292" r:id="rId70"/>
    <p:sldId id="293" r:id="rId71"/>
    <p:sldId id="294" r:id="rId72"/>
    <p:sldId id="295" r:id="rId73"/>
    <p:sldId id="257"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 id="333" r:id="rId97"/>
    <p:sldId id="5728" r:id="rId98"/>
    <p:sldId id="5729" r:id="rId99"/>
    <p:sldId id="5730" r:id="rId100"/>
    <p:sldId id="5731" r:id="rId101"/>
    <p:sldId id="388" r:id="rId102"/>
    <p:sldId id="258" r:id="rId103"/>
    <p:sldId id="389" r:id="rId104"/>
    <p:sldId id="278" r:id="rId105"/>
    <p:sldId id="5554" r:id="rId106"/>
    <p:sldId id="5555" r:id="rId107"/>
    <p:sldId id="279" r:id="rId108"/>
    <p:sldId id="280" r:id="rId109"/>
    <p:sldId id="264" r:id="rId110"/>
    <p:sldId id="390" r:id="rId111"/>
    <p:sldId id="265" r:id="rId112"/>
    <p:sldId id="391" r:id="rId113"/>
    <p:sldId id="266" r:id="rId114"/>
    <p:sldId id="392" r:id="rId115"/>
    <p:sldId id="393" r:id="rId116"/>
    <p:sldId id="394" r:id="rId117"/>
    <p:sldId id="395" r:id="rId118"/>
    <p:sldId id="396" r:id="rId119"/>
    <p:sldId id="397" r:id="rId120"/>
    <p:sldId id="398" r:id="rId121"/>
    <p:sldId id="399" r:id="rId122"/>
    <p:sldId id="400" r:id="rId123"/>
    <p:sldId id="401" r:id="rId124"/>
    <p:sldId id="402" r:id="rId125"/>
    <p:sldId id="403" r:id="rId126"/>
    <p:sldId id="404" r:id="rId127"/>
    <p:sldId id="405" r:id="rId128"/>
    <p:sldId id="406" r:id="rId129"/>
    <p:sldId id="267" r:id="rId130"/>
    <p:sldId id="334" r:id="rId131"/>
    <p:sldId id="335" r:id="rId132"/>
    <p:sldId id="336" r:id="rId133"/>
    <p:sldId id="337" r:id="rId134"/>
    <p:sldId id="338" r:id="rId135"/>
    <p:sldId id="339" r:id="rId136"/>
    <p:sldId id="340" r:id="rId137"/>
    <p:sldId id="341" r:id="rId138"/>
    <p:sldId id="342" r:id="rId139"/>
    <p:sldId id="343" r:id="rId140"/>
    <p:sldId id="344" r:id="rId141"/>
    <p:sldId id="268" r:id="rId142"/>
    <p:sldId id="5414" r:id="rId143"/>
    <p:sldId id="5415" r:id="rId144"/>
    <p:sldId id="259" r:id="rId145"/>
    <p:sldId id="407" r:id="rId146"/>
    <p:sldId id="408" r:id="rId147"/>
    <p:sldId id="269" r:id="rId148"/>
    <p:sldId id="270" r:id="rId149"/>
    <p:sldId id="271" r:id="rId150"/>
    <p:sldId id="272" r:id="rId151"/>
    <p:sldId id="296" r:id="rId152"/>
    <p:sldId id="297" r:id="rId153"/>
    <p:sldId id="298" r:id="rId154"/>
    <p:sldId id="299" r:id="rId155"/>
    <p:sldId id="300" r:id="rId156"/>
    <p:sldId id="345" r:id="rId157"/>
    <p:sldId id="346" r:id="rId158"/>
    <p:sldId id="347" r:id="rId159"/>
    <p:sldId id="348" r:id="rId160"/>
    <p:sldId id="349" r:id="rId161"/>
    <p:sldId id="350" r:id="rId162"/>
    <p:sldId id="351" r:id="rId163"/>
    <p:sldId id="362" r:id="rId164"/>
    <p:sldId id="363" r:id="rId165"/>
    <p:sldId id="260" r:id="rId166"/>
    <p:sldId id="409" r:id="rId167"/>
    <p:sldId id="410" r:id="rId168"/>
    <p:sldId id="411" r:id="rId169"/>
    <p:sldId id="412" r:id="rId170"/>
    <p:sldId id="301" r:id="rId171"/>
    <p:sldId id="352" r:id="rId172"/>
    <p:sldId id="353" r:id="rId173"/>
    <p:sldId id="354" r:id="rId174"/>
    <p:sldId id="355" r:id="rId175"/>
    <p:sldId id="356" r:id="rId176"/>
    <p:sldId id="357" r:id="rId177"/>
    <p:sldId id="358" r:id="rId178"/>
    <p:sldId id="359" r:id="rId179"/>
    <p:sldId id="361" r:id="rId180"/>
    <p:sldId id="261" r:id="rId181"/>
    <p:sldId id="364" r:id="rId182"/>
    <p:sldId id="365" r:id="rId183"/>
    <p:sldId id="366" r:id="rId184"/>
    <p:sldId id="367" r:id="rId185"/>
    <p:sldId id="368" r:id="rId186"/>
    <p:sldId id="369" r:id="rId187"/>
    <p:sldId id="370" r:id="rId188"/>
    <p:sldId id="371" r:id="rId189"/>
    <p:sldId id="372" r:id="rId190"/>
    <p:sldId id="373" r:id="rId191"/>
    <p:sldId id="374" r:id="rId192"/>
    <p:sldId id="375" r:id="rId193"/>
    <p:sldId id="376" r:id="rId194"/>
    <p:sldId id="377" r:id="rId195"/>
    <p:sldId id="378" r:id="rId196"/>
    <p:sldId id="379" r:id="rId197"/>
    <p:sldId id="380" r:id="rId198"/>
    <p:sldId id="381" r:id="rId199"/>
    <p:sldId id="382" r:id="rId200"/>
    <p:sldId id="383" r:id="rId201"/>
    <p:sldId id="384" r:id="rId202"/>
    <p:sldId id="302" r:id="rId203"/>
    <p:sldId id="303" r:id="rId204"/>
    <p:sldId id="304" r:id="rId205"/>
    <p:sldId id="413" r:id="rId206"/>
    <p:sldId id="414" r:id="rId207"/>
    <p:sldId id="415" r:id="rId208"/>
    <p:sldId id="416" r:id="rId209"/>
    <p:sldId id="5716" r:id="rId210"/>
    <p:sldId id="5717" r:id="rId211"/>
    <p:sldId id="5718" r:id="rId212"/>
    <p:sldId id="360" r:id="rId213"/>
    <p:sldId id="5719" r:id="rId214"/>
    <p:sldId id="5720" r:id="rId215"/>
    <p:sldId id="5721" r:id="rId216"/>
    <p:sldId id="5722" r:id="rId217"/>
    <p:sldId id="5723" r:id="rId218"/>
    <p:sldId id="5724" r:id="rId219"/>
    <p:sldId id="5725" r:id="rId220"/>
    <p:sldId id="5726" r:id="rId221"/>
    <p:sldId id="5727" r:id="rId222"/>
    <p:sldId id="418" r:id="rId223"/>
    <p:sldId id="419" r:id="rId224"/>
    <p:sldId id="420" r:id="rId225"/>
    <p:sldId id="421" r:id="rId226"/>
    <p:sldId id="273" r:id="rId227"/>
    <p:sldId id="305" r:id="rId228"/>
    <p:sldId id="422" r:id="rId229"/>
    <p:sldId id="423" r:id="rId230"/>
    <p:sldId id="274" r:id="rId231"/>
    <p:sldId id="424" r:id="rId232"/>
    <p:sldId id="425" r:id="rId233"/>
    <p:sldId id="306" r:id="rId234"/>
    <p:sldId id="307" r:id="rId235"/>
    <p:sldId id="308" r:id="rId236"/>
    <p:sldId id="460" r:id="rId237"/>
    <p:sldId id="310" r:id="rId238"/>
    <p:sldId id="426" r:id="rId239"/>
    <p:sldId id="427" r:id="rId240"/>
    <p:sldId id="428" r:id="rId241"/>
    <p:sldId id="429" r:id="rId242"/>
    <p:sldId id="430" r:id="rId243"/>
    <p:sldId id="431" r:id="rId244"/>
    <p:sldId id="432" r:id="rId245"/>
    <p:sldId id="433" r:id="rId246"/>
    <p:sldId id="434" r:id="rId247"/>
    <p:sldId id="435" r:id="rId248"/>
    <p:sldId id="436" r:id="rId249"/>
    <p:sldId id="437" r:id="rId250"/>
    <p:sldId id="438" r:id="rId251"/>
    <p:sldId id="753" r:id="rId252"/>
    <p:sldId id="3943" r:id="rId253"/>
    <p:sldId id="3944" r:id="rId254"/>
    <p:sldId id="3945" r:id="rId255"/>
    <p:sldId id="3946" r:id="rId256"/>
    <p:sldId id="4717" r:id="rId257"/>
    <p:sldId id="5420" r:id="rId258"/>
    <p:sldId id="5417" r:id="rId259"/>
    <p:sldId id="5418" r:id="rId260"/>
    <p:sldId id="5419" r:id="rId261"/>
    <p:sldId id="275" r:id="rId262"/>
    <p:sldId id="385" r:id="rId263"/>
    <p:sldId id="386" r:id="rId264"/>
    <p:sldId id="262" r:id="rId265"/>
    <p:sldId id="439" r:id="rId266"/>
    <p:sldId id="440" r:id="rId267"/>
    <p:sldId id="441" r:id="rId268"/>
    <p:sldId id="442" r:id="rId269"/>
    <p:sldId id="443" r:id="rId270"/>
    <p:sldId id="444" r:id="rId271"/>
    <p:sldId id="445" r:id="rId272"/>
    <p:sldId id="446" r:id="rId273"/>
    <p:sldId id="447" r:id="rId274"/>
    <p:sldId id="448" r:id="rId275"/>
    <p:sldId id="449" r:id="rId276"/>
    <p:sldId id="450" r:id="rId277"/>
    <p:sldId id="451" r:id="rId278"/>
    <p:sldId id="452" r:id="rId279"/>
    <p:sldId id="453" r:id="rId280"/>
    <p:sldId id="454" r:id="rId281"/>
    <p:sldId id="455" r:id="rId282"/>
    <p:sldId id="456" r:id="rId283"/>
    <p:sldId id="457" r:id="rId284"/>
    <p:sldId id="458" r:id="rId285"/>
    <p:sldId id="459" r:id="rId286"/>
    <p:sldId id="263" r:id="rId287"/>
    <p:sldId id="5416" r:id="rId288"/>
    <p:sldId id="5421" r:id="rId289"/>
    <p:sldId id="5422" r:id="rId290"/>
    <p:sldId id="5428" r:id="rId291"/>
    <p:sldId id="5429" r:id="rId292"/>
    <p:sldId id="5551" r:id="rId293"/>
    <p:sldId id="5552" r:id="rId294"/>
    <p:sldId id="5553" r:id="rId295"/>
    <p:sldId id="5715" r:id="rId296"/>
    <p:sldId id="276" r:id="rId297"/>
    <p:sldId id="277" r:id="rId2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16B9165-A5B8-4821-8E06-33910CFFFFBD}">
          <p14:sldIdLst>
            <p14:sldId id="256"/>
            <p14:sldId id="5338"/>
            <p14:sldId id="5339"/>
            <p14:sldId id="5413"/>
            <p14:sldId id="281"/>
            <p14:sldId id="282"/>
            <p14:sldId id="283"/>
            <p14:sldId id="284"/>
            <p14:sldId id="468"/>
            <p14:sldId id="285"/>
            <p14:sldId id="286"/>
            <p14:sldId id="287"/>
            <p14:sldId id="288"/>
            <p14:sldId id="289"/>
            <p14:sldId id="290"/>
            <p14:sldId id="291"/>
            <p14:sldId id="292"/>
            <p14:sldId id="293"/>
            <p14:sldId id="294"/>
            <p14:sldId id="295"/>
          </p14:sldIdLst>
        </p14:section>
        <p14:section name="A. Arrest" id="{3A673146-3E5E-41C2-BCE7-0C67B5D47ABF}">
          <p14:sldIdLst>
            <p14:sldId id="257"/>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5728"/>
            <p14:sldId id="5729"/>
            <p14:sldId id="5730"/>
            <p14:sldId id="5731"/>
            <p14:sldId id="388"/>
          </p14:sldIdLst>
        </p14:section>
        <p14:section name="B. Religious Trial" id="{5EDE2664-1E76-4E88-AEEB-088D2936D591}">
          <p14:sldIdLst>
            <p14:sldId id="258"/>
            <p14:sldId id="389"/>
            <p14:sldId id="278"/>
            <p14:sldId id="5554"/>
            <p14:sldId id="5555"/>
            <p14:sldId id="279"/>
            <p14:sldId id="280"/>
            <p14:sldId id="264"/>
            <p14:sldId id="390"/>
            <p14:sldId id="265"/>
            <p14:sldId id="391"/>
            <p14:sldId id="266"/>
            <p14:sldId id="392"/>
            <p14:sldId id="393"/>
            <p14:sldId id="394"/>
            <p14:sldId id="395"/>
            <p14:sldId id="396"/>
            <p14:sldId id="397"/>
            <p14:sldId id="398"/>
            <p14:sldId id="399"/>
            <p14:sldId id="400"/>
            <p14:sldId id="401"/>
            <p14:sldId id="402"/>
            <p14:sldId id="403"/>
            <p14:sldId id="404"/>
            <p14:sldId id="405"/>
            <p14:sldId id="406"/>
            <p14:sldId id="267"/>
            <p14:sldId id="334"/>
            <p14:sldId id="335"/>
            <p14:sldId id="336"/>
            <p14:sldId id="337"/>
            <p14:sldId id="338"/>
            <p14:sldId id="339"/>
            <p14:sldId id="340"/>
            <p14:sldId id="341"/>
            <p14:sldId id="342"/>
            <p14:sldId id="343"/>
            <p14:sldId id="344"/>
            <p14:sldId id="268"/>
            <p14:sldId id="5414"/>
            <p14:sldId id="5415"/>
          </p14:sldIdLst>
        </p14:section>
        <p14:section name="C. Civil Trial" id="{64ABC824-8B25-4095-8E1B-BCC619EDA03E}">
          <p14:sldIdLst>
            <p14:sldId id="259"/>
            <p14:sldId id="407"/>
            <p14:sldId id="408"/>
            <p14:sldId id="269"/>
            <p14:sldId id="270"/>
            <p14:sldId id="271"/>
            <p14:sldId id="272"/>
            <p14:sldId id="296"/>
            <p14:sldId id="297"/>
            <p14:sldId id="298"/>
            <p14:sldId id="299"/>
            <p14:sldId id="300"/>
            <p14:sldId id="345"/>
            <p14:sldId id="346"/>
            <p14:sldId id="347"/>
            <p14:sldId id="348"/>
            <p14:sldId id="349"/>
            <p14:sldId id="350"/>
            <p14:sldId id="351"/>
            <p14:sldId id="362"/>
            <p14:sldId id="363"/>
          </p14:sldIdLst>
        </p14:section>
        <p14:section name="D. Processio to Calvary" id="{1BAED85A-54A4-4835-8CF4-8A3BB4839B83}">
          <p14:sldIdLst>
            <p14:sldId id="260"/>
            <p14:sldId id="409"/>
            <p14:sldId id="410"/>
            <p14:sldId id="411"/>
            <p14:sldId id="412"/>
            <p14:sldId id="301"/>
            <p14:sldId id="352"/>
            <p14:sldId id="353"/>
            <p14:sldId id="354"/>
            <p14:sldId id="355"/>
            <p14:sldId id="356"/>
            <p14:sldId id="357"/>
            <p14:sldId id="358"/>
            <p14:sldId id="359"/>
            <p14:sldId id="361"/>
          </p14:sldIdLst>
        </p14:section>
        <p14:section name="E. Crucifixion" id="{6E3312C7-E04F-458B-86A2-AADA73755390}">
          <p14:sldIdLst>
            <p14:sldId id="261"/>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02"/>
            <p14:sldId id="303"/>
            <p14:sldId id="304"/>
            <p14:sldId id="413"/>
            <p14:sldId id="414"/>
            <p14:sldId id="415"/>
            <p14:sldId id="416"/>
            <p14:sldId id="5716"/>
            <p14:sldId id="5717"/>
            <p14:sldId id="5718"/>
            <p14:sldId id="360"/>
            <p14:sldId id="5719"/>
            <p14:sldId id="5720"/>
            <p14:sldId id="5721"/>
            <p14:sldId id="5722"/>
            <p14:sldId id="5723"/>
            <p14:sldId id="5724"/>
            <p14:sldId id="5725"/>
            <p14:sldId id="5726"/>
            <p14:sldId id="5727"/>
            <p14:sldId id="418"/>
            <p14:sldId id="419"/>
            <p14:sldId id="420"/>
            <p14:sldId id="421"/>
            <p14:sldId id="273"/>
            <p14:sldId id="305"/>
            <p14:sldId id="422"/>
            <p14:sldId id="423"/>
            <p14:sldId id="274"/>
            <p14:sldId id="424"/>
            <p14:sldId id="425"/>
            <p14:sldId id="306"/>
            <p14:sldId id="307"/>
            <p14:sldId id="308"/>
            <p14:sldId id="460"/>
            <p14:sldId id="310"/>
            <p14:sldId id="426"/>
            <p14:sldId id="427"/>
            <p14:sldId id="428"/>
            <p14:sldId id="429"/>
            <p14:sldId id="430"/>
            <p14:sldId id="431"/>
            <p14:sldId id="432"/>
            <p14:sldId id="433"/>
            <p14:sldId id="434"/>
            <p14:sldId id="435"/>
            <p14:sldId id="436"/>
            <p14:sldId id="437"/>
            <p14:sldId id="438"/>
            <p14:sldId id="753"/>
            <p14:sldId id="3943"/>
            <p14:sldId id="3944"/>
            <p14:sldId id="3945"/>
            <p14:sldId id="3946"/>
            <p14:sldId id="4717"/>
            <p14:sldId id="5420"/>
            <p14:sldId id="5417"/>
            <p14:sldId id="5418"/>
            <p14:sldId id="5419"/>
            <p14:sldId id="275"/>
            <p14:sldId id="385"/>
            <p14:sldId id="386"/>
          </p14:sldIdLst>
        </p14:section>
        <p14:section name="F. Burial of Christ" id="{F828133C-58D8-4B5D-9FD2-AA3C4B5A4801}">
          <p14:sldIdLst>
            <p14:sldId id="262"/>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Lst>
        </p14:section>
        <p14:section name="G. Sealing of the Tomb" id="{62955FE3-1FC7-475D-93D3-58900531022B}">
          <p14:sldIdLst>
            <p14:sldId id="263"/>
            <p14:sldId id="5416"/>
            <p14:sldId id="5421"/>
            <p14:sldId id="5422"/>
            <p14:sldId id="5428"/>
            <p14:sldId id="5429"/>
            <p14:sldId id="5551"/>
            <p14:sldId id="5552"/>
            <p14:sldId id="5553"/>
            <p14:sldId id="5715"/>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3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6" autoAdjust="0"/>
    <p:restoredTop sz="65211"/>
  </p:normalViewPr>
  <p:slideViewPr>
    <p:cSldViewPr snapToGrid="0">
      <p:cViewPr varScale="1">
        <p:scale>
          <a:sx n="78" d="100"/>
          <a:sy n="78" d="100"/>
        </p:scale>
        <p:origin x="2376"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99" Type="http://schemas.openxmlformats.org/officeDocument/2006/relationships/notesMaster" Target="notesMasters/notesMaster1.xml"/><Relationship Id="rId21" Type="http://schemas.openxmlformats.org/officeDocument/2006/relationships/slideMaster" Target="slideMasters/slideMaster21.xml"/><Relationship Id="rId63" Type="http://schemas.openxmlformats.org/officeDocument/2006/relationships/slide" Target="slides/slide10.xml"/><Relationship Id="rId159" Type="http://schemas.openxmlformats.org/officeDocument/2006/relationships/slide" Target="slides/slide106.xml"/><Relationship Id="rId170" Type="http://schemas.openxmlformats.org/officeDocument/2006/relationships/slide" Target="slides/slide117.xml"/><Relationship Id="rId226" Type="http://schemas.openxmlformats.org/officeDocument/2006/relationships/slide" Target="slides/slide173.xml"/><Relationship Id="rId268" Type="http://schemas.openxmlformats.org/officeDocument/2006/relationships/slide" Target="slides/slide215.xml"/><Relationship Id="rId32" Type="http://schemas.openxmlformats.org/officeDocument/2006/relationships/slideMaster" Target="slideMasters/slideMaster32.xml"/><Relationship Id="rId74" Type="http://schemas.openxmlformats.org/officeDocument/2006/relationships/slide" Target="slides/slide21.xml"/><Relationship Id="rId128" Type="http://schemas.openxmlformats.org/officeDocument/2006/relationships/slide" Target="slides/slide75.xml"/><Relationship Id="rId5" Type="http://schemas.openxmlformats.org/officeDocument/2006/relationships/slideMaster" Target="slideMasters/slideMaster5.xml"/><Relationship Id="rId181" Type="http://schemas.openxmlformats.org/officeDocument/2006/relationships/slide" Target="slides/slide128.xml"/><Relationship Id="rId237" Type="http://schemas.openxmlformats.org/officeDocument/2006/relationships/slide" Target="slides/slide184.xml"/><Relationship Id="rId279" Type="http://schemas.openxmlformats.org/officeDocument/2006/relationships/slide" Target="slides/slide226.xml"/><Relationship Id="rId43" Type="http://schemas.openxmlformats.org/officeDocument/2006/relationships/slideMaster" Target="slideMasters/slideMaster43.xml"/><Relationship Id="rId139" Type="http://schemas.openxmlformats.org/officeDocument/2006/relationships/slide" Target="slides/slide86.xml"/><Relationship Id="rId290" Type="http://schemas.openxmlformats.org/officeDocument/2006/relationships/slide" Target="slides/slide237.xml"/><Relationship Id="rId85" Type="http://schemas.openxmlformats.org/officeDocument/2006/relationships/slide" Target="slides/slide32.xml"/><Relationship Id="rId150" Type="http://schemas.openxmlformats.org/officeDocument/2006/relationships/slide" Target="slides/slide97.xml"/><Relationship Id="rId192" Type="http://schemas.openxmlformats.org/officeDocument/2006/relationships/slide" Target="slides/slide139.xml"/><Relationship Id="rId206" Type="http://schemas.openxmlformats.org/officeDocument/2006/relationships/slide" Target="slides/slide153.xml"/><Relationship Id="rId248" Type="http://schemas.openxmlformats.org/officeDocument/2006/relationships/slide" Target="slides/slide195.xml"/><Relationship Id="rId12" Type="http://schemas.openxmlformats.org/officeDocument/2006/relationships/slideMaster" Target="slideMasters/slideMaster12.xml"/><Relationship Id="rId108" Type="http://schemas.openxmlformats.org/officeDocument/2006/relationships/slide" Target="slides/slide55.xml"/><Relationship Id="rId54" Type="http://schemas.openxmlformats.org/officeDocument/2006/relationships/slide" Target="slides/slide1.xml"/><Relationship Id="rId96" Type="http://schemas.openxmlformats.org/officeDocument/2006/relationships/slide" Target="slides/slide43.xml"/><Relationship Id="rId161" Type="http://schemas.openxmlformats.org/officeDocument/2006/relationships/slide" Target="slides/slide108.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185.xml"/><Relationship Id="rId259" Type="http://schemas.openxmlformats.org/officeDocument/2006/relationships/slide" Target="slides/slide206.xml"/><Relationship Id="rId23" Type="http://schemas.openxmlformats.org/officeDocument/2006/relationships/slideMaster" Target="slideMasters/slideMaster23.xml"/><Relationship Id="rId119" Type="http://schemas.openxmlformats.org/officeDocument/2006/relationships/slide" Target="slides/slide66.xml"/><Relationship Id="rId270" Type="http://schemas.openxmlformats.org/officeDocument/2006/relationships/slide" Target="slides/slide217.xml"/><Relationship Id="rId291" Type="http://schemas.openxmlformats.org/officeDocument/2006/relationships/slide" Target="slides/slide238.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slide" Target="slides/slide196.xml"/><Relationship Id="rId13" Type="http://schemas.openxmlformats.org/officeDocument/2006/relationships/slideMaster" Target="slideMasters/slideMaster13.xml"/><Relationship Id="rId109" Type="http://schemas.openxmlformats.org/officeDocument/2006/relationships/slide" Target="slides/slide56.xml"/><Relationship Id="rId260" Type="http://schemas.openxmlformats.org/officeDocument/2006/relationships/slide" Target="slides/slide207.xml"/><Relationship Id="rId281" Type="http://schemas.openxmlformats.org/officeDocument/2006/relationships/slide" Target="slides/slide228.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slide" Target="slides/slide197.xml"/><Relationship Id="rId271" Type="http://schemas.openxmlformats.org/officeDocument/2006/relationships/slide" Target="slides/slide218.xml"/><Relationship Id="rId292" Type="http://schemas.openxmlformats.org/officeDocument/2006/relationships/slide" Target="slides/slide23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261" Type="http://schemas.openxmlformats.org/officeDocument/2006/relationships/slide" Target="slides/slide20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282" Type="http://schemas.openxmlformats.org/officeDocument/2006/relationships/slide" Target="slides/slide229.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1"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272" Type="http://schemas.openxmlformats.org/officeDocument/2006/relationships/slide" Target="slides/slide219.xml"/><Relationship Id="rId293" Type="http://schemas.openxmlformats.org/officeDocument/2006/relationships/slide" Target="slides/slide240.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262" Type="http://schemas.openxmlformats.org/officeDocument/2006/relationships/slide" Target="slides/slide209.xml"/><Relationship Id="rId283" Type="http://schemas.openxmlformats.org/officeDocument/2006/relationships/slide" Target="slides/slide230.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9" Type="http://schemas.openxmlformats.org/officeDocument/2006/relationships/slideMaster" Target="slideMasters/slideMaster9.xml"/><Relationship Id="rId210" Type="http://schemas.openxmlformats.org/officeDocument/2006/relationships/slide" Target="slides/slide157.xml"/><Relationship Id="rId26" Type="http://schemas.openxmlformats.org/officeDocument/2006/relationships/slideMaster" Target="slideMasters/slideMaster26.xml"/><Relationship Id="rId231" Type="http://schemas.openxmlformats.org/officeDocument/2006/relationships/slide" Target="slides/slide178.xml"/><Relationship Id="rId252" Type="http://schemas.openxmlformats.org/officeDocument/2006/relationships/slide" Target="slides/slide199.xml"/><Relationship Id="rId273" Type="http://schemas.openxmlformats.org/officeDocument/2006/relationships/slide" Target="slides/slide220.xml"/><Relationship Id="rId294" Type="http://schemas.openxmlformats.org/officeDocument/2006/relationships/slide" Target="slides/slide241.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slide" Target="slides/slide210.xml"/><Relationship Id="rId284" Type="http://schemas.openxmlformats.org/officeDocument/2006/relationships/slide" Target="slides/slide231.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4" Type="http://schemas.openxmlformats.org/officeDocument/2006/relationships/slide" Target="slides/slide221.xml"/><Relationship Id="rId295"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slide" Target="slides/slide211.xml"/><Relationship Id="rId285" Type="http://schemas.openxmlformats.org/officeDocument/2006/relationships/slide" Target="slides/slide23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275" Type="http://schemas.openxmlformats.org/officeDocument/2006/relationships/slide" Target="slides/slide222.xml"/><Relationship Id="rId296" Type="http://schemas.openxmlformats.org/officeDocument/2006/relationships/slide" Target="slides/slide243.xml"/><Relationship Id="rId300" Type="http://schemas.openxmlformats.org/officeDocument/2006/relationships/presProps" Target="presProps.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2.xml"/><Relationship Id="rId286" Type="http://schemas.openxmlformats.org/officeDocument/2006/relationships/slide" Target="slides/slide233.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2.xml"/><Relationship Id="rId276" Type="http://schemas.openxmlformats.org/officeDocument/2006/relationships/slide" Target="slides/slide223.xml"/><Relationship Id="rId297" Type="http://schemas.openxmlformats.org/officeDocument/2006/relationships/slide" Target="slides/slide244.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301" Type="http://schemas.openxmlformats.org/officeDocument/2006/relationships/viewProps" Target="viewProps.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slide" Target="slides/slide192.xml"/><Relationship Id="rId266" Type="http://schemas.openxmlformats.org/officeDocument/2006/relationships/slide" Target="slides/slide213.xml"/><Relationship Id="rId287" Type="http://schemas.openxmlformats.org/officeDocument/2006/relationships/slide" Target="slides/slide234.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277" Type="http://schemas.openxmlformats.org/officeDocument/2006/relationships/slide" Target="slides/slide224.xml"/><Relationship Id="rId298" Type="http://schemas.openxmlformats.org/officeDocument/2006/relationships/slide" Target="slides/slide245.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302"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267" Type="http://schemas.openxmlformats.org/officeDocument/2006/relationships/slide" Target="slides/slide214.xml"/><Relationship Id="rId288" Type="http://schemas.openxmlformats.org/officeDocument/2006/relationships/slide" Target="slides/slide235.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 Id="rId4" Type="http://schemas.openxmlformats.org/officeDocument/2006/relationships/slideMaster" Target="slideMasters/slideMaster4.xml"/><Relationship Id="rId180" Type="http://schemas.openxmlformats.org/officeDocument/2006/relationships/slide" Target="slides/slide12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278" Type="http://schemas.openxmlformats.org/officeDocument/2006/relationships/slide" Target="slides/slide225.xml"/><Relationship Id="rId303" Type="http://schemas.openxmlformats.org/officeDocument/2006/relationships/tableStyles" Target="tableStyles.xml"/><Relationship Id="rId42" Type="http://schemas.openxmlformats.org/officeDocument/2006/relationships/slideMaster" Target="slideMasters/slideMaster42.xml"/><Relationship Id="rId84" Type="http://schemas.openxmlformats.org/officeDocument/2006/relationships/slide" Target="slides/slide31.xml"/><Relationship Id="rId138" Type="http://schemas.openxmlformats.org/officeDocument/2006/relationships/slide" Target="slides/slide85.xml"/><Relationship Id="rId191" Type="http://schemas.openxmlformats.org/officeDocument/2006/relationships/slide" Target="slides/slide138.xml"/><Relationship Id="rId205" Type="http://schemas.openxmlformats.org/officeDocument/2006/relationships/slide" Target="slides/slide152.xml"/><Relationship Id="rId247" Type="http://schemas.openxmlformats.org/officeDocument/2006/relationships/slide" Target="slides/slide194.xml"/><Relationship Id="rId107" Type="http://schemas.openxmlformats.org/officeDocument/2006/relationships/slide" Target="slides/slide54.xml"/><Relationship Id="rId289" Type="http://schemas.openxmlformats.org/officeDocument/2006/relationships/slide" Target="slides/slide23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6.xml"/><Relationship Id="rId95" Type="http://schemas.openxmlformats.org/officeDocument/2006/relationships/slide" Target="slides/slide42.xml"/><Relationship Id="rId160" Type="http://schemas.openxmlformats.org/officeDocument/2006/relationships/slide" Target="slides/slide107.xml"/><Relationship Id="rId216" Type="http://schemas.openxmlformats.org/officeDocument/2006/relationships/slide" Target="slides/slide163.xml"/><Relationship Id="rId258" Type="http://schemas.openxmlformats.org/officeDocument/2006/relationships/slide" Target="slides/slide205.xml"/><Relationship Id="rId22" Type="http://schemas.openxmlformats.org/officeDocument/2006/relationships/slideMaster" Target="slideMasters/slideMaster22.xml"/><Relationship Id="rId64" Type="http://schemas.openxmlformats.org/officeDocument/2006/relationships/slide" Target="slides/slide11.xml"/><Relationship Id="rId118" Type="http://schemas.openxmlformats.org/officeDocument/2006/relationships/slide" Target="slides/slide65.xml"/><Relationship Id="rId171" Type="http://schemas.openxmlformats.org/officeDocument/2006/relationships/slide" Target="slides/slide118.xml"/><Relationship Id="rId227" Type="http://schemas.openxmlformats.org/officeDocument/2006/relationships/slide" Target="slides/slide174.xml"/><Relationship Id="rId269" Type="http://schemas.openxmlformats.org/officeDocument/2006/relationships/slide" Target="slides/slide216.xml"/><Relationship Id="rId33" Type="http://schemas.openxmlformats.org/officeDocument/2006/relationships/slideMaster" Target="slideMasters/slideMaster33.xml"/><Relationship Id="rId129" Type="http://schemas.openxmlformats.org/officeDocument/2006/relationships/slide" Target="slides/slide76.xml"/><Relationship Id="rId280" Type="http://schemas.openxmlformats.org/officeDocument/2006/relationships/slide" Target="slides/slide227.xml"/><Relationship Id="rId75" Type="http://schemas.openxmlformats.org/officeDocument/2006/relationships/slide" Target="slides/slide22.xml"/><Relationship Id="rId140" Type="http://schemas.openxmlformats.org/officeDocument/2006/relationships/slide" Target="slides/slide87.xml"/><Relationship Id="rId182"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1F5AD-3B0F-4EE0-9C80-119C80DD8F0C}" type="datetimeFigureOut">
              <a:rPr lang="en-GB" smtClean="0"/>
              <a:t>15/04/2025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3E270-222E-4260-B10C-0499B719B3E2}" type="slidenum">
              <a:rPr lang="en-GB" smtClean="0"/>
              <a:t>‹#›</a:t>
            </a:fld>
            <a:endParaRPr lang="en-GB"/>
          </a:p>
        </p:txBody>
      </p:sp>
    </p:spTree>
    <p:extLst>
      <p:ext uri="{BB962C8B-B14F-4D97-AF65-F5344CB8AC3E}">
        <p14:creationId xmlns:p14="http://schemas.microsoft.com/office/powerpoint/2010/main" val="10225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Edited in 2025 up to slide 94 with Moore's book.</a:t>
            </a:r>
          </a:p>
        </p:txBody>
      </p:sp>
      <p:sp>
        <p:nvSpPr>
          <p:cNvPr id="4" name="Slide Number Placeholder 3"/>
          <p:cNvSpPr>
            <a:spLocks noGrp="1"/>
          </p:cNvSpPr>
          <p:nvPr>
            <p:ph type="sldNum" sz="quarter" idx="5"/>
          </p:nvPr>
        </p:nvSpPr>
        <p:spPr/>
        <p:txBody>
          <a:bodyPr/>
          <a:lstStyle/>
          <a:p>
            <a:fld id="{1FA3E270-222E-4260-B10C-0499B719B3E2}" type="slidenum">
              <a:rPr lang="en-GB" smtClean="0"/>
              <a:t>1</a:t>
            </a:fld>
            <a:endParaRPr lang="en-GB"/>
          </a:p>
        </p:txBody>
      </p:sp>
    </p:spTree>
    <p:extLst>
      <p:ext uri="{BB962C8B-B14F-4D97-AF65-F5344CB8AC3E}">
        <p14:creationId xmlns:p14="http://schemas.microsoft.com/office/powerpoint/2010/main" val="396463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96992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159554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672929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657024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53347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10856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29076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48852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96376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867708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92643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275422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0DFE76-BD0C-084F-A165-025CE76728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in </a:t>
            </a:r>
            <a:r>
              <a:rPr lang="en-US" sz="1200" u="sng" kern="1200" dirty="0">
                <a:solidFill>
                  <a:schemeClr val="tx1"/>
                </a:solidFill>
                <a:effectLst/>
                <a:latin typeface="Arial" charset="0"/>
                <a:ea typeface="ＭＳ Ｐゴシック" charset="0"/>
                <a:cs typeface="ＭＳ Ｐゴシック" charset="0"/>
              </a:rPr>
              <a:t>public crucifixion</a:t>
            </a:r>
            <a:r>
              <a:rPr lang="en-US" sz="1200" kern="1200" dirty="0">
                <a:solidFill>
                  <a:schemeClr val="tx1"/>
                </a:solidFill>
                <a:effectLst/>
                <a:latin typeface="Arial" charset="0"/>
                <a:ea typeface="ＭＳ Ｐゴシック" charset="0"/>
                <a:cs typeface="ＭＳ Ｐゴシック" charset="0"/>
              </a:rPr>
              <a:t> amidst contempt by the Jews (19:</a:t>
            </a:r>
            <a:r>
              <a:rPr lang="en-US" sz="1200" u="sng" kern="1200" dirty="0">
                <a:solidFill>
                  <a:schemeClr val="tx1"/>
                </a:solidFill>
                <a:effectLst/>
                <a:latin typeface="Arial" charset="0"/>
                <a:ea typeface="ＭＳ Ｐゴシック" charset="0"/>
                <a:cs typeface="ＭＳ Ｐゴシック" charset="0"/>
              </a:rPr>
              <a:t>18-22</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5575684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We can’t imagine the shame of crucifixion today as we execute criminals clothed.  But, despite what the movies show, Jesus was totally naked—no loincloth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crucifixion was public—on a main road either at the Garden Tomb or Church of the Holy Sepulcher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2702046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2EB708-B633-C843-95D8-EA2EB4EF66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solidFill>
                  <a:schemeClr val="bg2"/>
                </a:solidFill>
                <a:latin typeface="Arial" charset="0"/>
                <a:ea typeface="ＭＳ Ｐゴシック" charset="0"/>
                <a:cs typeface="ＭＳ Ｐゴシック" charset="0"/>
              </a:rPr>
              <a:t>• The tradition of the early church preserved the site with various monuments until Constantine's mother Helena built the Church of the Holy Sepulcher in AD 320. In honor of Jesus, she had the hill cut away to build the massive structure.</a:t>
            </a:r>
          </a:p>
          <a:p>
            <a:pPr eaLnBrk="1" hangingPunct="1"/>
            <a:r>
              <a:rPr lang="en-US" dirty="0">
                <a:solidFill>
                  <a:schemeClr val="bg2"/>
                </a:solidFill>
                <a:latin typeface="Arial" charset="0"/>
                <a:ea typeface="ＭＳ Ｐゴシック" charset="0"/>
                <a:cs typeface="ＭＳ Ｐゴシック" charset="0"/>
              </a:rPr>
              <a:t>• But Charles Gordon in 1867 found another first-century tomb also outside the city that fit some of the descriptions of the gospel accounts. It is called The Garden Tomb as it preserves much of its original form.</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9DEB72-85E4-5545-8451-A5697C3B30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83AE96-98F4-8D4E-8365-AE661912CB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1AD9A-5420-F04B-9C15-DF554624F1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DCD58-4590-9841-BBCB-EAFB25369C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6F1619-873E-6641-AFC2-78CA8108CF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31973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5BB65-99B3-A448-9F54-68CC749B33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6FB5D6-370E-0646-A450-0C133AFEDD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0D8023-FF3B-D047-BFCD-3C825609F19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284774-0389-AF48-9BF3-4EC08F1932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852C23-EFEB-C640-8BBC-467FAF07DC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AC69E0-39EF-154C-984C-76F089F946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2" name="Rectangle 1026"/>
          <p:cNvSpPr>
            <a:spLocks noGrp="1" noRot="1" noChangeAspect="1" noChangeArrowheads="1" noTextEdit="1"/>
          </p:cNvSpPr>
          <p:nvPr>
            <p:ph type="sldImg"/>
          </p:nvPr>
        </p:nvSpPr>
        <p:spPr>
          <a:ln/>
        </p:spPr>
      </p:sp>
      <p:sp>
        <p:nvSpPr>
          <p:cNvPr id="1177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EE7CE7-AA36-C344-8392-786D8BF61C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80AE7-248E-2641-AEBA-BAA1E3789A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cs typeface="+mn-cs"/>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Jesus fulfilled Scripture by allowing His clothes to be divided and bargained for (19:23-24).</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One might think that Jesus would, at the least, have his mother take his clothes—but no, he was not spared the indignity of even having his clothes taken from him. </a:t>
            </a:r>
          </a:p>
        </p:txBody>
      </p:sp>
    </p:spTree>
    <p:extLst>
      <p:ext uri="{BB962C8B-B14F-4D97-AF65-F5344CB8AC3E}">
        <p14:creationId xmlns:p14="http://schemas.microsoft.com/office/powerpoint/2010/main" val="71350703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err="1">
                <a:solidFill>
                  <a:schemeClr val="tx1"/>
                </a:solidFill>
                <a:effectLst/>
                <a:latin typeface="Arial" charset="0"/>
                <a:ea typeface="ＭＳ Ｐゴシック" charset="0"/>
                <a:cs typeface="ＭＳ Ｐゴシック" charset="0"/>
              </a:rPr>
              <a:t>Wiersbe</a:t>
            </a:r>
            <a:r>
              <a:rPr lang="en-US" sz="1200" kern="1200" dirty="0">
                <a:solidFill>
                  <a:schemeClr val="tx1"/>
                </a:solidFill>
                <a:effectLst/>
                <a:latin typeface="Arial" charset="0"/>
                <a:ea typeface="ＭＳ Ｐゴシック" charset="0"/>
                <a:cs typeface="ＭＳ Ｐゴシック" charset="0"/>
              </a:rPr>
              <a:t>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endParaRPr lang="en-US" dirty="0">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908901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3ADDA-4C05-A84B-9D83-5CF7A67BC2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by committing </a:t>
            </a:r>
            <a:r>
              <a:rPr lang="en-US" sz="1200" u="sng" kern="1200" dirty="0">
                <a:solidFill>
                  <a:schemeClr val="tx1"/>
                </a:solidFill>
                <a:effectLst/>
                <a:latin typeface="Arial" charset="0"/>
                <a:ea typeface="ＭＳ Ｐゴシック" charset="0"/>
                <a:cs typeface="ＭＳ Ｐゴシック" charset="0"/>
              </a:rPr>
              <a:t>care for His mother</a:t>
            </a:r>
            <a:r>
              <a:rPr lang="en-US" sz="1200" kern="1200" dirty="0">
                <a:solidFill>
                  <a:schemeClr val="tx1"/>
                </a:solidFill>
                <a:effectLst/>
                <a:latin typeface="Arial" charset="0"/>
                <a:ea typeface="ＭＳ Ｐゴシック" charset="0"/>
                <a:cs typeface="ＭＳ Ｐゴシック" charset="0"/>
              </a:rPr>
              <a:t> to His disciple John (19:</a:t>
            </a:r>
            <a:r>
              <a:rPr lang="en-US" sz="1200" u="sng" kern="1200" dirty="0">
                <a:solidFill>
                  <a:schemeClr val="tx1"/>
                </a:solidFill>
                <a:effectLst/>
                <a:latin typeface="Arial" charset="0"/>
                <a:ea typeface="ＭＳ Ｐゴシック" charset="0"/>
                <a:cs typeface="ＭＳ Ｐゴシック" charset="0"/>
              </a:rPr>
              <a:t>25-27</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defRPr/>
            </a:pPr>
            <a:r>
              <a:rPr lang="en-US" sz="1200" kern="1200" dirty="0">
                <a:solidFill>
                  <a:schemeClr val="tx1"/>
                </a:solidFill>
                <a:effectLst/>
                <a:latin typeface="Arial" charset="0"/>
                <a:ea typeface="ＭＳ Ｐゴシック" charset="0"/>
                <a:cs typeface="ＭＳ Ｐゴシック" charset="0"/>
              </a:rPr>
              <a:t>Most crucified men could not endure such shame and pain, so they heaped abuse on their tormenters.  Instead, Jesus prayed that God would forgive them!  Rather than concern for himself, Christ also thought about the future care of his mother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6921263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mother like the rest of his sheep.</a:t>
            </a:r>
          </a:p>
        </p:txBody>
      </p:sp>
    </p:spTree>
    <p:extLst>
      <p:ext uri="{BB962C8B-B14F-4D97-AF65-F5344CB8AC3E}">
        <p14:creationId xmlns:p14="http://schemas.microsoft.com/office/powerpoint/2010/main" val="36545652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A698C7-9862-DA47-9444-30463D4ACE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dirty="0">
                <a:cs typeface="+mn-cs"/>
              </a:rPr>
              <a:t>Jesus fulfilled Scripture as the living water who thirsted (19:28-29).</a:t>
            </a:r>
          </a:p>
          <a:p>
            <a:pPr eaLnBrk="1" hangingPunct="1">
              <a:defRPr/>
            </a:pPr>
            <a:endParaRPr lang="en-US" dirty="0">
              <a:cs typeface="+mn-cs"/>
            </a:endParaRPr>
          </a:p>
        </p:txBody>
      </p:sp>
    </p:spTree>
    <p:extLst>
      <p:ext uri="{BB962C8B-B14F-4D97-AF65-F5344CB8AC3E}">
        <p14:creationId xmlns:p14="http://schemas.microsoft.com/office/powerpoint/2010/main" val="12746915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a:solidFill>
                  <a:schemeClr val="tx1"/>
                </a:solidFill>
                <a:latin typeface="Arial" charset="0"/>
                <a:ea typeface="ＭＳ Ｐゴシック" charset="0"/>
                <a:cs typeface="ＭＳ Ｐゴシック" charset="0"/>
              </a:rPr>
              <a:t> “I am thirsty” (John 19:28) shows irony, for the One who gives living water (John4:14; 7:38-39) willingly allowed himself to thirst.  Christ quotes Psalm 69:21 here—a psalm that ends with triumph in fulfilling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181</a:t>
            </a:fld>
            <a:endParaRPr lang="en-GB"/>
          </a:p>
        </p:txBody>
      </p:sp>
    </p:spTree>
    <p:extLst>
      <p:ext uri="{BB962C8B-B14F-4D97-AF65-F5344CB8AC3E}">
        <p14:creationId xmlns:p14="http://schemas.microsoft.com/office/powerpoint/2010/main" val="11291894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LC-09-Rejection of the King-167</a:t>
            </a:r>
          </a:p>
          <a:p>
            <a:r>
              <a:rPr lang="en-US" dirty="0">
                <a:latin typeface="Arial" charset="0"/>
                <a:ea typeface="ＭＳ Ｐゴシック" charset="0"/>
                <a:cs typeface="ＭＳ Ｐゴシック" charset="0"/>
              </a:rPr>
              <a:t>NS-02-Mark1-8-slide 128</a:t>
            </a:r>
          </a:p>
        </p:txBody>
      </p:sp>
    </p:spTree>
    <p:extLst>
      <p:ext uri="{BB962C8B-B14F-4D97-AF65-F5344CB8AC3E}">
        <p14:creationId xmlns:p14="http://schemas.microsoft.com/office/powerpoint/2010/main" val="390757534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53E33-3EBD-0E42-8500-7D587FEA8F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as the One who </a:t>
            </a:r>
            <a:r>
              <a:rPr lang="en-US" sz="1200" u="sng" kern="1200" dirty="0">
                <a:solidFill>
                  <a:schemeClr val="tx1"/>
                </a:solidFill>
                <a:effectLst/>
                <a:latin typeface="Arial" charset="0"/>
                <a:ea typeface="ＭＳ Ｐゴシック" charset="0"/>
                <a:cs typeface="ＭＳ Ｐゴシック" charset="0"/>
              </a:rPr>
              <a:t>paid for all sin</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231394479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252142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a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which requires payment for our sins—not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26953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55172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0D6939-0A3B-F74C-9E9A-3E4E9FE965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with the </a:t>
            </a:r>
            <a:r>
              <a:rPr lang="en-US" sz="1200" u="sng" kern="1200" dirty="0">
                <a:solidFill>
                  <a:schemeClr val="tx1"/>
                </a:solidFill>
                <a:effectLst/>
                <a:latin typeface="Arial" charset="0"/>
                <a:ea typeface="ＭＳ Ｐゴシック" charset="0"/>
                <a:cs typeface="ＭＳ Ｐゴシック" charset="0"/>
              </a:rPr>
              <a:t>piercing</a:t>
            </a:r>
            <a:r>
              <a:rPr lang="en-US" sz="1200" kern="1200" dirty="0">
                <a:solidFill>
                  <a:schemeClr val="tx1"/>
                </a:solidFill>
                <a:effectLst/>
                <a:latin typeface="Arial" charset="0"/>
                <a:ea typeface="ＭＳ Ｐゴシック" charset="0"/>
                <a:cs typeface="ＭＳ Ｐゴシック" charset="0"/>
              </a:rPr>
              <a:t> of his side </a:t>
            </a:r>
            <a:r>
              <a:rPr lang="en-US" sz="1200" u="sng" kern="1200" dirty="0">
                <a:solidFill>
                  <a:schemeClr val="tx1"/>
                </a:solidFill>
                <a:effectLst/>
                <a:latin typeface="Arial" charset="0"/>
                <a:ea typeface="ＭＳ Ｐゴシック" charset="0"/>
                <a:cs typeface="ＭＳ Ｐゴシック" charset="0"/>
              </a:rPr>
              <a:t>instead of breaking his legs</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31-37</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36887713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Passover lamb was to be without a defect,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364522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23754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Ps. 34:20 prophesied, “For the L</a:t>
            </a:r>
            <a:r>
              <a:rPr lang="en-US" sz="1200" kern="1200" cap="small" dirty="0">
                <a:solidFill>
                  <a:schemeClr val="tx1"/>
                </a:solidFill>
                <a:effectLst/>
                <a:latin typeface="Arial" charset="0"/>
                <a:ea typeface="ＭＳ Ｐゴシック" charset="0"/>
                <a:cs typeface="ＭＳ Ｐゴシック" charset="0"/>
              </a:rPr>
              <a:t>ord</a:t>
            </a:r>
            <a:r>
              <a:rPr lang="en-US" sz="1200" kern="1200" dirty="0">
                <a:solidFill>
                  <a:schemeClr val="tx1"/>
                </a:solidFill>
                <a:effectLst/>
                <a:latin typeface="Arial"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470036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60071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Why does John mention water and blood from Jesus's side wound?</a:t>
            </a:r>
          </a:p>
        </p:txBody>
      </p:sp>
    </p:spTree>
    <p:extLst>
      <p:ext uri="{BB962C8B-B14F-4D97-AF65-F5344CB8AC3E}">
        <p14:creationId xmlns:p14="http://schemas.microsoft.com/office/powerpoint/2010/main" val="17279424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6240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0002236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3859108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Translators should delete the image of the verse and move the editable text over onto the slide.</a:t>
            </a:r>
          </a:p>
        </p:txBody>
      </p:sp>
    </p:spTree>
    <p:extLst>
      <p:ext uri="{BB962C8B-B14F-4D97-AF65-F5344CB8AC3E}">
        <p14:creationId xmlns:p14="http://schemas.microsoft.com/office/powerpoint/2010/main" val="33890632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23-Isaiah 53 'The Forbidden Chapter' in the Hebrew Bible.mp4 (https://www.youtube.com/</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=cGz9BVJ_k6s)</a:t>
            </a:r>
            <a:r>
              <a:rPr lang="en-SG" dirty="0">
                <a:effectLst/>
              </a:rPr>
              <a:t> </a:t>
            </a:r>
            <a:endParaRPr lang="en-US" dirty="0"/>
          </a:p>
        </p:txBody>
      </p:sp>
    </p:spTree>
    <p:extLst>
      <p:ext uri="{BB962C8B-B14F-4D97-AF65-F5344CB8AC3E}">
        <p14:creationId xmlns:p14="http://schemas.microsoft.com/office/powerpoint/2010/main" val="166460655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OB-28-Healing-50</a:t>
            </a:r>
          </a:p>
          <a:p>
            <a:r>
              <a:rPr lang="en-US" dirty="0"/>
              <a:t>OS-19-Job-34</a:t>
            </a:r>
          </a:p>
          <a:p>
            <a:r>
              <a:rPr lang="en-US" dirty="0"/>
              <a:t>OS-23-Isaiah49-59—slide 54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28380895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752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33E4873-06FD-9840-A0E4-97E58356DE4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36EA62F-71CC-0745-94F7-9DE48C56B93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5206" name="Text Box 3"/>
          <p:cNvSpPr>
            <a:spLocks noGrp="1" noChangeArrowheads="1"/>
          </p:cNvSpPr>
          <p:nvPr>
            <p:ph type="body"/>
          </p:nvPr>
        </p:nvSpPr>
        <p:spPr>
          <a:xfrm>
            <a:off x="914400" y="4343400"/>
            <a:ext cx="5029200" cy="4114800"/>
          </a:xfrm>
          <a:solidFill>
            <a:srgbClr val="FFFFFF"/>
          </a:solidFill>
          <a:ln w="9360">
            <a:solidFill>
              <a:srgbClr val="000000"/>
            </a:solidFill>
            <a:miter lim="800000"/>
          </a:ln>
        </p:spPr>
        <p:txBody>
          <a:bodyPr/>
          <a:lstStyle/>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latin typeface="Calibri" charset="0"/>
                <a:ea typeface="ＭＳ Ｐゴシック" charset="0"/>
                <a:cs typeface="ＭＳ Ｐゴシック" charset="0"/>
              </a:rPr>
              <a:t>Jewish scholars of the intertestamental period could not reconcile Isaiah</a:t>
            </a:r>
            <a:r>
              <a:rPr lang="uk-UA" altLang="ja-JP" sz="1600" dirty="0">
                <a:latin typeface="Calibri" charset="0"/>
                <a:ea typeface="ＭＳ Ｐゴシック" charset="0"/>
                <a:cs typeface="ＭＳ Ｐゴシック" charset="0"/>
              </a:rPr>
              <a:t>'</a:t>
            </a:r>
            <a:r>
              <a:rPr lang="en-GB" altLang="ja-JP" sz="1600" dirty="0">
                <a:latin typeface="Calibri" charset="0"/>
                <a:ea typeface="ＭＳ Ｐゴシック" charset="0"/>
                <a:cs typeface="ＭＳ Ｐゴシック" charset="0"/>
              </a:rPr>
              <a:t>s two seemingly contradictory depictions of the Messiah.  Therefore, some thought there existed two Messiahs—one to rule and one to suffer.  Others said Isaiah 53 depicted not the Messiah but the suffering Jewish people.  </a:t>
            </a:r>
            <a:endParaRPr lang="en-GB" sz="1600" dirty="0">
              <a:latin typeface="Calibri"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solidFill>
                  <a:srgbClr val="000000"/>
                </a:solidFill>
                <a:effectLst/>
                <a:latin typeface="Times New Roman" panose="02020603050405020304" pitchFamily="18" charset="0"/>
              </a:rPr>
              <a:t>I will pour out on the house of David and on the inhabitants of Jerusalem, the Spirit of</a:t>
            </a:r>
            <a:r>
              <a:rPr lang="en-US" i="0" dirty="0">
                <a:solidFill>
                  <a:srgbClr val="000000"/>
                </a:solidFill>
                <a:effectLst/>
                <a:latin typeface="Times New Roman" panose="02020603050405020304" pitchFamily="18" charset="0"/>
              </a:rPr>
              <a:t> </a:t>
            </a:r>
            <a:r>
              <a:rPr lang="en-US" i="1" dirty="0">
                <a:solidFill>
                  <a:srgbClr val="000000"/>
                </a:solidFill>
                <a:effectLst/>
                <a:latin typeface="Times New Roman" panose="02020603050405020304" pitchFamily="18" charset="0"/>
              </a:rPr>
              <a:t>grace and of supplication, so that they will look on Me whom they have pierced, and they will</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mourn for Him, as one mourns for an only son, and they will weep bitterly over Him like the</a:t>
            </a:r>
            <a:r>
              <a:rPr lang="en-US" i="0" dirty="0">
                <a:solidFill>
                  <a:srgbClr val="000000"/>
                </a:solidFill>
                <a:effectLst/>
                <a:latin typeface="Times New Roman" panose="02020603050405020304" pitchFamily="18" charset="0"/>
              </a:rPr>
              <a:t> </a:t>
            </a:r>
            <a:r>
              <a:rPr lang="en-US" i="1" dirty="0">
                <a:solidFill>
                  <a:srgbClr val="000000"/>
                </a:solidFill>
                <a:effectLst/>
                <a:latin typeface="Times New Roman" panose="02020603050405020304" pitchFamily="18" charset="0"/>
              </a:rPr>
              <a:t>bitter weeping over a firstborn. </a:t>
            </a:r>
            <a:r>
              <a:rPr lang="en-US" dirty="0">
                <a:solidFill>
                  <a:srgbClr val="000000"/>
                </a:solidFill>
                <a:effectLst/>
                <a:latin typeface="Times New Roman" panose="02020603050405020304" pitchFamily="18" charset="0"/>
              </a:rPr>
              <a:t>Zech. 12:10 Some Jewish interpreters see this verse as a reference to Gentile nations who will look to God for forgiveness for having “pierced” Him by</a:t>
            </a:r>
          </a:p>
          <a:p>
            <a:r>
              <a:rPr lang="en-US" dirty="0">
                <a:solidFill>
                  <a:srgbClr val="000000"/>
                </a:solidFill>
                <a:effectLst/>
                <a:latin typeface="Times New Roman" panose="02020603050405020304" pitchFamily="18" charset="0"/>
              </a:rPr>
              <a:t>their inflicting suffering on the Jewish people. But the subject of each of the verbs in this sentence is clearly the people of Israel. So the most natural way to understand this verse is to see it as a reference to the Holy Spirit’s moving on the nation Israel to see the One they had pierced as though He was their own firstborn son, and to seek God’s gracious forgiveness and cleansing.</a:t>
            </a:r>
          </a:p>
          <a:p>
            <a:r>
              <a:rPr lang="en-US" dirty="0">
                <a:solidFill>
                  <a:srgbClr val="000000"/>
                </a:solidFill>
                <a:effectLst/>
                <a:latin typeface="Times New Roman" panose="02020603050405020304" pitchFamily="18" charset="0"/>
              </a:rPr>
              <a:t>What is striking about this verse is that the One whom they had pierced, and for whom they will</a:t>
            </a:r>
          </a:p>
          <a:p>
            <a:r>
              <a:rPr lang="en-US" dirty="0">
                <a:solidFill>
                  <a:srgbClr val="000000"/>
                </a:solidFill>
                <a:effectLst/>
                <a:latin typeface="Times New Roman" panose="02020603050405020304" pitchFamily="18" charset="0"/>
              </a:rPr>
              <a:t>mourn is the Lord Himself—a not too subtle reference to the deity of Christ."</a:t>
            </a:r>
          </a:p>
          <a:p>
            <a:r>
              <a:rPr lang="en-US" dirty="0">
                <a:solidFill>
                  <a:srgbClr val="000000"/>
                </a:solidFill>
                <a:effectLst/>
                <a:latin typeface="Times New Roman" panose="02020603050405020304" pitchFamily="18" charset="0"/>
              </a:rPr>
              <a:t>—Rick Rood email 5 December 2023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704396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27:50</a:t>
            </a:r>
            <a:r>
              <a:rPr lang="en-US" dirty="0">
                <a:effectLst/>
                <a:latin typeface="Lucida Grande" panose="020B0600040502020204" pitchFamily="34" charset="0"/>
              </a:rPr>
              <a:t>    Then Jesus shouted again, releasing his spirit.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At that moment, the curtain in the sanctuary of the Temple was torn in two, from top to bottom. The earth shook, rocks split apart,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and tombs opened. The bodies of many godly men and women who had died were raised from the dead.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They left the cemetery after Jesus’ resurrection, went into the holy city of Jerusalem, and appeared to many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dirty="0"/>
              <a:t>Why did the veil tear? (People now had access to God's presence.)</a:t>
            </a:r>
          </a:p>
          <a:p>
            <a:r>
              <a:rPr lang="en-US" dirty="0"/>
              <a:t>Why did it tear from top to bottom? (It was a miraculous tear, not from priests pulling at the bottom.)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Sadly, temple worship continued for 37 more years (AD 33-70) until Titus destroyed the temple. It seems likely that priests sewed the veil back together, thus rejecting God's open access to His presence!</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211</a:t>
            </a:fld>
            <a:endParaRPr lang="en-GB"/>
          </a:p>
        </p:txBody>
      </p:sp>
    </p:spTree>
    <p:extLst>
      <p:ext uri="{BB962C8B-B14F-4D97-AF65-F5344CB8AC3E}">
        <p14:creationId xmlns:p14="http://schemas.microsoft.com/office/powerpoint/2010/main" val="1909169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34409A-2126-724A-9151-77C8F9BFB0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mn-lt"/>
                <a:ea typeface="+mn-ea"/>
                <a:cs typeface="+mn-cs"/>
              </a:rPr>
              <a:t>John</a:t>
            </a:r>
            <a:r>
              <a:rPr lang="en-US" sz="1200" kern="1200" dirty="0">
                <a:solidFill>
                  <a:schemeClr val="tx1"/>
                </a:solidFill>
                <a:effectLst/>
                <a:latin typeface="Arial" charset="0"/>
                <a:ea typeface="ＭＳ Ｐゴシック" charset="0"/>
                <a:cs typeface="ＭＳ Ｐゴシック" charset="0"/>
              </a:rPr>
              <a:t> 19:16b-37 shows the evidence of Christ’s selfless nature and the fulfillment of many OT prophecies.  These show us that his death was unlike any other in that it was a sacrificial death for our sins.  A second way we know he died for us is in verses 38-42, which show that…</a:t>
            </a:r>
            <a:endParaRPr lang="en-US" dirty="0">
              <a:cs typeface="+mn-cs"/>
            </a:endParaRPr>
          </a:p>
        </p:txBody>
      </p:sp>
    </p:spTree>
    <p:extLst>
      <p:ext uri="{BB962C8B-B14F-4D97-AF65-F5344CB8AC3E}">
        <p14:creationId xmlns:p14="http://schemas.microsoft.com/office/powerpoint/2010/main" val="84801794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095685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a:solidFill>
                  <a:schemeClr val="tx1"/>
                </a:solidFill>
                <a:effectLst/>
                <a:latin typeface="Arial" charset="0"/>
                <a:ea typeface="ＭＳ Ｐゴシック" charset="0"/>
                <a:cs typeface="ＭＳ Ｐゴシック" charset="0"/>
              </a:rPr>
              <a:t>38-40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718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2888044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Where could they get so many spices quickly and a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58339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appearance of these men reminds us that many people exist even today who are secret believers—men and women who feel they cannot openly declare Christ</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0154790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body was laid in a new, expensive, rock-hewn garden tomb rather than the Potter’s Field (19:41-42).</a:t>
            </a:r>
          </a:p>
          <a:p>
            <a:r>
              <a:rPr lang="en-US" dirty="0"/>
              <a:t>Why was it so important that Jesus was buried in a tomb?</a:t>
            </a:r>
          </a:p>
          <a:p>
            <a:r>
              <a:rPr lang="en-US" dirty="0"/>
              <a:t>The meticulous wrapping and the use of a staggering 33 kilos of spices in the burial process served as undeniable proof of his death.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580560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Usually, a criminal’s body was thrown into the Valley of Hinnom and burned or eaten by dogs.  But if his body were burned there, the claim of a resurrection would be absurd.  Therefore, his enemies </a:t>
            </a:r>
            <a:r>
              <a:rPr lang="en-US" sz="1200" i="1" kern="1200" dirty="0">
                <a:solidFill>
                  <a:schemeClr val="tx1"/>
                </a:solidFill>
                <a:effectLst/>
                <a:latin typeface="Arial" charset="0"/>
                <a:ea typeface="ＭＳ Ｐゴシック" charset="0"/>
                <a:cs typeface="ＭＳ Ｐゴシック" charset="0"/>
              </a:rPr>
              <a:t>protected</a:t>
            </a:r>
            <a:r>
              <a:rPr lang="en-US" sz="1200" kern="1200" dirty="0">
                <a:solidFill>
                  <a:schemeClr val="tx1"/>
                </a:solidFill>
                <a:effectLst/>
                <a:latin typeface="Arial" charset="0"/>
                <a:ea typeface="ＭＳ Ｐゴシック" charset="0"/>
                <a:cs typeface="ＭＳ Ｐゴシック" charset="0"/>
              </a:rPr>
              <a:t>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348338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525024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But what was the </a:t>
            </a:r>
            <a:r>
              <a:rPr lang="en-US" sz="1200" i="1" kern="1200" dirty="0">
                <a:solidFill>
                  <a:schemeClr val="tx1"/>
                </a:solidFill>
                <a:effectLst/>
                <a:latin typeface="Arial" charset="0"/>
                <a:ea typeface="ＭＳ Ｐゴシック" charset="0"/>
                <a:cs typeface="ＭＳ Ｐゴシック" charset="0"/>
              </a:rPr>
              <a:t>main reason</a:t>
            </a:r>
            <a:r>
              <a:rPr lang="en-US" sz="1200" kern="1200" dirty="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439054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sins?”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722EF-C095-A949-97AE-30CEBC2AC1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2930"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How do we know that Christ’s death actually paid for our sin?</a:t>
            </a:r>
            <a:r>
              <a:rPr lang="en-SG" dirty="0">
                <a:effectLst/>
              </a:rPr>
              <a:t> </a:t>
            </a:r>
            <a:endParaRPr lang="en-US" dirty="0">
              <a:cs typeface="+mn-cs"/>
            </a:endParaRPr>
          </a:p>
        </p:txBody>
      </p:sp>
    </p:spTree>
    <p:extLst>
      <p:ext uri="{BB962C8B-B14F-4D97-AF65-F5344CB8AC3E}">
        <p14:creationId xmlns:p14="http://schemas.microsoft.com/office/powerpoint/2010/main" val="308202351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026556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a:t>
            </a:r>
            <a:r>
              <a:rPr lang="en-US" sz="1200" kern="1200" dirty="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954837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5425988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depicts only three soldiers, but typically four formed a guard.</a:t>
            </a:r>
          </a:p>
        </p:txBody>
      </p:sp>
      <p:sp>
        <p:nvSpPr>
          <p:cNvPr id="4" name="Slide Number Placeholder 3"/>
          <p:cNvSpPr>
            <a:spLocks noGrp="1"/>
          </p:cNvSpPr>
          <p:nvPr>
            <p:ph type="sldNum" sz="quarter" idx="5"/>
          </p:nvPr>
        </p:nvSpPr>
        <p:spPr/>
        <p:txBody>
          <a:bodyPr/>
          <a:lstStyle/>
          <a:p>
            <a:fld id="{1FA3E270-222E-4260-B10C-0499B719B3E2}" type="slidenum">
              <a:rPr lang="en-GB" smtClean="0"/>
              <a:t>235</a:t>
            </a:fld>
            <a:endParaRPr lang="en-GB"/>
          </a:p>
        </p:txBody>
      </p:sp>
    </p:spTree>
    <p:extLst>
      <p:ext uri="{BB962C8B-B14F-4D97-AF65-F5344CB8AC3E}">
        <p14:creationId xmlns:p14="http://schemas.microsoft.com/office/powerpoint/2010/main" val="416131056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historian Josephus records an eclipse of the moon associated with Herod's death, placing it between the above two dates.</a:t>
            </a:r>
          </a:p>
          <a:p>
            <a:pPr eaLnBrk="1" hangingPunct="1">
              <a:spcBef>
                <a:spcPct val="0"/>
              </a:spcBef>
            </a:pPr>
            <a:r>
              <a:rPr lang="en-US" b="0" dirty="0">
                <a:latin typeface="Arial" charset="0"/>
                <a:ea typeface="ＭＳ Ｐゴシック" charset="0"/>
                <a:cs typeface="ＭＳ Ｐゴシック" charset="0"/>
              </a:rPr>
              <a:t>_______________</a:t>
            </a:r>
          </a:p>
          <a:p>
            <a:pPr eaLnBrk="1" hangingPunct="1">
              <a:spcBef>
                <a:spcPct val="0"/>
              </a:spcBef>
            </a:pPr>
            <a:r>
              <a:rPr lang="en-US" b="0" dirty="0">
                <a:latin typeface="Arial" charset="0"/>
                <a:ea typeface="ＭＳ Ｐゴシック" charset="0"/>
                <a:cs typeface="ＭＳ Ｐゴシック" charset="0"/>
              </a:rPr>
              <a:t>Common-421</a:t>
            </a:r>
          </a:p>
          <a:p>
            <a:pPr eaLnBrk="1" hangingPunct="1">
              <a:spcBef>
                <a:spcPct val="0"/>
              </a:spcBef>
            </a:pPr>
            <a:r>
              <a:rPr lang="en-US" b="0" dirty="0">
                <a:latin typeface="Arial" charset="0"/>
                <a:ea typeface="ＭＳ Ｐゴシック" charset="0"/>
                <a:cs typeface="ＭＳ Ｐゴシック" charset="0"/>
              </a:rPr>
              <a:t>BE-42-Luke-34</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LC-09-Rejection-221</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Acts-8</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162</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12901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emperor Tiberius succeeded the emperor Augustus upon the latter's death in AD 14. Luke adds 15 years to AD 14 to reveal a 1.5-year window of time for John to commence his ministry in the Judean wilderness.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Common-422</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LC-09-Rejection-222</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Acts-9</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8489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25313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E62A9-5141-8B44-9BB6-57A60F95D443}"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2802" name="AutoShape 2"/>
          <p:cNvSpPr>
            <a:spLocks noGrp="1" noRot="1" noChangeAspect="1" noChangeArrowheads="1" noTextEdit="1"/>
          </p:cNvSpPr>
          <p:nvPr>
            <p:ph type="sldImg"/>
          </p:nvPr>
        </p:nvSpPr>
        <p:spPr>
          <a:xfrm>
            <a:off x="841375" y="241300"/>
            <a:ext cx="5233988" cy="3925888"/>
          </a:xfrm>
          <a:ln/>
        </p:spPr>
      </p:sp>
      <p:sp>
        <p:nvSpPr>
          <p:cNvPr id="332803"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spcBef>
                <a:spcPct val="0"/>
              </a:spcBef>
            </a:pPr>
            <a:r>
              <a:rPr lang="en-US" dirty="0">
                <a:ea typeface="ＭＳ Ｐゴシック" charset="0"/>
                <a:cs typeface="ＭＳ Ｐゴシック" charset="0"/>
              </a:rPr>
              <a:t>Christ</a:t>
            </a:r>
            <a:r>
              <a:rPr lang="fr-FR" altLang="ja-JP" dirty="0">
                <a:ea typeface="ＭＳ Ｐゴシック" charset="0"/>
                <a:cs typeface="ＭＳ Ｐゴシック" charset="0"/>
              </a:rPr>
              <a:t>'</a:t>
            </a:r>
            <a:r>
              <a:rPr lang="en-US" dirty="0">
                <a:ea typeface="ＭＳ Ｐゴシック" charset="0"/>
                <a:cs typeface="ＭＳ Ｐゴシック" charset="0"/>
              </a:rPr>
              <a:t>s 3½-year-ministry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Common-423</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Christ-6</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LC-09-Rejection-223</a:t>
            </a:r>
            <a:endParaRPr lang="en-US"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NC-10-Reliability of Acts-10</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198</a:t>
            </a:r>
            <a:endParaRPr lang="en-US" dirty="0">
              <a:latin typeface="Arial" charset="0"/>
              <a:ea typeface="ＭＳ Ｐゴシック" charset="0"/>
              <a:cs typeface="ＭＳ Ｐゴシック" charset="0"/>
            </a:endParaRP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B1E58-C9F4-3B47-BDC1-32B878E4F59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Scholars debate whether Jesus died in AD 30 or AD 33. Both years had Passover on a Friday, but John's ministry had to begin in AD 29 as this was the 15</a:t>
            </a:r>
            <a:r>
              <a:rPr lang="en-US" b="0" baseline="30000" dirty="0">
                <a:latin typeface="Times" charset="0"/>
                <a:ea typeface="ＭＳ Ｐゴシック" charset="0"/>
                <a:cs typeface="ＭＳ Ｐゴシック" charset="0"/>
              </a:rPr>
              <a:t>th</a:t>
            </a:r>
            <a:r>
              <a:rPr lang="en-US" b="0" dirty="0">
                <a:latin typeface="Times" charset="0"/>
                <a:ea typeface="ＭＳ Ｐゴシック" charset="0"/>
                <a:cs typeface="ＭＳ Ｐゴシック" charset="0"/>
              </a:rPr>
              <a:t> year of Tiberius in Rome (Luke 3:1). John's gospel has three Passovers in the ministry of Jesus, putting his crucifixion in AD 33. </a:t>
            </a: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But two questions arise:</a:t>
            </a:r>
          </a:p>
          <a:p>
            <a:pPr marL="228600" indent="-228600" eaLnBrk="1" hangingPunct="1">
              <a:buAutoNum type="arabicParenBoth"/>
            </a:pPr>
            <a:r>
              <a:rPr lang="en-US" b="0" dirty="0">
                <a:latin typeface="Times" charset="0"/>
                <a:ea typeface="ＭＳ Ｐゴシック" charset="0"/>
                <a:cs typeface="ＭＳ Ｐゴシック" charset="0"/>
              </a:rPr>
              <a:t>Didn't Jesus begin his ministry at age 30? His birth in 4 BC would then favor a crucifixion in AD 30. Yet note that Luke wrote that Jesus was </a:t>
            </a:r>
            <a:r>
              <a:rPr lang="en-US" b="1" i="1" dirty="0">
                <a:latin typeface="Times" charset="0"/>
                <a:ea typeface="ＭＳ Ｐゴシック" charset="0"/>
                <a:cs typeface="ＭＳ Ｐゴシック" charset="0"/>
              </a:rPr>
              <a:t>about</a:t>
            </a:r>
            <a:r>
              <a:rPr lang="en-US" b="0" i="0" dirty="0">
                <a:latin typeface="Times" charset="0"/>
                <a:ea typeface="ＭＳ Ｐゴシック" charset="0"/>
                <a:cs typeface="ＭＳ Ｐゴシック" charset="0"/>
              </a:rPr>
              <a:t> age 30. This type of general wording is unusual in Luke's gospel which records many exact dates. Perhaps Luke is saying that Jesus was like the normal man of the time who began work on his own at age 30, yet with a twist in that Jesus was "about" 30 instead exactly 30, so an age of 32 would do. </a:t>
            </a:r>
          </a:p>
          <a:p>
            <a:pPr marL="228600" indent="-228600" eaLnBrk="1" hangingPunct="1">
              <a:buAutoNum type="arabicParenBoth"/>
            </a:pPr>
            <a:r>
              <a:rPr lang="en-US" b="0" dirty="0">
                <a:latin typeface="Times" charset="0"/>
                <a:ea typeface="ＭＳ Ｐゴシック" charset="0"/>
                <a:cs typeface="ＭＳ Ｐゴシック" charset="0"/>
              </a:rPr>
              <a:t>Didn't Jesus die at age 33? This has been often taught but no verse of Scripture supports it. Rather, it is a deduction assuming a 4 BC birth and an AD 30 death. Instead, Luke 3:1 leads us to the conclusion that Jesus was more around age 36 or 37.</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Common-424</a:t>
            </a:r>
          </a:p>
          <a:p>
            <a:pPr eaLnBrk="1" hangingPunct="1">
              <a:spcBef>
                <a:spcPct val="0"/>
              </a:spcBef>
            </a:pPr>
            <a:r>
              <a:rPr lang="en-US" b="0" dirty="0">
                <a:latin typeface="Arial" charset="0"/>
                <a:ea typeface="ＭＳ Ｐゴシック" charset="0"/>
                <a:cs typeface="ＭＳ Ｐゴシック" charset="0"/>
              </a:rPr>
              <a:t>BE-42-Luke-41</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Christ-7</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Acts-11</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167, 199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176425-591C-AC48-B0C7-A64D434D484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Luke states the age of Jesus upon his ministry in an ambiguous way, giving room for a few years before or after age 30.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Common-425</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Christ-8</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Acts-12</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200</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Another view by Mark Moore:</a:t>
            </a:r>
          </a:p>
          <a:p>
            <a:pPr>
              <a:spcBef>
                <a:spcPts val="1350"/>
              </a:spcBef>
              <a:buNone/>
            </a:pPr>
            <a:r>
              <a:rPr lang="en-US" baseline="0" dirty="0">
                <a:latin typeface="Arial" panose="020B0604020202020204" pitchFamily="34" charset="0"/>
                <a:cs typeface="Arial" panose="020B0604020202020204" pitchFamily="34" charset="0"/>
              </a:rPr>
              <a:t>"</a:t>
            </a:r>
            <a:r>
              <a:rPr lang="en-US" b="1">
                <a:effectLst/>
                <a:latin typeface="Times"/>
              </a:rPr>
              <a:t>§ 143 Preparation for the Passover Meal</a:t>
            </a:r>
            <a:r>
              <a:rPr lang="en-US">
                <a:effectLst/>
                <a:latin typeface="Times"/>
              </a:rPr>
              <a:t> (Mt 26:17–19; Mk 14:12–16; Lk 22:7–13)</a:t>
            </a:r>
          </a:p>
          <a:p>
            <a:pPr>
              <a:spcBef>
                <a:spcPts val="675"/>
              </a:spcBef>
              <a:buNone/>
            </a:pPr>
            <a:r>
              <a:rPr lang="en-US">
                <a:effectLst/>
                <a:latin typeface="Helvetica" pitchFamily="2" charset="0"/>
              </a:rPr>
              <a:t>The Synoptics indicate that Jesus ate the actual Passover meal on Nisan 14 before he was crucified on Nisan 15 (roughly equivalent to our April). Some, however, have interpreted John 18:28 and 19:14 to say that Jesus died at the very time the Passover lambs were being slain on Nisan 14. If that is true then we have an obvious contradiction between John and the Synoptics.</a:t>
            </a:r>
          </a:p>
          <a:p>
            <a:pPr>
              <a:buNone/>
            </a:pPr>
            <a:r>
              <a:rPr lang="en-US">
                <a:effectLst/>
                <a:latin typeface="Helvetica" pitchFamily="2" charset="0"/>
              </a:rPr>
              <a:t>Though some are always eager to charge the Evangelists with theological editing or outright error, a better solution seems to be the suggestion that two separate calendars were followed. For example, Jaubert argues that Jesus followed the Essene solar calendar,</a:t>
            </a:r>
            <a:r>
              <a:rPr lang="en-US" baseline="30000">
                <a:effectLst/>
                <a:latin typeface="Helvetica" pitchFamily="2" charset="0"/>
              </a:rPr>
              <a:t>21</a:t>
            </a:r>
            <a:r>
              <a:rPr lang="en-US">
                <a:effectLst/>
                <a:latin typeface="Helvetica" pitchFamily="2" charset="0"/>
              </a:rPr>
              <a:t> or that the Passover sacrifices and meals were spread over two days because of the flood of visitors to Jerusalem.</a:t>
            </a:r>
            <a:r>
              <a:rPr lang="en-US" baseline="30000">
                <a:effectLst/>
                <a:latin typeface="Helvetica" pitchFamily="2" charset="0"/>
              </a:rPr>
              <a:t>22</a:t>
            </a:r>
            <a:r>
              <a:rPr lang="en-US">
                <a:effectLst/>
                <a:latin typeface="Helvetica" pitchFamily="2" charset="0"/>
              </a:rPr>
              <a:t> This would put the Passover on Thursday for the disciples but on Friday for the Sadducees. Hoehner argues that there was a difference in how the Galileans and Judeans reckoned their days (from sunrise or sunset).</a:t>
            </a:r>
            <a:r>
              <a:rPr lang="en-US" baseline="30000">
                <a:effectLst/>
                <a:latin typeface="Helvetica" pitchFamily="2" charset="0"/>
              </a:rPr>
              <a:t>23</a:t>
            </a:r>
            <a:r>
              <a:rPr lang="en-US">
                <a:effectLst/>
                <a:latin typeface="Helvetica" pitchFamily="2" charset="0"/>
              </a:rPr>
              <a:t> Hence Jesus and the other Galileans ate the Passover a day before the Judeans did. Others have suggested that the discrepancy stemmed from an argument between the Pharisees and Sadducees. However, none of these arguments based on a calendar have strong documentary support.</a:t>
            </a:r>
          </a:p>
          <a:p>
            <a:pPr>
              <a:buNone/>
            </a:pPr>
            <a:r>
              <a:rPr lang="en-US">
                <a:effectLst/>
                <a:latin typeface="Helvetica" pitchFamily="2" charset="0"/>
              </a:rPr>
              <a:t>There is a third solution that is better still and much simpler. Jesus and his disciples celebrated the actual Passover. John knew that. After all, he was familiar with synoptic chronology. In fact, John 13 also describes the Passover Jesus celebrated. (1) It was in Jerusalem rather than Bethany, which had been their haunt the entire week. (2) They are pictured as reclining at the table at night, which is indicative of a festival meal. And (3) when the disciples saw Judas exit urgently they believed he was going out to get last minute supplies for the Passover meal or to give alms to the poor. These are indications of a Passover meal. Consequently, what John calls the Passover (18:28), is actually the </a:t>
            </a:r>
            <a:r>
              <a:rPr lang="en-US" i="1">
                <a:effectLst/>
                <a:latin typeface="Helvetica" pitchFamily="2" charset="0"/>
              </a:rPr>
              <a:t>chagigah</a:t>
            </a:r>
            <a:r>
              <a:rPr lang="en-US">
                <a:effectLst/>
                <a:latin typeface="Helvetica" pitchFamily="2" charset="0"/>
              </a:rPr>
              <a:t> (Num 28:18–19), which opened the Feast of Unleavened Bread. Was John confused about what it was actually called? No. In John’s day, there was little distinction between the Passover (Nisan 14) and the Feast of Unleavened Bread (Nisan 15–21). Both terms were used interchangeably (Mt 26:17; Mk 14:1, 12; Lk 2:41; 22:1; Josephus, </a:t>
            </a:r>
            <a:r>
              <a:rPr lang="en-US" i="1">
                <a:effectLst/>
                <a:latin typeface="Helvetica" pitchFamily="2" charset="0"/>
              </a:rPr>
              <a:t>Ant</a:t>
            </a:r>
            <a:r>
              <a:rPr lang="en-US">
                <a:effectLst/>
                <a:latin typeface="Helvetica" pitchFamily="2" charset="0"/>
              </a:rPr>
              <a:t> 2.317; </a:t>
            </a:r>
            <a:r>
              <a:rPr lang="en-US" i="1">
                <a:effectLst/>
                <a:latin typeface="Helvetica" pitchFamily="2" charset="0"/>
              </a:rPr>
              <a:t>JW</a:t>
            </a:r>
            <a:r>
              <a:rPr lang="en-US">
                <a:effectLst/>
                <a:latin typeface="Helvetica" pitchFamily="2" charset="0"/>
              </a:rPr>
              <a:t> 5.98). So it was perfectly acceptable for John to identify this special meal as the Passover. Besides, every other time John uses the term “Passover” he refers to the entire feast, not the single meal (Jn 2:13, 23; 6:4; 11:55; 12:1; 13:1). Therefore, we suggest that Jesus and the disciples ate the actual Passover meal, celebrated on Nisan 14. Furthermore, the Jews of John 18:12 refused to enter Pilate’s praetorium so they would not be disqualified from the rest of the seven day Feast of Unleavened Bread, not the actual Passover meal.</a:t>
            </a:r>
            <a:r>
              <a:rPr lang="en-US" baseline="30000">
                <a:effectLst/>
                <a:latin typeface="Helvetica" pitchFamily="2" charset="0"/>
              </a:rPr>
              <a:t>24</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21</a:t>
            </a:r>
            <a:r>
              <a:rPr lang="en-US">
                <a:effectLst/>
                <a:latin typeface="Calibri" panose="020F0502020204030204" pitchFamily="34" charset="0"/>
              </a:rPr>
              <a:t> Annie Jaubert, </a:t>
            </a:r>
            <a:r>
              <a:rPr lang="en-US" i="1">
                <a:effectLst/>
                <a:latin typeface="Calibri" panose="020F0502020204030204" pitchFamily="34" charset="0"/>
              </a:rPr>
              <a:t>The Date of the Last Supper</a:t>
            </a:r>
            <a:r>
              <a:rPr lang="en-US">
                <a:effectLst/>
                <a:latin typeface="Calibri" panose="020F0502020204030204" pitchFamily="34" charset="0"/>
              </a:rPr>
              <a:t> (New York: Alba House, 1965). One great weakness of her view is that her evidence for the Essene solar calendar comes from a third century document.</a:t>
            </a:r>
          </a:p>
          <a:p>
            <a:pPr>
              <a:buNone/>
            </a:pPr>
            <a:r>
              <a:rPr lang="en-US" baseline="30000">
                <a:effectLst/>
                <a:latin typeface="Calibri" panose="020F0502020204030204" pitchFamily="34" charset="0"/>
              </a:rPr>
              <a:t>22</a:t>
            </a:r>
            <a:r>
              <a:rPr lang="en-US">
                <a:effectLst/>
                <a:latin typeface="Calibri" panose="020F0502020204030204" pitchFamily="34" charset="0"/>
              </a:rPr>
              <a:t> Cf. Maurice Casey, “The Date of the Passover Sacrifices and Mark 14:12,” </a:t>
            </a:r>
            <a:r>
              <a:rPr lang="en-US" i="1">
                <a:effectLst/>
                <a:latin typeface="Calibri" panose="020F0502020204030204" pitchFamily="34" charset="0"/>
              </a:rPr>
              <a:t>TB</a:t>
            </a:r>
            <a:r>
              <a:rPr lang="en-US">
                <a:effectLst/>
                <a:latin typeface="Calibri" panose="020F0502020204030204" pitchFamily="34" charset="0"/>
              </a:rPr>
              <a:t> 48/2 (1997): 245–247.</a:t>
            </a:r>
          </a:p>
          <a:p>
            <a:pPr>
              <a:buNone/>
            </a:pPr>
            <a:r>
              <a:rPr lang="en-US" baseline="30000">
                <a:effectLst/>
                <a:latin typeface="Calibri" panose="020F0502020204030204" pitchFamily="34" charset="0"/>
              </a:rPr>
              <a:t>23</a:t>
            </a:r>
            <a:r>
              <a:rPr lang="en-US">
                <a:effectLst/>
                <a:latin typeface="Calibri" panose="020F0502020204030204" pitchFamily="34" charset="0"/>
              </a:rPr>
              <a:t> H.W. Hoehner, </a:t>
            </a:r>
            <a:r>
              <a:rPr lang="en-US" i="1">
                <a:effectLst/>
                <a:latin typeface="Calibri" panose="020F0502020204030204" pitchFamily="34" charset="0"/>
              </a:rPr>
              <a:t>Chronological Aspects of the Life of Christ</a:t>
            </a:r>
            <a:r>
              <a:rPr lang="en-US">
                <a:effectLst/>
                <a:latin typeface="Calibri" panose="020F0502020204030204" pitchFamily="34" charset="0"/>
              </a:rPr>
              <a:t> (Grand Rapids: Zondervan, 1977).</a:t>
            </a:r>
          </a:p>
          <a:p>
            <a:pPr>
              <a:buNone/>
            </a:pPr>
            <a:r>
              <a:rPr lang="en-US" i="1">
                <a:effectLst/>
                <a:latin typeface="Calibri" panose="020F0502020204030204" pitchFamily="34" charset="0"/>
              </a:rPr>
              <a:t>Ant</a:t>
            </a:r>
            <a:r>
              <a:rPr lang="en-US">
                <a:effectLst/>
                <a:latin typeface="Calibri" panose="020F0502020204030204" pitchFamily="34" charset="0"/>
              </a:rPr>
              <a:t> Antiquities of the Jews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24</a:t>
            </a:r>
            <a:r>
              <a:rPr lang="en-US">
                <a:effectLst/>
                <a:latin typeface="Calibri" panose="020F0502020204030204" pitchFamily="34" charset="0"/>
              </a:rPr>
              <a:t> Cf. Carson, pp. 528–532; and B. Smith, “The Chronology of the Last Supper,” </a:t>
            </a:r>
            <a:r>
              <a:rPr lang="en-US" i="1">
                <a:effectLst/>
                <a:latin typeface="Calibri" panose="020F0502020204030204" pitchFamily="34" charset="0"/>
              </a:rPr>
              <a:t>WTJ</a:t>
            </a:r>
            <a:r>
              <a:rPr lang="en-US">
                <a:effectLst/>
                <a:latin typeface="Calibri" panose="020F0502020204030204" pitchFamily="34" charset="0"/>
              </a:rPr>
              <a:t> 53 (1991): 29–45. F. Chenderlin, “Distributed Observance of the Passover: A Preliminary Test of the Hypothesis,” </a:t>
            </a:r>
            <a:r>
              <a:rPr lang="en-US" i="1">
                <a:effectLst/>
                <a:latin typeface="Calibri" panose="020F0502020204030204" pitchFamily="34" charset="0"/>
              </a:rPr>
              <a:t>Biblica</a:t>
            </a:r>
            <a:r>
              <a:rPr lang="en-US">
                <a:effectLst/>
                <a:latin typeface="Calibri" panose="020F0502020204030204" pitchFamily="34" charset="0"/>
              </a:rPr>
              <a:t> 57 (1976): 1–24, adds a couple of additional keen points. First, there were probably too many Passover participants to have all the lambs killed and eaten in a single day. Hence, he argues for a “distributed observance” in which the Passover would be celebrated on successive days. Second, if that were the case, the Jewish leaders may have preferred to eat the Passover on the holy high Sabbath during Passover week rather than strictly on Nisan 14."</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557–558.</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LC-08-Preparation-98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LC-09-Rejection-227</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0829738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02445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Matt. 26:36</a:t>
            </a:r>
            <a:r>
              <a:rPr lang="en-US" dirty="0">
                <a:effectLst/>
                <a:latin typeface="Lucida Grande" panose="020B0600040502020204" pitchFamily="34" charset="0"/>
              </a:rPr>
              <a:t>    Then Jesus went with them to the olive grove called </a:t>
            </a:r>
            <a:r>
              <a:rPr lang="en-US" b="1" dirty="0">
                <a:solidFill>
                  <a:srgbClr val="FF2500"/>
                </a:solidFill>
                <a:effectLst/>
                <a:latin typeface="Lucida Grande" panose="020B0600040502020204" pitchFamily="34" charset="0"/>
              </a:rPr>
              <a:t>Gethsemane</a:t>
            </a:r>
            <a:r>
              <a:rPr lang="en-US" dirty="0">
                <a:effectLst/>
                <a:latin typeface="Lucida Grande" panose="020B0600040502020204" pitchFamily="34" charset="0"/>
              </a:rPr>
              <a:t>, and he said, </a:t>
            </a:r>
            <a:r>
              <a:rPr lang="en-US" dirty="0">
                <a:solidFill>
                  <a:srgbClr val="FF2500"/>
                </a:solidFill>
                <a:effectLst/>
                <a:latin typeface="Lucida Grande" panose="020B0600040502020204" pitchFamily="34" charset="0"/>
              </a:rPr>
              <a:t>“Sit here while I go over there to pray.”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14:32</a:t>
            </a:r>
            <a:r>
              <a:rPr lang="en-US" dirty="0">
                <a:effectLst/>
                <a:latin typeface="Lucida Grande" panose="020B0600040502020204" pitchFamily="34" charset="0"/>
              </a:rPr>
              <a:t>    They went to the olive grove called </a:t>
            </a:r>
            <a:r>
              <a:rPr lang="en-US" b="1" dirty="0">
                <a:solidFill>
                  <a:srgbClr val="FF2500"/>
                </a:solidFill>
                <a:effectLst/>
                <a:latin typeface="Lucida Grande" panose="020B0600040502020204" pitchFamily="34" charset="0"/>
              </a:rPr>
              <a:t>Gethsemane</a:t>
            </a:r>
            <a:r>
              <a:rPr lang="en-US" dirty="0">
                <a:effectLst/>
                <a:latin typeface="Lucida Grande" panose="020B0600040502020204" pitchFamily="34" charset="0"/>
              </a:rPr>
              <a:t>, and Jesus said, </a:t>
            </a:r>
            <a:r>
              <a:rPr lang="en-US" dirty="0">
                <a:solidFill>
                  <a:srgbClr val="FF2500"/>
                </a:solidFill>
                <a:effectLst/>
                <a:latin typeface="Lucida Grande" panose="020B0600040502020204" pitchFamily="34" charset="0"/>
              </a:rPr>
              <a:t>“Sit here while I go and pray.”</a:t>
            </a:r>
            <a:endParaRPr lang="en-US" dirty="0">
              <a:effectLst/>
              <a:latin typeface="Lucida Grande" panose="020B0600040502020204" pitchFamily="34" charset="0"/>
            </a:endParaRPr>
          </a:p>
          <a:p>
            <a:pPr>
              <a:defRPr/>
            </a:pPr>
            <a:endParaRPr lang="en-US" dirty="0">
              <a:cs typeface="+mn-cs"/>
            </a:endParaRPr>
          </a:p>
        </p:txBody>
      </p:sp>
    </p:spTree>
    <p:extLst>
      <p:ext uri="{BB962C8B-B14F-4D97-AF65-F5344CB8AC3E}">
        <p14:creationId xmlns:p14="http://schemas.microsoft.com/office/powerpoint/2010/main" val="38579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91561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584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95955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50627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47031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9028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1851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847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03B63-B7ED-C846-8D83-2E0A03A932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 Last Supper (blue)</a:t>
            </a:r>
          </a:p>
          <a:p>
            <a:pPr eaLnBrk="1" hangingPunct="1"/>
            <a:r>
              <a:rPr lang="en-US" dirty="0">
                <a:latin typeface="Arial" charset="0"/>
                <a:ea typeface="ＭＳ Ｐゴシック" charset="0"/>
                <a:cs typeface="ＭＳ Ｐゴシック" charset="0"/>
              </a:rPr>
              <a:t>• Gethsemane prayer and arrest (orange)</a:t>
            </a:r>
          </a:p>
          <a:p>
            <a:pPr eaLnBrk="1" hangingPunct="1"/>
            <a:r>
              <a:rPr lang="en-US" dirty="0">
                <a:latin typeface="Arial" charset="0"/>
                <a:ea typeface="ＭＳ Ｐゴシック" charset="0"/>
                <a:cs typeface="ＭＳ Ｐゴシック" charset="0"/>
              </a:rPr>
              <a:t>• Caiaphas House imprisonment and 3 Jewish trials (red)</a:t>
            </a:r>
          </a:p>
          <a:p>
            <a:pPr eaLnBrk="1" hangingPunct="1"/>
            <a:r>
              <a:rPr lang="en-US" dirty="0">
                <a:latin typeface="Arial" charset="0"/>
                <a:ea typeface="ＭＳ Ｐゴシック" charset="0"/>
                <a:cs typeface="ＭＳ Ｐゴシック" charset="0"/>
              </a:rPr>
              <a:t>• Pavement 3 Roman trials before Pilate &amp; Annas (black)</a:t>
            </a:r>
          </a:p>
          <a:p>
            <a:pPr eaLnBrk="1" hangingPunct="1"/>
            <a:r>
              <a:rPr lang="en-US" dirty="0">
                <a:latin typeface="Arial" charset="0"/>
                <a:ea typeface="ＭＳ Ｐゴシック" charset="0"/>
                <a:cs typeface="ＭＳ Ｐゴシック" charset="0"/>
              </a:rPr>
              <a:t>• Golgotha death and Joseph's tomb resurrection (purple)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DC7D5D-5BD0-DA40-830C-5AF601DCD8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9090" name="Rectangle 1026"/>
          <p:cNvSpPr>
            <a:spLocks noGrp="1" noRot="1" noChangeAspect="1" noChangeArrowheads="1" noTextEdit="1"/>
          </p:cNvSpPr>
          <p:nvPr>
            <p:ph type="sldImg"/>
          </p:nvPr>
        </p:nvSpPr>
        <p:spPr>
          <a:ln/>
        </p:spPr>
      </p:sp>
      <p:sp>
        <p:nvSpPr>
          <p:cNvPr id="890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E9206D-4A4D-6947-A2AD-A7A23BE202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A9CDA4-825B-7242-97DA-F929162294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r>
              <a:rPr lang="en-US" dirty="0">
                <a:cs typeface="+mn-cs"/>
              </a:rPr>
              <a:t>Jesus was and is the one with ultimate authority.</a:t>
            </a:r>
          </a:p>
        </p:txBody>
      </p:sp>
    </p:spTree>
    <p:extLst>
      <p:ext uri="{BB962C8B-B14F-4D97-AF65-F5344CB8AC3E}">
        <p14:creationId xmlns:p14="http://schemas.microsoft.com/office/powerpoint/2010/main" val="3342427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30850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a:t>NS-00-NTS Chronology-45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7194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trial by Annas was illegal.</a:t>
            </a:r>
          </a:p>
          <a:p>
            <a:r>
              <a:rPr lang="en-US" sz="1200" kern="1200" dirty="0">
                <a:solidFill>
                  <a:schemeClr val="tx1"/>
                </a:solidFill>
                <a:effectLst/>
                <a:latin typeface="Arial" charset="0"/>
                <a:ea typeface="ＭＳ Ｐゴシック" charset="0"/>
                <a:cs typeface="+mn-cs"/>
              </a:rPr>
              <a:t>"</a:t>
            </a:r>
            <a:r>
              <a:rPr lang="en-US" dirty="0">
                <a:solidFill>
                  <a:srgbClr val="000000"/>
                </a:solidFill>
                <a:effectLst/>
                <a:latin typeface="Times New Roman" panose="02020603050405020304" pitchFamily="18" charset="0"/>
              </a:rPr>
              <a:t>In A.D. 6, Quirinius, governor of Syria, appointed Annas as high priest (Josephus, </a:t>
            </a:r>
            <a:r>
              <a:rPr lang="en-US" i="1" dirty="0">
                <a:solidFill>
                  <a:srgbClr val="000000"/>
                </a:solidFill>
                <a:effectLst/>
                <a:latin typeface="Times New Roman" panose="02020603050405020304" pitchFamily="18" charset="0"/>
              </a:rPr>
              <a:t>Antiquities</a:t>
            </a:r>
            <a:r>
              <a:rPr lang="en-US" dirty="0">
                <a:solidFill>
                  <a:srgbClr val="000000"/>
                </a:solidFill>
                <a:effectLst/>
                <a:latin typeface="Times New Roman" panose="02020603050405020304" pitchFamily="18" charset="0"/>
              </a:rPr>
              <a:t> 18.2.1).</a:t>
            </a:r>
          </a:p>
          <a:p>
            <a:r>
              <a:rPr lang="en-US" dirty="0">
                <a:solidFill>
                  <a:srgbClr val="000000"/>
                </a:solidFill>
                <a:effectLst/>
                <a:latin typeface="Times New Roman" panose="02020603050405020304" pitchFamily="18" charset="0"/>
              </a:rPr>
              <a:t>According to Jewish law, he should have held this position for life. However, he was deposed in A.D. 15 by Valerius </a:t>
            </a:r>
            <a:r>
              <a:rPr lang="en-US" dirty="0" err="1">
                <a:solidFill>
                  <a:srgbClr val="000000"/>
                </a:solidFill>
                <a:effectLst/>
                <a:latin typeface="Times New Roman" panose="02020603050405020304" pitchFamily="18" charset="0"/>
              </a:rPr>
              <a:t>Gratus</a:t>
            </a:r>
            <a:r>
              <a:rPr lang="en-US" dirty="0">
                <a:solidFill>
                  <a:srgbClr val="000000"/>
                </a:solidFill>
                <a:effectLst/>
                <a:latin typeface="Times New Roman" panose="02020603050405020304" pitchFamily="18" charset="0"/>
              </a:rPr>
              <a:t>, Roman procurator of Judea (Jos., </a:t>
            </a:r>
            <a:r>
              <a:rPr lang="en-US" i="1" dirty="0">
                <a:solidFill>
                  <a:srgbClr val="000000"/>
                </a:solidFill>
                <a:effectLst/>
                <a:latin typeface="Times New Roman" panose="02020603050405020304" pitchFamily="18" charset="0"/>
              </a:rPr>
              <a:t>Ant.</a:t>
            </a:r>
            <a:r>
              <a:rPr lang="en-US" dirty="0">
                <a:solidFill>
                  <a:srgbClr val="000000"/>
                </a:solidFill>
                <a:effectLst/>
                <a:latin typeface="Times New Roman" panose="02020603050405020304" pitchFamily="18" charset="0"/>
              </a:rPr>
              <a:t> 18.2.2). Nevertheless, Annas continued to hold a great deal of power among the religious leaders (see Lk 3:2; Acts 4:6). At the time of Jesus’ trial, Caiaphas (the son-in-law of Annas) was serving as high priest. He had been appointed as high priest around the year A.D. 18 by Valerius </a:t>
            </a:r>
            <a:r>
              <a:rPr lang="en-US" dirty="0" err="1">
                <a:solidFill>
                  <a:srgbClr val="000000"/>
                </a:solidFill>
                <a:effectLst/>
                <a:latin typeface="Times New Roman" panose="02020603050405020304" pitchFamily="18" charset="0"/>
              </a:rPr>
              <a:t>Gratus</a:t>
            </a:r>
            <a:r>
              <a:rPr lang="en-US" dirty="0">
                <a:solidFill>
                  <a:srgbClr val="000000"/>
                </a:solidFill>
                <a:effectLst/>
                <a:latin typeface="Times New Roman" panose="02020603050405020304" pitchFamily="18" charset="0"/>
              </a:rPr>
              <a:t> (eventually removed from office around the year A.D. 36; Jos., </a:t>
            </a:r>
            <a:r>
              <a:rPr lang="en-US" i="1" dirty="0">
                <a:solidFill>
                  <a:srgbClr val="000000"/>
                </a:solidFill>
                <a:effectLst/>
                <a:latin typeface="Times New Roman" panose="02020603050405020304" pitchFamily="18" charset="0"/>
              </a:rPr>
              <a:t>Ant.</a:t>
            </a:r>
            <a:r>
              <a:rPr lang="en-US" dirty="0">
                <a:solidFill>
                  <a:srgbClr val="000000"/>
                </a:solidFill>
                <a:effectLst/>
                <a:latin typeface="Times New Roman" panose="02020603050405020304" pitchFamily="18" charset="0"/>
              </a:rPr>
              <a:t> 18.4.3). Yet Annas was the patriarch of the high priestly family, and many still considered him the proper high priest, even though the Romans recognized Caiaphas as high priest."</a:t>
            </a: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22, n. 9</a:t>
            </a:r>
            <a:endParaRPr lang="en-US" dirty="0">
              <a:solidFill>
                <a:srgbClr val="000000"/>
              </a:solidFill>
              <a:effectLst/>
              <a:latin typeface="Times New Roman" panose="02020603050405020304" pitchFamily="18" charset="0"/>
            </a:endParaRPr>
          </a:p>
          <a:p>
            <a:pPr eaLnBrk="1" hangingPunct="1">
              <a:defRPr/>
            </a:pP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p>
          <a:p>
            <a:pPr eaLnBrk="1" hangingPunct="1">
              <a:defRPr/>
            </a:pPr>
            <a:r>
              <a:rPr lang="en-US" sz="1200" kern="1200" dirty="0">
                <a:solidFill>
                  <a:schemeClr val="tx1"/>
                </a:solidFill>
                <a:effectLst/>
                <a:latin typeface="Arial" charset="0"/>
                <a:ea typeface="ＭＳ Ｐゴシック" charset="0"/>
                <a:cs typeface="+mn-cs"/>
              </a:rPr>
              <a:t>————————————</a:t>
            </a:r>
          </a:p>
          <a:p>
            <a:pPr>
              <a:buNone/>
            </a:pPr>
            <a:r>
              <a:rPr lang="en-US" sz="1200" kern="1200" dirty="0">
                <a:solidFill>
                  <a:schemeClr val="tx1"/>
                </a:solidFill>
                <a:effectLst/>
                <a:latin typeface="Arial" charset="0"/>
                <a:ea typeface="ＭＳ Ｐゴシック" charset="0"/>
                <a:cs typeface="+mn-cs"/>
              </a:rPr>
              <a:t>"</a:t>
            </a:r>
            <a:r>
              <a:rPr lang="en-US">
                <a:effectLst/>
                <a:latin typeface="Helvetica" pitchFamily="2" charset="0"/>
              </a:rPr>
              <a:t>The following points catalogue the major breaches of justice in regard to Jesus’ trials (especially according to the Mishnaic tractate </a:t>
            </a:r>
            <a:r>
              <a:rPr lang="en-US" i="1">
                <a:effectLst/>
                <a:latin typeface="Helvetica" pitchFamily="2" charset="0"/>
              </a:rPr>
              <a:t>Sanhedrin</a:t>
            </a:r>
            <a:r>
              <a:rPr lang="en-US">
                <a:effectLst/>
                <a:latin typeface="Helvetica" pitchFamily="2" charset="0"/>
              </a:rPr>
              <a:t>):</a:t>
            </a:r>
            <a:r>
              <a:rPr lang="en-US" baseline="30000">
                <a:effectLst/>
                <a:latin typeface="Helvetica" pitchFamily="2" charset="0"/>
              </a:rPr>
              <a:t>2</a:t>
            </a:r>
            <a:endParaRPr lang="en-US">
              <a:effectLst/>
              <a:latin typeface="Helvetica" pitchFamily="2" charset="0"/>
            </a:endParaRPr>
          </a:p>
          <a:p>
            <a:pPr>
              <a:spcBef>
                <a:spcPts val="675"/>
              </a:spcBef>
              <a:buNone/>
            </a:pPr>
            <a:r>
              <a:rPr lang="en-US">
                <a:effectLst/>
                <a:latin typeface="Helvetica" pitchFamily="2" charset="0"/>
              </a:rPr>
              <a:t>1. He was arrested through a bribe (i.e., blood money).</a:t>
            </a:r>
          </a:p>
          <a:p>
            <a:pPr>
              <a:buNone/>
            </a:pPr>
            <a:r>
              <a:rPr lang="en-US">
                <a:effectLst/>
                <a:latin typeface="Helvetica" pitchFamily="2" charset="0"/>
              </a:rPr>
              <a:t>2. He was arrested without a clear charge.</a:t>
            </a:r>
          </a:p>
          <a:p>
            <a:pPr>
              <a:buNone/>
            </a:pPr>
            <a:r>
              <a:rPr lang="en-US">
                <a:effectLst/>
                <a:latin typeface="Helvetica" pitchFamily="2" charset="0"/>
              </a:rPr>
              <a:t>3. Trials could not be held at night or on feast days.</a:t>
            </a:r>
          </a:p>
          <a:p>
            <a:pPr>
              <a:buNone/>
            </a:pPr>
            <a:r>
              <a:rPr lang="en-US">
                <a:effectLst/>
                <a:latin typeface="Helvetica" pitchFamily="2" charset="0"/>
              </a:rPr>
              <a:t>4. They used physical force to try to intimidate Jesus during the trial.</a:t>
            </a:r>
          </a:p>
          <a:p>
            <a:pPr>
              <a:buNone/>
            </a:pPr>
            <a:r>
              <a:rPr lang="en-US">
                <a:effectLst/>
                <a:latin typeface="Helvetica" pitchFamily="2" charset="0"/>
              </a:rPr>
              <a:t>5. False witnesses offered conflicting testimony against him.</a:t>
            </a:r>
          </a:p>
          <a:p>
            <a:pPr>
              <a:buNone/>
            </a:pPr>
            <a:r>
              <a:rPr lang="en-US">
                <a:effectLst/>
                <a:latin typeface="Helvetica" pitchFamily="2" charset="0"/>
              </a:rPr>
              <a:t>6. Witnesses were not supposed to testify in the presence of each other.</a:t>
            </a:r>
          </a:p>
          <a:p>
            <a:pPr>
              <a:buNone/>
            </a:pPr>
            <a:r>
              <a:rPr lang="en-US">
                <a:effectLst/>
                <a:latin typeface="Helvetica" pitchFamily="2" charset="0"/>
              </a:rPr>
              <a:t>7. Jesus was asked to incriminate himself, which he really didn’t do!</a:t>
            </a:r>
          </a:p>
          <a:p>
            <a:pPr>
              <a:buNone/>
            </a:pPr>
            <a:r>
              <a:rPr lang="en-US">
                <a:effectLst/>
                <a:latin typeface="Helvetica" pitchFamily="2" charset="0"/>
              </a:rPr>
              <a:t>8. Jesus was not given the opportunity to cross-examine the witnesses.</a:t>
            </a:r>
          </a:p>
          <a:p>
            <a:pPr>
              <a:buNone/>
            </a:pPr>
            <a:r>
              <a:rPr lang="en-US">
                <a:effectLst/>
                <a:latin typeface="Helvetica" pitchFamily="2" charset="0"/>
              </a:rPr>
              <a:t>9. The high priest never asked for a vote from the Sanhedrin, which should have started with the youngest and gone to the oldest.</a:t>
            </a:r>
          </a:p>
          <a:p>
            <a:pPr>
              <a:buNone/>
            </a:pPr>
            <a:r>
              <a:rPr lang="en-US">
                <a:effectLst/>
                <a:latin typeface="Helvetica" pitchFamily="2" charset="0"/>
              </a:rPr>
              <a:t>10. He was charged with blasphemy and temple violation at his Jewish trial but the charges were changed at his civil trial to claiming to be king, causing disturbances, and refusing to pay taxes.</a:t>
            </a:r>
          </a:p>
          <a:p>
            <a:pPr>
              <a:buNone/>
            </a:pPr>
            <a:r>
              <a:rPr lang="en-US">
                <a:effectLst/>
                <a:latin typeface="Helvetica" pitchFamily="2" charset="0"/>
              </a:rPr>
              <a:t>11. He was convicted and executed the same day as his trial."</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a:t>
            </a:r>
            <a:r>
              <a:rPr lang="en-US">
                <a:effectLst/>
                <a:latin typeface="Calibri" panose="020F0502020204030204" pitchFamily="34" charset="0"/>
              </a:rPr>
              <a:t> Cf. D. Foreman, </a:t>
            </a:r>
            <a:r>
              <a:rPr lang="en-US" i="1">
                <a:effectLst/>
                <a:latin typeface="Calibri" panose="020F0502020204030204" pitchFamily="34" charset="0"/>
              </a:rPr>
              <a:t>“Crucify Him: A Lawyer Looks at the Trial of Jesus</a:t>
            </a:r>
            <a:r>
              <a:rPr lang="en-US">
                <a:effectLst/>
                <a:latin typeface="Calibri" panose="020F0502020204030204" pitchFamily="34" charset="0"/>
              </a:rPr>
              <a:t> (Grand Rapids: Zondervan, 1990), pp. 116–120. Also C.S. Keener, The Mistrial of the Millennium,” </a:t>
            </a:r>
            <a:r>
              <a:rPr lang="en-US" i="1">
                <a:effectLst/>
                <a:latin typeface="Calibri" panose="020F0502020204030204" pitchFamily="34" charset="0"/>
              </a:rPr>
              <a:t>ChHist</a:t>
            </a:r>
            <a:r>
              <a:rPr lang="en-US">
                <a:effectLst/>
                <a:latin typeface="Calibri" panose="020F0502020204030204" pitchFamily="34" charset="0"/>
              </a:rPr>
              <a:t> 17/3 (1998): 38–40.</a:t>
            </a:r>
          </a:p>
          <a:p>
            <a:endParaRPr lang="en-US">
              <a:effectLst/>
              <a:latin typeface="Calibri" panose="020F0502020204030204" pitchFamily="34" charset="0"/>
            </a:endParaRPr>
          </a:p>
          <a:p>
            <a:r>
              <a:rPr lang="en-US">
                <a:effectLst/>
                <a:latin typeface="Calibri" panose="020F0502020204030204" pitchFamily="34" charset="0"/>
              </a:rPr>
              <a:t>—Mark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608–609.</a:t>
            </a:r>
          </a:p>
          <a:p>
            <a:pPr eaLnBrk="1" hangingPunct="1">
              <a:defRPr/>
            </a:pP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9AD6A-7868-DC45-A75E-22EE9976F4E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9981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Jn 18:18 </a:t>
            </a:r>
            <a:r>
              <a:rPr lang="en-US" i="1">
                <a:effectLst/>
                <a:latin typeface="Times" panose="02020603050405020304" pitchFamily="18" charset="0"/>
              </a:rPr>
              <a:t>with</a:t>
            </a:r>
            <a:r>
              <a:rPr lang="en-US">
                <a:effectLst/>
                <a:latin typeface="Times" panose="02020603050405020304" pitchFamily="18" charset="0"/>
              </a:rPr>
              <a:t> Mt 26:58, 69; Mk 14:54, 66; Lk 22:55</a:t>
            </a:r>
          </a:p>
          <a:p>
            <a:pPr>
              <a:spcBef>
                <a:spcPts val="675"/>
              </a:spcBef>
              <a:buNone/>
            </a:pPr>
            <a:r>
              <a:rPr lang="en-US" baseline="30000">
                <a:effectLst/>
                <a:latin typeface="Times" panose="02020603050405020304" pitchFamily="18" charset="0"/>
              </a:rPr>
              <a:t>18 </a:t>
            </a:r>
            <a:r>
              <a:rPr lang="en-US">
                <a:effectLst/>
                <a:latin typeface="Times" panose="02020603050405020304" pitchFamily="18" charset="0"/>
              </a:rPr>
              <a:t>It was cold, and the servants and officials stood {sat</a:t>
            </a:r>
            <a:r>
              <a:rPr lang="en-US" baseline="30000">
                <a:effectLst/>
                <a:latin typeface="Times" panose="02020603050405020304" pitchFamily="18" charset="0"/>
              </a:rPr>
              <a:t>MT, MK, LK</a:t>
            </a:r>
            <a:r>
              <a:rPr lang="en-US">
                <a:effectLst/>
                <a:latin typeface="Times" panose="02020603050405020304" pitchFamily="18" charset="0"/>
              </a:rPr>
              <a:t>} around a fire they had made to keep warm. Peter also was standing {sitting</a:t>
            </a:r>
            <a:r>
              <a:rPr lang="en-US" baseline="30000">
                <a:effectLst/>
                <a:latin typeface="Times" panose="02020603050405020304" pitchFamily="18" charset="0"/>
              </a:rPr>
              <a:t>MT</a:t>
            </a:r>
            <a:r>
              <a:rPr lang="en-US">
                <a:effectLst/>
                <a:latin typeface="Times" panose="02020603050405020304" pitchFamily="18" charset="0"/>
              </a:rPr>
              <a:t>/seated</a:t>
            </a:r>
            <a:r>
              <a:rPr lang="en-US" baseline="30000">
                <a:effectLst/>
                <a:latin typeface="Times" panose="02020603050405020304" pitchFamily="18" charset="0"/>
              </a:rPr>
              <a:t>LK</a:t>
            </a:r>
            <a:r>
              <a:rPr lang="en-US">
                <a:effectLst/>
                <a:latin typeface="Times" panose="02020603050405020304" pitchFamily="18" charset="0"/>
              </a:rPr>
              <a:t>} with them, warming himself.</a:t>
            </a:r>
          </a:p>
          <a:p>
            <a:pPr>
              <a:spcBef>
                <a:spcPts val="1350"/>
              </a:spcBef>
              <a:buNone/>
            </a:pPr>
            <a:r>
              <a:rPr lang="en-US">
                <a:effectLst/>
                <a:latin typeface="Times" panose="02020603050405020304" pitchFamily="18" charset="0"/>
              </a:rPr>
              <a:t>Mk 14:66–68 </a:t>
            </a:r>
            <a:r>
              <a:rPr lang="en-US" i="1">
                <a:effectLst/>
                <a:latin typeface="Times" panose="02020603050405020304" pitchFamily="18" charset="0"/>
              </a:rPr>
              <a:t>with</a:t>
            </a:r>
            <a:r>
              <a:rPr lang="en-US">
                <a:effectLst/>
                <a:latin typeface="Times" panose="02020603050405020304" pitchFamily="18" charset="0"/>
              </a:rPr>
              <a:t> Lk 22:56–57; Mt 26:70</a:t>
            </a:r>
          </a:p>
          <a:p>
            <a:pPr>
              <a:spcBef>
                <a:spcPts val="675"/>
              </a:spcBef>
              <a:buNone/>
            </a:pPr>
            <a:r>
              <a:rPr lang="en-US" baseline="30000">
                <a:effectLst/>
                <a:latin typeface="Helvetica" pitchFamily="2" charset="0"/>
              </a:rPr>
              <a:t>66 </a:t>
            </a:r>
            <a:r>
              <a:rPr lang="en-US">
                <a:effectLst/>
                <a:latin typeface="Helvetica" pitchFamily="2" charset="0"/>
              </a:rPr>
              <a:t>While Peter was below in the courtyard, one of the servant girls of the high priest came by. </a:t>
            </a:r>
            <a:r>
              <a:rPr lang="en-US" baseline="30000">
                <a:effectLst/>
                <a:latin typeface="Helvetica" pitchFamily="2" charset="0"/>
              </a:rPr>
              <a:t>67 </a:t>
            </a:r>
            <a:r>
              <a:rPr lang="en-US">
                <a:effectLst/>
                <a:latin typeface="Helvetica" pitchFamily="2" charset="0"/>
              </a:rPr>
              <a:t>When she saw Peter {in the firelight</a:t>
            </a:r>
            <a:r>
              <a:rPr lang="en-US" baseline="30000">
                <a:effectLst/>
                <a:latin typeface="Helvetica" pitchFamily="2" charset="0"/>
              </a:rPr>
              <a:t>LK</a:t>
            </a:r>
            <a:r>
              <a:rPr lang="en-US">
                <a:effectLst/>
                <a:latin typeface="Helvetica" pitchFamily="2" charset="0"/>
              </a:rPr>
              <a:t>} warming himself, she looked closely at him.</a:t>
            </a:r>
          </a:p>
          <a:p>
            <a:pPr>
              <a:buNone/>
            </a:pPr>
            <a:r>
              <a:rPr lang="en-US">
                <a:effectLst/>
                <a:latin typeface="Times" panose="02020603050405020304" pitchFamily="18" charset="0"/>
              </a:rPr>
              <a:t>“{This man was with him.</a:t>
            </a:r>
            <a:r>
              <a:rPr lang="en-US" baseline="30000">
                <a:effectLst/>
                <a:latin typeface="Times" panose="02020603050405020304" pitchFamily="18" charset="0"/>
              </a:rPr>
              <a:t>LK</a:t>
            </a:r>
            <a:r>
              <a:rPr lang="en-US">
                <a:effectLst/>
                <a:latin typeface="Times" panose="02020603050405020304" pitchFamily="18" charset="0"/>
              </a:rPr>
              <a:t>} You also were with that Nazarene, Jesus,” she said.</a:t>
            </a:r>
          </a:p>
          <a:p>
            <a:pPr>
              <a:buNone/>
            </a:pPr>
            <a:r>
              <a:rPr lang="en-US" baseline="30000">
                <a:effectLst/>
                <a:latin typeface="Times" panose="02020603050405020304" pitchFamily="18" charset="0"/>
              </a:rPr>
              <a:t>68 </a:t>
            </a:r>
            <a:r>
              <a:rPr lang="en-US">
                <a:effectLst/>
                <a:latin typeface="Times" panose="02020603050405020304" pitchFamily="18" charset="0"/>
              </a:rPr>
              <a:t>But he denied it {before them all.</a:t>
            </a:r>
            <a:r>
              <a:rPr lang="en-US" baseline="30000">
                <a:effectLst/>
                <a:latin typeface="Times" panose="02020603050405020304" pitchFamily="18" charset="0"/>
              </a:rPr>
              <a:t>MT</a:t>
            </a:r>
            <a:r>
              <a:rPr lang="en-US">
                <a:effectLst/>
                <a:latin typeface="Times" panose="02020603050405020304" pitchFamily="18" charset="0"/>
              </a:rPr>
              <a:t>} “{Woman, I don’t know him.</a:t>
            </a:r>
            <a:r>
              <a:rPr lang="en-US" baseline="30000">
                <a:effectLst/>
                <a:latin typeface="Times" panose="02020603050405020304" pitchFamily="18" charset="0"/>
              </a:rPr>
              <a:t>LK</a:t>
            </a:r>
            <a:r>
              <a:rPr lang="en-US">
                <a:effectLst/>
                <a:latin typeface="Times" panose="02020603050405020304" pitchFamily="18" charset="0"/>
              </a:rPr>
              <a:t>} I don’t know or understand what you’re talking about,” he said, and went out into the entryway.</a:t>
            </a:r>
            <a:r>
              <a:rPr lang="en-US" baseline="30000">
                <a:effectLst/>
                <a:latin typeface="Times" panose="02020603050405020304" pitchFamily="18" charset="0"/>
              </a:rPr>
              <a:t>a</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a:t>
            </a:r>
            <a:r>
              <a:rPr lang="en-US" i="1">
                <a:effectLst/>
                <a:latin typeface="Calibri" panose="020F0502020204030204" pitchFamily="34" charset="0"/>
              </a:rPr>
              <a:t>entryway and the rooster crowed</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615–616.</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63</a:t>
            </a:fld>
            <a:endParaRPr lang="en-GB"/>
          </a:p>
        </p:txBody>
      </p:sp>
    </p:spTree>
    <p:extLst>
      <p:ext uri="{BB962C8B-B14F-4D97-AF65-F5344CB8AC3E}">
        <p14:creationId xmlns:p14="http://schemas.microsoft.com/office/powerpoint/2010/main" val="2538785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t>"</a:t>
            </a:r>
            <a:r>
              <a:rPr lang="en-US" b="1">
                <a:effectLst/>
                <a:latin typeface="Times" panose="02020603050405020304" pitchFamily="18" charset="0"/>
              </a:rPr>
              <a:t>§ 156 Peter’s Denials</a:t>
            </a:r>
            <a:r>
              <a:rPr lang="en-US">
                <a:effectLst/>
                <a:latin typeface="Times" panose="02020603050405020304" pitchFamily="18" charset="0"/>
              </a:rPr>
              <a:t> (Mt 26:58, 69–75; Mk 14:54, 66–72; Lk 22:54b–62; Jn 18:15–18, 25–27)</a:t>
            </a:r>
          </a:p>
          <a:p>
            <a:pPr>
              <a:spcBef>
                <a:spcPts val="675"/>
              </a:spcBef>
              <a:buNone/>
            </a:pPr>
            <a:r>
              <a:rPr lang="en-US">
                <a:effectLst/>
                <a:latin typeface="Helvetica" pitchFamily="2" charset="0"/>
              </a:rPr>
              <a:t>Trying to harmonize this event is a mess! All four Gospels represent different people talking to Peter. And all four evangelists intermix the narrative of Jesus’ trial inside the palace and Peter’s trial in the courtyard. As a result many of the verses describing Peter’s denial are separated from each other.</a:t>
            </a:r>
            <a:r>
              <a:rPr lang="en-US" baseline="30000">
                <a:effectLst/>
                <a:latin typeface="Helvetica" pitchFamily="2" charset="0"/>
              </a:rPr>
              <a:t>13</a:t>
            </a:r>
            <a:r>
              <a:rPr lang="en-US">
                <a:effectLst/>
                <a:latin typeface="Helvetica" pitchFamily="2" charset="0"/>
              </a:rPr>
              <a:t> This does not mean, however, that this story is merely a literary product nor does it mean that all four evangelists do not represent the events accurately. Consider these things: (1) There are two major events taking place here at the same time, one with Jesus and one with Peter. Thus one might expect a “soap-opera effect” when retelling the story. That is, they switch from one scene to another and then back again. (2) Out in the courtyard there was little light. Aside from the Passover moon all you had was the dim light of a charcoal fire with perhaps a few torches off to the side. It was difficult for the servants to see Peter. In fact, they finally identify him clearly not by sight but by his Galilean accent. If they find it difficult to see Peter surely he and John would find it difficult to clearly identify who exactly was speaking. (3) Furthermore, there were likely several people speaking at once. Thus, two evangelists might identify two different speakers and both be right.</a:t>
            </a:r>
            <a:r>
              <a:rPr lang="en-US" baseline="30000">
                <a:effectLst/>
                <a:latin typeface="Helvetica" pitchFamily="2" charset="0"/>
              </a:rPr>
              <a:t>14</a:t>
            </a:r>
            <a:r>
              <a:rPr lang="en-US">
                <a:effectLst/>
                <a:latin typeface="Helvetica" pitchFamily="2" charset="0"/>
              </a:rPr>
              <a:t> For instance, Luke says a man made the second accusation while Matthew and Mark identify a slave girl. And Mark says it was the same girl who made the second accusation while Matthew says it was a different one. John identifies a relative of Malchus who made the third accusation while Matthew and Mark say the whole group charged him. It is entirely possible that they are all correct. (4) This incident was an embarrassment to Peter and his friend John. It is not the kind of thing they would want to talk about in great detail. Perhaps their reticence to talk about it resulted in the paucity of details we now have."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13</a:t>
            </a:r>
            <a:r>
              <a:rPr lang="en-US">
                <a:effectLst/>
                <a:latin typeface="Calibri" panose="020F0502020204030204" pitchFamily="34" charset="0"/>
              </a:rPr>
              <a:t> C.A. Evans, “ ‘Peter Warming Himself’: The Problem of an Editorial ‘Seam,’ ” </a:t>
            </a:r>
            <a:r>
              <a:rPr lang="en-US" i="1">
                <a:effectLst/>
                <a:latin typeface="Calibri" panose="020F0502020204030204" pitchFamily="34" charset="0"/>
              </a:rPr>
              <a:t>JBL</a:t>
            </a:r>
            <a:r>
              <a:rPr lang="en-US">
                <a:effectLst/>
                <a:latin typeface="Calibri" panose="020F0502020204030204" pitchFamily="34" charset="0"/>
              </a:rPr>
              <a:t> 101/2 (1982) 245–249, shows how this literary device of swapping between scenes is also used by ancient Greek writers. Consequently, we don’t need to assume literary dependence among the Gospels because they share this method of reporting Peter’s denials.</a:t>
            </a:r>
          </a:p>
          <a:p>
            <a:pPr>
              <a:buNone/>
            </a:pPr>
            <a:r>
              <a:rPr lang="en-US" baseline="30000">
                <a:effectLst/>
                <a:latin typeface="Calibri" panose="020F0502020204030204" pitchFamily="34" charset="0"/>
              </a:rPr>
              <a:t>14</a:t>
            </a:r>
            <a:r>
              <a:rPr lang="en-US">
                <a:effectLst/>
                <a:latin typeface="Calibri" panose="020F0502020204030204" pitchFamily="34" charset="0"/>
              </a:rPr>
              <a:t> N.J. McEleney, “Peter’s Denials—How Many? To Whom?” </a:t>
            </a:r>
            <a:r>
              <a:rPr lang="en-US" i="1">
                <a:effectLst/>
                <a:latin typeface="Calibri" panose="020F0502020204030204" pitchFamily="34" charset="0"/>
              </a:rPr>
              <a:t>CBQ</a:t>
            </a:r>
            <a:r>
              <a:rPr lang="en-US">
                <a:effectLst/>
                <a:latin typeface="Calibri" panose="020F0502020204030204" pitchFamily="34" charset="0"/>
              </a:rPr>
              <a:t> 52 (1990): 467–472, lists six different groups or individuals to whom Peter denied knowing Jesus. Furthermore, he suggests that each of the evangelists describe three denials in terms that are characteristic of their own particular style. Thus, each of the evangelists show their own emphasis in reporting Peter’s denials.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64</a:t>
            </a:fld>
            <a:endParaRPr lang="en-GB"/>
          </a:p>
        </p:txBody>
      </p:sp>
    </p:spTree>
    <p:extLst>
      <p:ext uri="{BB962C8B-B14F-4D97-AF65-F5344CB8AC3E}">
        <p14:creationId xmlns:p14="http://schemas.microsoft.com/office/powerpoint/2010/main" val="3053418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We do have divergent (but not contradictory) details. The fact that this event was an embarrassment to Peter, and thus the church at large, lends credibility to its historicity. In other words, who is going to invent a story like this?! Furthermore, the confusion of detail is just what one would expect from an event on such a night as this, filled with tragedy, veiled in darkness and bathed in tears."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65</a:t>
            </a:fld>
            <a:endParaRPr lang="en-GB"/>
          </a:p>
        </p:txBody>
      </p:sp>
    </p:spTree>
    <p:extLst>
      <p:ext uri="{BB962C8B-B14F-4D97-AF65-F5344CB8AC3E}">
        <p14:creationId xmlns:p14="http://schemas.microsoft.com/office/powerpoint/2010/main" val="3833186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a:t>
            </a:r>
            <a:r>
              <a:rPr lang="en-US">
                <a:effectLst/>
                <a:latin typeface="Helvetica" pitchFamily="2" charset="0"/>
              </a:rPr>
              <a:t>Yet we must not overlook the details that are consistent through each of the four Gospels. First, the confrontation with Peter began with a slave girl. The great Apostle, the manly fisherman, fell prey to fear, intimidated by a teenybopper doorkeeper. Second, there is Jesus. While he is on trial inside, getting beat up by diabolical men, Peter, out in the courtyard, is being sifted by Satan. Both trials are going badly but for very different reasons. Third, there is the fire. Specifically it was a heap of burning charcoal. Hence, it gave little light. There were dark shadows cast across the courtyard of the high priest that night. It was quite symbolic of the spiritual condition shrouding that palace. Finally, there is the rooster, a clarion reminder that Jesus is still in control. Although his crows were a horrific sound for Peter, they echo the sovereignty of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614–615.</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66</a:t>
            </a:fld>
            <a:endParaRPr lang="en-GB"/>
          </a:p>
        </p:txBody>
      </p:sp>
    </p:spTree>
    <p:extLst>
      <p:ext uri="{BB962C8B-B14F-4D97-AF65-F5344CB8AC3E}">
        <p14:creationId xmlns:p14="http://schemas.microsoft.com/office/powerpoint/2010/main" val="3150066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t>"</a:t>
            </a:r>
            <a:r>
              <a:rPr lang="en-US">
                <a:effectLst/>
                <a:latin typeface="Times" panose="02020603050405020304" pitchFamily="18" charset="0"/>
              </a:rPr>
              <a:t>Jn 18:15–17 </a:t>
            </a:r>
            <a:r>
              <a:rPr lang="en-US" i="1">
                <a:effectLst/>
                <a:latin typeface="Times" panose="02020603050405020304" pitchFamily="18" charset="0"/>
              </a:rPr>
              <a:t>with</a:t>
            </a:r>
            <a:r>
              <a:rPr lang="en-US">
                <a:effectLst/>
                <a:latin typeface="Times" panose="02020603050405020304" pitchFamily="18" charset="0"/>
              </a:rPr>
              <a:t> Mt 26:58; Mk 14:54; Lk 22:54</a:t>
            </a:r>
          </a:p>
          <a:p>
            <a:pPr>
              <a:spcBef>
                <a:spcPts val="675"/>
              </a:spcBef>
              <a:buNone/>
            </a:pPr>
            <a:r>
              <a:rPr lang="en-US" baseline="30000">
                <a:effectLst/>
                <a:latin typeface="Times" panose="02020603050405020304" pitchFamily="18" charset="0"/>
              </a:rPr>
              <a:t>15 </a:t>
            </a:r>
            <a:r>
              <a:rPr lang="en-US">
                <a:effectLst/>
                <a:latin typeface="Times" panose="02020603050405020304" pitchFamily="18" charset="0"/>
              </a:rPr>
              <a:t>Simon Peter and another disciple were following Jesus {at a distance.</a:t>
            </a:r>
            <a:r>
              <a:rPr lang="en-US" baseline="30000">
                <a:effectLst/>
                <a:latin typeface="Times" panose="02020603050405020304" pitchFamily="18" charset="0"/>
              </a:rPr>
              <a:t>MT, MK, LK</a:t>
            </a:r>
            <a:r>
              <a:rPr lang="en-US">
                <a:effectLst/>
                <a:latin typeface="Times" panose="02020603050405020304" pitchFamily="18" charset="0"/>
              </a:rPr>
              <a:t>} Because this disciple was known to the high priest, he went with Jesus into the high priest’s courtyard, </a:t>
            </a:r>
            <a:r>
              <a:rPr lang="en-US" baseline="30000">
                <a:effectLst/>
                <a:latin typeface="Times" panose="02020603050405020304" pitchFamily="18" charset="0"/>
              </a:rPr>
              <a:t>16 </a:t>
            </a:r>
            <a:r>
              <a:rPr lang="en-US">
                <a:effectLst/>
                <a:latin typeface="Times" panose="02020603050405020304" pitchFamily="18" charset="0"/>
              </a:rPr>
              <a:t>but Peter had to wait outside at the door. The other disciple, who was known to the high priest, came back, spoke to the girl on duty there and brought Peter in.</a:t>
            </a:r>
          </a:p>
          <a:p>
            <a:pPr>
              <a:buNone/>
            </a:pPr>
            <a:r>
              <a:rPr lang="en-US" baseline="30000">
                <a:effectLst/>
                <a:latin typeface="Times" panose="02020603050405020304" pitchFamily="18" charset="0"/>
              </a:rPr>
              <a:t>17 </a:t>
            </a:r>
            <a:r>
              <a:rPr lang="en-US">
                <a:effectLst/>
                <a:latin typeface="Times" panose="02020603050405020304" pitchFamily="18" charset="0"/>
              </a:rPr>
              <a:t>“You are not one of his disciples, are you?” the girl at the door asked Peter. He replied, “I am not.”</a:t>
            </a:r>
          </a:p>
          <a:p>
            <a:pPr>
              <a:spcBef>
                <a:spcPts val="675"/>
              </a:spcBef>
              <a:buNone/>
            </a:pPr>
            <a:r>
              <a:rPr lang="en-US">
                <a:effectLst/>
                <a:latin typeface="Helvetica" pitchFamily="2" charset="0"/>
              </a:rPr>
              <a:t>Although Peter flees from Gethsemane he doesn’t go far. Ducking behind buildings and shrubs, Peter follows at a distance with another disciple. It is almost certainly John. (1) Peter and John were known to spend a lot of time together (Jn 13:23–24; 20:2–3; Acts 3:1–2; 8:14). (2) John characteristically doesn’t mention himself in his Gospel. Surely he is the “disciple whom Jesus loved” (Jn 13:23; 19:26; 20:2–3; 21:20, 24). (3) There were likely priestly ties in his family which may have allowed him access to the high priest’s house.</a:t>
            </a:r>
            <a:r>
              <a:rPr lang="en-US" baseline="30000">
                <a:effectLst/>
                <a:latin typeface="Helvetica" pitchFamily="2" charset="0"/>
              </a:rPr>
              <a:t>15</a:t>
            </a:r>
            <a:endParaRPr lang="en-US">
              <a:effectLst/>
              <a:latin typeface="Helvetica" pitchFamily="2" charset="0"/>
            </a:endParaRPr>
          </a:p>
          <a:p>
            <a:pPr>
              <a:buNone/>
            </a:pPr>
            <a:r>
              <a:rPr lang="en-US">
                <a:effectLst/>
                <a:latin typeface="Helvetica" pitchFamily="2" charset="0"/>
              </a:rPr>
              <a:t>While John is able to march right in, Peter is held up outside the gate. John goes out, talks to the girl at the door and then ushers Peter in. On his way inside she gets a good, up-close look at him and asks if he was one of Jesus’ disciples. She thinks she recognizes him; besides, he is with John. That’s a dead giveaway. The NIV has translated her question well. This English phrase (v. 17), like the Greek original, expects a negative answer. Although the question calls for Peter to say “No,” she knows better and refuses to let it go. At this point, Peter’s motives may not be to save his own skin but to gain access to the palace in order to be near Jesus or perhaps even to effect his escape."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15</a:t>
            </a:r>
            <a:r>
              <a:rPr lang="en-US">
                <a:effectLst/>
                <a:latin typeface="Calibri" panose="020F0502020204030204" pitchFamily="34" charset="0"/>
              </a:rPr>
              <a:t> “Salome, the mother of John, was a sister of Mary, Jesus’ mother (cf. Jn 19:25 with Mk 15:40), and would have been equally related to Elizabeth, whose husband, Zechariah, was a priest (Lk 1:36). The evidence is tenuous, but the author does exhibit a considerable knowledge of Jerusalem and the events that took place there” (Tenney, p. 172).</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a:t>
            </a:r>
          </a:p>
          <a:p>
            <a:endParaRPr lang="en-US">
              <a:effectLst/>
              <a:latin typeface="Calibri" panose="020F0502020204030204" pitchFamily="34" charset="0"/>
            </a:endParaRPr>
          </a:p>
          <a:p>
            <a:pPr>
              <a:buNone/>
            </a:pPr>
            <a:r>
              <a:rPr lang="en-US" b="1">
                <a:solidFill>
                  <a:srgbClr val="006699"/>
                </a:solidFill>
                <a:effectLst/>
                <a:latin typeface="Helvetica Neue" panose="02000503000000020004" pitchFamily="2" charset="0"/>
              </a:rPr>
              <a:t>John 19:25</a:t>
            </a:r>
            <a:r>
              <a:rPr lang="en-US">
                <a:effectLst/>
                <a:latin typeface="Lucida Grande" panose="020B0600040502020204" pitchFamily="34" charset="0"/>
              </a:rPr>
              <a:t>    Standing near the cross were Jesus’ mother, and his mother’s sister, Mary (the wife of Clopas), and Mary Magdalene.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15:40</a:t>
            </a:r>
            <a:r>
              <a:rPr lang="en-US">
                <a:effectLst/>
                <a:latin typeface="Lucida Grande" panose="020B0600040502020204" pitchFamily="34" charset="0"/>
              </a:rPr>
              <a:t>    Some women were there, watching from a distance, including Mary Magdalene, Mary (the mother of James the younger and of Joseph</a:t>
            </a:r>
            <a:r>
              <a:rPr lang="en-US" baseline="30000">
                <a:effectLst/>
                <a:latin typeface="Lucida Grande" panose="020B0600040502020204" pitchFamily="34" charset="0"/>
              </a:rPr>
              <a:t>a</a:t>
            </a:r>
            <a:r>
              <a:rPr lang="en-US">
                <a:effectLst/>
                <a:latin typeface="Lucida Grande" panose="020B0600040502020204" pitchFamily="34" charset="0"/>
              </a:rPr>
              <a:t>), and Salome.</a:t>
            </a:r>
          </a:p>
          <a:p>
            <a:endParaRPr lang="en-US">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68</a:t>
            </a:fld>
            <a:endParaRPr lang="en-GB"/>
          </a:p>
        </p:txBody>
      </p:sp>
    </p:spTree>
    <p:extLst>
      <p:ext uri="{BB962C8B-B14F-4D97-AF65-F5344CB8AC3E}">
        <p14:creationId xmlns:p14="http://schemas.microsoft.com/office/powerpoint/2010/main" val="1836501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to accuse Peter is a slave girl. </a:t>
            </a:r>
          </a:p>
          <a:p>
            <a:r>
              <a:rPr lang="en-US"/>
              <a:t>—————————————</a:t>
            </a:r>
          </a:p>
          <a:p>
            <a:pPr>
              <a:spcBef>
                <a:spcPts val="1350"/>
              </a:spcBef>
              <a:buNone/>
            </a:pPr>
            <a:r>
              <a:rPr lang="en-US">
                <a:effectLst/>
                <a:latin typeface="Times" panose="02020603050405020304" pitchFamily="18" charset="0"/>
              </a:rPr>
              <a:t>Jn 18:18 </a:t>
            </a:r>
            <a:r>
              <a:rPr lang="en-US" i="1">
                <a:effectLst/>
                <a:latin typeface="Times" panose="02020603050405020304" pitchFamily="18" charset="0"/>
              </a:rPr>
              <a:t>with</a:t>
            </a:r>
            <a:r>
              <a:rPr lang="en-US">
                <a:effectLst/>
                <a:latin typeface="Times" panose="02020603050405020304" pitchFamily="18" charset="0"/>
              </a:rPr>
              <a:t> Mt 26:58, 69; Mk 14:54, 66; Lk 22:55</a:t>
            </a:r>
          </a:p>
          <a:p>
            <a:pPr>
              <a:spcBef>
                <a:spcPts val="675"/>
              </a:spcBef>
              <a:buNone/>
            </a:pPr>
            <a:r>
              <a:rPr lang="en-US" baseline="30000">
                <a:effectLst/>
                <a:latin typeface="Times" panose="02020603050405020304" pitchFamily="18" charset="0"/>
              </a:rPr>
              <a:t>18 </a:t>
            </a:r>
            <a:r>
              <a:rPr lang="en-US">
                <a:effectLst/>
                <a:latin typeface="Times" panose="02020603050405020304" pitchFamily="18" charset="0"/>
              </a:rPr>
              <a:t>It was cold, and the servants and officials stood {sat</a:t>
            </a:r>
            <a:r>
              <a:rPr lang="en-US" baseline="30000">
                <a:effectLst/>
                <a:latin typeface="Times" panose="02020603050405020304" pitchFamily="18" charset="0"/>
              </a:rPr>
              <a:t>MT, MK, LK</a:t>
            </a:r>
            <a:r>
              <a:rPr lang="en-US">
                <a:effectLst/>
                <a:latin typeface="Times" panose="02020603050405020304" pitchFamily="18" charset="0"/>
              </a:rPr>
              <a:t>} around a fire they had made to keep warm. Peter also was standing {sitting</a:t>
            </a:r>
            <a:r>
              <a:rPr lang="en-US" baseline="30000">
                <a:effectLst/>
                <a:latin typeface="Times" panose="02020603050405020304" pitchFamily="18" charset="0"/>
              </a:rPr>
              <a:t>MT</a:t>
            </a:r>
            <a:r>
              <a:rPr lang="en-US">
                <a:effectLst/>
                <a:latin typeface="Times" panose="02020603050405020304" pitchFamily="18" charset="0"/>
              </a:rPr>
              <a:t>/seated</a:t>
            </a:r>
            <a:r>
              <a:rPr lang="en-US" baseline="30000">
                <a:effectLst/>
                <a:latin typeface="Times" panose="02020603050405020304" pitchFamily="18" charset="0"/>
              </a:rPr>
              <a:t>LK</a:t>
            </a:r>
            <a:r>
              <a:rPr lang="en-US">
                <a:effectLst/>
                <a:latin typeface="Times" panose="02020603050405020304" pitchFamily="18" charset="0"/>
              </a:rPr>
              <a:t>} with them, warming himself.</a:t>
            </a:r>
          </a:p>
          <a:p>
            <a:pPr>
              <a:spcBef>
                <a:spcPts val="1350"/>
              </a:spcBef>
              <a:buNone/>
            </a:pPr>
            <a:r>
              <a:rPr lang="en-US">
                <a:effectLst/>
                <a:latin typeface="Times" panose="02020603050405020304" pitchFamily="18" charset="0"/>
              </a:rPr>
              <a:t>Mk 14:66–68 </a:t>
            </a:r>
            <a:r>
              <a:rPr lang="en-US" i="1">
                <a:effectLst/>
                <a:latin typeface="Times" panose="02020603050405020304" pitchFamily="18" charset="0"/>
              </a:rPr>
              <a:t>with</a:t>
            </a:r>
            <a:r>
              <a:rPr lang="en-US">
                <a:effectLst/>
                <a:latin typeface="Times" panose="02020603050405020304" pitchFamily="18" charset="0"/>
              </a:rPr>
              <a:t> Lk 22:56–57; Mt 26:70</a:t>
            </a:r>
          </a:p>
          <a:p>
            <a:pPr>
              <a:spcBef>
                <a:spcPts val="675"/>
              </a:spcBef>
              <a:buNone/>
            </a:pPr>
            <a:r>
              <a:rPr lang="en-US" baseline="30000">
                <a:effectLst/>
                <a:latin typeface="Helvetica" pitchFamily="2" charset="0"/>
              </a:rPr>
              <a:t>66 </a:t>
            </a:r>
            <a:r>
              <a:rPr lang="en-US">
                <a:effectLst/>
                <a:latin typeface="Helvetica" pitchFamily="2" charset="0"/>
              </a:rPr>
              <a:t>While Peter was below in the courtyard, one of the servant girls of the high priest came by. </a:t>
            </a:r>
            <a:r>
              <a:rPr lang="en-US" baseline="30000">
                <a:effectLst/>
                <a:latin typeface="Helvetica" pitchFamily="2" charset="0"/>
              </a:rPr>
              <a:t>67 </a:t>
            </a:r>
            <a:r>
              <a:rPr lang="en-US">
                <a:effectLst/>
                <a:latin typeface="Helvetica" pitchFamily="2" charset="0"/>
              </a:rPr>
              <a:t>When she saw Peter {in the firelight</a:t>
            </a:r>
            <a:r>
              <a:rPr lang="en-US" baseline="30000">
                <a:effectLst/>
                <a:latin typeface="Helvetica" pitchFamily="2" charset="0"/>
              </a:rPr>
              <a:t>LK</a:t>
            </a:r>
            <a:r>
              <a:rPr lang="en-US">
                <a:effectLst/>
                <a:latin typeface="Helvetica" pitchFamily="2" charset="0"/>
              </a:rPr>
              <a:t>} warming himself, she looked closely at him.</a:t>
            </a:r>
          </a:p>
          <a:p>
            <a:pPr>
              <a:buNone/>
            </a:pPr>
            <a:r>
              <a:rPr lang="en-US">
                <a:effectLst/>
                <a:latin typeface="Times" panose="02020603050405020304" pitchFamily="18" charset="0"/>
              </a:rPr>
              <a:t>“{This man was with him.</a:t>
            </a:r>
            <a:r>
              <a:rPr lang="en-US" baseline="30000">
                <a:effectLst/>
                <a:latin typeface="Times" panose="02020603050405020304" pitchFamily="18" charset="0"/>
              </a:rPr>
              <a:t>LK</a:t>
            </a:r>
            <a:r>
              <a:rPr lang="en-US">
                <a:effectLst/>
                <a:latin typeface="Times" panose="02020603050405020304" pitchFamily="18" charset="0"/>
              </a:rPr>
              <a:t>} You also were with that Nazarene, Jesus,” she said.</a:t>
            </a:r>
          </a:p>
          <a:p>
            <a:pPr>
              <a:buNone/>
            </a:pPr>
            <a:r>
              <a:rPr lang="en-US" baseline="30000">
                <a:effectLst/>
                <a:latin typeface="Times" panose="02020603050405020304" pitchFamily="18" charset="0"/>
              </a:rPr>
              <a:t>68 </a:t>
            </a:r>
            <a:r>
              <a:rPr lang="en-US">
                <a:effectLst/>
                <a:latin typeface="Times" panose="02020603050405020304" pitchFamily="18" charset="0"/>
              </a:rPr>
              <a:t>But he denied it {before them all.</a:t>
            </a:r>
            <a:r>
              <a:rPr lang="en-US" baseline="30000">
                <a:effectLst/>
                <a:latin typeface="Times" panose="02020603050405020304" pitchFamily="18" charset="0"/>
              </a:rPr>
              <a:t>MT</a:t>
            </a:r>
            <a:r>
              <a:rPr lang="en-US">
                <a:effectLst/>
                <a:latin typeface="Times" panose="02020603050405020304" pitchFamily="18" charset="0"/>
              </a:rPr>
              <a:t>} “{Woman, I don’t know him.</a:t>
            </a:r>
            <a:r>
              <a:rPr lang="en-US" baseline="30000">
                <a:effectLst/>
                <a:latin typeface="Times" panose="02020603050405020304" pitchFamily="18" charset="0"/>
              </a:rPr>
              <a:t>LK</a:t>
            </a:r>
            <a:r>
              <a:rPr lang="en-US">
                <a:effectLst/>
                <a:latin typeface="Times" panose="02020603050405020304" pitchFamily="18" charset="0"/>
              </a:rPr>
              <a:t>} I don’t know or understand what you’re talking about,” he said, and went out into the entryway.</a:t>
            </a:r>
            <a:r>
              <a:rPr lang="en-US" baseline="30000">
                <a:effectLst/>
                <a:latin typeface="Times" panose="02020603050405020304" pitchFamily="18" charset="0"/>
              </a:rPr>
              <a:t>a"</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a:t>
            </a:r>
            <a:r>
              <a:rPr lang="en-US" i="1">
                <a:effectLst/>
                <a:latin typeface="Calibri" panose="020F0502020204030204" pitchFamily="34" charset="0"/>
              </a:rPr>
              <a:t>entryway and the rooster crowed</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615–616.</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69</a:t>
            </a:fld>
            <a:endParaRPr lang="en-GB"/>
          </a:p>
        </p:txBody>
      </p:sp>
    </p:spTree>
    <p:extLst>
      <p:ext uri="{BB962C8B-B14F-4D97-AF65-F5344CB8AC3E}">
        <p14:creationId xmlns:p14="http://schemas.microsoft.com/office/powerpoint/2010/main" val="1369157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Mk 14:69 </a:t>
            </a:r>
            <a:r>
              <a:rPr lang="en-US" i="1">
                <a:effectLst/>
                <a:latin typeface="Times" panose="02020603050405020304" pitchFamily="18" charset="0"/>
              </a:rPr>
              <a:t>with</a:t>
            </a:r>
            <a:r>
              <a:rPr lang="en-US">
                <a:effectLst/>
                <a:latin typeface="Times" panose="02020603050405020304" pitchFamily="18" charset="0"/>
              </a:rPr>
              <a:t> Mt 26:71; Lk 22:58</a:t>
            </a:r>
          </a:p>
          <a:p>
            <a:pPr>
              <a:spcBef>
                <a:spcPts val="675"/>
              </a:spcBef>
              <a:buNone/>
            </a:pPr>
            <a:r>
              <a:rPr lang="en-US" baseline="30000">
                <a:effectLst/>
                <a:latin typeface="Times" panose="02020603050405020304" pitchFamily="18" charset="0"/>
              </a:rPr>
              <a:t>69 </a:t>
            </a:r>
            <a:r>
              <a:rPr lang="en-US">
                <a:effectLst/>
                <a:latin typeface="Times" panose="02020603050405020304" pitchFamily="18" charset="0"/>
              </a:rPr>
              <a:t>When the {another</a:t>
            </a:r>
            <a:r>
              <a:rPr lang="en-US" baseline="30000">
                <a:effectLst/>
                <a:latin typeface="Times" panose="02020603050405020304" pitchFamily="18" charset="0"/>
              </a:rPr>
              <a:t>MT</a:t>
            </a:r>
            <a:r>
              <a:rPr lang="en-US">
                <a:effectLst/>
                <a:latin typeface="Times" panose="02020603050405020304" pitchFamily="18" charset="0"/>
              </a:rPr>
              <a:t>} servant girl saw him there {a little later,</a:t>
            </a:r>
            <a:r>
              <a:rPr lang="en-US" baseline="30000">
                <a:effectLst/>
                <a:latin typeface="Times" panose="02020603050405020304" pitchFamily="18" charset="0"/>
              </a:rPr>
              <a:t>LK</a:t>
            </a:r>
            <a:r>
              <a:rPr lang="en-US">
                <a:effectLst/>
                <a:latin typeface="Times" panose="02020603050405020304" pitchFamily="18" charset="0"/>
              </a:rPr>
              <a:t>} she said again to those standing around, “This fellow is one of them {with Jesus of Nazareth.</a:t>
            </a:r>
            <a:r>
              <a:rPr lang="en-US" baseline="30000">
                <a:effectLst/>
                <a:latin typeface="Times" panose="02020603050405020304" pitchFamily="18" charset="0"/>
              </a:rPr>
              <a:t>MT</a:t>
            </a:r>
            <a:r>
              <a:rPr lang="en-US">
                <a:effectLst/>
                <a:latin typeface="Times" panose="02020603050405020304" pitchFamily="18" charset="0"/>
              </a:rPr>
              <a:t>}”</a:t>
            </a:r>
          </a:p>
          <a:p>
            <a:pPr>
              <a:spcBef>
                <a:spcPts val="1350"/>
              </a:spcBef>
              <a:buNone/>
            </a:pPr>
            <a:r>
              <a:rPr lang="en-US">
                <a:effectLst/>
                <a:latin typeface="Times" panose="02020603050405020304" pitchFamily="18" charset="0"/>
              </a:rPr>
              <a:t>Mt 26:72</a:t>
            </a:r>
          </a:p>
          <a:p>
            <a:pPr>
              <a:spcBef>
                <a:spcPts val="675"/>
              </a:spcBef>
              <a:buNone/>
            </a:pPr>
            <a:r>
              <a:rPr lang="en-US" baseline="30000">
                <a:effectLst/>
                <a:latin typeface="Times" panose="02020603050405020304" pitchFamily="18" charset="0"/>
              </a:rPr>
              <a:t>72 </a:t>
            </a:r>
            <a:r>
              <a:rPr lang="en-US">
                <a:effectLst/>
                <a:latin typeface="Times" panose="02020603050405020304" pitchFamily="18" charset="0"/>
              </a:rPr>
              <a:t>He denied it again, with an oath: “I don’t know the man!”</a:t>
            </a:r>
          </a:p>
          <a:p>
            <a:pPr>
              <a:spcBef>
                <a:spcPts val="675"/>
              </a:spcBef>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70</a:t>
            </a:fld>
            <a:endParaRPr lang="en-GB"/>
          </a:p>
        </p:txBody>
      </p:sp>
    </p:spTree>
    <p:extLst>
      <p:ext uri="{BB962C8B-B14F-4D97-AF65-F5344CB8AC3E}">
        <p14:creationId xmlns:p14="http://schemas.microsoft.com/office/powerpoint/2010/main" val="224078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22:59 </a:t>
            </a:r>
            <a:r>
              <a:rPr lang="en-US" i="1">
                <a:effectLst/>
                <a:latin typeface="Times" panose="02020603050405020304" pitchFamily="18" charset="0"/>
              </a:rPr>
              <a:t>with</a:t>
            </a:r>
            <a:r>
              <a:rPr lang="en-US">
                <a:effectLst/>
                <a:latin typeface="Times" panose="02020603050405020304" pitchFamily="18" charset="0"/>
              </a:rPr>
              <a:t> Mt 26:73</a:t>
            </a:r>
          </a:p>
          <a:p>
            <a:pPr>
              <a:spcBef>
                <a:spcPts val="675"/>
              </a:spcBef>
              <a:buNone/>
            </a:pPr>
            <a:r>
              <a:rPr lang="en-US" baseline="30000">
                <a:effectLst/>
                <a:latin typeface="Times" panose="02020603050405020304" pitchFamily="18" charset="0"/>
              </a:rPr>
              <a:t>59 </a:t>
            </a:r>
            <a:r>
              <a:rPr lang="en-US">
                <a:effectLst/>
                <a:latin typeface="Times" panose="02020603050405020304" pitchFamily="18" charset="0"/>
              </a:rPr>
              <a:t>About an hour later another {those standing near went up to Peter and</a:t>
            </a:r>
            <a:r>
              <a:rPr lang="en-US" baseline="30000">
                <a:effectLst/>
                <a:latin typeface="Times" panose="02020603050405020304" pitchFamily="18" charset="0"/>
              </a:rPr>
              <a:t>MT</a:t>
            </a:r>
            <a:r>
              <a:rPr lang="en-US">
                <a:effectLst/>
                <a:latin typeface="Times" panose="02020603050405020304" pitchFamily="18" charset="0"/>
              </a:rPr>
              <a:t>} asserted, “Certainly this fellow was with him, for he is a Galilean. {Your accent gives you away.</a:t>
            </a:r>
            <a:r>
              <a:rPr lang="en-US" baseline="30000">
                <a:effectLst/>
                <a:latin typeface="Times" panose="02020603050405020304" pitchFamily="18" charset="0"/>
              </a:rPr>
              <a:t>MT</a:t>
            </a:r>
            <a:r>
              <a:rPr lang="en-US">
                <a:effectLst/>
                <a:latin typeface="Times" panose="02020603050405020304" pitchFamily="18" charset="0"/>
              </a:rPr>
              <a:t>}”</a:t>
            </a:r>
          </a:p>
          <a:p>
            <a:pPr>
              <a:spcBef>
                <a:spcPts val="1350"/>
              </a:spcBef>
              <a:buNone/>
            </a:pPr>
            <a:r>
              <a:rPr lang="en-US">
                <a:effectLst/>
                <a:latin typeface="Times" panose="02020603050405020304" pitchFamily="18" charset="0"/>
              </a:rPr>
              <a:t>Jn 18:26</a:t>
            </a:r>
          </a:p>
          <a:p>
            <a:pPr>
              <a:spcBef>
                <a:spcPts val="675"/>
              </a:spcBef>
              <a:buNone/>
            </a:pPr>
            <a:r>
              <a:rPr lang="en-US" baseline="30000">
                <a:effectLst/>
                <a:latin typeface="Times" panose="02020603050405020304" pitchFamily="18" charset="0"/>
              </a:rPr>
              <a:t>26 </a:t>
            </a:r>
            <a:r>
              <a:rPr lang="en-US">
                <a:effectLst/>
                <a:latin typeface="Times" panose="02020603050405020304" pitchFamily="18" charset="0"/>
              </a:rPr>
              <a:t>One of the high priest’s servants, a relative of the man whose ear Peter had cut off, challenged him, “Didn’t I see you with him in the olive grove?”</a:t>
            </a:r>
          </a:p>
          <a:p>
            <a:pPr>
              <a:spcBef>
                <a:spcPts val="1350"/>
              </a:spcBef>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71</a:t>
            </a:fld>
            <a:endParaRPr lang="en-GB"/>
          </a:p>
        </p:txBody>
      </p:sp>
    </p:spTree>
    <p:extLst>
      <p:ext uri="{BB962C8B-B14F-4D97-AF65-F5344CB8AC3E}">
        <p14:creationId xmlns:p14="http://schemas.microsoft.com/office/powerpoint/2010/main" val="4044501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Mk 14:71–72</a:t>
            </a:r>
          </a:p>
          <a:p>
            <a:pPr>
              <a:spcBef>
                <a:spcPts val="675"/>
              </a:spcBef>
              <a:buNone/>
            </a:pPr>
            <a:r>
              <a:rPr lang="en-US" baseline="30000">
                <a:effectLst/>
                <a:latin typeface="Times" panose="02020603050405020304" pitchFamily="18" charset="0"/>
              </a:rPr>
              <a:t>71 </a:t>
            </a:r>
            <a:r>
              <a:rPr lang="en-US">
                <a:effectLst/>
                <a:latin typeface="Times" panose="02020603050405020304" pitchFamily="18" charset="0"/>
              </a:rPr>
              <a:t>He began to call down curses on himself, and he swore to them, “I don’t know this man you’re talking about.”</a:t>
            </a:r>
          </a:p>
          <a:p>
            <a:pPr>
              <a:buNone/>
            </a:pPr>
            <a:r>
              <a:rPr lang="en-US" baseline="30000">
                <a:effectLst/>
                <a:latin typeface="Times" panose="02020603050405020304" pitchFamily="18" charset="0"/>
              </a:rPr>
              <a:t>72 </a:t>
            </a:r>
            <a:r>
              <a:rPr lang="en-US">
                <a:effectLst/>
                <a:latin typeface="Times" panose="02020603050405020304" pitchFamily="18" charset="0"/>
              </a:rPr>
              <a:t>Immediately the rooster crowed the second time.</a:t>
            </a:r>
            <a:r>
              <a:rPr lang="en-US" baseline="30000">
                <a:effectLst/>
                <a:latin typeface="Times" panose="02020603050405020304" pitchFamily="18" charset="0"/>
              </a:rPr>
              <a:t>a</a:t>
            </a:r>
            <a:endParaRPr lang="en-US">
              <a:effectLst/>
              <a:latin typeface="Times" panose="02020603050405020304" pitchFamily="18" charset="0"/>
            </a:endParaRPr>
          </a:p>
          <a:p>
            <a:pPr>
              <a:buNone/>
            </a:pP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Some early manuscripts do not have </a:t>
            </a:r>
            <a:r>
              <a:rPr lang="en-US" i="1">
                <a:effectLst/>
                <a:latin typeface="Calibri" panose="020F0502020204030204" pitchFamily="34" charset="0"/>
              </a:rPr>
              <a:t>the second time</a:t>
            </a: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616.</a:t>
            </a:r>
            <a:endParaRPr lang="en-US"/>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72</a:t>
            </a:fld>
            <a:endParaRPr lang="en-GB"/>
          </a:p>
        </p:txBody>
      </p:sp>
    </p:spTree>
    <p:extLst>
      <p:ext uri="{BB962C8B-B14F-4D97-AF65-F5344CB8AC3E}">
        <p14:creationId xmlns:p14="http://schemas.microsoft.com/office/powerpoint/2010/main" val="2320217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22:61–62 </a:t>
            </a:r>
            <a:r>
              <a:rPr lang="en-US" i="1">
                <a:effectLst/>
                <a:latin typeface="Times" panose="02020603050405020304" pitchFamily="18" charset="0"/>
              </a:rPr>
              <a:t>with</a:t>
            </a:r>
            <a:r>
              <a:rPr lang="en-US">
                <a:effectLst/>
                <a:latin typeface="Times" panose="02020603050405020304" pitchFamily="18" charset="0"/>
              </a:rPr>
              <a:t> Mk 14:72</a:t>
            </a:r>
          </a:p>
          <a:p>
            <a:pPr>
              <a:spcBef>
                <a:spcPts val="675"/>
              </a:spcBef>
              <a:buNone/>
            </a:pPr>
            <a:r>
              <a:rPr lang="en-US" baseline="30000">
                <a:effectLst/>
                <a:latin typeface="Times" panose="02020603050405020304" pitchFamily="18" charset="0"/>
              </a:rPr>
              <a:t>61 </a:t>
            </a:r>
            <a:r>
              <a:rPr lang="en-US">
                <a:effectLst/>
                <a:latin typeface="Times" panose="02020603050405020304" pitchFamily="18" charset="0"/>
              </a:rPr>
              <a:t>The Lord turned and looked straight at Peter. Then Peter remembered the word the Lord had spoken to him: “Before the rooster crows today {twice</a:t>
            </a:r>
            <a:r>
              <a:rPr lang="en-US" baseline="30000">
                <a:effectLst/>
                <a:latin typeface="Times" panose="02020603050405020304" pitchFamily="18" charset="0"/>
              </a:rPr>
              <a:t>b</a:t>
            </a:r>
            <a:r>
              <a:rPr lang="en-US">
                <a:effectLst/>
                <a:latin typeface="Times" panose="02020603050405020304" pitchFamily="18" charset="0"/>
              </a:rPr>
              <a:t>, </a:t>
            </a:r>
            <a:r>
              <a:rPr lang="en-US" baseline="30000">
                <a:effectLst/>
                <a:latin typeface="Times" panose="02020603050405020304" pitchFamily="18" charset="0"/>
              </a:rPr>
              <a:t>MK</a:t>
            </a:r>
            <a:r>
              <a:rPr lang="en-US">
                <a:effectLst/>
                <a:latin typeface="Times" panose="02020603050405020304" pitchFamily="18" charset="0"/>
              </a:rPr>
              <a:t>} you will disown me three times.” </a:t>
            </a:r>
            <a:r>
              <a:rPr lang="en-US" baseline="30000">
                <a:effectLst/>
                <a:latin typeface="Times" panose="02020603050405020304" pitchFamily="18" charset="0"/>
              </a:rPr>
              <a:t>62 </a:t>
            </a:r>
            <a:r>
              <a:rPr lang="en-US">
                <a:effectLst/>
                <a:latin typeface="Times" panose="02020603050405020304" pitchFamily="18" charset="0"/>
              </a:rPr>
              <a:t>And he went outside, {broke down</a:t>
            </a:r>
            <a:r>
              <a:rPr lang="en-US" baseline="30000">
                <a:effectLst/>
                <a:latin typeface="Times" panose="02020603050405020304" pitchFamily="18" charset="0"/>
              </a:rPr>
              <a:t>MK</a:t>
            </a:r>
            <a:r>
              <a:rPr lang="en-US">
                <a:effectLst/>
                <a:latin typeface="Times" panose="02020603050405020304" pitchFamily="18" charset="0"/>
              </a:rPr>
              <a:t>} and wept bitterly.</a:t>
            </a:r>
          </a:p>
          <a:p>
            <a:pPr>
              <a:spcBef>
                <a:spcPts val="675"/>
              </a:spcBef>
              <a:buNone/>
            </a:pPr>
            <a:endParaRPr lang="en-US">
              <a:effectLst/>
              <a:latin typeface="Helvetica" pitchFamily="2" charset="0"/>
            </a:endParaRPr>
          </a:p>
          <a:p>
            <a:pPr>
              <a:buNone/>
            </a:pPr>
            <a:r>
              <a:rPr lang="en-US" baseline="30000">
                <a:effectLst/>
                <a:latin typeface="Calibri" panose="020F0502020204030204" pitchFamily="34" charset="0"/>
              </a:rPr>
              <a:t>b</a:t>
            </a:r>
            <a:r>
              <a:rPr lang="en-US">
                <a:effectLst/>
                <a:latin typeface="Calibri" panose="020F0502020204030204" pitchFamily="34" charset="0"/>
              </a:rPr>
              <a:t> Some early manuscripts do not have </a:t>
            </a:r>
            <a:r>
              <a:rPr lang="en-US" i="1">
                <a:effectLst/>
                <a:latin typeface="Calibri" panose="020F0502020204030204" pitchFamily="34" charset="0"/>
              </a:rPr>
              <a:t>twice</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a:t>
            </a:r>
          </a:p>
          <a:p>
            <a:r>
              <a:rPr lang="en-US">
                <a:effectLst/>
                <a:latin typeface="Calibri" panose="020F0502020204030204" pitchFamily="34" charset="0"/>
              </a:rPr>
              <a:t>————————</a:t>
            </a:r>
          </a:p>
          <a:p>
            <a:pPr>
              <a:buNone/>
            </a:pPr>
            <a:r>
              <a:rPr lang="en-US">
                <a:effectLst/>
                <a:latin typeface="Helvetica" pitchFamily="2" charset="0"/>
              </a:rPr>
              <a:t>Things are now looking rather desperate. His cover is blown. This calls for drastic measures. Peter calls down curses on himself [</a:t>
            </a:r>
            <a:r>
              <a:rPr lang="en-US" i="1">
                <a:effectLst/>
                <a:latin typeface="Helvetica" pitchFamily="2" charset="0"/>
              </a:rPr>
              <a:t>anathematizō</a:t>
            </a:r>
            <a:r>
              <a:rPr lang="en-US">
                <a:effectLst/>
                <a:latin typeface="Helvetica" pitchFamily="2" charset="0"/>
              </a:rPr>
              <a:t>]!</a:t>
            </a:r>
            <a:r>
              <a:rPr lang="en-US" baseline="30000">
                <a:effectLst/>
                <a:latin typeface="Helvetica" pitchFamily="2" charset="0"/>
              </a:rPr>
              <a:t>19</a:t>
            </a:r>
            <a:r>
              <a:rPr lang="en-US">
                <a:effectLst/>
                <a:latin typeface="Helvetica" pitchFamily="2" charset="0"/>
              </a:rPr>
              <a:t> Essentially he swears on the penalty of hell that he doesn’t know Jesus. But he is interrupted by a rooster … just two crows.</a:t>
            </a:r>
            <a:r>
              <a:rPr lang="en-US" baseline="30000">
                <a:effectLst/>
                <a:latin typeface="Helvetica" pitchFamily="2" charset="0"/>
              </a:rPr>
              <a:t>20</a:t>
            </a:r>
            <a:r>
              <a:rPr lang="en-US">
                <a:effectLst/>
                <a:latin typeface="Helvetica" pitchFamily="2" charset="0"/>
              </a:rPr>
              <a:t> It snaps Peter out of his hypnotic desertion. At that moment he glances inside the room where Jesus is being tried. Their eyes lock. He sees Jesus’ swollen and bloodied face. But by the look in his eyes, Peter knows that none of those blows hurt quite so deeply as what Peter has just done to him. Then, like a cannon blast, the words of Jesus ring inside his head, “Before the rooster crows today, you will disown me three times.” He has denied his Lord! He has fallen, and is a broken man. He runs out into the darkness, breaks down and weeps bitterly.</a:t>
            </a:r>
            <a:r>
              <a:rPr lang="en-US" baseline="30000">
                <a:effectLst/>
                <a:latin typeface="Helvetica" pitchFamily="2" charset="0"/>
              </a:rPr>
              <a:t>21</a:t>
            </a:r>
            <a:r>
              <a:rPr lang="en-US">
                <a:effectLst/>
                <a:latin typeface="Helvetica" pitchFamily="2" charset="0"/>
              </a:rPr>
              <a:t> This marks the end for Peter. In a way, it is. He will never again be the same.</a:t>
            </a:r>
          </a:p>
          <a:p>
            <a:pPr>
              <a:buNone/>
            </a:pPr>
            <a:r>
              <a:rPr lang="en-US" baseline="30000">
                <a:effectLst/>
                <a:latin typeface="Calibri" panose="020F0502020204030204" pitchFamily="34" charset="0"/>
              </a:rPr>
              <a:t>19</a:t>
            </a:r>
            <a:r>
              <a:rPr lang="en-US">
                <a:effectLst/>
                <a:latin typeface="Calibri" panose="020F0502020204030204" pitchFamily="34" charset="0"/>
              </a:rPr>
              <a:t> Grammatically it is also possible that Peter called down curses on Jesus. But this is a less attractive option. Basically this is a false oath to protect himself. This is specifically prohibited by the rabbis (</a:t>
            </a:r>
            <a:r>
              <a:rPr lang="en-US" i="1">
                <a:effectLst/>
                <a:latin typeface="Calibri" panose="020F0502020204030204" pitchFamily="34" charset="0"/>
              </a:rPr>
              <a:t>m. Shabuot</a:t>
            </a:r>
            <a:r>
              <a:rPr lang="en-US">
                <a:effectLst/>
                <a:latin typeface="Calibri" panose="020F0502020204030204" pitchFamily="34" charset="0"/>
              </a:rPr>
              <a:t> 8.6).</a:t>
            </a:r>
          </a:p>
          <a:p>
            <a:pPr>
              <a:buNone/>
            </a:pPr>
            <a:r>
              <a:rPr lang="en-US" baseline="30000">
                <a:effectLst/>
                <a:latin typeface="Calibri" panose="020F0502020204030204" pitchFamily="34" charset="0"/>
              </a:rPr>
              <a:t>20</a:t>
            </a:r>
            <a:r>
              <a:rPr lang="en-US">
                <a:effectLst/>
                <a:latin typeface="Calibri" panose="020F0502020204030204" pitchFamily="34" charset="0"/>
              </a:rPr>
              <a:t> Mark 14:72 says this was the second time the rooster crowed. It seems strange that Peter would not have remembered Jesus’ words after the first crowing of the rooster and abandon ship before it was too late. This oddity has led to some interesting explanations of this passage. For example, J.W. Wenham argues that each mention of the second crowing is an interpolation into the text and should be removed (“How Many Cock-Crowings? The Problem of Harmonistic Text-Variants,” </a:t>
            </a:r>
            <a:r>
              <a:rPr lang="en-US" i="1">
                <a:effectLst/>
                <a:latin typeface="Calibri" panose="020F0502020204030204" pitchFamily="34" charset="0"/>
              </a:rPr>
              <a:t>NTS</a:t>
            </a:r>
            <a:r>
              <a:rPr lang="en-US">
                <a:effectLst/>
                <a:latin typeface="Calibri" panose="020F0502020204030204" pitchFamily="34" charset="0"/>
              </a:rPr>
              <a:t> 25 [1978–79]: 523–525). J.D.M. Derrett, on the other hand, looks for a cultural explanation. He suggests that the Jews believed that evil spirits stayed out at night until the third cock-crowing. Since Peter’s third denial (full and final according to Deut 17:6; 19:15) took place between the first and second cock-crow, the demons have not yet fully left the scene. In other words, the gospel presentation of Peter’s denial would suggest demonic involvement to the Jewish mind (cf. “The Reason for the Cock-crowings,” </a:t>
            </a:r>
            <a:r>
              <a:rPr lang="en-US" i="1">
                <a:effectLst/>
                <a:latin typeface="Calibri" panose="020F0502020204030204" pitchFamily="34" charset="0"/>
              </a:rPr>
              <a:t>NTS</a:t>
            </a:r>
            <a:r>
              <a:rPr lang="en-US">
                <a:effectLst/>
                <a:latin typeface="Calibri" panose="020F0502020204030204" pitchFamily="34" charset="0"/>
              </a:rPr>
              <a:t> 29 [1983]: 142–144).</a:t>
            </a:r>
          </a:p>
          <a:p>
            <a:pPr>
              <a:buNone/>
            </a:pPr>
            <a:r>
              <a:rPr lang="en-US" baseline="30000">
                <a:effectLst/>
                <a:latin typeface="Calibri" panose="020F0502020204030204" pitchFamily="34" charset="0"/>
              </a:rPr>
              <a:t>21</a:t>
            </a:r>
            <a:r>
              <a:rPr lang="en-US">
                <a:effectLst/>
                <a:latin typeface="Calibri" panose="020F0502020204030204" pitchFamily="34" charset="0"/>
              </a:rPr>
              <a:t> The meaning of Mark’s phrase [</a:t>
            </a:r>
            <a:r>
              <a:rPr lang="en-US" i="1">
                <a:effectLst/>
                <a:latin typeface="Calibri" panose="020F0502020204030204" pitchFamily="34" charset="0"/>
              </a:rPr>
              <a:t>epibalon eklaien</a:t>
            </a:r>
            <a:r>
              <a:rPr lang="en-US">
                <a:effectLst/>
                <a:latin typeface="Calibri" panose="020F0502020204030204" pitchFamily="34" charset="0"/>
              </a:rPr>
              <a:t>] is unclear. Wessel (p. 772) offers several possible translations: “He began to cry,” “He burst into tears,” “He thought on it and wept,” “He covered his head and wept,” “He threw himself on the ground,” “He dashed out.” Perhaps the NIV’s “broke down” leaves as much leeway for the English reader as did the original Greek phrase.</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617–618.</a:t>
            </a:r>
          </a:p>
          <a:p>
            <a:endParaRPr lang="en-US">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73</a:t>
            </a:fld>
            <a:endParaRPr lang="en-GB"/>
          </a:p>
        </p:txBody>
      </p:sp>
    </p:spTree>
    <p:extLst>
      <p:ext uri="{BB962C8B-B14F-4D97-AF65-F5344CB8AC3E}">
        <p14:creationId xmlns:p14="http://schemas.microsoft.com/office/powerpoint/2010/main" val="833101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Helvetica" pitchFamily="2" charset="0"/>
              </a:rPr>
              <a:t>"</a:t>
            </a:r>
            <a:r>
              <a:rPr lang="en-US">
                <a:effectLst/>
                <a:latin typeface="Times" panose="02020603050405020304" pitchFamily="18" charset="0"/>
              </a:rPr>
              <a:t>Lk 22:61–62 </a:t>
            </a:r>
            <a:r>
              <a:rPr lang="en-US" i="1">
                <a:effectLst/>
                <a:latin typeface="Times" panose="02020603050405020304" pitchFamily="18" charset="0"/>
              </a:rPr>
              <a:t>with</a:t>
            </a:r>
            <a:r>
              <a:rPr lang="en-US">
                <a:effectLst/>
                <a:latin typeface="Times" panose="02020603050405020304" pitchFamily="18" charset="0"/>
              </a:rPr>
              <a:t> Mk 14:72</a:t>
            </a:r>
          </a:p>
          <a:p>
            <a:pPr>
              <a:spcBef>
                <a:spcPts val="675"/>
              </a:spcBef>
              <a:buNone/>
            </a:pPr>
            <a:r>
              <a:rPr lang="en-US" baseline="30000">
                <a:effectLst/>
                <a:latin typeface="Times" panose="02020603050405020304" pitchFamily="18" charset="0"/>
              </a:rPr>
              <a:t>61 </a:t>
            </a:r>
            <a:r>
              <a:rPr lang="en-US">
                <a:effectLst/>
                <a:latin typeface="Times" panose="02020603050405020304" pitchFamily="18" charset="0"/>
              </a:rPr>
              <a:t>The Lord turned and looked straight at Peter. Then Peter remembered the word the Lord had spoken to him: “Before the rooster crows today {twice</a:t>
            </a:r>
            <a:r>
              <a:rPr lang="en-US" baseline="30000">
                <a:effectLst/>
                <a:latin typeface="Times" panose="02020603050405020304" pitchFamily="18" charset="0"/>
              </a:rPr>
              <a:t>b</a:t>
            </a:r>
            <a:r>
              <a:rPr lang="en-US">
                <a:effectLst/>
                <a:latin typeface="Times" panose="02020603050405020304" pitchFamily="18" charset="0"/>
              </a:rPr>
              <a:t>, </a:t>
            </a:r>
            <a:r>
              <a:rPr lang="en-US" baseline="30000">
                <a:effectLst/>
                <a:latin typeface="Times" panose="02020603050405020304" pitchFamily="18" charset="0"/>
              </a:rPr>
              <a:t>MK</a:t>
            </a:r>
            <a:r>
              <a:rPr lang="en-US">
                <a:effectLst/>
                <a:latin typeface="Times" panose="02020603050405020304" pitchFamily="18" charset="0"/>
              </a:rPr>
              <a:t>} you will disown me three times.” </a:t>
            </a:r>
            <a:r>
              <a:rPr lang="en-US" baseline="30000">
                <a:effectLst/>
                <a:latin typeface="Times" panose="02020603050405020304" pitchFamily="18" charset="0"/>
              </a:rPr>
              <a:t>62 </a:t>
            </a:r>
            <a:r>
              <a:rPr lang="en-US">
                <a:effectLst/>
                <a:latin typeface="Times" panose="02020603050405020304" pitchFamily="18" charset="0"/>
              </a:rPr>
              <a:t>And he went outside, {broke down</a:t>
            </a:r>
            <a:r>
              <a:rPr lang="en-US" baseline="30000">
                <a:effectLst/>
                <a:latin typeface="Times" panose="02020603050405020304" pitchFamily="18" charset="0"/>
              </a:rPr>
              <a:t>MK</a:t>
            </a:r>
            <a:r>
              <a:rPr lang="en-US">
                <a:effectLst/>
                <a:latin typeface="Times" panose="02020603050405020304" pitchFamily="18" charset="0"/>
              </a:rPr>
              <a:t>} and wept bitterly.</a:t>
            </a:r>
          </a:p>
          <a:p>
            <a:pPr>
              <a:spcBef>
                <a:spcPts val="675"/>
              </a:spcBef>
              <a:buNone/>
            </a:pPr>
            <a:endParaRPr lang="en-US">
              <a:effectLst/>
              <a:latin typeface="Helvetica" pitchFamily="2" charset="0"/>
            </a:endParaRPr>
          </a:p>
          <a:p>
            <a:pPr>
              <a:buNone/>
            </a:pPr>
            <a:r>
              <a:rPr lang="en-US" baseline="30000">
                <a:effectLst/>
                <a:latin typeface="Calibri" panose="020F0502020204030204" pitchFamily="34" charset="0"/>
              </a:rPr>
              <a:t>b</a:t>
            </a:r>
            <a:r>
              <a:rPr lang="en-US">
                <a:effectLst/>
                <a:latin typeface="Calibri" panose="020F0502020204030204" pitchFamily="34" charset="0"/>
              </a:rPr>
              <a:t> Some early manuscripts do not have </a:t>
            </a:r>
            <a:r>
              <a:rPr lang="en-US" i="1">
                <a:effectLst/>
                <a:latin typeface="Calibri" panose="020F0502020204030204" pitchFamily="34" charset="0"/>
              </a:rPr>
              <a:t>twice</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617.</a:t>
            </a:r>
          </a:p>
          <a:p>
            <a:pPr>
              <a:buNone/>
            </a:pPr>
            <a:endParaRPr lang="en-US">
              <a:effectLst/>
              <a:latin typeface="Helvetica" pitchFamily="2" charset="0"/>
            </a:endParaRPr>
          </a:p>
          <a:p>
            <a:pPr>
              <a:buNone/>
            </a:pPr>
            <a:r>
              <a:rPr lang="en-US">
                <a:effectLst/>
                <a:latin typeface="Helvetica" pitchFamily="2" charset="0"/>
              </a:rPr>
              <a:t>"Yet we must not overlook the details that are consistent through each of the four Gospels. First, the confrontation with Peter began with a slave girl. The great Apostle, the manly fisherman, fell prey to fear, intimidated by a teenybopper doorkeeper. Second, there is Jesus. While he is on trial inside, getting beat up by diabolical men, Peter, out in the courtyard, is being sifted by Satan. Both trials are going badly but for very different reasons. Third, there is the fire. Specifically it was a heap of burning charcoal. Hence, it gave little light. There were dark shadows cast across the courtyard of the high priest that night. It was quite symbolic of the spiritual condition shrouding that palace. Finally, there is the rooster, a clarion reminder that Jesus is still in control. Although his crows were a horrific sound for Peter, they echo the sovereignty of God."</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614–615.</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74</a:t>
            </a:fld>
            <a:endParaRPr lang="en-GB"/>
          </a:p>
        </p:txBody>
      </p:sp>
    </p:spTree>
    <p:extLst>
      <p:ext uri="{BB962C8B-B14F-4D97-AF65-F5344CB8AC3E}">
        <p14:creationId xmlns:p14="http://schemas.microsoft.com/office/powerpoint/2010/main" val="141244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4949C0-E7EA-4261-9C73-459DED79B6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F10A9F-4A95-499C-B9E4-0F6F09FB72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93538" name="Rectangle 2">
            <a:extLst>
              <a:ext uri="{FF2B5EF4-FFF2-40B4-BE49-F238E27FC236}">
                <a16:creationId xmlns:a16="http://schemas.microsoft.com/office/drawing/2014/main" id="{F9917E38-D041-47F5-A868-6F0C6B7C78FF}"/>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88BBEE4E-2A0E-42B6-82ED-606086311E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1878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b="1">
                <a:effectLst/>
                <a:latin typeface="Times" panose="02020603050405020304" pitchFamily="18" charset="0"/>
              </a:rPr>
              <a:t>"§ 157 Phase #3: The Sanhedrin</a:t>
            </a:r>
            <a:r>
              <a:rPr lang="en-US">
                <a:effectLst/>
                <a:latin typeface="Times" panose="02020603050405020304" pitchFamily="18" charset="0"/>
              </a:rPr>
              <a:t> (Mt 27:1; Mk 15:1a; Lk 22:66–71)</a:t>
            </a:r>
          </a:p>
          <a:p>
            <a:pPr>
              <a:spcBef>
                <a:spcPts val="675"/>
              </a:spcBef>
              <a:buNone/>
            </a:pPr>
            <a:r>
              <a:rPr lang="en-US">
                <a:effectLst/>
                <a:latin typeface="Helvetica" pitchFamily="2" charset="0"/>
              </a:rPr>
              <a:t>Luke is the only Gospel to record this third phase in detail. In fact, Matthew 27:1 and Mark 15:1 could easily be seen as the conclusion to phase two rather than a separate third phase. Furthermore, Luke does not record the first two phases of the trial at all. This has led some to say that phase 2 (Matthew &amp; Mark) and phase 3 (Luke) are one and the same (compare Lk 22:67–71 &amp; Mt 26:63–66), and that there are only five phases rather than six. While this is possible, it still appears that Jesus was led before the whole council at daybreak, probably in their official meeting place, the hall of Gazith.</a:t>
            </a:r>
            <a:r>
              <a:rPr lang="en-US" baseline="30000">
                <a:effectLst/>
                <a:latin typeface="Helvetica" pitchFamily="2" charset="0"/>
              </a:rPr>
              <a:t>22</a:t>
            </a:r>
            <a:r>
              <a:rPr lang="en-US">
                <a:effectLst/>
                <a:latin typeface="Helvetica" pitchFamily="2" charset="0"/>
              </a:rPr>
              <a:t> They wanted to try and make this whole messy business look as proper as possible before they led Jesus to Pilate."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22</a:t>
            </a:r>
            <a:r>
              <a:rPr lang="en-US">
                <a:effectLst/>
                <a:latin typeface="Calibri" panose="020F0502020204030204" pitchFamily="34" charset="0"/>
              </a:rPr>
              <a:t> Luke hints at this by placing Jesus’ beating </a:t>
            </a:r>
            <a:r>
              <a:rPr lang="en-US" i="1">
                <a:effectLst/>
                <a:latin typeface="Calibri" panose="020F0502020204030204" pitchFamily="34" charset="0"/>
              </a:rPr>
              <a:t>before</a:t>
            </a:r>
            <a:r>
              <a:rPr lang="en-US">
                <a:effectLst/>
                <a:latin typeface="Calibri" panose="020F0502020204030204" pitchFamily="34" charset="0"/>
              </a:rPr>
              <a:t> being led to the Sanhedrin (Lk 22:63–65). From the other Gospels we realize that the beating was part of phase #2 and the Sanhedrin verdict was part of phase three.</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p:txBody>
      </p:sp>
      <p:sp>
        <p:nvSpPr>
          <p:cNvPr id="4" name="Slide Number Placeholder 3"/>
          <p:cNvSpPr>
            <a:spLocks noGrp="1"/>
          </p:cNvSpPr>
          <p:nvPr>
            <p:ph type="sldNum" sz="quarter" idx="5"/>
          </p:nvPr>
        </p:nvSpPr>
        <p:spPr/>
        <p:txBody>
          <a:bodyPr/>
          <a:lstStyle/>
          <a:p>
            <a:fld id="{1FA3E270-222E-4260-B10C-0499B719B3E2}" type="slidenum">
              <a:rPr lang="en-GB" smtClean="0"/>
              <a:t>77</a:t>
            </a:fld>
            <a:endParaRPr lang="en-GB"/>
          </a:p>
        </p:txBody>
      </p:sp>
    </p:spTree>
    <p:extLst>
      <p:ext uri="{BB962C8B-B14F-4D97-AF65-F5344CB8AC3E}">
        <p14:creationId xmlns:p14="http://schemas.microsoft.com/office/powerpoint/2010/main" val="1258432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verses here expand on verses noted on the previous slide where Matthew and Mark have but a phrase or two. This slide also adds 13 verses from John.</a:t>
            </a:r>
          </a:p>
        </p:txBody>
      </p:sp>
      <p:sp>
        <p:nvSpPr>
          <p:cNvPr id="4" name="Slide Number Placeholder 3"/>
          <p:cNvSpPr>
            <a:spLocks noGrp="1"/>
          </p:cNvSpPr>
          <p:nvPr>
            <p:ph type="sldNum" sz="quarter" idx="5"/>
          </p:nvPr>
        </p:nvSpPr>
        <p:spPr/>
        <p:txBody>
          <a:bodyPr/>
          <a:lstStyle/>
          <a:p>
            <a:fld id="{1FA3E270-222E-4260-B10C-0499B719B3E2}" type="slidenum">
              <a:rPr lang="en-GB" smtClean="0"/>
              <a:t>78</a:t>
            </a:fld>
            <a:endParaRPr lang="en-GB"/>
          </a:p>
        </p:txBody>
      </p:sp>
    </p:spTree>
    <p:extLst>
      <p:ext uri="{BB962C8B-B14F-4D97-AF65-F5344CB8AC3E}">
        <p14:creationId xmlns:p14="http://schemas.microsoft.com/office/powerpoint/2010/main" val="2432879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a:cs typeface="+mn-cs"/>
              </a:rPr>
              <a:t>Jesus is now before the entire Sanhedrin in this third religious trial.</a:t>
            </a:r>
          </a:p>
        </p:txBody>
      </p:sp>
    </p:spTree>
    <p:extLst>
      <p:ext uri="{BB962C8B-B14F-4D97-AF65-F5344CB8AC3E}">
        <p14:creationId xmlns:p14="http://schemas.microsoft.com/office/powerpoint/2010/main" val="1810802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66 </a:t>
            </a:r>
            <a:r>
              <a:rPr lang="en-US">
                <a:effectLst/>
                <a:latin typeface="Times" panose="02020603050405020304" pitchFamily="18" charset="0"/>
              </a:rPr>
              <a:t>At daybreak the council of the elders of the people, both the chief priests and teachers of the law, {the whole Sanhedrin,</a:t>
            </a:r>
            <a:r>
              <a:rPr lang="en-US" baseline="30000">
                <a:effectLst/>
                <a:latin typeface="Times" panose="02020603050405020304" pitchFamily="18" charset="0"/>
              </a:rPr>
              <a:t>MK</a:t>
            </a:r>
            <a:r>
              <a:rPr lang="en-US">
                <a:effectLst/>
                <a:latin typeface="Times" panose="02020603050405020304" pitchFamily="18" charset="0"/>
              </a:rPr>
              <a:t>} met together, and Jesus was led before them. {[They] came to the decision to put Jesus to death.</a:t>
            </a:r>
            <a:r>
              <a:rPr lang="en-US" baseline="30000">
                <a:effectLst/>
                <a:latin typeface="Times" panose="02020603050405020304" pitchFamily="18" charset="0"/>
              </a:rPr>
              <a:t>MT</a:t>
            </a:r>
            <a:r>
              <a:rPr lang="en-US">
                <a:effectLst/>
                <a:latin typeface="Times" panose="02020603050405020304" pitchFamily="18" charset="0"/>
              </a:rPr>
              <a:t>} </a:t>
            </a:r>
            <a:r>
              <a:rPr lang="en-US" baseline="30000">
                <a:effectLst/>
                <a:latin typeface="Times" panose="02020603050405020304" pitchFamily="18" charset="0"/>
              </a:rPr>
              <a:t>67 </a:t>
            </a:r>
            <a:r>
              <a:rPr lang="en-US">
                <a:effectLst/>
                <a:latin typeface="Times" panose="02020603050405020304" pitchFamily="18" charset="0"/>
              </a:rPr>
              <a:t>“If you are the Christ,</a:t>
            </a:r>
            <a:r>
              <a:rPr lang="en-US" baseline="30000">
                <a:effectLst/>
                <a:latin typeface="Times" panose="02020603050405020304" pitchFamily="18" charset="0"/>
              </a:rPr>
              <a:t>a</a:t>
            </a:r>
            <a:r>
              <a:rPr lang="en-US">
                <a:effectLst/>
                <a:latin typeface="Times" panose="02020603050405020304" pitchFamily="18" charset="0"/>
              </a:rPr>
              <a:t>” they said, “tell us.”</a:t>
            </a:r>
          </a:p>
          <a:p>
            <a:pPr>
              <a:buNone/>
            </a:pPr>
            <a:r>
              <a:rPr lang="en-US" baseline="30000">
                <a:effectLst/>
                <a:latin typeface="Calibri" panose="020F0502020204030204" pitchFamily="34" charset="0"/>
              </a:rPr>
              <a:t>a</a:t>
            </a:r>
            <a:r>
              <a:rPr lang="en-US">
                <a:effectLst/>
                <a:latin typeface="Calibri" panose="020F0502020204030204" pitchFamily="34" charset="0"/>
              </a:rPr>
              <a:t> Or </a:t>
            </a:r>
            <a:r>
              <a:rPr lang="en-US" i="1">
                <a:effectLst/>
                <a:latin typeface="Calibri" panose="020F0502020204030204" pitchFamily="34" charset="0"/>
              </a:rPr>
              <a:t>Messiah</a:t>
            </a:r>
            <a:endParaRPr lang="en-US">
              <a:effectLst/>
              <a:latin typeface="Calibri" panose="020F0502020204030204" pitchFamily="34" charset="0"/>
            </a:endParaRP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1430338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Times" panose="02020603050405020304" pitchFamily="18" charset="0"/>
              </a:rPr>
              <a:t>Jesus answered, “If I tell you, you will not believe me, </a:t>
            </a:r>
            <a:r>
              <a:rPr lang="en-US" baseline="30000">
                <a:effectLst/>
                <a:latin typeface="Times" panose="02020603050405020304" pitchFamily="18" charset="0"/>
              </a:rPr>
              <a:t>68 </a:t>
            </a:r>
            <a:r>
              <a:rPr lang="en-US">
                <a:effectLst/>
                <a:latin typeface="Times" panose="02020603050405020304" pitchFamily="18" charset="0"/>
              </a:rPr>
              <a:t>and if I asked you, you would not answer. </a:t>
            </a:r>
            <a:r>
              <a:rPr lang="en-US" baseline="30000">
                <a:effectLst/>
                <a:latin typeface="Times" panose="02020603050405020304" pitchFamily="18" charset="0"/>
              </a:rPr>
              <a:t>69 </a:t>
            </a:r>
            <a:r>
              <a:rPr lang="en-US">
                <a:effectLst/>
                <a:latin typeface="Times" panose="02020603050405020304" pitchFamily="18" charset="0"/>
              </a:rPr>
              <a:t>But from now on, the Son of Man will be seated at the right hand of the mighty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31362431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70 </a:t>
            </a:r>
            <a:r>
              <a:rPr lang="en-US">
                <a:effectLst/>
                <a:latin typeface="Times" panose="02020603050405020304" pitchFamily="18" charset="0"/>
              </a:rPr>
              <a:t>They all asked, “Are you then the Son of God?”</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3811830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Times" panose="02020603050405020304" pitchFamily="18" charset="0"/>
              </a:rPr>
              <a:t>He replied, “You are right in saying I am.”</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494545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baseline="30000">
                <a:effectLst/>
                <a:latin typeface="Times" panose="02020603050405020304" pitchFamily="18" charset="0"/>
              </a:rPr>
              <a:t>71 </a:t>
            </a:r>
            <a:r>
              <a:rPr lang="en-US">
                <a:effectLst/>
                <a:latin typeface="Times" panose="02020603050405020304" pitchFamily="18" charset="0"/>
              </a:rPr>
              <a:t>Then they said, “Why do we need any more testimony? We have heard it from his own lips.”</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618.</a:t>
            </a:r>
          </a:p>
          <a:p>
            <a:pPr>
              <a:defRPr/>
            </a:pPr>
            <a:endParaRPr lang="en-US">
              <a:cs typeface="+mn-cs"/>
            </a:endParaRPr>
          </a:p>
        </p:txBody>
      </p:sp>
    </p:spTree>
    <p:extLst>
      <p:ext uri="{BB962C8B-B14F-4D97-AF65-F5344CB8AC3E}">
        <p14:creationId xmlns:p14="http://schemas.microsoft.com/office/powerpoint/2010/main" val="29151737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Helvetica" pitchFamily="2" charset="0"/>
              </a:rPr>
              <a:t>"Unlike Caiaphas’ earlier question (Mt 26:63), the Sanhedrin asks separately if Jesus believes he is the Messiah and if he believes he is the Son of God. Instead of just coming right out and saying “Yes,” Jesus says, “You’ll see.” When the Christ comes in the clouds with all his angels, there will be no doubt that he is who he claims to be. From this point on (v. 69) Jesus’ enemies will no longer see the incarnate Christ. Any glimpse they get of him, whether in visions (Acts 9:1–5; Rev 1:12–16) or in vindication (Lk 21:27), will be of the glorified Christ. This is a bold assertion.</a:t>
            </a:r>
          </a:p>
          <a:p>
            <a:pPr>
              <a:buNone/>
            </a:pPr>
            <a:r>
              <a:rPr lang="en-US">
                <a:effectLst/>
                <a:latin typeface="Helvetica" pitchFamily="2" charset="0"/>
              </a:rPr>
              <a:t>This leads to their second question: “Are you the Son of God?” Jesus responds boldly and clearly: “It is as you say.” Their response is predictable; we’ve already seen it in Caiaphas. They all decide to have Jesus put to death. What an irony! The Sanhedrin finally procures the evidence needed to condemn Jesus. Yet this is also the evidence needed to believe in him. By condemning Jesus to death, the Sanhedrin condemns itself to ultimate unbelief.</a:t>
            </a:r>
            <a:r>
              <a:rPr lang="en-US" baseline="30000">
                <a:effectLst/>
                <a:latin typeface="Helvetica" pitchFamily="2" charset="0"/>
              </a:rPr>
              <a:t>25"</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25</a:t>
            </a:r>
            <a:r>
              <a:rPr lang="en-US">
                <a:effectLst/>
                <a:latin typeface="Calibri" panose="020F0502020204030204" pitchFamily="34" charset="0"/>
              </a:rPr>
              <a:t> J.P. Heil, “Reader-Response and the Irony of Jesus before the Sanhedrin in Luke 22:66–71,” </a:t>
            </a:r>
            <a:r>
              <a:rPr lang="en-US" i="1">
                <a:effectLst/>
                <a:latin typeface="Calibri" panose="020F0502020204030204" pitchFamily="34" charset="0"/>
              </a:rPr>
              <a:t>CBQ</a:t>
            </a:r>
            <a:r>
              <a:rPr lang="en-US">
                <a:effectLst/>
                <a:latin typeface="Calibri" panose="020F0502020204030204" pitchFamily="34" charset="0"/>
              </a:rPr>
              <a:t> 51 (1989): 271–284.</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619.</a:t>
            </a:r>
          </a:p>
          <a:p>
            <a:pPr>
              <a:defRPr/>
            </a:pPr>
            <a:endParaRPr lang="en-US">
              <a:cs typeface="+mn-cs"/>
            </a:endParaRPr>
          </a:p>
        </p:txBody>
      </p:sp>
    </p:spTree>
    <p:extLst>
      <p:ext uri="{BB962C8B-B14F-4D97-AF65-F5344CB8AC3E}">
        <p14:creationId xmlns:p14="http://schemas.microsoft.com/office/powerpoint/2010/main" val="26084465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cs typeface="+mn-cs"/>
              </a:rPr>
              <a:t>"</a:t>
            </a:r>
            <a:r>
              <a:rPr lang="en-US">
                <a:effectLst/>
                <a:latin typeface="Helvetica" pitchFamily="2" charset="0"/>
              </a:rPr>
              <a:t>Jesus must now be handed over to Pilate. The problem is that Pilate is uninterested in their accusation of blasphemy. That is not enough to get Jesus executed by the Romans. So the last bit of business for the Sanhedrin is to trump up some Roman charges that are serious enough to get Pilate’s attention. They come up with three: (1) He subverts the nation (i.e., causes riots), (2) refuses to pay taxes, and (3) claims to be a king (Lk 23:2)."</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619–620.</a:t>
            </a:r>
          </a:p>
        </p:txBody>
      </p:sp>
    </p:spTree>
    <p:extLst>
      <p:ext uri="{BB962C8B-B14F-4D97-AF65-F5344CB8AC3E}">
        <p14:creationId xmlns:p14="http://schemas.microsoft.com/office/powerpoint/2010/main" val="1704009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Is Betrayed and Arrested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26:47</a:t>
            </a:r>
            <a:r>
              <a:rPr lang="en-US">
                <a:effectLst/>
                <a:latin typeface="Lucida Grande" panose="020B0600040502020204" pitchFamily="34" charset="0"/>
              </a:rPr>
              <a:t>    And even as Jesus said this, Judas, one of the twelve disciples, arrived with a crowd of men armed with swords and clubs. They had been sent by the leading priests and elders of the people.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The traitor, Judas, had given them a prearranged signal: “You will know which one to arrest when I greet him with a kiss.”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So Judas came straight to Jesus. “Greetings, Rabbi!” he exclaimed and gave him the kiss.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26:50</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“My friend, go ahead and do what you have come for.”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Then the others grabbed Jesus and arrested him.</a:t>
            </a:r>
          </a:p>
          <a:p>
            <a:pPr>
              <a:buNone/>
            </a:pP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But one of the men with Jesus pulled out his sword and struck the high priest’s slave, slashing off his ear.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“Put away your sword,”</a:t>
            </a:r>
            <a:r>
              <a:rPr lang="en-US">
                <a:solidFill>
                  <a:srgbClr val="000000"/>
                </a:solidFill>
                <a:effectLst/>
                <a:latin typeface="Lucida Grande" panose="020B0600040502020204" pitchFamily="34" charset="0"/>
              </a:rPr>
              <a:t> Jesus told him. </a:t>
            </a:r>
            <a:r>
              <a:rPr lang="en-US">
                <a:solidFill>
                  <a:srgbClr val="FF2500"/>
                </a:solidFill>
                <a:effectLst/>
                <a:latin typeface="Lucida Grande" panose="020B0600040502020204" pitchFamily="34" charset="0"/>
              </a:rPr>
              <a:t>“Those who use the sword will die by the sword.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53</a:t>
            </a:r>
            <a:r>
              <a:rPr lang="en-US">
                <a:solidFill>
                  <a:srgbClr val="FF2500"/>
                </a:solidFill>
                <a:effectLst/>
                <a:latin typeface="Lucida Grande" panose="020B0600040502020204" pitchFamily="34" charset="0"/>
              </a:rPr>
              <a:t> Don’t you realize that I could ask my Father for thousands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of angels to protect us, and he would send them instantly?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54</a:t>
            </a:r>
            <a:r>
              <a:rPr lang="en-US">
                <a:solidFill>
                  <a:srgbClr val="FF2500"/>
                </a:solidFill>
                <a:effectLst/>
                <a:latin typeface="Lucida Grande" panose="020B0600040502020204" pitchFamily="34" charset="0"/>
              </a:rPr>
              <a:t> But if I did, how would the Scriptures be fulfilled that describe what must happen now?”</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26:55</a:t>
            </a:r>
            <a:r>
              <a:rPr lang="en-US">
                <a:solidFill>
                  <a:srgbClr val="000000"/>
                </a:solidFill>
                <a:effectLst/>
                <a:latin typeface="Lucida Grande" panose="020B0600040502020204" pitchFamily="34" charset="0"/>
              </a:rPr>
              <a:t>    Then Jesus said to the crowd, </a:t>
            </a:r>
            <a:r>
              <a:rPr lang="en-US">
                <a:solidFill>
                  <a:srgbClr val="FF2500"/>
                </a:solidFill>
                <a:effectLst/>
                <a:latin typeface="Lucida Grande" panose="020B0600040502020204" pitchFamily="34" charset="0"/>
              </a:rPr>
              <a:t>“Am I some dangerous revolutionary, that you come with swords and clubs to arrest me? Why didn’t you arrest me in the Temple? I was there teaching every day.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But this is all happening to fulfill the words of the prophets as recorded in the Scriptures.”</a:t>
            </a:r>
            <a:r>
              <a:rPr lang="en-US">
                <a:solidFill>
                  <a:srgbClr val="000000"/>
                </a:solidFill>
                <a:effectLst/>
                <a:latin typeface="Lucida Grande" panose="020B0600040502020204" pitchFamily="34" charset="0"/>
              </a:rPr>
              <a:t> At that point, all the disciples deserted him and fled.</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Is Betrayed and Arrested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14:43</a:t>
            </a:r>
            <a:r>
              <a:rPr lang="en-US">
                <a:effectLst/>
                <a:latin typeface="Lucida Grande" panose="020B0600040502020204" pitchFamily="34" charset="0"/>
              </a:rPr>
              <a:t>    And immediately, even as Jesus said this, Judas, one of the twelve disciples, arrived with a crowd of men armed with swords and clubs. They had been sent by the leading priests, the teachers of religious law, and the elders.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The traitor, Judas, had given them a prearranged signal: “You will know which one to arrest when I greet him with a kiss. Then you can take him away under guard.” </a:t>
            </a:r>
            <a:r>
              <a:rPr lang="en-US" b="1" baseline="30000">
                <a:solidFill>
                  <a:srgbClr val="006699"/>
                </a:solidFill>
                <a:effectLst/>
                <a:latin typeface="Helvetica Neue" panose="02000503000000020004" pitchFamily="2" charset="0"/>
              </a:rPr>
              <a:t>45</a:t>
            </a:r>
            <a:r>
              <a:rPr lang="en-US">
                <a:effectLst/>
                <a:latin typeface="Lucida Grande" panose="020B0600040502020204" pitchFamily="34" charset="0"/>
              </a:rPr>
              <a:t> As soon as they arrived, Judas walked up to Jesus. “Rabbi!” he exclaimed, and gave him the kiss.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14:46</a:t>
            </a:r>
            <a:r>
              <a:rPr lang="en-US">
                <a:effectLst/>
                <a:latin typeface="Lucida Grande" panose="020B0600040502020204" pitchFamily="34" charset="0"/>
              </a:rPr>
              <a:t>    Then the others grabbed Jesus and arrested him.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But one of the men with Jesus pulled out his sword and struck the high priest’s slave, slashing off his ear.</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14:48</a:t>
            </a:r>
            <a:r>
              <a:rPr lang="en-US">
                <a:solidFill>
                  <a:srgbClr val="000000"/>
                </a:solidFill>
                <a:effectLst/>
                <a:latin typeface="Lucida Grande" panose="020B0600040502020204" pitchFamily="34" charset="0"/>
              </a:rPr>
              <a:t>    Jesus asked them, </a:t>
            </a:r>
            <a:r>
              <a:rPr lang="en-US">
                <a:solidFill>
                  <a:srgbClr val="FF2500"/>
                </a:solidFill>
                <a:effectLst/>
                <a:latin typeface="Lucida Grande" panose="020B0600040502020204" pitchFamily="34" charset="0"/>
              </a:rPr>
              <a:t>“Am I some dangerous revolutionary, that you come with swords and clubs to arrest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Why didn’t you arrest me in the Temple? I was there among you teaching every day. But these things are happening to fulfill what the Scriptures say about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14:50</a:t>
            </a:r>
            <a:r>
              <a:rPr lang="en-US">
                <a:effectLst/>
                <a:latin typeface="Lucida Grande" panose="020B0600040502020204" pitchFamily="34" charset="0"/>
              </a:rPr>
              <a:t>    Then all his disciples deserted him and ran away.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One young man following behind was clothed only in a long linen shirt. When the mob tried to grab him,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he slipped out of his shirt and ran away naked.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Jesus Is Betrayed and Arrested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22:47</a:t>
            </a:r>
            <a:r>
              <a:rPr lang="en-US">
                <a:effectLst/>
                <a:latin typeface="Lucida Grande" panose="020B0600040502020204" pitchFamily="34" charset="0"/>
              </a:rPr>
              <a:t>    But even as Jesus said this, a crowd approached, led by Judas, one of the twelve disciples. Judas walked over to Jesus to greet him with a kiss.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But Jesus said, </a:t>
            </a:r>
            <a:r>
              <a:rPr lang="en-US">
                <a:solidFill>
                  <a:srgbClr val="FF2500"/>
                </a:solidFill>
                <a:effectLst/>
                <a:latin typeface="Lucida Grande" panose="020B0600040502020204" pitchFamily="34" charset="0"/>
              </a:rPr>
              <a:t>“Judas, would you betray the Son of Man with a kiss?”</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22:49</a:t>
            </a:r>
            <a:r>
              <a:rPr lang="en-US">
                <a:effectLst/>
                <a:latin typeface="Lucida Grande" panose="020B0600040502020204" pitchFamily="34" charset="0"/>
              </a:rPr>
              <a:t>    When the other disciples saw what was about to happen, they exclaimed, “Lord, should we fight? We brought the swords!” </a:t>
            </a: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And one of them struck at the high priest’s slave, slashing off his right ear.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22:51</a:t>
            </a:r>
            <a:r>
              <a:rPr lang="en-US">
                <a:effectLst/>
                <a:latin typeface="Lucida Grande" panose="020B0600040502020204" pitchFamily="34" charset="0"/>
              </a:rPr>
              <a:t>    But Jesus said, </a:t>
            </a:r>
            <a:r>
              <a:rPr lang="en-US">
                <a:solidFill>
                  <a:srgbClr val="FF2500"/>
                </a:solidFill>
                <a:effectLst/>
                <a:latin typeface="Lucida Grande" panose="020B0600040502020204" pitchFamily="34" charset="0"/>
              </a:rPr>
              <a:t>“No more of this.”</a:t>
            </a:r>
            <a:r>
              <a:rPr lang="en-US">
                <a:effectLst/>
                <a:latin typeface="Lucida Grande" panose="020B0600040502020204" pitchFamily="34" charset="0"/>
              </a:rPr>
              <a:t> And he touched the man’s ear and healed him.</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22:52</a:t>
            </a:r>
            <a:r>
              <a:rPr lang="en-US">
                <a:solidFill>
                  <a:srgbClr val="000000"/>
                </a:solidFill>
                <a:effectLst/>
                <a:latin typeface="Lucida Grande" panose="020B0600040502020204" pitchFamily="34" charset="0"/>
              </a:rPr>
              <a:t>    Then Jesus spoke to the leading priests, the captains of the Temple guard, and the elders who had come for him. </a:t>
            </a:r>
            <a:r>
              <a:rPr lang="en-US">
                <a:solidFill>
                  <a:srgbClr val="FF2500"/>
                </a:solidFill>
                <a:effectLst/>
                <a:latin typeface="Lucida Grande" panose="020B0600040502020204" pitchFamily="34" charset="0"/>
              </a:rPr>
              <a:t>“Am I some dangerous revolutionary,”</a:t>
            </a:r>
            <a:r>
              <a:rPr lang="en-US">
                <a:solidFill>
                  <a:srgbClr val="000000"/>
                </a:solidFill>
                <a:effectLst/>
                <a:latin typeface="Lucida Grande" panose="020B0600040502020204" pitchFamily="34" charset="0"/>
              </a:rPr>
              <a:t> he asked, </a:t>
            </a:r>
            <a:r>
              <a:rPr lang="en-US">
                <a:solidFill>
                  <a:srgbClr val="FF2500"/>
                </a:solidFill>
                <a:effectLst/>
                <a:latin typeface="Lucida Grande" panose="020B0600040502020204" pitchFamily="34" charset="0"/>
              </a:rPr>
              <a:t>“that you come with swords and clubs to arrest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53</a:t>
            </a:r>
            <a:r>
              <a:rPr lang="en-US">
                <a:solidFill>
                  <a:srgbClr val="FF2500"/>
                </a:solidFill>
                <a:effectLst/>
                <a:latin typeface="Lucida Grande" panose="020B0600040502020204" pitchFamily="34" charset="0"/>
              </a:rPr>
              <a:t> Why didn’t you arrest me in the Temple? I was there every day. But this is your moment, the time when the power of darkness reigns.”</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18:2</a:t>
            </a:r>
            <a:r>
              <a:rPr lang="en-US">
                <a:effectLst/>
                <a:latin typeface="Lucida Grande" panose="020B0600040502020204" pitchFamily="34" charset="0"/>
              </a:rPr>
              <a:t> Judas, the betrayer, knew this place, because Jesus had often gone there with his disciples.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The leading priests and Pharisees had given Judas a contingent of Roman soldiers and Temple guards to accompany him. Now with blazing torches, lanterns, and weapons, they arrived at the olive grove.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18:4</a:t>
            </a:r>
            <a:r>
              <a:rPr lang="en-US">
                <a:effectLst/>
                <a:latin typeface="Lucida Grande" panose="020B0600040502020204" pitchFamily="34" charset="0"/>
              </a:rPr>
              <a:t>    Jesus fully realized all that was going to happen to him, so he stepped forward to meet them. </a:t>
            </a:r>
            <a:r>
              <a:rPr lang="en-US">
                <a:solidFill>
                  <a:srgbClr val="FF2500"/>
                </a:solidFill>
                <a:effectLst/>
                <a:latin typeface="Lucida Grande" panose="020B0600040502020204" pitchFamily="34" charset="0"/>
              </a:rPr>
              <a:t>“Who are you looking for?”</a:t>
            </a:r>
            <a:r>
              <a:rPr lang="en-US">
                <a:effectLst/>
                <a:latin typeface="Lucida Grande" panose="020B0600040502020204" pitchFamily="34" charset="0"/>
              </a:rPr>
              <a:t> he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18:5</a:t>
            </a:r>
            <a:r>
              <a:rPr lang="en-US">
                <a:effectLst/>
                <a:latin typeface="Lucida Grande" panose="020B0600040502020204" pitchFamily="34" charset="0"/>
              </a:rPr>
              <a:t>    “Jesus the Nazarene,”</a:t>
            </a:r>
            <a:r>
              <a:rPr lang="en-US" baseline="30000">
                <a:effectLst/>
                <a:latin typeface="Lucida Grande" panose="020B0600040502020204" pitchFamily="34" charset="0"/>
              </a:rPr>
              <a:t>a</a:t>
            </a:r>
            <a:r>
              <a:rPr lang="en-US">
                <a:effectLst/>
                <a:latin typeface="Lucida Grande" panose="020B0600040502020204" pitchFamily="34" charset="0"/>
              </a:rPr>
              <a:t> they replied. </a:t>
            </a:r>
          </a:p>
          <a:p>
            <a:pPr>
              <a:buNone/>
            </a:pPr>
            <a:endParaRPr lang="en-US">
              <a:effectLst/>
              <a:latin typeface="Lucida Grande" panose="020B0600040502020204" pitchFamily="34" charset="0"/>
            </a:endParaRPr>
          </a:p>
          <a:p>
            <a:pPr>
              <a:buNone/>
            </a:pPr>
            <a:r>
              <a:rPr lang="en-US">
                <a:solidFill>
                  <a:srgbClr val="FF2500"/>
                </a:solidFill>
                <a:effectLst/>
                <a:latin typeface="Lucida Grande" panose="020B0600040502020204" pitchFamily="34" charset="0"/>
              </a:rPr>
              <a:t>“I AM he,”</a:t>
            </a:r>
            <a:r>
              <a:rPr lang="en-US" baseline="30000">
                <a:solidFill>
                  <a:srgbClr val="FF2500"/>
                </a:solidFill>
                <a:effectLst/>
                <a:latin typeface="Lucida Grande" panose="020B0600040502020204" pitchFamily="34" charset="0"/>
              </a:rPr>
              <a:t>b</a:t>
            </a:r>
            <a:r>
              <a:rPr lang="en-US">
                <a:effectLst/>
                <a:latin typeface="Lucida Grande" panose="020B0600040502020204" pitchFamily="34" charset="0"/>
              </a:rPr>
              <a:t> Jesus said. (Judas, who betrayed him, was standing with them.)</a:t>
            </a:r>
          </a:p>
          <a:p>
            <a:pPr>
              <a:buNone/>
            </a:pPr>
            <a:r>
              <a:rPr lang="en-US" b="1" baseline="30000">
                <a:solidFill>
                  <a:srgbClr val="006699"/>
                </a:solidFill>
                <a:effectLst/>
                <a:latin typeface="Helvetica Neue" panose="02000503000000020004" pitchFamily="2" charset="0"/>
              </a:rPr>
              <a:t>6</a:t>
            </a:r>
            <a:r>
              <a:rPr lang="en-US">
                <a:effectLst/>
                <a:latin typeface="Lucida Grande" panose="020B0600040502020204" pitchFamily="34" charset="0"/>
              </a:rPr>
              <a:t> As Jesus said </a:t>
            </a:r>
            <a:r>
              <a:rPr lang="en-US">
                <a:solidFill>
                  <a:srgbClr val="FF2500"/>
                </a:solidFill>
                <a:effectLst/>
                <a:latin typeface="Lucida Grande" panose="020B0600040502020204" pitchFamily="34" charset="0"/>
              </a:rPr>
              <a:t>“I AM he,”</a:t>
            </a:r>
            <a:r>
              <a:rPr lang="en-US">
                <a:effectLst/>
                <a:latin typeface="Lucida Grande" panose="020B0600040502020204" pitchFamily="34" charset="0"/>
              </a:rPr>
              <a:t> they all drew back and fell to the ground!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Once more he asked them, </a:t>
            </a:r>
            <a:r>
              <a:rPr lang="en-US">
                <a:solidFill>
                  <a:srgbClr val="FF2500"/>
                </a:solidFill>
                <a:effectLst/>
                <a:latin typeface="Lucida Grande" panose="020B0600040502020204" pitchFamily="34" charset="0"/>
              </a:rPr>
              <a:t>“Who are you looking for?”</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And again they replied, “Jesus the Nazarene.”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told you that I AM he,”</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since I am the one you want, let these others 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000000"/>
                </a:solidFill>
                <a:effectLst/>
                <a:latin typeface="Lucida Grande" panose="020B0600040502020204" pitchFamily="34" charset="0"/>
              </a:rPr>
              <a:t> He did this to fulfill his own statement: </a:t>
            </a:r>
            <a:r>
              <a:rPr lang="en-US">
                <a:solidFill>
                  <a:srgbClr val="FF2500"/>
                </a:solidFill>
                <a:effectLst/>
                <a:latin typeface="Lucida Grande" panose="020B0600040502020204" pitchFamily="34" charset="0"/>
              </a:rPr>
              <a:t>“I did not lose a single one of those you have given me.”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18:10</a:t>
            </a:r>
            <a:r>
              <a:rPr lang="en-US">
                <a:effectLst/>
                <a:latin typeface="Lucida Grande" panose="020B0600040502020204" pitchFamily="34" charset="0"/>
              </a:rPr>
              <a:t>    Then Simon Peter drew a sword and slashed off the right ear of Malchus, the high priest’s slave.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But Jesus said to Peter, </a:t>
            </a:r>
            <a:r>
              <a:rPr lang="en-US">
                <a:solidFill>
                  <a:srgbClr val="FF2500"/>
                </a:solidFill>
                <a:effectLst/>
                <a:latin typeface="Lucida Grande" panose="020B0600040502020204" pitchFamily="34" charset="0"/>
              </a:rPr>
              <a:t>“Put your sword back into its sheath. Shall I not drink from the cup of suffering the Father has given me?”</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at the High Priest’s House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18:12</a:t>
            </a:r>
            <a:r>
              <a:rPr lang="en-US">
                <a:effectLst/>
                <a:latin typeface="Lucida Grande" panose="020B0600040502020204" pitchFamily="34" charset="0"/>
              </a:rPr>
              <a:t>    So the soldiers, their commanding officer, and the Temple guards arrested Jesus and tied him up. </a:t>
            </a:r>
          </a:p>
        </p:txBody>
      </p:sp>
      <p:sp>
        <p:nvSpPr>
          <p:cNvPr id="4" name="Slide Number Placeholder 3"/>
          <p:cNvSpPr>
            <a:spLocks noGrp="1"/>
          </p:cNvSpPr>
          <p:nvPr>
            <p:ph type="sldNum" sz="quarter" idx="5"/>
          </p:nvPr>
        </p:nvSpPr>
        <p:spPr/>
        <p:txBody>
          <a:bodyPr/>
          <a:lstStyle/>
          <a:p>
            <a:fld id="{1FA3E270-222E-4260-B10C-0499B719B3E2}" type="slidenum">
              <a:rPr lang="en-GB" smtClean="0"/>
              <a:t>21</a:t>
            </a:fld>
            <a:endParaRPr lang="en-GB"/>
          </a:p>
        </p:txBody>
      </p:sp>
    </p:spTree>
    <p:extLst>
      <p:ext uri="{BB962C8B-B14F-4D97-AF65-F5344CB8AC3E}">
        <p14:creationId xmlns:p14="http://schemas.microsoft.com/office/powerpoint/2010/main" val="3917864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Matt. 27:3</a:t>
            </a:r>
            <a:r>
              <a:rPr lang="en-US" dirty="0">
                <a:effectLst/>
                <a:latin typeface="Arial" panose="020B0604020202020204" pitchFamily="34" charset="0"/>
              </a:rPr>
              <a:t>    When Judas, who had betrayed him, realized that Jesus had been condemned to die, he was filled with remorse. So he took the thirty pieces of silver back to the leading priests and the elders.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“I have sinned,” he declared, “for I have betrayed an innocent man.” </a:t>
            </a:r>
          </a:p>
          <a:p>
            <a:r>
              <a:rPr lang="en-US" dirty="0">
                <a:effectLst/>
                <a:latin typeface="Arial" panose="020B0604020202020204" pitchFamily="34" charset="0"/>
              </a:rPr>
              <a:t>  “What do we care?” they retorted. “That’s your problem.”</a:t>
            </a:r>
          </a:p>
          <a:p>
            <a:r>
              <a:rPr lang="en-US" dirty="0">
                <a:solidFill>
                  <a:srgbClr val="006699"/>
                </a:solidFill>
                <a:effectLst/>
                <a:latin typeface="Arial" panose="020B0604020202020204" pitchFamily="34" charset="0"/>
              </a:rPr>
              <a:t>Matt. 27:5</a:t>
            </a:r>
            <a:r>
              <a:rPr lang="en-US" dirty="0">
                <a:effectLst/>
                <a:latin typeface="Arial" panose="020B0604020202020204" pitchFamily="34" charset="0"/>
              </a:rPr>
              <a:t>    Then Judas threw the silver coins down in the Temple and went out and hanged himself.</a:t>
            </a:r>
          </a:p>
          <a:p>
            <a:r>
              <a:rPr lang="en-US" dirty="0">
                <a:solidFill>
                  <a:srgbClr val="006699"/>
                </a:solidFill>
                <a:effectLst/>
                <a:latin typeface="Arial" panose="020B0604020202020204" pitchFamily="34" charset="0"/>
              </a:rPr>
              <a:t>Matt. 27:6</a:t>
            </a:r>
            <a:r>
              <a:rPr lang="en-US" dirty="0">
                <a:effectLst/>
                <a:latin typeface="Arial" panose="020B0604020202020204" pitchFamily="34" charset="0"/>
              </a:rPr>
              <a:t>    The leading priests picked up the coins. “It wouldn’t be right to put this money in the Temple treasury,” they said, “since it was payment for </a:t>
            </a:r>
            <a:r>
              <a:rPr lang="en-US" dirty="0" err="1">
                <a:effectLst/>
                <a:latin typeface="Arial" panose="020B0604020202020204" pitchFamily="34" charset="0"/>
              </a:rPr>
              <a:t>murder.”</a:t>
            </a:r>
            <a:r>
              <a:rPr lang="en-US" baseline="30000" dirty="0" err="1">
                <a:effectLst/>
                <a:latin typeface="Arial" panose="020B0604020202020204" pitchFamily="34" charset="0"/>
              </a:rPr>
              <a:t>a</a:t>
            </a:r>
            <a:r>
              <a:rPr lang="en-US" dirty="0">
                <a:effectLst/>
                <a:latin typeface="Arial" panose="020B0604020202020204" pitchFamily="34" charset="0"/>
              </a:rPr>
              <a:t> </a:t>
            </a:r>
            <a:r>
              <a:rPr lang="en-US" dirty="0">
                <a:solidFill>
                  <a:srgbClr val="006699"/>
                </a:solidFill>
                <a:effectLst/>
                <a:latin typeface="Arial" panose="020B0604020202020204" pitchFamily="34" charset="0"/>
              </a:rPr>
              <a:t>7</a:t>
            </a:r>
            <a:r>
              <a:rPr lang="en-US" dirty="0">
                <a:effectLst/>
                <a:latin typeface="Arial" panose="020B0604020202020204" pitchFamily="34" charset="0"/>
              </a:rPr>
              <a:t> After some discussion they finally decided to buy the potter’s field, and they made it into a cemetery for foreigners. </a:t>
            </a:r>
            <a:r>
              <a:rPr lang="en-US" dirty="0">
                <a:solidFill>
                  <a:srgbClr val="006699"/>
                </a:solidFill>
                <a:effectLst/>
                <a:latin typeface="Arial" panose="020B0604020202020204" pitchFamily="34" charset="0"/>
              </a:rPr>
              <a:t>8</a:t>
            </a:r>
            <a:r>
              <a:rPr lang="en-US" dirty="0">
                <a:effectLst/>
                <a:latin typeface="Arial" panose="020B0604020202020204" pitchFamily="34" charset="0"/>
              </a:rPr>
              <a:t> That is why the field is still called the Field of Blood. </a:t>
            </a:r>
            <a:r>
              <a:rPr lang="en-US" dirty="0">
                <a:solidFill>
                  <a:srgbClr val="006699"/>
                </a:solidFill>
                <a:effectLst/>
                <a:latin typeface="Arial" panose="020B0604020202020204" pitchFamily="34" charset="0"/>
              </a:rPr>
              <a:t>9</a:t>
            </a:r>
            <a:r>
              <a:rPr lang="en-US" dirty="0">
                <a:effectLst/>
                <a:latin typeface="Arial" panose="020B0604020202020204" pitchFamily="34" charset="0"/>
              </a:rPr>
              <a:t>  This fulfilled the prophecy of Jeremiah that says,</a:t>
            </a:r>
          </a:p>
          <a:p>
            <a:r>
              <a:rPr lang="en-US" dirty="0">
                <a:effectLst/>
                <a:latin typeface="Arial" panose="020B0604020202020204" pitchFamily="34" charset="0"/>
              </a:rPr>
              <a:t>  “They took the thirty pieces of silver—</a:t>
            </a:r>
          </a:p>
          <a:p>
            <a:r>
              <a:rPr lang="en-US" dirty="0">
                <a:effectLst/>
                <a:latin typeface="Arial" panose="020B0604020202020204" pitchFamily="34" charset="0"/>
              </a:rPr>
              <a:t>the price at which he was valued by the people of Israel,</a:t>
            </a:r>
          </a:p>
          <a:p>
            <a:r>
              <a:rPr lang="en-US" dirty="0">
                <a:solidFill>
                  <a:srgbClr val="006699"/>
                </a:solidFill>
                <a:effectLst/>
                <a:latin typeface="Arial" panose="020B0604020202020204" pitchFamily="34" charset="0"/>
              </a:rPr>
              <a:t>10</a:t>
            </a:r>
            <a:r>
              <a:rPr lang="en-US" dirty="0">
                <a:effectLst/>
                <a:latin typeface="Arial" panose="020B0604020202020204" pitchFamily="34" charset="0"/>
              </a:rPr>
              <a:t>  and purchased the potter’s field,</a:t>
            </a:r>
          </a:p>
          <a:p>
            <a:r>
              <a:rPr lang="en-US" dirty="0">
                <a:effectLst/>
                <a:latin typeface="Arial" panose="020B0604020202020204" pitchFamily="34" charset="0"/>
              </a:rPr>
              <a:t>as the LORD directed.”</a:t>
            </a:r>
          </a:p>
          <a:p>
            <a:r>
              <a:rPr lang="en-US" dirty="0">
                <a:effectLst/>
                <a:latin typeface="Arial" panose="020B0604020202020204" pitchFamily="34" charset="0"/>
              </a:rPr>
              <a:t> </a:t>
            </a:r>
            <a:endParaRPr lang="en-US" dirty="0">
              <a:solidFill>
                <a:srgbClr val="006699"/>
              </a:solidFill>
              <a:effectLst/>
              <a:latin typeface="Arial" panose="020B0604020202020204" pitchFamily="34" charset="0"/>
            </a:endParaRPr>
          </a:p>
          <a:p>
            <a:r>
              <a:rPr lang="en-US" dirty="0">
                <a:solidFill>
                  <a:srgbClr val="006699"/>
                </a:solidFill>
                <a:effectLst/>
                <a:latin typeface="Arial" panose="020B0604020202020204" pitchFamily="34" charset="0"/>
              </a:rPr>
              <a:t>Zech. 11:12</a:t>
            </a:r>
            <a:r>
              <a:rPr lang="en-US" dirty="0">
                <a:effectLst/>
                <a:latin typeface="Arial" panose="020B0604020202020204" pitchFamily="34" charset="0"/>
              </a:rPr>
              <a:t>    And I said to them, “If you like, give me my wages, whatever I am worth; but only if you want to.” So they counted out for my wages thirty pieces of silver.</a:t>
            </a:r>
          </a:p>
          <a:p>
            <a:r>
              <a:rPr lang="en-US" dirty="0">
                <a:solidFill>
                  <a:srgbClr val="006699"/>
                </a:solidFill>
                <a:effectLst/>
                <a:latin typeface="Arial" panose="020B0604020202020204" pitchFamily="34" charset="0"/>
              </a:rPr>
              <a:t>Zech. 11:13</a:t>
            </a:r>
            <a:r>
              <a:rPr lang="en-US" dirty="0">
                <a:effectLst/>
                <a:latin typeface="Arial" panose="020B0604020202020204" pitchFamily="34" charset="0"/>
              </a:rPr>
              <a:t>    And the LORD said to me, “Throw it to the potter”—this magnificent sum at which they valued me! So I took the thirty coins and threw them to the potter in the Temple of the LORD.</a:t>
            </a:r>
          </a:p>
          <a:p>
            <a:endParaRPr lang="en-US" dirty="0">
              <a:effectLst/>
              <a:latin typeface="Arial" panose="020B0604020202020204" pitchFamily="34" charset="0"/>
            </a:endParaRPr>
          </a:p>
          <a:p>
            <a:r>
              <a:rPr lang="en-US" i="1" dirty="0">
                <a:effectLst/>
                <a:latin typeface="Arial" panose="020B0604020202020204" pitchFamily="34" charset="0"/>
              </a:rPr>
              <a:t>The Potter and the Clay</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Jer. 18:1</a:t>
            </a:r>
            <a:r>
              <a:rPr lang="en-US" dirty="0">
                <a:effectLst/>
                <a:latin typeface="Arial" panose="020B0604020202020204" pitchFamily="34" charset="0"/>
              </a:rPr>
              <a:t>    The LORD gave another message to Jeremiah. He said,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“Go down to the potter’s shop, and I will speak to you there.”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So I did as he told me and found the potter working at his wheel.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But the jar he was making did not turn out as he had hoped, so he crushed it into a lump of clay again and started over.</a:t>
            </a:r>
            <a:br>
              <a:rPr lang="en-US" dirty="0">
                <a:effectLst/>
                <a:latin typeface="Arial" panose="020B0604020202020204" pitchFamily="34" charset="0"/>
              </a:rPr>
            </a:br>
            <a:endParaRPr lang="en-US" dirty="0">
              <a:effectLst/>
              <a:latin typeface="Arial" panose="020B0604020202020204" pitchFamily="34" charset="0"/>
            </a:endParaRPr>
          </a:p>
          <a:p>
            <a:r>
              <a:rPr lang="en-US" i="1" dirty="0">
                <a:effectLst/>
                <a:latin typeface="Arial" panose="020B0604020202020204" pitchFamily="34" charset="0"/>
              </a:rPr>
              <a:t>Jeremiah’s Shattered Jar</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Jer. 19:1</a:t>
            </a:r>
            <a:r>
              <a:rPr lang="en-US" dirty="0">
                <a:effectLst/>
                <a:latin typeface="Arial" panose="020B0604020202020204" pitchFamily="34" charset="0"/>
              </a:rPr>
              <a:t>    This is what the LORD said to me: “Go and buy a clay jar. Then ask some of the leaders of the people and of the priests to follow you.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Go out through the Gate of Broken Pots to the garbage dump in the valley of Ben-Hinnom and give them this message.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Say to them, ‘Listen to this message from the LORD, you kings of Judah and citizens of Jerusalem! This is what the LORD of Heaven’s Armies, the God of Israel, says: I will bring a terrible disaster on this place, and the ears of those who hear about it will ring!'"</a:t>
            </a:r>
          </a:p>
          <a:p>
            <a:r>
              <a:rPr lang="en-US" dirty="0"/>
              <a:t>________</a:t>
            </a:r>
          </a:p>
          <a:p>
            <a:pPr>
              <a:spcBef>
                <a:spcPts val="1350"/>
              </a:spcBef>
              <a:buNone/>
            </a:pPr>
            <a:r>
              <a:rPr lang="en-US" dirty="0"/>
              <a:t>"</a:t>
            </a:r>
            <a:r>
              <a:rPr lang="en-US">
                <a:effectLst/>
                <a:latin typeface="Times" panose="02020603050405020304" pitchFamily="18" charset="0"/>
              </a:rPr>
              <a:t>Mt 27:9–10</a:t>
            </a:r>
          </a:p>
          <a:p>
            <a:pPr algn="ctr">
              <a:spcBef>
                <a:spcPts val="675"/>
              </a:spcBef>
              <a:buNone/>
            </a:pPr>
            <a:br>
              <a:rPr lang="en-US">
                <a:effectLst/>
                <a:latin typeface="Helvetica" pitchFamily="2" charset="0"/>
              </a:rPr>
            </a:br>
            <a:endParaRPr lang="en-US">
              <a:effectLst/>
              <a:latin typeface="Helvetica" pitchFamily="2" charset="0"/>
            </a:endParaRPr>
          </a:p>
          <a:p>
            <a:pPr>
              <a:spcBef>
                <a:spcPts val="675"/>
              </a:spcBef>
              <a:buNone/>
            </a:pPr>
            <a:r>
              <a:rPr lang="en-US" baseline="30000">
                <a:effectLst/>
                <a:latin typeface="Times" panose="02020603050405020304" pitchFamily="18" charset="0"/>
              </a:rPr>
              <a:t>9 </a:t>
            </a:r>
            <a:r>
              <a:rPr lang="en-US">
                <a:effectLst/>
                <a:latin typeface="Times" panose="02020603050405020304" pitchFamily="18" charset="0"/>
              </a:rPr>
              <a:t>Then what was spoken by Jeremiah the prophet was fulfilled: “They took the thirty silver coins, the price set on him by the people of Israel, </a:t>
            </a:r>
            <a:r>
              <a:rPr lang="en-US" baseline="30000">
                <a:effectLst/>
                <a:latin typeface="Times" panose="02020603050405020304" pitchFamily="18" charset="0"/>
              </a:rPr>
              <a:t>10 </a:t>
            </a:r>
            <a:r>
              <a:rPr lang="en-US">
                <a:effectLst/>
                <a:latin typeface="Times" panose="02020603050405020304" pitchFamily="18" charset="0"/>
              </a:rPr>
              <a:t>and they used them to buy the potter’s field, as the Lord commanded me.”</a:t>
            </a:r>
            <a:r>
              <a:rPr lang="en-US" baseline="30000">
                <a:effectLst/>
                <a:latin typeface="Times" panose="02020603050405020304" pitchFamily="18" charset="0"/>
              </a:rPr>
              <a:t>a</a:t>
            </a:r>
            <a:endParaRPr lang="en-US">
              <a:effectLst/>
              <a:latin typeface="Times" panose="02020603050405020304" pitchFamily="18" charset="0"/>
            </a:endParaRPr>
          </a:p>
          <a:p>
            <a:pPr>
              <a:spcBef>
                <a:spcPts val="675"/>
              </a:spcBef>
              <a:buNone/>
            </a:pPr>
            <a:r>
              <a:rPr lang="en-US">
                <a:effectLst/>
                <a:latin typeface="Helvetica" pitchFamily="2" charset="0"/>
              </a:rPr>
              <a:t>This prophecy presents some difficulty. The words most closely resemble Zechariah 11:12–13. But Matthew attributes the prophecy to Jeremiah. Now, there are some verbal similarities to Jeremiah 32:6–16 and 18:2–3, but these passages aren’t talking about the same thing. So how are we to understand this prophetic fulfillment? A number of “solutions” have been proposed (cf. Carson, pp. 562–566). (1) Matthew made a mistake. (2) Matthew is citing the OT </a:t>
            </a:r>
            <a:r>
              <a:rPr lang="en-US" i="1">
                <a:effectLst/>
                <a:latin typeface="Helvetica" pitchFamily="2" charset="0"/>
              </a:rPr>
              <a:t>section</a:t>
            </a:r>
            <a:r>
              <a:rPr lang="en-US">
                <a:effectLst/>
                <a:latin typeface="Helvetica" pitchFamily="2" charset="0"/>
              </a:rPr>
              <a:t> which is headed by Jeremiah rather than the specific book from which the prophecy comes. (3) There is a textual variant, with weak support, which uses “Zechariah” rather than “Jeremiah.” (4) Some have gone so far as to say that Matthew followed a lost portion of Jeremiah or that Jeremiah was actually the author of Zechariah 9–11. None of these solutions, however, are satisfying.</a:t>
            </a:r>
          </a:p>
          <a:p>
            <a:pPr>
              <a:buNone/>
            </a:pPr>
            <a:r>
              <a:rPr lang="en-US">
                <a:effectLst/>
                <a:latin typeface="Helvetica" pitchFamily="2" charset="0"/>
              </a:rPr>
              <a:t>Carson presents a more reasonable solution.</a:t>
            </a:r>
            <a:r>
              <a:rPr lang="en-US" baseline="30000">
                <a:effectLst/>
                <a:latin typeface="Helvetica" pitchFamily="2" charset="0"/>
              </a:rPr>
              <a:t>27</a:t>
            </a:r>
            <a:r>
              <a:rPr lang="en-US">
                <a:effectLst/>
                <a:latin typeface="Helvetica" pitchFamily="2" charset="0"/>
              </a:rPr>
              <a:t> Instead of looking for verbal correspondence (word by word), we should look for correspondence of ideas (thought by thought).</a:t>
            </a:r>
            <a:r>
              <a:rPr lang="en-US" baseline="30000">
                <a:effectLst/>
                <a:latin typeface="Helvetica" pitchFamily="2" charset="0"/>
              </a:rPr>
              <a:t>28</a:t>
            </a:r>
            <a:r>
              <a:rPr lang="en-US">
                <a:effectLst/>
                <a:latin typeface="Helvetica" pitchFamily="2" charset="0"/>
              </a:rPr>
              <a:t> Furthermore, we should analyze Matthew’s use of these ideas through typological exegesis so common in Matthew’s work. Here’s what we find. The thoughts of Matthew 27:9–10 correspond to Jeremiah 19:1–13. Here Jeremiah is ordered by the Lord to purchase a clay jar from the potter. He is to take it, along with the priests and elders, to the valley of Hinnom. There he is to smash the jar on the ground as a symbol of what God was about to do to Jerusalem because of its idolatry and disobedience. Furthermore, Matthew not only uses the ideas of Jeremiah 19:1–13 but the words of Zechariah 11:12–13. When he combines the two passages he only gives credit to the more prominent one (cf. Mk 1:2 citing Isa 40:3 &amp; Mal 3:1). This comes as no great surprise.</a:t>
            </a:r>
          </a:p>
          <a:p>
            <a:pPr>
              <a:buNone/>
            </a:pPr>
            <a:r>
              <a:rPr lang="en-US">
                <a:effectLst/>
                <a:latin typeface="Helvetica" pitchFamily="2" charset="0"/>
              </a:rPr>
              <a:t>Now for the meaning of the prophecy. When we take the ideas from Jeremiah 19, couched in the words from Zechariah 11, and apply them typologically in Matthew 27, we come up with something like this: The shepherds of God’s people were corrupt. In fact, they devalued God’s true shepherd to thirty pieces of silver, the price of a slave (Exod 21:32). Instead of purchasing independence, their “dirty money” purchased punishment and death. What’s worse, not only did the leaders of Israel reject God, so did the people. Instead of following the ones God sent to them (Jeremiah, Zechariah, and Jesus), they followed corrupt leaders and paid dearly for that mistake."</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a</a:t>
            </a:r>
            <a:r>
              <a:rPr lang="en-US">
                <a:effectLst/>
                <a:latin typeface="Calibri" panose="020F0502020204030204" pitchFamily="34" charset="0"/>
              </a:rPr>
              <a:t> See Zech. 11:12, 13; Jer. 19:1–13; 32:6–9</a:t>
            </a:r>
          </a:p>
          <a:p>
            <a:pPr>
              <a:buNone/>
            </a:pPr>
            <a:r>
              <a:rPr lang="en-US" baseline="30000">
                <a:effectLst/>
                <a:latin typeface="Calibri" panose="020F0502020204030204" pitchFamily="34" charset="0"/>
              </a:rPr>
              <a:t>27</a:t>
            </a:r>
            <a:r>
              <a:rPr lang="en-US">
                <a:effectLst/>
                <a:latin typeface="Calibri" panose="020F0502020204030204" pitchFamily="34" charset="0"/>
              </a:rPr>
              <a:t> See also D.J. Moo, “Tradition and Old Testament in Matt 27:3–10,” in </a:t>
            </a:r>
            <a:r>
              <a:rPr lang="en-US" i="1">
                <a:effectLst/>
                <a:latin typeface="Calibri" panose="020F0502020204030204" pitchFamily="34" charset="0"/>
              </a:rPr>
              <a:t>Gospel Perspectives</a:t>
            </a:r>
            <a:r>
              <a:rPr lang="en-US">
                <a:effectLst/>
                <a:latin typeface="Calibri" panose="020F0502020204030204" pitchFamily="34" charset="0"/>
              </a:rPr>
              <a:t>, vol. 3, ed. R.T. France and D. Wenham (Sheffield: JSOT, 1983), 157–175; and J. A. Upton, “The Potter’s Field and the Death of Judas,” </a:t>
            </a:r>
            <a:r>
              <a:rPr lang="en-US" i="1">
                <a:effectLst/>
                <a:latin typeface="Calibri" panose="020F0502020204030204" pitchFamily="34" charset="0"/>
              </a:rPr>
              <a:t>CJ</a:t>
            </a:r>
            <a:r>
              <a:rPr lang="en-US">
                <a:effectLst/>
                <a:latin typeface="Calibri" panose="020F0502020204030204" pitchFamily="34" charset="0"/>
              </a:rPr>
              <a:t> 8 (1982): 213–219.</a:t>
            </a:r>
          </a:p>
          <a:p>
            <a:pPr>
              <a:buNone/>
            </a:pPr>
            <a:r>
              <a:rPr lang="en-US" baseline="30000">
                <a:effectLst/>
                <a:latin typeface="Calibri" panose="020F0502020204030204" pitchFamily="34" charset="0"/>
              </a:rPr>
              <a:t>28</a:t>
            </a:r>
            <a:r>
              <a:rPr lang="en-US">
                <a:effectLst/>
                <a:latin typeface="Calibri" panose="020F0502020204030204" pitchFamily="34" charset="0"/>
              </a:rPr>
              <a:t> Blomberg (p. 409) catalogues a number of parallel thoughts here: “Blood of the innocent” (v. 4), the “potter” (vv. 1, 11), the renaming of a place in the Valley of Hinnom (v. 6), violence (v. 11), and the judgment and burial by God of the Jewish leaders (v. 11).</a:t>
            </a:r>
          </a:p>
          <a:p>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621–622.</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89</a:t>
            </a:fld>
            <a:endParaRPr lang="en-GB"/>
          </a:p>
        </p:txBody>
      </p:sp>
    </p:spTree>
    <p:extLst>
      <p:ext uri="{BB962C8B-B14F-4D97-AF65-F5344CB8AC3E}">
        <p14:creationId xmlns:p14="http://schemas.microsoft.com/office/powerpoint/2010/main" val="4264944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308507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dirty="0"/>
              <a:t>NS-00-NTS Chronology-45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71949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dirty="0">
                <a:solidFill>
                  <a:srgbClr val="FFFFFF"/>
                </a:solidFill>
                <a:effectLst>
                  <a:glow rad="228600">
                    <a:srgbClr val="220011"/>
                  </a:glow>
                </a:effectLst>
                <a:latin typeface="Arial"/>
                <a:ea typeface="ＭＳ Ｐゴシック" charset="0"/>
                <a:cs typeface="Arial"/>
              </a:rPr>
              <a:t>Jews could not legally execute anyone, so the religious leaders bring Jesus before the Romans and change the religious charge of blasphemy to the political charge of treason, which, after three trials, succeeds in having Him mocked and led away for crucifixion</a:t>
            </a:r>
            <a:r>
              <a:rPr lang="en-US" sz="1200" b="0" kern="0" dirty="0">
                <a:solidFill>
                  <a:srgbClr val="FFFFFF"/>
                </a:solidFill>
                <a:effectLst>
                  <a:glow rad="228600">
                    <a:srgbClr val="220011"/>
                  </a:glow>
                </a:effectLst>
                <a:latin typeface="Arial"/>
                <a:ea typeface="ＭＳ Ｐゴシック" charset="0"/>
                <a:cs typeface="Arial"/>
              </a:rPr>
              <a:t>.</a:t>
            </a:r>
            <a:endParaRPr lang="en-GB" sz="1200" b="0" kern="0" dirty="0">
              <a:solidFill>
                <a:srgbClr val="FFFFFF"/>
              </a:solidFill>
              <a:effectLst>
                <a:glow rad="228600">
                  <a:srgbClr val="220011"/>
                </a:glow>
              </a:effectLst>
              <a:latin typeface="Arial"/>
              <a:ea typeface="ＭＳ Ｐゴシック" charset="0"/>
              <a:cs typeface="Arial"/>
            </a:endParaRPr>
          </a:p>
        </p:txBody>
      </p:sp>
      <p:sp>
        <p:nvSpPr>
          <p:cNvPr id="4" name="Slide Number Placeholder 3"/>
          <p:cNvSpPr>
            <a:spLocks noGrp="1"/>
          </p:cNvSpPr>
          <p:nvPr>
            <p:ph type="sldNum" sz="quarter" idx="5"/>
          </p:nvPr>
        </p:nvSpPr>
        <p:spPr/>
        <p:txBody>
          <a:bodyPr/>
          <a:lstStyle/>
          <a:p>
            <a:fld id="{1FA3E270-222E-4260-B10C-0499B719B3E2}" type="slidenum">
              <a:rPr lang="en-GB" smtClean="0"/>
              <a:t>92</a:t>
            </a:fld>
            <a:endParaRPr lang="en-GB"/>
          </a:p>
        </p:txBody>
      </p:sp>
    </p:spTree>
    <p:extLst>
      <p:ext uri="{BB962C8B-B14F-4D97-AF65-F5344CB8AC3E}">
        <p14:creationId xmlns:p14="http://schemas.microsoft.com/office/powerpoint/2010/main" val="1259752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trials by Romans were also illegal, just as those by the Jews.</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Roman trials were illegal.</a:t>
            </a:r>
            <a:r>
              <a:rPr lang="en-US" sz="1200" kern="1200" baseline="0" dirty="0">
                <a:solidFill>
                  <a:schemeClr val="tx1"/>
                </a:solidFill>
                <a:effectLst/>
                <a:latin typeface="Arial" charset="0"/>
                <a:ea typeface="ＭＳ Ｐゴシック" charset="0"/>
                <a:cs typeface="ＭＳ Ｐゴシック" charset="0"/>
              </a:rPr>
              <a:t> They also charged Jesus with a claim (this time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solidFill>
                  <a:srgbClr val="006699"/>
                </a:solidFill>
                <a:effectLst/>
                <a:latin typeface="Helvetica Neue" panose="02000503000000020004" pitchFamily="2" charset="0"/>
              </a:rPr>
              <a:t>Matt. 27:2</a:t>
            </a:r>
            <a:r>
              <a:rPr lang="en-US">
                <a:effectLst/>
                <a:latin typeface="Lucida Grande" panose="020B0600040502020204" pitchFamily="34" charset="0"/>
              </a:rPr>
              <a:t> Then they bound him, led him away, and took him to Pilate, the Roman governor.</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27:11</a:t>
            </a:r>
            <a:r>
              <a:rPr lang="en-US">
                <a:effectLst/>
                <a:latin typeface="Lucida Grande" panose="020B0600040502020204" pitchFamily="34" charset="0"/>
              </a:rPr>
              <a:t>    Now Jesus was standing before Pilate, the Roman governor. “Are you the king of the Jews?” the governor asked him.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27:12</a:t>
            </a:r>
            <a:r>
              <a:rPr lang="en-US">
                <a:effectLst/>
                <a:latin typeface="Lucida Grande" panose="020B0600040502020204" pitchFamily="34" charset="0"/>
              </a:rPr>
              <a:t>    But when the leading priests and the elders made their accusations against him, Jesus remained silent.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“Don’t you hear all these charges they are bringing against you?” Pilate demanded.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But Jesus made no response to any of the charges, much to the governor’s surprise.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15:1</a:t>
            </a:r>
            <a:r>
              <a:rPr lang="en-US">
                <a:effectLst/>
                <a:latin typeface="Lucida Grande" panose="020B0600040502020204" pitchFamily="34" charset="0"/>
              </a:rPr>
              <a:t>    Very early in the morning the leading priests, the elders, and the teachers of religious law—the entire high council</a:t>
            </a:r>
            <a:r>
              <a:rPr lang="en-US" baseline="30000">
                <a:effectLst/>
                <a:latin typeface="Lucida Grande" panose="020B0600040502020204" pitchFamily="34" charset="0"/>
              </a:rPr>
              <a:t>a</a:t>
            </a:r>
            <a:r>
              <a:rPr lang="en-US">
                <a:effectLst/>
                <a:latin typeface="Lucida Grande" panose="020B0600040502020204" pitchFamily="34" charset="0"/>
              </a:rPr>
              <a:t>—met to discuss their next step. They bound Jesus, led him away, and took him to Pilate, the Roman governor.</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15:2</a:t>
            </a:r>
            <a:r>
              <a:rPr lang="en-US">
                <a:effectLst/>
                <a:latin typeface="Lucida Grande" panose="020B0600040502020204" pitchFamily="34" charset="0"/>
              </a:rPr>
              <a:t>    Pilate asked Jesus, “Are you the king of the Jews?” </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15:3</a:t>
            </a:r>
            <a:r>
              <a:rPr lang="en-US">
                <a:effectLst/>
                <a:latin typeface="Lucida Grande" panose="020B0600040502020204" pitchFamily="34" charset="0"/>
              </a:rPr>
              <a:t>    Then the leading priests kept accusing him of many crimes,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and Pilate asked him, “Aren’t you going to answer them? What about all these charges they are bringing against you?”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But Jesus said nothing, much to Pilate’s surprise.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23:1</a:t>
            </a:r>
            <a:r>
              <a:rPr lang="en-US">
                <a:effectLst/>
                <a:latin typeface="Lucida Grande" panose="020B0600040502020204" pitchFamily="34" charset="0"/>
              </a:rPr>
              <a:t>    Then the entire council took Jesus to Pilate, the Roman governor.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They began to state their case: “This man has been leading our people astray by telling them not to pay their taxes to the Roman government and by claiming he is the Messiah, a king.”</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23:3</a:t>
            </a:r>
            <a:r>
              <a:rPr lang="en-US">
                <a:effectLst/>
                <a:latin typeface="Lucida Grande" panose="020B0600040502020204" pitchFamily="34" charset="0"/>
              </a:rPr>
              <a:t>    So Pilate asked him, “Are you the king of the Jews?”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“You have said it.”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23:4</a:t>
            </a:r>
            <a:r>
              <a:rPr lang="en-US">
                <a:effectLst/>
                <a:latin typeface="Lucida Grande" panose="020B0600040502020204" pitchFamily="34" charset="0"/>
              </a:rPr>
              <a:t>    Pilate turned to the leading priests and to the crowd and said, “I find nothing wrong with this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23:5</a:t>
            </a:r>
            <a:r>
              <a:rPr lang="en-US">
                <a:effectLst/>
                <a:latin typeface="Lucida Grande" panose="020B0600040502020204" pitchFamily="34" charset="0"/>
              </a:rPr>
              <a:t>    Then they became insistent. “But he is causing riots by his teaching wherever he goes—all over Judea, from Galilee to Jerusalem!”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Trial before Pilate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18:28</a:t>
            </a:r>
            <a:r>
              <a:rPr lang="en-US">
                <a:effectLst/>
                <a:latin typeface="Lucida Grande" panose="020B0600040502020204" pitchFamily="34" charset="0"/>
              </a:rPr>
              <a:t>    Jesus’ trial before Caiaphas ended in the early hours of the morning. Then he was taken to the headquarters of the Roman governor.</a:t>
            </a:r>
            <a:r>
              <a:rPr lang="en-US" baseline="30000">
                <a:effectLst/>
                <a:latin typeface="Lucida Grande" panose="020B0600040502020204" pitchFamily="34" charset="0"/>
              </a:rPr>
              <a:t>a</a:t>
            </a:r>
            <a:r>
              <a:rPr lang="en-US">
                <a:effectLst/>
                <a:latin typeface="Lucida Grande" panose="020B0600040502020204" pitchFamily="34" charset="0"/>
              </a:rPr>
              <a:t> His accusers didn’t go inside because it would defile them, and they wouldn’t be allowed to celebrate the Passover.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So Pilate, the governor, went out to them and asked, “What is your charge against this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18:30</a:t>
            </a:r>
            <a:r>
              <a:rPr lang="en-US">
                <a:effectLst/>
                <a:latin typeface="Lucida Grande" panose="020B0600040502020204" pitchFamily="34" charset="0"/>
              </a:rPr>
              <a:t>    “We wouldn’t have handed him over to you if he weren’t a criminal!” they retorted.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18:31</a:t>
            </a:r>
            <a:r>
              <a:rPr lang="en-US">
                <a:effectLst/>
                <a:latin typeface="Lucida Grande" panose="020B0600040502020204" pitchFamily="34" charset="0"/>
              </a:rPr>
              <a:t>    “Then take him away and judge him by your own law,” Pilate told them.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“Only the Romans are permitted to execute someone,” the Jewish leaders replied.</a:t>
            </a:r>
          </a:p>
          <a:p>
            <a:pPr>
              <a:buNone/>
            </a:pP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(This fulfilled Jesus’ prediction about the way he would die.</a:t>
            </a:r>
            <a:r>
              <a:rPr lang="en-US" baseline="30000">
                <a:effectLst/>
                <a:latin typeface="Lucida Grande" panose="020B0600040502020204" pitchFamily="34" charset="0"/>
              </a:rPr>
              <a:t>a</a:t>
            </a:r>
            <a:r>
              <a:rPr lang="en-US">
                <a:effectLst/>
                <a:latin typeface="Lucida Grande" panose="020B0600040502020204" pitchFamily="34" charset="0"/>
              </a:rPr>
              <a: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18:33</a:t>
            </a:r>
            <a:r>
              <a:rPr lang="en-US">
                <a:effectLst/>
                <a:latin typeface="Lucida Grande" panose="020B0600040502020204" pitchFamily="34" charset="0"/>
              </a:rPr>
              <a:t>    Then Pilate went back into his headquarters and called for Jesus to be brought to him. “Are you the king of the Jews?” he asked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“Is this your own question, or did others tell you about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18:35</a:t>
            </a:r>
            <a:r>
              <a:rPr lang="en-US">
                <a:effectLst/>
                <a:latin typeface="Lucida Grande" panose="020B0600040502020204" pitchFamily="34" charset="0"/>
              </a:rPr>
              <a:t>    “Am I a Jew?” Pilate retorted. “Your own people and their leading priests brought you to me for trial. Why? What have you done?”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18:36</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“My Kingdom is not an earthly kingdom. If it were, my followers would fight to keep me from being handed over to the Jewish leaders. But my Kingdom is not of this world.”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18:37</a:t>
            </a:r>
            <a:r>
              <a:rPr lang="en-US">
                <a:effectLst/>
                <a:latin typeface="Lucida Grande" panose="020B0600040502020204" pitchFamily="34" charset="0"/>
              </a:rPr>
              <a:t>    Pilate said, “So you are a king?”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Jesus responded, </a:t>
            </a:r>
            <a:r>
              <a:rPr lang="en-US">
                <a:solidFill>
                  <a:srgbClr val="FF2500"/>
                </a:solidFill>
                <a:effectLst/>
                <a:latin typeface="Lucida Grande" panose="020B0600040502020204" pitchFamily="34" charset="0"/>
              </a:rPr>
              <a:t>“You say I am a king. Actually, I was born and came into the world to testify to the truth. All who love the truth recognize that what I say is true.”</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18:38</a:t>
            </a:r>
            <a:r>
              <a:rPr lang="en-US">
                <a:effectLst/>
                <a:latin typeface="Lucida Grande" panose="020B0600040502020204" pitchFamily="34" charset="0"/>
              </a:rPr>
              <a:t>    “What is truth?” Pilate asked. Then he went out again to the people and told them, “He is not guilty of any crime. </a:t>
            </a:r>
          </a:p>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95</a:t>
            </a:fld>
            <a:endParaRPr lang="en-GB"/>
          </a:p>
        </p:txBody>
      </p:sp>
    </p:spTree>
    <p:extLst>
      <p:ext uri="{BB962C8B-B14F-4D97-AF65-F5344CB8AC3E}">
        <p14:creationId xmlns:p14="http://schemas.microsoft.com/office/powerpoint/2010/main" val="21758610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buNone/>
            </a:pPr>
            <a:r>
              <a:rPr lang="en-US">
                <a:effectLst/>
                <a:latin typeface="Times" panose="02020603050405020304" pitchFamily="18" charset="0"/>
              </a:rPr>
              <a:t>Lk 23:6–12</a:t>
            </a:r>
          </a:p>
          <a:p>
            <a:pPr>
              <a:spcBef>
                <a:spcPts val="675"/>
              </a:spcBef>
              <a:buNone/>
            </a:pPr>
            <a:r>
              <a:rPr lang="en-US" baseline="30000">
                <a:effectLst/>
                <a:latin typeface="Times" panose="02020603050405020304" pitchFamily="18" charset="0"/>
              </a:rPr>
              <a:t>6 </a:t>
            </a:r>
            <a:r>
              <a:rPr lang="en-US">
                <a:effectLst/>
                <a:latin typeface="Times" panose="02020603050405020304" pitchFamily="18" charset="0"/>
              </a:rPr>
              <a:t>On hearing this, Pilate asked if the man was a Galilean. </a:t>
            </a:r>
            <a:r>
              <a:rPr lang="en-US" baseline="30000">
                <a:effectLst/>
                <a:latin typeface="Times" panose="02020603050405020304" pitchFamily="18" charset="0"/>
              </a:rPr>
              <a:t>7 </a:t>
            </a:r>
            <a:r>
              <a:rPr lang="en-US">
                <a:effectLst/>
                <a:latin typeface="Times" panose="02020603050405020304" pitchFamily="18" charset="0"/>
              </a:rPr>
              <a:t>When he learned that Jesus was under Herod’s jurisdiction, he sent him to Herod, who was also in Jerusalem at that time.</a:t>
            </a:r>
          </a:p>
          <a:p>
            <a:pPr>
              <a:buNone/>
            </a:pPr>
            <a:r>
              <a:rPr lang="en-US" baseline="30000">
                <a:effectLst/>
                <a:latin typeface="Times" panose="02020603050405020304" pitchFamily="18" charset="0"/>
              </a:rPr>
              <a:t>8 </a:t>
            </a:r>
            <a:r>
              <a:rPr lang="en-US">
                <a:effectLst/>
                <a:latin typeface="Times" panose="02020603050405020304" pitchFamily="18" charset="0"/>
              </a:rPr>
              <a:t>When Herod saw Jesus, he was greatly pleased, because for a long time he had been wanting to see him. From what he had heard about him, he hoped to see him perform some miracle. </a:t>
            </a:r>
            <a:r>
              <a:rPr lang="en-US" baseline="30000">
                <a:effectLst/>
                <a:latin typeface="Times" panose="02020603050405020304" pitchFamily="18" charset="0"/>
              </a:rPr>
              <a:t>9 </a:t>
            </a:r>
            <a:r>
              <a:rPr lang="en-US">
                <a:effectLst/>
                <a:latin typeface="Times" panose="02020603050405020304" pitchFamily="18" charset="0"/>
              </a:rPr>
              <a:t>He plied him with many questions, but Jesus gave him no answer. </a:t>
            </a:r>
            <a:r>
              <a:rPr lang="en-US" baseline="30000">
                <a:effectLst/>
                <a:latin typeface="Times" panose="02020603050405020304" pitchFamily="18" charset="0"/>
              </a:rPr>
              <a:t>10 </a:t>
            </a:r>
            <a:r>
              <a:rPr lang="en-US">
                <a:effectLst/>
                <a:latin typeface="Times" panose="02020603050405020304" pitchFamily="18" charset="0"/>
              </a:rPr>
              <a:t>The chief priests and the teachers of the law were standing there, vehemently accusing him. </a:t>
            </a:r>
            <a:r>
              <a:rPr lang="en-US" baseline="30000">
                <a:effectLst/>
                <a:latin typeface="Times" panose="02020603050405020304" pitchFamily="18" charset="0"/>
              </a:rPr>
              <a:t>11 </a:t>
            </a:r>
            <a:r>
              <a:rPr lang="en-US">
                <a:effectLst/>
                <a:latin typeface="Times" panose="02020603050405020304" pitchFamily="18" charset="0"/>
              </a:rPr>
              <a:t>Then Herod and his soldiers ridiculed and mocked him. Dressing him in an elegant robe, they sent him back to Pilate. </a:t>
            </a:r>
            <a:r>
              <a:rPr lang="en-US" baseline="30000">
                <a:effectLst/>
                <a:latin typeface="Times" panose="02020603050405020304" pitchFamily="18" charset="0"/>
              </a:rPr>
              <a:t>12 </a:t>
            </a:r>
            <a:r>
              <a:rPr lang="en-US">
                <a:effectLst/>
                <a:latin typeface="Times" panose="02020603050405020304" pitchFamily="18" charset="0"/>
              </a:rPr>
              <a:t>That day Herod and Pilate became friends—before this they had been enemies.</a:t>
            </a:r>
          </a:p>
          <a:p>
            <a:pPr>
              <a:buNone/>
            </a:pPr>
            <a:endParaRPr lang="en-US">
              <a:effectLst/>
              <a:latin typeface="Helvetica" pitchFamily="2"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627.</a:t>
            </a:r>
          </a:p>
        </p:txBody>
      </p:sp>
      <p:sp>
        <p:nvSpPr>
          <p:cNvPr id="4" name="Slide Number Placeholder 3"/>
          <p:cNvSpPr>
            <a:spLocks noGrp="1"/>
          </p:cNvSpPr>
          <p:nvPr>
            <p:ph type="sldNum" sz="quarter" idx="5"/>
          </p:nvPr>
        </p:nvSpPr>
        <p:spPr/>
        <p:txBody>
          <a:bodyPr/>
          <a:lstStyle/>
          <a:p>
            <a:fld id="{1FA3E270-222E-4260-B10C-0499B719B3E2}" type="slidenum">
              <a:rPr lang="en-GB" smtClean="0"/>
              <a:t>96</a:t>
            </a:fld>
            <a:endParaRPr lang="en-GB"/>
          </a:p>
        </p:txBody>
      </p:sp>
    </p:spTree>
    <p:extLst>
      <p:ext uri="{BB962C8B-B14F-4D97-AF65-F5344CB8AC3E}">
        <p14:creationId xmlns:p14="http://schemas.microsoft.com/office/powerpoint/2010/main" val="2525569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Pilate declares Jesus innocent of treason but releases Barabbas, flogs Jesus, seeks to absolve himself from blame, and sends him for crucifixion, fearing Rome, the crowd, and possible judgment from a deity if Jesus is indeed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irony is in the name of Barabbas. Bar means "son" and "abbas" means "daddy." So, the crowd wants the "son of daddy" killed and the "Son of God" killed!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Jesus not only a substitute for a murderer, but for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buNone/>
            </a:pPr>
            <a:r>
              <a:rPr lang="en-US" sz="2800" b="1" dirty="0">
                <a:solidFill>
                  <a:srgbClr val="006699"/>
                </a:solidFill>
                <a:effectLst/>
                <a:latin typeface="Helvetica Neue" panose="02000503000000020004" pitchFamily="2" charset="0"/>
              </a:rPr>
              <a:t>Matt. 27:15</a:t>
            </a:r>
            <a:r>
              <a:rPr lang="en-US" sz="2800" dirty="0">
                <a:effectLst/>
                <a:latin typeface="Lucida Grande" panose="020B0600040502020204" pitchFamily="34" charset="0"/>
              </a:rPr>
              <a:t>    Now it was the governor’s custom each year during the Passover celebration to release one prisoner to the crowd—anyone they wanted. </a:t>
            </a:r>
            <a:r>
              <a:rPr lang="en-US" sz="2800" b="1" baseline="30000" dirty="0">
                <a:solidFill>
                  <a:srgbClr val="006699"/>
                </a:solidFill>
                <a:effectLst/>
                <a:latin typeface="Helvetica Neue" panose="02000503000000020004" pitchFamily="2" charset="0"/>
              </a:rPr>
              <a:t>16</a:t>
            </a:r>
            <a:r>
              <a:rPr lang="en-US" sz="2800" dirty="0">
                <a:effectLst/>
                <a:latin typeface="Lucida Grande" panose="020B0600040502020204" pitchFamily="34" charset="0"/>
              </a:rPr>
              <a:t> This year there was a notorious prisoner, a man named </a:t>
            </a:r>
            <a:r>
              <a:rPr lang="en-US" sz="2800" dirty="0" err="1">
                <a:effectLst/>
                <a:latin typeface="Lucida Grande" panose="020B0600040502020204" pitchFamily="34" charset="0"/>
              </a:rPr>
              <a:t>Barabbas.</a:t>
            </a:r>
            <a:r>
              <a:rPr lang="en-US" sz="2800" baseline="30000" dirty="0" err="1">
                <a:effectLst/>
                <a:latin typeface="Lucida Grande" panose="020B0600040502020204" pitchFamily="34" charset="0"/>
              </a:rPr>
              <a:t>a</a:t>
            </a:r>
            <a:r>
              <a:rPr lang="en-US" sz="2800" dirty="0">
                <a:effectLst/>
                <a:latin typeface="Lucida Grande" panose="020B0600040502020204" pitchFamily="34" charset="0"/>
              </a:rPr>
              <a:t> </a:t>
            </a:r>
            <a:r>
              <a:rPr lang="en-US" sz="2800" b="1" baseline="30000" dirty="0">
                <a:solidFill>
                  <a:srgbClr val="006699"/>
                </a:solidFill>
                <a:effectLst/>
                <a:latin typeface="Helvetica Neue" panose="02000503000000020004" pitchFamily="2" charset="0"/>
              </a:rPr>
              <a:t>17</a:t>
            </a:r>
            <a:r>
              <a:rPr lang="en-US" sz="2800" dirty="0">
                <a:effectLst/>
                <a:latin typeface="Lucida Grande" panose="020B0600040502020204" pitchFamily="34" charset="0"/>
              </a:rPr>
              <a:t> As the crowds gathered before Pilate’s house that morning, he asked them, “Which one do you want me to release to you—Barabbas, or Jesus who is called the Messiah?” </a:t>
            </a:r>
            <a:r>
              <a:rPr lang="en-US" sz="2800" b="1" baseline="30000" dirty="0">
                <a:solidFill>
                  <a:srgbClr val="006699"/>
                </a:solidFill>
                <a:effectLst/>
                <a:latin typeface="Helvetica Neue" panose="02000503000000020004" pitchFamily="2" charset="0"/>
              </a:rPr>
              <a:t>18</a:t>
            </a:r>
            <a:r>
              <a:rPr lang="en-US" sz="2800" dirty="0">
                <a:effectLst/>
                <a:latin typeface="Lucida Grande" panose="020B0600040502020204" pitchFamily="34" charset="0"/>
              </a:rPr>
              <a:t> (He knew very well that the religious leaders had arrested Jesus out of envy.)</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27:19</a:t>
            </a:r>
            <a:r>
              <a:rPr lang="en-US" sz="2800" dirty="0">
                <a:effectLst/>
                <a:latin typeface="Lucida Grande" panose="020B0600040502020204" pitchFamily="34" charset="0"/>
              </a:rPr>
              <a:t>    Just then, as Pilate was sitting on the judgment seat, his wife sent him this message: “Leave that innocent man alone. I suffered through a terrible nightmare about him last night.”</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27:20</a:t>
            </a:r>
            <a:r>
              <a:rPr lang="en-US" sz="2800" dirty="0">
                <a:effectLst/>
                <a:latin typeface="Lucida Grande" panose="020B0600040502020204" pitchFamily="34" charset="0"/>
              </a:rPr>
              <a:t>    Meanwhile, the leading priests and the elders persuaded the crowd to ask for Barabbas to be released and for Jesus to be put to death. </a:t>
            </a:r>
            <a:r>
              <a:rPr lang="en-US" sz="2800" b="1" baseline="30000" dirty="0">
                <a:solidFill>
                  <a:srgbClr val="006699"/>
                </a:solidFill>
                <a:effectLst/>
                <a:latin typeface="Helvetica Neue" panose="02000503000000020004" pitchFamily="2" charset="0"/>
              </a:rPr>
              <a:t>21</a:t>
            </a:r>
            <a:r>
              <a:rPr lang="en-US" sz="2800" dirty="0">
                <a:effectLst/>
                <a:latin typeface="Lucida Grande" panose="020B0600040502020204" pitchFamily="34" charset="0"/>
              </a:rPr>
              <a:t>  So the governor asked again, “Which of these two do you want me to release to you?”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  The crowd shouted back, “Barabbas!”</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27:22</a:t>
            </a:r>
            <a:r>
              <a:rPr lang="en-US" sz="2800" dirty="0">
                <a:effectLst/>
                <a:latin typeface="Lucida Grande" panose="020B0600040502020204" pitchFamily="34" charset="0"/>
              </a:rPr>
              <a:t>    Pilate responded, “Then what should I do with Jesus who is called the Messiah?”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They shouted back,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27:23</a:t>
            </a:r>
            <a:r>
              <a:rPr lang="en-US" sz="2800" dirty="0">
                <a:effectLst/>
                <a:latin typeface="Lucida Grande" panose="020B0600040502020204" pitchFamily="34" charset="0"/>
              </a:rPr>
              <a:t>    “Why?” Pilate demanded. “What crime has he committed?”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But the mob roared even louder,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27:24</a:t>
            </a:r>
            <a:r>
              <a:rPr lang="en-US" sz="2800" dirty="0">
                <a:effectLst/>
                <a:latin typeface="Lucida Grande" panose="020B0600040502020204" pitchFamily="34" charset="0"/>
              </a:rPr>
              <a:t>    Pilate saw that he wasn’t getting anywhere and that a riot was developing. So he sent for a bowl of water and washed his hands before the crowd, saying, “I am innocent of this man’s blood. The responsibility is yours!”</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27:25</a:t>
            </a:r>
            <a:r>
              <a:rPr lang="en-US" sz="2800" dirty="0">
                <a:effectLst/>
                <a:latin typeface="Lucida Grande" panose="020B0600040502020204" pitchFamily="34" charset="0"/>
              </a:rPr>
              <a:t>    And all the people yelled back, “We will take responsibility for his death—we and our </a:t>
            </a:r>
            <a:r>
              <a:rPr lang="en-US" sz="2800" dirty="0" err="1">
                <a:effectLst/>
                <a:latin typeface="Lucida Grande" panose="020B0600040502020204" pitchFamily="34" charset="0"/>
              </a:rPr>
              <a:t>children!”</a:t>
            </a:r>
            <a:r>
              <a:rPr lang="en-US" sz="2800" baseline="30000" dirty="0" err="1">
                <a:effectLst/>
                <a:latin typeface="Lucida Grande" panose="020B0600040502020204" pitchFamily="34" charset="0"/>
              </a:rPr>
              <a:t>a</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Matt. 27:26</a:t>
            </a:r>
            <a:r>
              <a:rPr lang="en-US" sz="2800" dirty="0">
                <a:effectLst/>
                <a:latin typeface="Lucida Grande" panose="020B0600040502020204" pitchFamily="34" charset="0"/>
              </a:rPr>
              <a:t>    So Pilate released Barabbas to them. He ordered Jesus flogged with a lead-tipped whip, then turned him over to the Roman soldiers to be crucified.</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15:6</a:t>
            </a:r>
            <a:r>
              <a:rPr lang="en-US" sz="2800" dirty="0">
                <a:effectLst/>
                <a:latin typeface="Lucida Grande" panose="020B0600040502020204" pitchFamily="34" charset="0"/>
              </a:rPr>
              <a:t>    Now it was the governor’s custom each year during the Passover celebration to release one prisoner—anyone the people requested. </a:t>
            </a:r>
            <a:r>
              <a:rPr lang="en-US" sz="2800" b="1" baseline="30000" dirty="0">
                <a:solidFill>
                  <a:srgbClr val="006699"/>
                </a:solidFill>
                <a:effectLst/>
                <a:latin typeface="Helvetica Neue" panose="02000503000000020004" pitchFamily="2" charset="0"/>
              </a:rPr>
              <a:t>7</a:t>
            </a:r>
            <a:r>
              <a:rPr lang="en-US" sz="2800" dirty="0">
                <a:effectLst/>
                <a:latin typeface="Lucida Grande" panose="020B0600040502020204" pitchFamily="34" charset="0"/>
              </a:rPr>
              <a:t> One of the prisoners at that time was Barabbas, a revolutionary who had committed murder in an uprising. </a:t>
            </a:r>
            <a:r>
              <a:rPr lang="en-US" sz="2800" b="1" baseline="30000" dirty="0">
                <a:solidFill>
                  <a:srgbClr val="006699"/>
                </a:solidFill>
                <a:effectLst/>
                <a:latin typeface="Helvetica Neue" panose="02000503000000020004" pitchFamily="2" charset="0"/>
              </a:rPr>
              <a:t>8</a:t>
            </a:r>
            <a:r>
              <a:rPr lang="en-US" sz="2800" dirty="0">
                <a:effectLst/>
                <a:latin typeface="Lucida Grande" panose="020B0600040502020204" pitchFamily="34" charset="0"/>
              </a:rPr>
              <a:t> The crowd went to Pilate and asked him to release a prisoner as usual.</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15:9</a:t>
            </a:r>
            <a:r>
              <a:rPr lang="en-US" sz="2800" dirty="0">
                <a:effectLst/>
                <a:latin typeface="Lucida Grande" panose="020B0600040502020204" pitchFamily="34" charset="0"/>
              </a:rPr>
              <a:t>    “Would you like me to release to you this ‘King of the Jews’?” Pilate asked. </a:t>
            </a:r>
            <a:r>
              <a:rPr lang="en-US" sz="2800" b="1" baseline="30000" dirty="0">
                <a:solidFill>
                  <a:srgbClr val="006699"/>
                </a:solidFill>
                <a:effectLst/>
                <a:latin typeface="Helvetica Neue" panose="02000503000000020004" pitchFamily="2" charset="0"/>
              </a:rPr>
              <a:t>10</a:t>
            </a:r>
            <a:r>
              <a:rPr lang="en-US" sz="2800" dirty="0">
                <a:effectLst/>
                <a:latin typeface="Lucida Grande" panose="020B0600040502020204" pitchFamily="34" charset="0"/>
              </a:rPr>
              <a:t> (For he realized by now that the leading priests had arrested Jesus out of envy.) </a:t>
            </a:r>
            <a:r>
              <a:rPr lang="en-US" sz="2800" b="1" baseline="30000" dirty="0">
                <a:solidFill>
                  <a:srgbClr val="006699"/>
                </a:solidFill>
                <a:effectLst/>
                <a:latin typeface="Helvetica Neue" panose="02000503000000020004" pitchFamily="2" charset="0"/>
              </a:rPr>
              <a:t>11</a:t>
            </a:r>
            <a:r>
              <a:rPr lang="en-US" sz="2800" dirty="0">
                <a:effectLst/>
                <a:latin typeface="Lucida Grande" panose="020B0600040502020204" pitchFamily="34" charset="0"/>
              </a:rPr>
              <a:t> But at this point the leading priests stirred up the crowd to demand the release of Barabbas instead of Jesus. </a:t>
            </a:r>
            <a:r>
              <a:rPr lang="en-US" sz="2800" b="1" baseline="30000" dirty="0">
                <a:solidFill>
                  <a:srgbClr val="006699"/>
                </a:solidFill>
                <a:effectLst/>
                <a:latin typeface="Helvetica Neue" panose="02000503000000020004" pitchFamily="2" charset="0"/>
              </a:rPr>
              <a:t>12</a:t>
            </a:r>
            <a:r>
              <a:rPr lang="en-US" sz="2800" dirty="0">
                <a:effectLst/>
                <a:latin typeface="Lucida Grande" panose="020B0600040502020204" pitchFamily="34" charset="0"/>
              </a:rPr>
              <a:t> Pilate asked them, “Then what should I do with this man you call the king of the Jews?”</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15:13</a:t>
            </a:r>
            <a:r>
              <a:rPr lang="en-US" sz="2800" dirty="0">
                <a:effectLst/>
                <a:latin typeface="Lucida Grande" panose="020B0600040502020204" pitchFamily="34" charset="0"/>
              </a:rPr>
              <a:t>    They shouted back,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15:14</a:t>
            </a:r>
            <a:r>
              <a:rPr lang="en-US" sz="2800" dirty="0">
                <a:effectLst/>
                <a:latin typeface="Lucida Grande" panose="020B0600040502020204" pitchFamily="34" charset="0"/>
              </a:rPr>
              <a:t>    “Why?” Pilate demanded. “What crime has he committed?”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But the mob roared even louder,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Mark 15:15</a:t>
            </a:r>
            <a:r>
              <a:rPr lang="en-US" sz="2800" dirty="0">
                <a:effectLst/>
                <a:latin typeface="Lucida Grande" panose="020B0600040502020204" pitchFamily="34" charset="0"/>
              </a:rPr>
              <a:t>    So to pacify the crowd, Pilate released Barabbas to them. He ordered Jesus flogged with a lead-tipped whip, then turned him over to the Roman soldiers to be crucified.</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Luke 23:13</a:t>
            </a:r>
            <a:r>
              <a:rPr lang="en-US" sz="2800" dirty="0">
                <a:effectLst/>
                <a:latin typeface="Lucida Grande" panose="020B0600040502020204" pitchFamily="34" charset="0"/>
              </a:rPr>
              <a:t>    Then Pilate called together the leading priests and other religious leaders, along with the people, </a:t>
            </a:r>
            <a:r>
              <a:rPr lang="en-US" sz="2800" b="1" baseline="30000" dirty="0">
                <a:solidFill>
                  <a:srgbClr val="006699"/>
                </a:solidFill>
                <a:effectLst/>
                <a:latin typeface="Helvetica Neue" panose="02000503000000020004" pitchFamily="2" charset="0"/>
              </a:rPr>
              <a:t>14</a:t>
            </a:r>
            <a:r>
              <a:rPr lang="en-US" sz="2800" dirty="0">
                <a:effectLst/>
                <a:latin typeface="Lucida Grande" panose="020B0600040502020204" pitchFamily="34" charset="0"/>
              </a:rPr>
              <a:t> and he announced his verdict. “You brought this man to me, accusing him of leading a revolt. I have examined him thoroughly on this point in your presence and find him innocent. </a:t>
            </a:r>
            <a:r>
              <a:rPr lang="en-US" sz="2800" b="1" baseline="30000" dirty="0">
                <a:solidFill>
                  <a:srgbClr val="006699"/>
                </a:solidFill>
                <a:effectLst/>
                <a:latin typeface="Helvetica Neue" panose="02000503000000020004" pitchFamily="2" charset="0"/>
              </a:rPr>
              <a:t>15</a:t>
            </a:r>
            <a:r>
              <a:rPr lang="en-US" sz="2800" dirty="0">
                <a:effectLst/>
                <a:latin typeface="Lucida Grande" panose="020B0600040502020204" pitchFamily="34" charset="0"/>
              </a:rPr>
              <a:t> Herod came to the same conclusion and sent him back to us. Nothing this man has done calls for the death penalty. </a:t>
            </a:r>
            <a:r>
              <a:rPr lang="en-US" sz="2800" b="1" baseline="30000" dirty="0">
                <a:solidFill>
                  <a:srgbClr val="006699"/>
                </a:solidFill>
                <a:effectLst/>
                <a:latin typeface="Helvetica Neue" panose="02000503000000020004" pitchFamily="2" charset="0"/>
              </a:rPr>
              <a:t>16</a:t>
            </a:r>
            <a:r>
              <a:rPr lang="en-US" sz="2800" dirty="0">
                <a:effectLst/>
                <a:latin typeface="Lucida Grande" panose="020B0600040502020204" pitchFamily="34" charset="0"/>
              </a:rPr>
              <a:t> So I will have him flogged, and then I will release </a:t>
            </a:r>
            <a:r>
              <a:rPr lang="en-US" sz="2800" dirty="0" err="1">
                <a:effectLst/>
                <a:latin typeface="Lucida Grande" panose="020B0600040502020204" pitchFamily="34" charset="0"/>
              </a:rPr>
              <a:t>him.”</a:t>
            </a:r>
            <a:r>
              <a:rPr lang="en-US" sz="2800" baseline="30000" dirty="0" err="1">
                <a:effectLst/>
                <a:latin typeface="Lucida Grande" panose="020B0600040502020204" pitchFamily="34" charset="0"/>
              </a:rPr>
              <a:t>a</a:t>
            </a:r>
            <a:endParaRPr lang="en-US" sz="2800" dirty="0">
              <a:effectLst/>
              <a:latin typeface="Lucida Grande" panose="020B0600040502020204" pitchFamily="34" charset="0"/>
            </a:endParaRP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Luke 23:18</a:t>
            </a:r>
            <a:r>
              <a:rPr lang="en-US" sz="2800" dirty="0">
                <a:effectLst/>
                <a:latin typeface="Lucida Grande" panose="020B0600040502020204" pitchFamily="34" charset="0"/>
              </a:rPr>
              <a:t>    Then a mighty roar rose from the crowd, and with one voice they shouted, “Kill him, and release Barabbas to us!” </a:t>
            </a:r>
            <a:r>
              <a:rPr lang="en-US" sz="2800" b="1" baseline="30000" dirty="0">
                <a:solidFill>
                  <a:srgbClr val="006699"/>
                </a:solidFill>
                <a:effectLst/>
                <a:latin typeface="Helvetica Neue" panose="02000503000000020004" pitchFamily="2" charset="0"/>
              </a:rPr>
              <a:t>19</a:t>
            </a:r>
            <a:r>
              <a:rPr lang="en-US" sz="2800" dirty="0">
                <a:effectLst/>
                <a:latin typeface="Lucida Grande" panose="020B0600040502020204" pitchFamily="34" charset="0"/>
              </a:rPr>
              <a:t> (Barabbas was in prison for taking part in an insurrection in Jerusalem against the government, and for murder.) </a:t>
            </a:r>
            <a:r>
              <a:rPr lang="en-US" sz="2800" b="1" baseline="30000" dirty="0">
                <a:solidFill>
                  <a:srgbClr val="006699"/>
                </a:solidFill>
                <a:effectLst/>
                <a:latin typeface="Helvetica Neue" panose="02000503000000020004" pitchFamily="2" charset="0"/>
              </a:rPr>
              <a:t>20</a:t>
            </a:r>
            <a:r>
              <a:rPr lang="en-US" sz="2800" dirty="0">
                <a:effectLst/>
                <a:latin typeface="Lucida Grande" panose="020B0600040502020204" pitchFamily="34" charset="0"/>
              </a:rPr>
              <a:t> Pilate argued with them, because he wanted to release Jesus. </a:t>
            </a:r>
            <a:r>
              <a:rPr lang="en-US" sz="2800" b="1" baseline="30000" dirty="0">
                <a:solidFill>
                  <a:srgbClr val="006699"/>
                </a:solidFill>
                <a:effectLst/>
                <a:latin typeface="Helvetica Neue" panose="02000503000000020004" pitchFamily="2" charset="0"/>
              </a:rPr>
              <a:t>21</a:t>
            </a:r>
            <a:r>
              <a:rPr lang="en-US" sz="2800" dirty="0">
                <a:effectLst/>
                <a:latin typeface="Lucida Grande" panose="020B0600040502020204" pitchFamily="34" charset="0"/>
              </a:rPr>
              <a:t> But they kept shouting, “Crucify him! Crucify him!”</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Luke 23:22</a:t>
            </a:r>
            <a:r>
              <a:rPr lang="en-US" sz="2800" dirty="0">
                <a:effectLst/>
                <a:latin typeface="Lucida Grande" panose="020B0600040502020204" pitchFamily="34" charset="0"/>
              </a:rPr>
              <a:t>    For the third time he demanded, “Why? What crime has he committed? I have found no reason to sentence him to death. So I will have him flogged, and then I will release him.”</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Luke 23:23</a:t>
            </a:r>
            <a:r>
              <a:rPr lang="en-US" sz="2800" dirty="0">
                <a:effectLst/>
                <a:latin typeface="Lucida Grande" panose="020B0600040502020204" pitchFamily="34" charset="0"/>
              </a:rPr>
              <a:t>    But the mob shouted louder and louder, demanding that Jesus be crucified, and their voices prevailed. </a:t>
            </a:r>
            <a:r>
              <a:rPr lang="en-US" sz="2800" b="1" baseline="30000" dirty="0">
                <a:solidFill>
                  <a:srgbClr val="006699"/>
                </a:solidFill>
                <a:effectLst/>
                <a:latin typeface="Helvetica Neue" panose="02000503000000020004" pitchFamily="2" charset="0"/>
              </a:rPr>
              <a:t>24</a:t>
            </a:r>
            <a:r>
              <a:rPr lang="en-US" sz="2800" dirty="0">
                <a:effectLst/>
                <a:latin typeface="Lucida Grande" panose="020B0600040502020204" pitchFamily="34" charset="0"/>
              </a:rPr>
              <a:t> So Pilate sentenced Jesus to die as they demanded. </a:t>
            </a:r>
            <a:r>
              <a:rPr lang="en-US" sz="2800" b="1" baseline="30000" dirty="0">
                <a:solidFill>
                  <a:srgbClr val="006699"/>
                </a:solidFill>
                <a:effectLst/>
                <a:latin typeface="Helvetica Neue" panose="02000503000000020004" pitchFamily="2" charset="0"/>
              </a:rPr>
              <a:t>25</a:t>
            </a:r>
            <a:r>
              <a:rPr lang="en-US" sz="2800" dirty="0">
                <a:effectLst/>
                <a:latin typeface="Lucida Grande" panose="020B0600040502020204" pitchFamily="34" charset="0"/>
              </a:rPr>
              <a:t> As they had requested, he released Barabbas, the man in prison for insurrection and murder. But he turned Jesus over to them to do as they wished.</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18:39</a:t>
            </a:r>
            <a:r>
              <a:rPr lang="en-US" sz="2800" dirty="0">
                <a:effectLst/>
                <a:latin typeface="Lucida Grande" panose="020B0600040502020204" pitchFamily="34" charset="0"/>
              </a:rPr>
              <a:t> But you have a custom of asking me to release one prisoner each year at Passover. Would you like me to release this ‘King of the Jews’?”</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18:40</a:t>
            </a:r>
            <a:r>
              <a:rPr lang="en-US" sz="2800" dirty="0">
                <a:effectLst/>
                <a:latin typeface="Lucida Grande" panose="020B0600040502020204" pitchFamily="34" charset="0"/>
              </a:rPr>
              <a:t>    But they shouted back, “No! Not this man. We want Barabbas!” (Barabbas was a revolutionary.)</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Jesus Sentenced to Death</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a:t>
            </a:r>
            <a:r>
              <a:rPr lang="en-US" sz="2800" dirty="0">
                <a:effectLst/>
                <a:latin typeface="Lucida Grande" panose="020B0600040502020204" pitchFamily="34" charset="0"/>
              </a:rPr>
              <a:t>    Then Pilate had Jesus flogged with a lead-tipped whip.</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19:4</a:t>
            </a:r>
            <a:r>
              <a:rPr lang="en-US" sz="2800" dirty="0">
                <a:effectLst/>
                <a:latin typeface="Lucida Grande" panose="020B0600040502020204" pitchFamily="34" charset="0"/>
              </a:rPr>
              <a:t>    Pilate went outside again and said to the people, “I am going to bring him out to you now, but understand clearly that I find him not guilty.” </a:t>
            </a:r>
            <a:r>
              <a:rPr lang="en-US" sz="2800" b="1" baseline="30000" dirty="0">
                <a:solidFill>
                  <a:srgbClr val="006699"/>
                </a:solidFill>
                <a:effectLst/>
                <a:latin typeface="Helvetica Neue" panose="02000503000000020004" pitchFamily="2" charset="0"/>
              </a:rPr>
              <a:t>5</a:t>
            </a:r>
            <a:r>
              <a:rPr lang="en-US" sz="2800" dirty="0">
                <a:effectLst/>
                <a:latin typeface="Lucida Grande" panose="020B0600040502020204" pitchFamily="34" charset="0"/>
              </a:rPr>
              <a:t> Then Jesus came out wearing the crown of thorns and the purple robe. And Pilate said, “Look, here is the man!”</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19:6</a:t>
            </a:r>
            <a:r>
              <a:rPr lang="en-US" sz="2800" dirty="0">
                <a:effectLst/>
                <a:latin typeface="Lucida Grande" panose="020B0600040502020204" pitchFamily="34" charset="0"/>
              </a:rPr>
              <a:t>    When they saw him, the leading priests and Temple guards began shouting, “Crucify him! Crucify him!”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“Take him yourselves and crucify him,” Pilate said. “I find him not guilty.”</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19:7</a:t>
            </a:r>
            <a:r>
              <a:rPr lang="en-US" sz="2800" dirty="0">
                <a:effectLst/>
                <a:latin typeface="Lucida Grande" panose="020B0600040502020204" pitchFamily="34" charset="0"/>
              </a:rPr>
              <a:t>    The Jewish leaders replied, “By our law he ought to die because he called himself the Son of God.”</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19:8</a:t>
            </a:r>
            <a:r>
              <a:rPr lang="en-US" sz="2800" dirty="0">
                <a:effectLst/>
                <a:latin typeface="Lucida Grande" panose="020B0600040502020204" pitchFamily="34" charset="0"/>
              </a:rPr>
              <a:t>    When Pilate heard this, he was more frightened than ever. </a:t>
            </a:r>
            <a:r>
              <a:rPr lang="en-US" sz="2800" b="1" baseline="30000" dirty="0">
                <a:solidFill>
                  <a:srgbClr val="006699"/>
                </a:solidFill>
                <a:effectLst/>
                <a:latin typeface="Helvetica Neue" panose="02000503000000020004" pitchFamily="2" charset="0"/>
              </a:rPr>
              <a:t>9</a:t>
            </a:r>
            <a:r>
              <a:rPr lang="en-US" sz="2800" dirty="0">
                <a:effectLst/>
                <a:latin typeface="Lucida Grande" panose="020B0600040502020204" pitchFamily="34" charset="0"/>
              </a:rPr>
              <a:t> He took Jesus back into the headquarters again and asked him, “Where are you from?” But Jesus gave no answer. </a:t>
            </a:r>
            <a:r>
              <a:rPr lang="en-US" sz="2800" b="1" baseline="30000" dirty="0">
                <a:solidFill>
                  <a:srgbClr val="006699"/>
                </a:solidFill>
                <a:effectLst/>
                <a:latin typeface="Helvetica Neue" panose="02000503000000020004" pitchFamily="2" charset="0"/>
              </a:rPr>
              <a:t>10</a:t>
            </a:r>
            <a:r>
              <a:rPr lang="en-US" sz="2800" dirty="0">
                <a:effectLst/>
                <a:latin typeface="Lucida Grande" panose="020B0600040502020204" pitchFamily="34" charset="0"/>
              </a:rPr>
              <a:t> “Why don’t you talk to me?” Pilate demanded. “Don’t you realize that I have the power to release you or crucify you?”</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19:11</a:t>
            </a:r>
            <a:r>
              <a:rPr lang="en-US" sz="2800" dirty="0">
                <a:solidFill>
                  <a:srgbClr val="000000"/>
                </a:solidFill>
                <a:effectLst/>
                <a:latin typeface="Lucida Grande" panose="020B0600040502020204" pitchFamily="34" charset="0"/>
              </a:rPr>
              <a:t>    Then Jesus said, </a:t>
            </a:r>
            <a:r>
              <a:rPr lang="en-US" sz="2800" dirty="0">
                <a:solidFill>
                  <a:srgbClr val="FF2500"/>
                </a:solidFill>
                <a:effectLst/>
                <a:latin typeface="Lucida Grande" panose="020B0600040502020204" pitchFamily="34" charset="0"/>
              </a:rPr>
              <a:t>“You would have no power over me at all unless it were given to you from above. So the one who handed me over to you has the greater sin.”</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19:12</a:t>
            </a:r>
            <a:r>
              <a:rPr lang="en-US" sz="2800" dirty="0">
                <a:effectLst/>
                <a:latin typeface="Lucida Grande" panose="020B0600040502020204" pitchFamily="34" charset="0"/>
              </a:rPr>
              <a:t>    Then Pilate tried to release him, but the Jewish leaders shouted, “If you release this man, you are no ‘friend of Caesar.’ Anyone who declares himself a king is a rebel against Caesar.”</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19:13</a:t>
            </a:r>
            <a:r>
              <a:rPr lang="en-US" sz="2800" dirty="0">
                <a:effectLst/>
                <a:latin typeface="Lucida Grande" panose="020B0600040502020204" pitchFamily="34" charset="0"/>
              </a:rPr>
              <a:t>    When they said this, Pilate brought Jesus out to them again. Then Pilate sat down on the judgment seat on the platform that is called the Stone Pavement (in Hebrew, Gabbatha). </a:t>
            </a:r>
            <a:r>
              <a:rPr lang="en-US" sz="2800" b="1" baseline="30000" dirty="0">
                <a:solidFill>
                  <a:srgbClr val="006699"/>
                </a:solidFill>
                <a:effectLst/>
                <a:latin typeface="Helvetica Neue" panose="02000503000000020004" pitchFamily="2" charset="0"/>
              </a:rPr>
              <a:t>14</a:t>
            </a:r>
            <a:r>
              <a:rPr lang="en-US" sz="2800" dirty="0">
                <a:effectLst/>
                <a:latin typeface="Lucida Grande" panose="020B0600040502020204" pitchFamily="34" charset="0"/>
              </a:rPr>
              <a:t> It was now about noon on the day of preparation for the Passover. And Pilate said to the </a:t>
            </a:r>
            <a:r>
              <a:rPr lang="en-US" sz="2800" dirty="0" err="1">
                <a:effectLst/>
                <a:latin typeface="Lucida Grande" panose="020B0600040502020204" pitchFamily="34" charset="0"/>
              </a:rPr>
              <a:t>people,</a:t>
            </a:r>
            <a:r>
              <a:rPr lang="en-US" sz="2800" baseline="30000" dirty="0" err="1">
                <a:effectLst/>
                <a:latin typeface="Lucida Grande" panose="020B0600040502020204" pitchFamily="34" charset="0"/>
              </a:rPr>
              <a:t>a</a:t>
            </a:r>
            <a:r>
              <a:rPr lang="en-US" sz="2800" dirty="0">
                <a:effectLst/>
                <a:latin typeface="Lucida Grande" panose="020B0600040502020204" pitchFamily="34" charset="0"/>
              </a:rPr>
              <a:t> “Look, here is your king!”</a:t>
            </a:r>
          </a:p>
          <a:p>
            <a:pPr>
              <a:buNone/>
            </a:pP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19:15</a:t>
            </a:r>
            <a:r>
              <a:rPr lang="en-US" sz="2800" dirty="0">
                <a:effectLst/>
                <a:latin typeface="Lucida Grande" panose="020B0600040502020204" pitchFamily="34" charset="0"/>
              </a:rPr>
              <a:t>    “Away with him,” they yelled. “Away with him! Crucify him!” </a:t>
            </a:r>
          </a:p>
          <a:p>
            <a:pPr>
              <a:buNone/>
            </a:pP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“What? Crucify your king?” Pilate asked. </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“We have no king but Caesar,” the leading priests shouted back.</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dirty="0">
                <a:effectLst/>
                <a:latin typeface="Lucida Grande" panose="020B0600040502020204" pitchFamily="34" charset="0"/>
              </a:rPr>
              <a:t>The Crucifixion</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pPr>
              <a:buNone/>
            </a:pPr>
            <a:r>
              <a:rPr lang="en-US" sz="2800" b="1" dirty="0">
                <a:solidFill>
                  <a:srgbClr val="006699"/>
                </a:solidFill>
                <a:effectLst/>
                <a:latin typeface="Helvetica Neue" panose="02000503000000020004" pitchFamily="2" charset="0"/>
              </a:rPr>
              <a:t>John 19:16</a:t>
            </a:r>
            <a:r>
              <a:rPr lang="en-US" sz="2800" dirty="0">
                <a:effectLst/>
                <a:latin typeface="Lucida Grande" panose="020B0600040502020204" pitchFamily="34" charset="0"/>
              </a:rPr>
              <a:t>    Then Pilate turned Jesus over to them to be crucified. </a:t>
            </a:r>
            <a:br>
              <a:rPr lang="en-US" sz="2800" dirty="0">
                <a:effectLst/>
                <a:latin typeface="Lucida Grande" panose="020B0600040502020204" pitchFamily="34" charset="0"/>
              </a:rPr>
            </a:br>
            <a:endParaRPr lang="en-US" sz="2800" dirty="0">
              <a:effectLst/>
              <a:latin typeface="Lucida Grande" panose="020B0600040502020204" pitchFamily="34" charset="0"/>
            </a:endParaRPr>
          </a:p>
          <a:p>
            <a:r>
              <a:rPr lang="en-US" sz="2800" dirty="0">
                <a:effectLst/>
                <a:latin typeface="Lucida Grande" panose="020B0600040502020204" pitchFamily="34" charset="0"/>
              </a:rPr>
              <a:t>So they took Jesus away. </a:t>
            </a:r>
          </a:p>
        </p:txBody>
      </p:sp>
      <p:sp>
        <p:nvSpPr>
          <p:cNvPr id="4" name="Slide Number Placeholder 3"/>
          <p:cNvSpPr>
            <a:spLocks noGrp="1"/>
          </p:cNvSpPr>
          <p:nvPr>
            <p:ph type="sldNum" sz="quarter" idx="5"/>
          </p:nvPr>
        </p:nvSpPr>
        <p:spPr/>
        <p:txBody>
          <a:bodyPr/>
          <a:lstStyle/>
          <a:p>
            <a:fld id="{1FA3E270-222E-4260-B10C-0499B719B3E2}" type="slidenum">
              <a:rPr lang="en-GB" smtClean="0"/>
              <a:t>97</a:t>
            </a:fld>
            <a:endParaRPr lang="en-GB"/>
          </a:p>
        </p:txBody>
      </p:sp>
    </p:spTree>
    <p:extLst>
      <p:ext uri="{BB962C8B-B14F-4D97-AF65-F5344CB8AC3E}">
        <p14:creationId xmlns:p14="http://schemas.microsoft.com/office/powerpoint/2010/main" val="20210054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Soldiers Mock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27:27</a:t>
            </a:r>
            <a:r>
              <a:rPr lang="en-US">
                <a:effectLst/>
                <a:latin typeface="Lucida Grande" panose="020B0600040502020204" pitchFamily="34" charset="0"/>
              </a:rPr>
              <a:t>    Some of the governor’s soldiers took Jesus into their headquarters</a:t>
            </a:r>
            <a:r>
              <a:rPr lang="en-US" baseline="30000">
                <a:effectLst/>
                <a:latin typeface="Lucida Grande" panose="020B0600040502020204" pitchFamily="34" charset="0"/>
              </a:rPr>
              <a:t>a</a:t>
            </a:r>
            <a:r>
              <a:rPr lang="en-US">
                <a:effectLst/>
                <a:latin typeface="Lucida Grande" panose="020B0600040502020204" pitchFamily="34" charset="0"/>
              </a:rPr>
              <a:t> and called out the entire regiment. </a:t>
            </a:r>
            <a:r>
              <a:rPr lang="en-US" b="1" baseline="30000">
                <a:solidFill>
                  <a:srgbClr val="006699"/>
                </a:solidFill>
                <a:effectLst/>
                <a:latin typeface="Helvetica Neue" panose="02000503000000020004" pitchFamily="2" charset="0"/>
              </a:rPr>
              <a:t>28</a:t>
            </a:r>
            <a:r>
              <a:rPr lang="en-US">
                <a:effectLst/>
                <a:latin typeface="Lucida Grande" panose="020B0600040502020204" pitchFamily="34" charset="0"/>
              </a:rPr>
              <a:t> They stripped him and put a scarlet robe on him.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They wove thorn branches into a crown and put it on his head, and they placed a reed stick in his right hand as a scepter. Then they knelt before him in mockery and taunted, “Hail! King of the Jews!”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And they spit on him and grabbed the stick and struck him on the head with it.</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Soldiers Mock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15:16</a:t>
            </a:r>
            <a:r>
              <a:rPr lang="en-US">
                <a:effectLst/>
                <a:latin typeface="Lucida Grande" panose="020B0600040502020204" pitchFamily="34" charset="0"/>
              </a:rPr>
              <a:t>    The soldiers took Jesus into the courtyard of the governor’s headquarters (called the Praetorium) and called out the entire regiment. </a:t>
            </a:r>
            <a:r>
              <a:rPr lang="en-US" b="1" baseline="30000">
                <a:solidFill>
                  <a:srgbClr val="006699"/>
                </a:solidFill>
                <a:effectLst/>
                <a:latin typeface="Helvetica Neue" panose="02000503000000020004" pitchFamily="2" charset="0"/>
              </a:rPr>
              <a:t>17</a:t>
            </a:r>
            <a:r>
              <a:rPr lang="en-US">
                <a:effectLst/>
                <a:latin typeface="Lucida Grande" panose="020B0600040502020204" pitchFamily="34" charset="0"/>
              </a:rPr>
              <a:t> They dressed him in a purple robe, and they wove thorn branches into a crown and put it on his head. </a:t>
            </a:r>
            <a:r>
              <a:rPr lang="en-US" b="1" baseline="30000">
                <a:solidFill>
                  <a:srgbClr val="006699"/>
                </a:solidFill>
                <a:effectLst/>
                <a:latin typeface="Helvetica Neue" panose="02000503000000020004" pitchFamily="2" charset="0"/>
              </a:rPr>
              <a:t>18</a:t>
            </a:r>
            <a:r>
              <a:rPr lang="en-US">
                <a:effectLst/>
                <a:latin typeface="Lucida Grande" panose="020B0600040502020204" pitchFamily="34" charset="0"/>
              </a:rPr>
              <a:t> Then they saluted him and taunted, “Hail! King of the Jews!”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And they struck him on the head with a reed stick, spit on him, and dropped to their knees in mock worship.</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19:2</a:t>
            </a:r>
            <a:r>
              <a:rPr lang="en-US">
                <a:effectLst/>
                <a:latin typeface="Lucida Grande" panose="020B0600040502020204" pitchFamily="34" charset="0"/>
              </a:rPr>
              <a:t> The soldiers wove a crown of thorns and put it on his head, and they put a purple robe on him.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“Hail! King of the Jews!” they mocked, as they slapped him across the face. </a:t>
            </a:r>
          </a:p>
        </p:txBody>
      </p:sp>
      <p:sp>
        <p:nvSpPr>
          <p:cNvPr id="4" name="Slide Number Placeholder 3"/>
          <p:cNvSpPr>
            <a:spLocks noGrp="1"/>
          </p:cNvSpPr>
          <p:nvPr>
            <p:ph type="sldNum" sz="quarter" idx="5"/>
          </p:nvPr>
        </p:nvSpPr>
        <p:spPr/>
        <p:txBody>
          <a:bodyPr/>
          <a:lstStyle/>
          <a:p>
            <a:fld id="{1FA3E270-222E-4260-B10C-0499B719B3E2}" type="slidenum">
              <a:rPr lang="en-GB" smtClean="0"/>
              <a:t>98</a:t>
            </a:fld>
            <a:endParaRPr lang="en-GB"/>
          </a:p>
        </p:txBody>
      </p:sp>
    </p:spTree>
    <p:extLst>
      <p:ext uri="{BB962C8B-B14F-4D97-AF65-F5344CB8AC3E}">
        <p14:creationId xmlns:p14="http://schemas.microsoft.com/office/powerpoint/2010/main" val="1938171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3E270-222E-4260-B10C-0499B719B3E2}" type="slidenum">
              <a:rPr lang="en-GB" smtClean="0"/>
              <a:t>22</a:t>
            </a:fld>
            <a:endParaRPr lang="en-GB"/>
          </a:p>
        </p:txBody>
      </p:sp>
    </p:spTree>
    <p:extLst>
      <p:ext uri="{BB962C8B-B14F-4D97-AF65-F5344CB8AC3E}">
        <p14:creationId xmlns:p14="http://schemas.microsoft.com/office/powerpoint/2010/main" val="7126600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died of the scourging alone!</a:t>
            </a:r>
          </a:p>
        </p:txBody>
      </p:sp>
      <p:sp>
        <p:nvSpPr>
          <p:cNvPr id="4" name="Slide Number Placeholder 3"/>
          <p:cNvSpPr>
            <a:spLocks noGrp="1"/>
          </p:cNvSpPr>
          <p:nvPr>
            <p:ph type="sldNum" sz="quarter" idx="5"/>
          </p:nvPr>
        </p:nvSpPr>
        <p:spPr/>
        <p:txBody>
          <a:bodyPr/>
          <a:lstStyle/>
          <a:p>
            <a:fld id="{1FA3E270-222E-4260-B10C-0499B719B3E2}" type="slidenum">
              <a:rPr lang="en-GB" smtClean="0"/>
              <a:t>102</a:t>
            </a:fld>
            <a:endParaRPr lang="en-GB"/>
          </a:p>
        </p:txBody>
      </p:sp>
    </p:spTree>
    <p:extLst>
      <p:ext uri="{BB962C8B-B14F-4D97-AF65-F5344CB8AC3E}">
        <p14:creationId xmlns:p14="http://schemas.microsoft.com/office/powerpoint/2010/main" val="33675633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mocked him as Lord. They will do it in reality in the future:</a:t>
            </a:r>
          </a:p>
          <a:p>
            <a:r>
              <a:rPr lang="en-US" dirty="0">
                <a:solidFill>
                  <a:srgbClr val="006699"/>
                </a:solidFill>
                <a:effectLst/>
                <a:latin typeface="Arial" panose="020B0604020202020204" pitchFamily="34" charset="0"/>
              </a:rPr>
              <a:t>Phil 2:10</a:t>
            </a:r>
            <a:r>
              <a:rPr lang="en-US" dirty="0">
                <a:effectLst/>
                <a:latin typeface="Arial" panose="020B0604020202020204" pitchFamily="34" charset="0"/>
              </a:rPr>
              <a:t>  that at the name of Jesus every knee should bow,</a:t>
            </a:r>
          </a:p>
          <a:p>
            <a:r>
              <a:rPr lang="en-US" dirty="0">
                <a:effectLst/>
                <a:latin typeface="Arial" panose="020B0604020202020204" pitchFamily="34" charset="0"/>
              </a:rPr>
              <a:t>in heaven and on earth and under the earth,</a:t>
            </a:r>
          </a:p>
          <a:p>
            <a:r>
              <a:rPr lang="en-US" dirty="0">
                <a:solidFill>
                  <a:srgbClr val="006699"/>
                </a:solidFill>
                <a:effectLst/>
                <a:latin typeface="Arial" panose="020B0604020202020204" pitchFamily="34" charset="0"/>
              </a:rPr>
              <a:t>11</a:t>
            </a:r>
            <a:r>
              <a:rPr lang="en-US" dirty="0">
                <a:effectLst/>
                <a:latin typeface="Arial" panose="020B0604020202020204" pitchFamily="34" charset="0"/>
              </a:rPr>
              <a:t>  and every tongue declare that Jesus Christ is Lord,</a:t>
            </a:r>
          </a:p>
          <a:p>
            <a:r>
              <a:rPr lang="en-US" dirty="0">
                <a:effectLst/>
                <a:latin typeface="Arial" panose="020B0604020202020204" pitchFamily="34" charset="0"/>
              </a:rPr>
              <a:t>to the glory of God the Father.</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103</a:t>
            </a:fld>
            <a:endParaRPr lang="en-GB"/>
          </a:p>
        </p:txBody>
      </p:sp>
    </p:spTree>
    <p:extLst>
      <p:ext uri="{BB962C8B-B14F-4D97-AF65-F5344CB8AC3E}">
        <p14:creationId xmlns:p14="http://schemas.microsoft.com/office/powerpoint/2010/main" val="38163077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72305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43498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45312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83410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4032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42136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Today, in John 19:16b-42, we finish the passion account, which shows how Christ </a:t>
            </a:r>
            <a:r>
              <a:rPr lang="en-US" sz="1200" i="1" kern="1200" dirty="0">
                <a:solidFill>
                  <a:schemeClr val="tx1"/>
                </a:solidFill>
                <a:effectLst/>
                <a:latin typeface="Arial" charset="0"/>
                <a:ea typeface="ＭＳ Ｐゴシック" charset="0"/>
                <a:cs typeface="ＭＳ Ｐゴシック" charset="0"/>
              </a:rPr>
              <a:t>voluntarily</a:t>
            </a:r>
            <a:r>
              <a:rPr lang="en-US" sz="1200" kern="1200" dirty="0">
                <a:solidFill>
                  <a:schemeClr val="tx1"/>
                </a:solidFill>
                <a:effectLst/>
                <a:latin typeface="Arial" charset="0"/>
                <a:ea typeface="ＭＳ Ｐゴシック" charset="0"/>
                <a:cs typeface="ＭＳ Ｐゴシック" charset="0"/>
              </a:rPr>
              <a:t> gave his life </a:t>
            </a:r>
            <a:r>
              <a:rPr lang="en-US" sz="1200" i="1" kern="1200" dirty="0">
                <a:solidFill>
                  <a:schemeClr val="tx1"/>
                </a:solidFill>
                <a:effectLst/>
                <a:latin typeface="Arial" charset="0"/>
                <a:ea typeface="ＭＳ Ｐゴシック" charset="0"/>
                <a:cs typeface="ＭＳ Ｐゴシック" charset="0"/>
              </a:rPr>
              <a:t>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kern="1200" dirty="0">
                <a:solidFill>
                  <a:schemeClr val="tx1"/>
                </a:solidFill>
                <a:effectLst/>
                <a:latin typeface="Arial"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25278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233163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Jesus didn’t have to carry his own cross.  Matt. 26:53 says he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movie </a:t>
            </a:r>
            <a:r>
              <a:rPr lang="en-US" i="1" dirty="0"/>
              <a:t>The Passion of Christ</a:t>
            </a:r>
            <a:r>
              <a:rPr lang="en-US" i="0" dirty="0"/>
              <a:t> shows him carrying the entire cross.</a:t>
            </a:r>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118</a:t>
            </a:fld>
            <a:endParaRPr lang="en-GB"/>
          </a:p>
        </p:txBody>
      </p:sp>
    </p:spTree>
    <p:extLst>
      <p:ext uri="{BB962C8B-B14F-4D97-AF65-F5344CB8AC3E}">
        <p14:creationId xmlns:p14="http://schemas.microsoft.com/office/powerpoint/2010/main" val="36083496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50569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murderers also sentenced to death also carried their crosses.</a:t>
            </a:r>
          </a:p>
        </p:txBody>
      </p:sp>
    </p:spTree>
    <p:extLst>
      <p:ext uri="{BB962C8B-B14F-4D97-AF65-F5344CB8AC3E}">
        <p14:creationId xmlns:p14="http://schemas.microsoft.com/office/powerpoint/2010/main" val="5578524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01915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93540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183728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334237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923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773124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96797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international nature of his death is seen in the trilingual sign.</a:t>
            </a:r>
          </a:p>
        </p:txBody>
      </p:sp>
    </p:spTree>
    <p:extLst>
      <p:ext uri="{BB962C8B-B14F-4D97-AF65-F5344CB8AC3E}">
        <p14:creationId xmlns:p14="http://schemas.microsoft.com/office/powerpoint/2010/main" val="34402426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r>
              <a:rPr lang="en-US" dirty="0">
                <a:cs typeface="+mn-cs"/>
              </a:rPr>
              <a:t>Ps 22</a:t>
            </a:r>
          </a:p>
        </p:txBody>
      </p:sp>
    </p:spTree>
    <p:extLst>
      <p:ext uri="{BB962C8B-B14F-4D97-AF65-F5344CB8AC3E}">
        <p14:creationId xmlns:p14="http://schemas.microsoft.com/office/powerpoint/2010/main" val="16591662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382323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45561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813531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396800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881326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591382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4652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292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912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612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5273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207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6751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743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912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4809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73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226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195251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2195192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128724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53211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6208109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697166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930356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918826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52176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45041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3146177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809118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8488508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858860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7860883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81776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395322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826613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93893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99637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62645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621363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17749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86733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080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0717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6022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97273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02082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46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80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8389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9604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21675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5243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0360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9563667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17807347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2595132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41531976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3403149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70150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15/04/2025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1026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7664594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6879974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6942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012916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6585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9195649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2155091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7925248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4592412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56222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15/04/2025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2602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191227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9191720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9067842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7876878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30230926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7752296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4197268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2081782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1695373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406669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15/04/2025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94007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17684630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20222968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38504040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26985385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27208546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5050725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9277535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3588929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7829684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499406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15/04/2025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9813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1369332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33208376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0563366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3757610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6505965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6686930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31372352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7025110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26087279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289028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15/04/2025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90221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336484672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74501737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3065868197"/>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78989358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419245581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49303749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264453608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1181744130"/>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52472136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3200194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15/04/2025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721520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398081045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4/15/25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93191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4/15/25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1313510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4/15/25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9675977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4/15/25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0447132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4/15/25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551652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4/15/25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053285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4/15/25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6338925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4/15/25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8492182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4/15/25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65860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975010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4/15/25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0486580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4/15/25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593572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4/15/25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3129346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4/15/25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1404530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4/15/25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274874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4/15/25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6209795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4/15/25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899633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4/15/25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9685152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4/15/25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2739837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4/15/25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597832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45036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4/15/25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3811584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4/15/25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4621057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4/15/25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496571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8439702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2084828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2365732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5984510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36047771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30732339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3617898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379800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23455827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8701987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32334408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21865392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4/15/25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36415960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4/15/25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22655849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4/15/25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1351042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4/15/25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4627933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4/15/25</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40071012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4/15/25</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800924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6892773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4/15/25</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29981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4/15/25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11532687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4/15/25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21559672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4/15/25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8657835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4/15/25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6371689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9789536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11CB82BC-C131-0146-BC7D-6908D0B151B8}" type="slidenum">
              <a:rPr lang="en-US"/>
              <a:pPr>
                <a:defRPr/>
              </a:pPr>
              <a:t>‹#›</a:t>
            </a:fld>
            <a:endParaRPr lang="en-US"/>
          </a:p>
        </p:txBody>
      </p:sp>
    </p:spTree>
    <p:extLst>
      <p:ext uri="{BB962C8B-B14F-4D97-AF65-F5344CB8AC3E}">
        <p14:creationId xmlns:p14="http://schemas.microsoft.com/office/powerpoint/2010/main" val="4654829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BB595D5-3461-8E4B-B174-7774DE087B18}" type="slidenum">
              <a:rPr lang="en-US"/>
              <a:pPr>
                <a:defRPr/>
              </a:pPr>
              <a:t>‹#›</a:t>
            </a:fld>
            <a:endParaRPr lang="en-US"/>
          </a:p>
        </p:txBody>
      </p:sp>
    </p:spTree>
    <p:extLst>
      <p:ext uri="{BB962C8B-B14F-4D97-AF65-F5344CB8AC3E}">
        <p14:creationId xmlns:p14="http://schemas.microsoft.com/office/powerpoint/2010/main" val="39056315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58D024-3FFE-5E4F-982F-D5A4ED4404B7}" type="slidenum">
              <a:rPr lang="en-US"/>
              <a:pPr>
                <a:defRPr/>
              </a:pPr>
              <a:t>‹#›</a:t>
            </a:fld>
            <a:endParaRPr lang="en-US"/>
          </a:p>
        </p:txBody>
      </p:sp>
    </p:spTree>
    <p:extLst>
      <p:ext uri="{BB962C8B-B14F-4D97-AF65-F5344CB8AC3E}">
        <p14:creationId xmlns:p14="http://schemas.microsoft.com/office/powerpoint/2010/main" val="11484168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9C3D27-545F-0F45-AE7E-B567BED8E8FA}" type="slidenum">
              <a:rPr lang="en-US"/>
              <a:pPr>
                <a:defRPr/>
              </a:pPr>
              <a:t>‹#›</a:t>
            </a:fld>
            <a:endParaRPr lang="en-US"/>
          </a:p>
        </p:txBody>
      </p:sp>
    </p:spTree>
    <p:extLst>
      <p:ext uri="{BB962C8B-B14F-4D97-AF65-F5344CB8AC3E}">
        <p14:creationId xmlns:p14="http://schemas.microsoft.com/office/powerpoint/2010/main" val="1060410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0300442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41AD959-2A4D-A54A-AB2D-A94393003CF2}" type="slidenum">
              <a:rPr lang="en-US"/>
              <a:pPr>
                <a:defRPr/>
              </a:pPr>
              <a:t>‹#›</a:t>
            </a:fld>
            <a:endParaRPr lang="en-US"/>
          </a:p>
        </p:txBody>
      </p:sp>
    </p:spTree>
    <p:extLst>
      <p:ext uri="{BB962C8B-B14F-4D97-AF65-F5344CB8AC3E}">
        <p14:creationId xmlns:p14="http://schemas.microsoft.com/office/powerpoint/2010/main" val="28575373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21139B-A682-D44D-B7C9-6B3D431E590C}" type="slidenum">
              <a:rPr lang="en-US"/>
              <a:pPr>
                <a:defRPr/>
              </a:pPr>
              <a:t>‹#›</a:t>
            </a:fld>
            <a:endParaRPr lang="en-US"/>
          </a:p>
        </p:txBody>
      </p:sp>
    </p:spTree>
    <p:extLst>
      <p:ext uri="{BB962C8B-B14F-4D97-AF65-F5344CB8AC3E}">
        <p14:creationId xmlns:p14="http://schemas.microsoft.com/office/powerpoint/2010/main" val="24002289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3AA9084-9184-D948-8ED2-33CAE035C340}" type="slidenum">
              <a:rPr lang="en-US"/>
              <a:pPr>
                <a:defRPr/>
              </a:pPr>
              <a:t>‹#›</a:t>
            </a:fld>
            <a:endParaRPr lang="en-US"/>
          </a:p>
        </p:txBody>
      </p:sp>
    </p:spTree>
    <p:extLst>
      <p:ext uri="{BB962C8B-B14F-4D97-AF65-F5344CB8AC3E}">
        <p14:creationId xmlns:p14="http://schemas.microsoft.com/office/powerpoint/2010/main" val="27318823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BBEB0CD-2BFD-F64E-AB51-FF0E92899446}" type="slidenum">
              <a:rPr lang="en-US"/>
              <a:pPr>
                <a:defRPr/>
              </a:pPr>
              <a:t>‹#›</a:t>
            </a:fld>
            <a:endParaRPr lang="en-US"/>
          </a:p>
        </p:txBody>
      </p:sp>
    </p:spTree>
    <p:extLst>
      <p:ext uri="{BB962C8B-B14F-4D97-AF65-F5344CB8AC3E}">
        <p14:creationId xmlns:p14="http://schemas.microsoft.com/office/powerpoint/2010/main" val="31144855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118850E-8C8C-5649-9C10-3221AB166D25}" type="slidenum">
              <a:rPr lang="en-US"/>
              <a:pPr>
                <a:defRPr/>
              </a:pPr>
              <a:t>‹#›</a:t>
            </a:fld>
            <a:endParaRPr lang="en-US"/>
          </a:p>
        </p:txBody>
      </p:sp>
    </p:spTree>
    <p:extLst>
      <p:ext uri="{BB962C8B-B14F-4D97-AF65-F5344CB8AC3E}">
        <p14:creationId xmlns:p14="http://schemas.microsoft.com/office/powerpoint/2010/main" val="105365728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50FC178-3EF1-E245-B391-C3EBD1D65BDB}" type="slidenum">
              <a:rPr lang="en-US"/>
              <a:pPr>
                <a:defRPr/>
              </a:pPr>
              <a:t>‹#›</a:t>
            </a:fld>
            <a:endParaRPr lang="en-US"/>
          </a:p>
        </p:txBody>
      </p:sp>
    </p:spTree>
    <p:extLst>
      <p:ext uri="{BB962C8B-B14F-4D97-AF65-F5344CB8AC3E}">
        <p14:creationId xmlns:p14="http://schemas.microsoft.com/office/powerpoint/2010/main" val="33118200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F5009-4E1A-C24A-B557-27B6978DDE10}" type="slidenum">
              <a:rPr lang="en-US"/>
              <a:pPr>
                <a:defRPr/>
              </a:pPr>
              <a:t>‹#›</a:t>
            </a:fld>
            <a:endParaRPr lang="en-US"/>
          </a:p>
        </p:txBody>
      </p:sp>
    </p:spTree>
    <p:extLst>
      <p:ext uri="{BB962C8B-B14F-4D97-AF65-F5344CB8AC3E}">
        <p14:creationId xmlns:p14="http://schemas.microsoft.com/office/powerpoint/2010/main" val="32984630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9469005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39131861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2883855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50898393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29250955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11439045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15879458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23546861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22908800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20218016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3018641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717620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33927299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135839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220990526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9808067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16014997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14863966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168801288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8300086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7524672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089839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6188577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7281241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2232741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54455620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0203268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28797693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41867156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710574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183019808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4940968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2111981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39593658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8315092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1798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15/04/2025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53628652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14649441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7225548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172178293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6889381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15507814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4901822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5065618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34520675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365247663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2548940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8559636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40041660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971430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6487447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726571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3914278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68293739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1114600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19672783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386916534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271857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38295415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1779165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32418221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366249516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88410629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6082141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36216926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906556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397086920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13376102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1815845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16812617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42371404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38859307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39745475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35491086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37215307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53493191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210030857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246910189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120986690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2132683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7090" name="Group 2">
            <a:extLst>
              <a:ext uri="{FF2B5EF4-FFF2-40B4-BE49-F238E27FC236}">
                <a16:creationId xmlns:a16="http://schemas.microsoft.com/office/drawing/2014/main" id="{31B1C2A8-C5E8-4844-9D16-D74A0844B651}"/>
              </a:ext>
            </a:extLst>
          </p:cNvPr>
          <p:cNvGrpSpPr>
            <a:grpSpLocks/>
          </p:cNvGrpSpPr>
          <p:nvPr/>
        </p:nvGrpSpPr>
        <p:grpSpPr bwMode="auto">
          <a:xfrm>
            <a:off x="0" y="3902075"/>
            <a:ext cx="3400425" cy="2949575"/>
            <a:chOff x="0" y="2458"/>
            <a:chExt cx="2142" cy="1858"/>
          </a:xfrm>
        </p:grpSpPr>
        <p:sp>
          <p:nvSpPr>
            <p:cNvPr id="217091" name="Freeform 3">
              <a:extLst>
                <a:ext uri="{FF2B5EF4-FFF2-40B4-BE49-F238E27FC236}">
                  <a16:creationId xmlns:a16="http://schemas.microsoft.com/office/drawing/2014/main" id="{6DFC165C-A075-44B1-AA14-BCF9695DAB1C}"/>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2" name="Freeform 4">
              <a:extLst>
                <a:ext uri="{FF2B5EF4-FFF2-40B4-BE49-F238E27FC236}">
                  <a16:creationId xmlns:a16="http://schemas.microsoft.com/office/drawing/2014/main" id="{4CE63D68-5BF4-42B0-961A-10DFF7B9BFF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3" name="Freeform 5">
              <a:extLst>
                <a:ext uri="{FF2B5EF4-FFF2-40B4-BE49-F238E27FC236}">
                  <a16:creationId xmlns:a16="http://schemas.microsoft.com/office/drawing/2014/main" id="{98538983-3972-4EB4-A404-B227A73969C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4" name="Freeform 6">
              <a:extLst>
                <a:ext uri="{FF2B5EF4-FFF2-40B4-BE49-F238E27FC236}">
                  <a16:creationId xmlns:a16="http://schemas.microsoft.com/office/drawing/2014/main" id="{12414D98-D4B4-45D8-82F3-7593327F196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5" name="Oval 7">
              <a:extLst>
                <a:ext uri="{FF2B5EF4-FFF2-40B4-BE49-F238E27FC236}">
                  <a16:creationId xmlns:a16="http://schemas.microsoft.com/office/drawing/2014/main" id="{D2D32961-0296-452E-854F-075B4442144B}"/>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6" name="Oval 8">
              <a:extLst>
                <a:ext uri="{FF2B5EF4-FFF2-40B4-BE49-F238E27FC236}">
                  <a16:creationId xmlns:a16="http://schemas.microsoft.com/office/drawing/2014/main" id="{0215C090-A164-4BDC-90C3-FB290B9ED52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7" name="Oval 9">
              <a:extLst>
                <a:ext uri="{FF2B5EF4-FFF2-40B4-BE49-F238E27FC236}">
                  <a16:creationId xmlns:a16="http://schemas.microsoft.com/office/drawing/2014/main" id="{38006D4F-AE06-4DD4-AF55-6886F7C7908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7098" name="Rectangle 10">
            <a:extLst>
              <a:ext uri="{FF2B5EF4-FFF2-40B4-BE49-F238E27FC236}">
                <a16:creationId xmlns:a16="http://schemas.microsoft.com/office/drawing/2014/main" id="{D2639B05-B6DC-4C34-A35A-09A521D042AC}"/>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17099" name="Rectangle 11">
            <a:extLst>
              <a:ext uri="{FF2B5EF4-FFF2-40B4-BE49-F238E27FC236}">
                <a16:creationId xmlns:a16="http://schemas.microsoft.com/office/drawing/2014/main" id="{1BF68534-B821-464D-B0BB-B1EC2EDE76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17100" name="Rectangle 12">
            <a:extLst>
              <a:ext uri="{FF2B5EF4-FFF2-40B4-BE49-F238E27FC236}">
                <a16:creationId xmlns:a16="http://schemas.microsoft.com/office/drawing/2014/main" id="{BB5E25B9-3C81-42C9-AF94-B5829D5B2641}"/>
              </a:ext>
            </a:extLst>
          </p:cNvPr>
          <p:cNvSpPr>
            <a:spLocks noGrp="1" noChangeArrowheads="1"/>
          </p:cNvSpPr>
          <p:nvPr>
            <p:ph type="dt" sz="quarter" idx="2"/>
          </p:nvPr>
        </p:nvSpPr>
        <p:spPr/>
        <p:txBody>
          <a:bodyPr/>
          <a:lstStyle>
            <a:lvl1pPr>
              <a:defRPr/>
            </a:lvl1pPr>
          </a:lstStyle>
          <a:p>
            <a:endParaRPr lang="en-US" altLang="en-US"/>
          </a:p>
        </p:txBody>
      </p:sp>
      <p:sp>
        <p:nvSpPr>
          <p:cNvPr id="217101" name="Rectangle 13">
            <a:extLst>
              <a:ext uri="{FF2B5EF4-FFF2-40B4-BE49-F238E27FC236}">
                <a16:creationId xmlns:a16="http://schemas.microsoft.com/office/drawing/2014/main" id="{93C44B4E-50B3-4C39-B1FA-467CDC6CB229}"/>
              </a:ext>
            </a:extLst>
          </p:cNvPr>
          <p:cNvSpPr>
            <a:spLocks noGrp="1" noChangeArrowheads="1"/>
          </p:cNvSpPr>
          <p:nvPr>
            <p:ph type="ftr" sz="quarter" idx="3"/>
          </p:nvPr>
        </p:nvSpPr>
        <p:spPr/>
        <p:txBody>
          <a:bodyPr/>
          <a:lstStyle>
            <a:lvl1pPr>
              <a:defRPr/>
            </a:lvl1pPr>
          </a:lstStyle>
          <a:p>
            <a:endParaRPr lang="en-US" altLang="en-US"/>
          </a:p>
        </p:txBody>
      </p:sp>
      <p:sp>
        <p:nvSpPr>
          <p:cNvPr id="217102" name="Rectangle 14">
            <a:extLst>
              <a:ext uri="{FF2B5EF4-FFF2-40B4-BE49-F238E27FC236}">
                <a16:creationId xmlns:a16="http://schemas.microsoft.com/office/drawing/2014/main" id="{13D2CA9B-8E9B-4611-9CD9-1B8DB3101586}"/>
              </a:ext>
            </a:extLst>
          </p:cNvPr>
          <p:cNvSpPr>
            <a:spLocks noGrp="1" noChangeArrowheads="1"/>
          </p:cNvSpPr>
          <p:nvPr>
            <p:ph type="sldNum" sz="quarter" idx="4"/>
          </p:nvPr>
        </p:nvSpPr>
        <p:spPr/>
        <p:txBody>
          <a:bodyPr/>
          <a:lstStyle>
            <a:lvl1pPr>
              <a:defRPr/>
            </a:lvl1pPr>
          </a:lstStyle>
          <a:p>
            <a:fld id="{6BD297F3-6F4C-450E-8F5E-7506B33BD7D5}" type="slidenum">
              <a:rPr lang="en-US" altLang="en-US"/>
              <a:pPr/>
              <a:t>‹#›</a:t>
            </a:fld>
            <a:endParaRPr lang="en-US" altLang="en-US"/>
          </a:p>
        </p:txBody>
      </p:sp>
    </p:spTree>
    <p:extLst>
      <p:ext uri="{BB962C8B-B14F-4D97-AF65-F5344CB8AC3E}">
        <p14:creationId xmlns:p14="http://schemas.microsoft.com/office/powerpoint/2010/main" val="334717797"/>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26932428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32299408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7947728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393228982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19853691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127673870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5582962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5825599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109856078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78072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8342-39A9-479C-A958-126E43AB9B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84CA1B-0B05-478E-9E3F-0F4479AA8C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DF8669-185C-4C0A-84A1-C119916411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52F099-7417-41D2-AEF8-2439518C8C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198929-4F56-4664-A9DE-6FC02F979E61}"/>
              </a:ext>
            </a:extLst>
          </p:cNvPr>
          <p:cNvSpPr>
            <a:spLocks noGrp="1"/>
          </p:cNvSpPr>
          <p:nvPr>
            <p:ph type="sldNum" sz="quarter" idx="12"/>
          </p:nvPr>
        </p:nvSpPr>
        <p:spPr/>
        <p:txBody>
          <a:bodyPr/>
          <a:lstStyle>
            <a:lvl1pPr>
              <a:defRPr/>
            </a:lvl1pPr>
          </a:lstStyle>
          <a:p>
            <a:fld id="{C439BDFF-A140-4A0F-8905-62A58AD20318}" type="slidenum">
              <a:rPr lang="en-US" altLang="en-US"/>
              <a:pPr/>
              <a:t>‹#›</a:t>
            </a:fld>
            <a:endParaRPr lang="en-US" altLang="en-US"/>
          </a:p>
        </p:txBody>
      </p:sp>
    </p:spTree>
    <p:extLst>
      <p:ext uri="{BB962C8B-B14F-4D97-AF65-F5344CB8AC3E}">
        <p14:creationId xmlns:p14="http://schemas.microsoft.com/office/powerpoint/2010/main" val="994664672"/>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63604956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3463131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28272564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42179221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20426706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8921227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73450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44069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5018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68582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BBD-091F-4B58-873D-F914E2ADFD4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9F46EB-4C98-40AA-85BE-0AAE6D71594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896456EB-0894-42ED-A7BC-375811AB84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D22005-B5DC-4FA4-8277-7E7BAB2D5D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5E656E-9D51-4688-BF26-6020EB24B317}"/>
              </a:ext>
            </a:extLst>
          </p:cNvPr>
          <p:cNvSpPr>
            <a:spLocks noGrp="1"/>
          </p:cNvSpPr>
          <p:nvPr>
            <p:ph type="sldNum" sz="quarter" idx="12"/>
          </p:nvPr>
        </p:nvSpPr>
        <p:spPr/>
        <p:txBody>
          <a:bodyPr/>
          <a:lstStyle>
            <a:lvl1pPr>
              <a:defRPr/>
            </a:lvl1pPr>
          </a:lstStyle>
          <a:p>
            <a:fld id="{23ABF8D4-527C-4195-9375-8F15A3D43149}" type="slidenum">
              <a:rPr lang="en-US" altLang="en-US"/>
              <a:pPr/>
              <a:t>‹#›</a:t>
            </a:fld>
            <a:endParaRPr lang="en-US" altLang="en-US"/>
          </a:p>
        </p:txBody>
      </p:sp>
    </p:spTree>
    <p:extLst>
      <p:ext uri="{BB962C8B-B14F-4D97-AF65-F5344CB8AC3E}">
        <p14:creationId xmlns:p14="http://schemas.microsoft.com/office/powerpoint/2010/main" val="3932934189"/>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8906314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0221097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855453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583651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4608043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09780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465727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78026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469498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8585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1CB-81B0-42F4-9778-3454199B4A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7EAD1E-60B9-4F4A-991A-F59DB788710F}"/>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4BA7D6-CC02-48CA-8707-E44AB163B077}"/>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D49957-DB35-4AE8-92B0-C8AC06F24B4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EBFA128-0ABF-40B9-991E-68D765294EF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6FAD4EA-90AD-4016-87AD-49CE939D54E0}"/>
              </a:ext>
            </a:extLst>
          </p:cNvPr>
          <p:cNvSpPr>
            <a:spLocks noGrp="1"/>
          </p:cNvSpPr>
          <p:nvPr>
            <p:ph type="sldNum" sz="quarter" idx="12"/>
          </p:nvPr>
        </p:nvSpPr>
        <p:spPr/>
        <p:txBody>
          <a:bodyPr/>
          <a:lstStyle>
            <a:lvl1pPr>
              <a:defRPr/>
            </a:lvl1pPr>
          </a:lstStyle>
          <a:p>
            <a:fld id="{B6726821-66D0-424B-AC0D-56B9C6198E87}" type="slidenum">
              <a:rPr lang="en-US" altLang="en-US"/>
              <a:pPr/>
              <a:t>‹#›</a:t>
            </a:fld>
            <a:endParaRPr lang="en-US" altLang="en-US"/>
          </a:p>
        </p:txBody>
      </p:sp>
    </p:spTree>
    <p:extLst>
      <p:ext uri="{BB962C8B-B14F-4D97-AF65-F5344CB8AC3E}">
        <p14:creationId xmlns:p14="http://schemas.microsoft.com/office/powerpoint/2010/main" val="2465989823"/>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770646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2266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547606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53937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08992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779094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4696841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23627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595394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44290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06C-547C-48B2-B701-F91BBC225B3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4AEB38-FE17-4FC0-9A72-5FBCBB6716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AD143B-B8A2-4DCA-8AE3-F9167CDBDD0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99BFA5-3653-4D42-A9B3-AE8764EF691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EAC3E5-8B42-462D-B77F-78D60A4F65E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3E462-E305-41CA-A14D-DA00C8548EF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16519E0-D526-44CF-A989-212DD1A808E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B25A8C8-53AF-421B-A32A-66C9E009D142}"/>
              </a:ext>
            </a:extLst>
          </p:cNvPr>
          <p:cNvSpPr>
            <a:spLocks noGrp="1"/>
          </p:cNvSpPr>
          <p:nvPr>
            <p:ph type="sldNum" sz="quarter" idx="12"/>
          </p:nvPr>
        </p:nvSpPr>
        <p:spPr/>
        <p:txBody>
          <a:bodyPr/>
          <a:lstStyle>
            <a:lvl1pPr>
              <a:defRPr/>
            </a:lvl1pPr>
          </a:lstStyle>
          <a:p>
            <a:fld id="{A37CB757-6D60-4CB3-B8C1-EB23A635C1F6}" type="slidenum">
              <a:rPr lang="en-US" altLang="en-US"/>
              <a:pPr/>
              <a:t>‹#›</a:t>
            </a:fld>
            <a:endParaRPr lang="en-US" altLang="en-US"/>
          </a:p>
        </p:txBody>
      </p:sp>
    </p:spTree>
    <p:extLst>
      <p:ext uri="{BB962C8B-B14F-4D97-AF65-F5344CB8AC3E}">
        <p14:creationId xmlns:p14="http://schemas.microsoft.com/office/powerpoint/2010/main" val="1801173105"/>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40F895C4-4D4E-A74C-BFCB-C2D4E74A7AED}" type="slidenum">
              <a:rPr lang="en-US"/>
              <a:pPr>
                <a:defRPr/>
              </a:pPr>
              <a:t>‹#›</a:t>
            </a:fld>
            <a:endParaRPr lang="en-US"/>
          </a:p>
        </p:txBody>
      </p:sp>
    </p:spTree>
    <p:extLst>
      <p:ext uri="{BB962C8B-B14F-4D97-AF65-F5344CB8AC3E}">
        <p14:creationId xmlns:p14="http://schemas.microsoft.com/office/powerpoint/2010/main" val="24236658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AEFA8F3-28AE-1646-9DC7-034CD5878337}" type="slidenum">
              <a:rPr lang="en-US"/>
              <a:pPr>
                <a:defRPr/>
              </a:pPr>
              <a:t>‹#›</a:t>
            </a:fld>
            <a:endParaRPr lang="en-US"/>
          </a:p>
        </p:txBody>
      </p:sp>
    </p:spTree>
    <p:extLst>
      <p:ext uri="{BB962C8B-B14F-4D97-AF65-F5344CB8AC3E}">
        <p14:creationId xmlns:p14="http://schemas.microsoft.com/office/powerpoint/2010/main" val="353760283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3B6C7A6-35B5-9F41-9BF7-4CFF71576464}" type="slidenum">
              <a:rPr lang="en-US"/>
              <a:pPr>
                <a:defRPr/>
              </a:pPr>
              <a:t>‹#›</a:t>
            </a:fld>
            <a:endParaRPr lang="en-US"/>
          </a:p>
        </p:txBody>
      </p:sp>
    </p:spTree>
    <p:extLst>
      <p:ext uri="{BB962C8B-B14F-4D97-AF65-F5344CB8AC3E}">
        <p14:creationId xmlns:p14="http://schemas.microsoft.com/office/powerpoint/2010/main" val="162646960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1FCBB58-4464-E747-9AC9-2CC82CE54C8B}" type="slidenum">
              <a:rPr lang="en-US"/>
              <a:pPr>
                <a:defRPr/>
              </a:pPr>
              <a:t>‹#›</a:t>
            </a:fld>
            <a:endParaRPr lang="en-US"/>
          </a:p>
        </p:txBody>
      </p:sp>
    </p:spTree>
    <p:extLst>
      <p:ext uri="{BB962C8B-B14F-4D97-AF65-F5344CB8AC3E}">
        <p14:creationId xmlns:p14="http://schemas.microsoft.com/office/powerpoint/2010/main" val="273136499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F4F0AA90-E9DD-2B45-89D1-2B2E8614C7D7}" type="slidenum">
              <a:rPr lang="en-US"/>
              <a:pPr>
                <a:defRPr/>
              </a:pPr>
              <a:t>‹#›</a:t>
            </a:fld>
            <a:endParaRPr lang="en-US"/>
          </a:p>
        </p:txBody>
      </p:sp>
    </p:spTree>
    <p:extLst>
      <p:ext uri="{BB962C8B-B14F-4D97-AF65-F5344CB8AC3E}">
        <p14:creationId xmlns:p14="http://schemas.microsoft.com/office/powerpoint/2010/main" val="3478770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5FD7DD-797E-9947-A35B-31E51FA4862E}" type="slidenum">
              <a:rPr lang="en-US"/>
              <a:pPr>
                <a:defRPr/>
              </a:pPr>
              <a:t>‹#›</a:t>
            </a:fld>
            <a:endParaRPr lang="en-US"/>
          </a:p>
        </p:txBody>
      </p:sp>
    </p:spTree>
    <p:extLst>
      <p:ext uri="{BB962C8B-B14F-4D97-AF65-F5344CB8AC3E}">
        <p14:creationId xmlns:p14="http://schemas.microsoft.com/office/powerpoint/2010/main" val="22437599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89062DC-2EF2-A247-86B0-146C2FBCEA8C}" type="slidenum">
              <a:rPr lang="en-US"/>
              <a:pPr>
                <a:defRPr/>
              </a:pPr>
              <a:t>‹#›</a:t>
            </a:fld>
            <a:endParaRPr lang="en-US"/>
          </a:p>
        </p:txBody>
      </p:sp>
    </p:spTree>
    <p:extLst>
      <p:ext uri="{BB962C8B-B14F-4D97-AF65-F5344CB8AC3E}">
        <p14:creationId xmlns:p14="http://schemas.microsoft.com/office/powerpoint/2010/main" val="274174033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03A718E-8254-5C4B-B6B1-D460CF186906}" type="slidenum">
              <a:rPr lang="en-US"/>
              <a:pPr>
                <a:defRPr/>
              </a:pPr>
              <a:t>‹#›</a:t>
            </a:fld>
            <a:endParaRPr lang="en-US"/>
          </a:p>
        </p:txBody>
      </p:sp>
    </p:spTree>
    <p:extLst>
      <p:ext uri="{BB962C8B-B14F-4D97-AF65-F5344CB8AC3E}">
        <p14:creationId xmlns:p14="http://schemas.microsoft.com/office/powerpoint/2010/main" val="32922675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0C5E92B-E506-1D47-B169-17C9D5B2CE35}" type="slidenum">
              <a:rPr lang="en-US"/>
              <a:pPr>
                <a:defRPr/>
              </a:pPr>
              <a:t>‹#›</a:t>
            </a:fld>
            <a:endParaRPr lang="en-US"/>
          </a:p>
        </p:txBody>
      </p:sp>
    </p:spTree>
    <p:extLst>
      <p:ext uri="{BB962C8B-B14F-4D97-AF65-F5344CB8AC3E}">
        <p14:creationId xmlns:p14="http://schemas.microsoft.com/office/powerpoint/2010/main" val="4674864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FE4548A-B15C-5E42-83B7-E5E91DB70C23}" type="slidenum">
              <a:rPr lang="en-US"/>
              <a:pPr>
                <a:defRPr/>
              </a:pPr>
              <a:t>‹#›</a:t>
            </a:fld>
            <a:endParaRPr lang="en-US"/>
          </a:p>
        </p:txBody>
      </p:sp>
    </p:spTree>
    <p:extLst>
      <p:ext uri="{BB962C8B-B14F-4D97-AF65-F5344CB8AC3E}">
        <p14:creationId xmlns:p14="http://schemas.microsoft.com/office/powerpoint/2010/main" val="2534116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3611-C44F-430E-B83F-4B3A9D2FC4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411999-46D6-4DFF-89AA-2CC5E6DBDAE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F6C3511-FF3B-4F83-865A-3F12049CC70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A7CD5C5-EAA0-4CF2-8BEF-7A081258C760}"/>
              </a:ext>
            </a:extLst>
          </p:cNvPr>
          <p:cNvSpPr>
            <a:spLocks noGrp="1"/>
          </p:cNvSpPr>
          <p:nvPr>
            <p:ph type="sldNum" sz="quarter" idx="12"/>
          </p:nvPr>
        </p:nvSpPr>
        <p:spPr/>
        <p:txBody>
          <a:bodyPr/>
          <a:lstStyle>
            <a:lvl1pPr>
              <a:defRPr/>
            </a:lvl1pPr>
          </a:lstStyle>
          <a:p>
            <a:fld id="{C5DB014A-16F4-4DA1-82FE-1FD377566C93}" type="slidenum">
              <a:rPr lang="en-US" altLang="en-US"/>
              <a:pPr/>
              <a:t>‹#›</a:t>
            </a:fld>
            <a:endParaRPr lang="en-US" altLang="en-US"/>
          </a:p>
        </p:txBody>
      </p:sp>
    </p:spTree>
    <p:extLst>
      <p:ext uri="{BB962C8B-B14F-4D97-AF65-F5344CB8AC3E}">
        <p14:creationId xmlns:p14="http://schemas.microsoft.com/office/powerpoint/2010/main" val="1664267520"/>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85C77B4-0241-384C-B53D-8699ACA72247}" type="slidenum">
              <a:rPr lang="en-US"/>
              <a:pPr>
                <a:defRPr/>
              </a:pPr>
              <a:t>‹#›</a:t>
            </a:fld>
            <a:endParaRPr lang="en-US"/>
          </a:p>
        </p:txBody>
      </p:sp>
    </p:spTree>
    <p:extLst>
      <p:ext uri="{BB962C8B-B14F-4D97-AF65-F5344CB8AC3E}">
        <p14:creationId xmlns:p14="http://schemas.microsoft.com/office/powerpoint/2010/main" val="27196717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772729F-6C52-B848-9D18-9012D9A121B0}" type="slidenum">
              <a:rPr lang="en-US"/>
              <a:pPr>
                <a:defRPr/>
              </a:pPr>
              <a:t>‹#›</a:t>
            </a:fld>
            <a:endParaRPr lang="en-US"/>
          </a:p>
        </p:txBody>
      </p:sp>
    </p:spTree>
    <p:extLst>
      <p:ext uri="{BB962C8B-B14F-4D97-AF65-F5344CB8AC3E}">
        <p14:creationId xmlns:p14="http://schemas.microsoft.com/office/powerpoint/2010/main" val="30315700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218074426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380067195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246825080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116868708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18425633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118161204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70666569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14928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15/04/2025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3BA65-C8CB-49CD-B16D-4270CBC7DE3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F573DAC-AE8A-4E14-8DEC-FD1A068C307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966E277-F3F2-4724-A8BB-99D22C05E349}"/>
              </a:ext>
            </a:extLst>
          </p:cNvPr>
          <p:cNvSpPr>
            <a:spLocks noGrp="1"/>
          </p:cNvSpPr>
          <p:nvPr>
            <p:ph type="sldNum" sz="quarter" idx="12"/>
          </p:nvPr>
        </p:nvSpPr>
        <p:spPr/>
        <p:txBody>
          <a:bodyPr/>
          <a:lstStyle>
            <a:lvl1pPr>
              <a:defRPr/>
            </a:lvl1pPr>
          </a:lstStyle>
          <a:p>
            <a:fld id="{FB35806C-17EF-4586-910C-506F8C4D0817}" type="slidenum">
              <a:rPr lang="en-US" altLang="en-US"/>
              <a:pPr/>
              <a:t>‹#›</a:t>
            </a:fld>
            <a:endParaRPr lang="en-US" altLang="en-US"/>
          </a:p>
        </p:txBody>
      </p:sp>
    </p:spTree>
    <p:extLst>
      <p:ext uri="{BB962C8B-B14F-4D97-AF65-F5344CB8AC3E}">
        <p14:creationId xmlns:p14="http://schemas.microsoft.com/office/powerpoint/2010/main" val="2468676755"/>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88741477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171294846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101052281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115268830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419448958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69892592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8978910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1446036793"/>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127298682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15026766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7D50-F681-425D-979D-715FCBD3603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9DE9B7-3230-47F4-9222-C23ED7CBDE8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2FD555-208E-4224-B7B3-29EC21291B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C7A90-DD1C-4716-8592-32F1E23E35D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EBE72CC-70CC-4D13-A8AB-BFEDE8AC670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0CC8D55-AEFA-442E-8164-7A03F1622ADB}"/>
              </a:ext>
            </a:extLst>
          </p:cNvPr>
          <p:cNvSpPr>
            <a:spLocks noGrp="1"/>
          </p:cNvSpPr>
          <p:nvPr>
            <p:ph type="sldNum" sz="quarter" idx="12"/>
          </p:nvPr>
        </p:nvSpPr>
        <p:spPr/>
        <p:txBody>
          <a:bodyPr/>
          <a:lstStyle>
            <a:lvl1pPr>
              <a:defRPr/>
            </a:lvl1pPr>
          </a:lstStyle>
          <a:p>
            <a:fld id="{991E344E-6746-4604-9CD4-8EEAF2F2E144}" type="slidenum">
              <a:rPr lang="en-US" altLang="en-US"/>
              <a:pPr/>
              <a:t>‹#›</a:t>
            </a:fld>
            <a:endParaRPr lang="en-US" altLang="en-US"/>
          </a:p>
        </p:txBody>
      </p:sp>
    </p:spTree>
    <p:extLst>
      <p:ext uri="{BB962C8B-B14F-4D97-AF65-F5344CB8AC3E}">
        <p14:creationId xmlns:p14="http://schemas.microsoft.com/office/powerpoint/2010/main" val="1124316818"/>
      </p:ext>
    </p:extLst>
  </p:cSld>
  <p:clrMapOvr>
    <a:masterClrMapping/>
  </p:clrMapOvr>
  <p:transition>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2781343308"/>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366660045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270437322"/>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2776611162"/>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19139338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405279071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86138998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146980428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4068931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476241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3733-567C-4588-A216-205B0B5610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2E16CE-212A-452A-9366-1AA9ABF357B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17E106-24F5-4C98-A301-497C1DD9F3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68C645-308B-4C3D-A3AA-F050269EB3A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C917D09-DD9C-4875-A4DD-18358BECC85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D073392-8EF3-4AAD-9145-7E1D59169F6E}"/>
              </a:ext>
            </a:extLst>
          </p:cNvPr>
          <p:cNvSpPr>
            <a:spLocks noGrp="1"/>
          </p:cNvSpPr>
          <p:nvPr>
            <p:ph type="sldNum" sz="quarter" idx="12"/>
          </p:nvPr>
        </p:nvSpPr>
        <p:spPr/>
        <p:txBody>
          <a:bodyPr/>
          <a:lstStyle>
            <a:lvl1pPr>
              <a:defRPr/>
            </a:lvl1pPr>
          </a:lstStyle>
          <a:p>
            <a:fld id="{EE277A4E-61E2-482F-BC92-79C36AEB4DF7}" type="slidenum">
              <a:rPr lang="en-US" altLang="en-US"/>
              <a:pPr/>
              <a:t>‹#›</a:t>
            </a:fld>
            <a:endParaRPr lang="en-US" altLang="en-US"/>
          </a:p>
        </p:txBody>
      </p:sp>
    </p:spTree>
    <p:extLst>
      <p:ext uri="{BB962C8B-B14F-4D97-AF65-F5344CB8AC3E}">
        <p14:creationId xmlns:p14="http://schemas.microsoft.com/office/powerpoint/2010/main" val="476346329"/>
      </p:ext>
    </p:extLst>
  </p:cSld>
  <p:clrMapOvr>
    <a:masterClrMapping/>
  </p:clrMapOvr>
  <p:transition>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1238546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414637070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387569913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379039419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53707834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350418636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68411214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12280929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21257402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29316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685D-8BEF-4BBA-A519-A8E6CC9522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797E8-C270-4DE1-852B-9F33259769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EE072A-274D-4D7F-81F9-E794E8670A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84215CF-C59E-4C96-B1D2-583FB7EE857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5F2784-8AC0-4336-92BC-FDDA0BC18400}"/>
              </a:ext>
            </a:extLst>
          </p:cNvPr>
          <p:cNvSpPr>
            <a:spLocks noGrp="1"/>
          </p:cNvSpPr>
          <p:nvPr>
            <p:ph type="sldNum" sz="quarter" idx="12"/>
          </p:nvPr>
        </p:nvSpPr>
        <p:spPr/>
        <p:txBody>
          <a:bodyPr/>
          <a:lstStyle>
            <a:lvl1pPr>
              <a:defRPr/>
            </a:lvl1pPr>
          </a:lstStyle>
          <a:p>
            <a:fld id="{3A38A14B-06CF-45AC-856F-C4FFF1EE777F}" type="slidenum">
              <a:rPr lang="en-US" altLang="en-US"/>
              <a:pPr/>
              <a:t>‹#›</a:t>
            </a:fld>
            <a:endParaRPr lang="en-US" altLang="en-US"/>
          </a:p>
        </p:txBody>
      </p:sp>
    </p:spTree>
    <p:extLst>
      <p:ext uri="{BB962C8B-B14F-4D97-AF65-F5344CB8AC3E}">
        <p14:creationId xmlns:p14="http://schemas.microsoft.com/office/powerpoint/2010/main" val="748660248"/>
      </p:ext>
    </p:extLst>
  </p:cSld>
  <p:clrMapOvr>
    <a:masterClrMapping/>
  </p:clrMapOvr>
  <p:transition>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663705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476579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612568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8067034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4278366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113734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6971149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0789064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5094305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422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AE026-742D-4CF4-84F5-A23C2784246E}"/>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A0B095-7E89-4F44-8FEC-1DDCA4F19C35}"/>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333204-51E7-4D10-B91B-F7346119E6A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72F85C-1BD9-44F4-B2BE-196BED9DD5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A8FC196-1A0C-45BC-B1FF-0292EE529CA2}"/>
              </a:ext>
            </a:extLst>
          </p:cNvPr>
          <p:cNvSpPr>
            <a:spLocks noGrp="1"/>
          </p:cNvSpPr>
          <p:nvPr>
            <p:ph type="sldNum" sz="quarter" idx="12"/>
          </p:nvPr>
        </p:nvSpPr>
        <p:spPr/>
        <p:txBody>
          <a:bodyPr/>
          <a:lstStyle>
            <a:lvl1pPr>
              <a:defRPr/>
            </a:lvl1pPr>
          </a:lstStyle>
          <a:p>
            <a:fld id="{C87B1359-9053-45A1-82DF-BD90202DCAE3}" type="slidenum">
              <a:rPr lang="en-US" altLang="en-US"/>
              <a:pPr/>
              <a:t>‹#›</a:t>
            </a:fld>
            <a:endParaRPr lang="en-US" altLang="en-US"/>
          </a:p>
        </p:txBody>
      </p:sp>
    </p:spTree>
    <p:extLst>
      <p:ext uri="{BB962C8B-B14F-4D97-AF65-F5344CB8AC3E}">
        <p14:creationId xmlns:p14="http://schemas.microsoft.com/office/powerpoint/2010/main" val="3839393553"/>
      </p:ext>
    </p:extLst>
  </p:cSld>
  <p:clrMapOvr>
    <a:masterClrMapping/>
  </p:clrMapOvr>
  <p:transition>
    <p:fade thruBlk="1"/>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906075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1206567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557206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2080952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9704299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078578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7399261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4768229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5927702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19281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9554" name="Group 2">
            <a:extLst>
              <a:ext uri="{FF2B5EF4-FFF2-40B4-BE49-F238E27FC236}">
                <a16:creationId xmlns:a16="http://schemas.microsoft.com/office/drawing/2014/main" id="{0DA6BFAD-6B0F-48AC-9AE0-31D257526FAE}"/>
              </a:ext>
            </a:extLst>
          </p:cNvPr>
          <p:cNvGrpSpPr>
            <a:grpSpLocks/>
          </p:cNvGrpSpPr>
          <p:nvPr/>
        </p:nvGrpSpPr>
        <p:grpSpPr bwMode="auto">
          <a:xfrm>
            <a:off x="0" y="3902075"/>
            <a:ext cx="3400425" cy="2949575"/>
            <a:chOff x="0" y="2458"/>
            <a:chExt cx="2142" cy="1858"/>
          </a:xfrm>
        </p:grpSpPr>
        <p:sp>
          <p:nvSpPr>
            <p:cNvPr id="279555" name="Freeform 3">
              <a:extLst>
                <a:ext uri="{FF2B5EF4-FFF2-40B4-BE49-F238E27FC236}">
                  <a16:creationId xmlns:a16="http://schemas.microsoft.com/office/drawing/2014/main" id="{7668853E-A137-4F76-B789-551D735940A8}"/>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6" name="Freeform 4">
              <a:extLst>
                <a:ext uri="{FF2B5EF4-FFF2-40B4-BE49-F238E27FC236}">
                  <a16:creationId xmlns:a16="http://schemas.microsoft.com/office/drawing/2014/main" id="{CA346263-DC1B-4EBB-87B6-CD65068C786A}"/>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7" name="Freeform 5">
              <a:extLst>
                <a:ext uri="{FF2B5EF4-FFF2-40B4-BE49-F238E27FC236}">
                  <a16:creationId xmlns:a16="http://schemas.microsoft.com/office/drawing/2014/main" id="{A7538C1A-D429-410A-8ED5-244D9631974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8" name="Freeform 6">
              <a:extLst>
                <a:ext uri="{FF2B5EF4-FFF2-40B4-BE49-F238E27FC236}">
                  <a16:creationId xmlns:a16="http://schemas.microsoft.com/office/drawing/2014/main" id="{20A4168A-F49A-4F87-8594-0F62FED63A4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9" name="Oval 7">
              <a:extLst>
                <a:ext uri="{FF2B5EF4-FFF2-40B4-BE49-F238E27FC236}">
                  <a16:creationId xmlns:a16="http://schemas.microsoft.com/office/drawing/2014/main" id="{0690A28F-F7F7-4AE9-8D0C-0705B304CE7A}"/>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0" name="Oval 8">
              <a:extLst>
                <a:ext uri="{FF2B5EF4-FFF2-40B4-BE49-F238E27FC236}">
                  <a16:creationId xmlns:a16="http://schemas.microsoft.com/office/drawing/2014/main" id="{338CF76D-D182-4A64-98A8-B8708E76866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1" name="Oval 9">
              <a:extLst>
                <a:ext uri="{FF2B5EF4-FFF2-40B4-BE49-F238E27FC236}">
                  <a16:creationId xmlns:a16="http://schemas.microsoft.com/office/drawing/2014/main" id="{E5BFD3BE-0190-4F00-885C-068EFE10026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9562" name="Rectangle 10">
            <a:extLst>
              <a:ext uri="{FF2B5EF4-FFF2-40B4-BE49-F238E27FC236}">
                <a16:creationId xmlns:a16="http://schemas.microsoft.com/office/drawing/2014/main" id="{DF267B69-A766-44F8-8DE6-B17423E7D41D}"/>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79563" name="Rectangle 11">
            <a:extLst>
              <a:ext uri="{FF2B5EF4-FFF2-40B4-BE49-F238E27FC236}">
                <a16:creationId xmlns:a16="http://schemas.microsoft.com/office/drawing/2014/main" id="{8FC3BC6D-45DD-4FED-8247-82C3D410CCEA}"/>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79564" name="Rectangle 12">
            <a:extLst>
              <a:ext uri="{FF2B5EF4-FFF2-40B4-BE49-F238E27FC236}">
                <a16:creationId xmlns:a16="http://schemas.microsoft.com/office/drawing/2014/main" id="{E2FE2040-ACB5-4A75-8237-0A92D2D97BC2}"/>
              </a:ext>
            </a:extLst>
          </p:cNvPr>
          <p:cNvSpPr>
            <a:spLocks noGrp="1" noChangeArrowheads="1"/>
          </p:cNvSpPr>
          <p:nvPr>
            <p:ph type="dt" sz="quarter" idx="2"/>
          </p:nvPr>
        </p:nvSpPr>
        <p:spPr/>
        <p:txBody>
          <a:bodyPr/>
          <a:lstStyle>
            <a:lvl1pPr>
              <a:defRPr/>
            </a:lvl1pPr>
          </a:lstStyle>
          <a:p>
            <a:endParaRPr lang="en-US" altLang="en-US"/>
          </a:p>
        </p:txBody>
      </p:sp>
      <p:sp>
        <p:nvSpPr>
          <p:cNvPr id="279565" name="Rectangle 13">
            <a:extLst>
              <a:ext uri="{FF2B5EF4-FFF2-40B4-BE49-F238E27FC236}">
                <a16:creationId xmlns:a16="http://schemas.microsoft.com/office/drawing/2014/main" id="{30794DFA-F70D-402E-BC04-E35585583E89}"/>
              </a:ext>
            </a:extLst>
          </p:cNvPr>
          <p:cNvSpPr>
            <a:spLocks noGrp="1" noChangeArrowheads="1"/>
          </p:cNvSpPr>
          <p:nvPr>
            <p:ph type="ftr" sz="quarter" idx="3"/>
          </p:nvPr>
        </p:nvSpPr>
        <p:spPr/>
        <p:txBody>
          <a:bodyPr/>
          <a:lstStyle>
            <a:lvl1pPr>
              <a:defRPr/>
            </a:lvl1pPr>
          </a:lstStyle>
          <a:p>
            <a:endParaRPr lang="en-US" altLang="en-US"/>
          </a:p>
        </p:txBody>
      </p:sp>
      <p:sp>
        <p:nvSpPr>
          <p:cNvPr id="279566" name="Rectangle 14">
            <a:extLst>
              <a:ext uri="{FF2B5EF4-FFF2-40B4-BE49-F238E27FC236}">
                <a16:creationId xmlns:a16="http://schemas.microsoft.com/office/drawing/2014/main" id="{338FA23E-51AC-4AAC-B4AC-93EA94FB636C}"/>
              </a:ext>
            </a:extLst>
          </p:cNvPr>
          <p:cNvSpPr>
            <a:spLocks noGrp="1" noChangeArrowheads="1"/>
          </p:cNvSpPr>
          <p:nvPr>
            <p:ph type="sldNum" sz="quarter" idx="4"/>
          </p:nvPr>
        </p:nvSpPr>
        <p:spPr/>
        <p:txBody>
          <a:bodyPr/>
          <a:lstStyle>
            <a:lvl1pPr>
              <a:defRPr/>
            </a:lvl1pPr>
          </a:lstStyle>
          <a:p>
            <a:fld id="{AD582E7A-3006-43CA-91C3-6D708A1E9792}" type="slidenum">
              <a:rPr lang="en-US" altLang="en-US"/>
              <a:pPr/>
              <a:t>‹#›</a:t>
            </a:fld>
            <a:endParaRPr lang="en-US" altLang="en-US"/>
          </a:p>
        </p:txBody>
      </p:sp>
    </p:spTree>
    <p:extLst>
      <p:ext uri="{BB962C8B-B14F-4D97-AF65-F5344CB8AC3E}">
        <p14:creationId xmlns:p14="http://schemas.microsoft.com/office/powerpoint/2010/main" val="173123791"/>
      </p:ext>
    </p:extLst>
  </p:cSld>
  <p:clrMapOvr>
    <a:masterClrMapping/>
  </p:clrMapOvr>
  <p:transition>
    <p:fade thruBlk="1"/>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738192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620035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9615013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200456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33013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4/15/25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6726007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4/15/25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69580447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4/15/25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253879481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4/15/25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9404331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4/15/25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463478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3C5C-01D2-4CA3-AAF7-8FD56299EF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20DB88-A1CC-4FDD-99D8-449C555C2F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B3451-68AB-4C17-8E28-AE92D1CBE98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13F464-6E5D-455C-9E02-CEEB49D72E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674155-8D6B-40D2-AE8B-1B3FEFDE76A6}"/>
              </a:ext>
            </a:extLst>
          </p:cNvPr>
          <p:cNvSpPr>
            <a:spLocks noGrp="1"/>
          </p:cNvSpPr>
          <p:nvPr>
            <p:ph type="sldNum" sz="quarter" idx="12"/>
          </p:nvPr>
        </p:nvSpPr>
        <p:spPr/>
        <p:txBody>
          <a:bodyPr/>
          <a:lstStyle>
            <a:lvl1pPr>
              <a:defRPr/>
            </a:lvl1pPr>
          </a:lstStyle>
          <a:p>
            <a:fld id="{619ED7E2-828A-4E7A-8AC7-D7008AB395CE}" type="slidenum">
              <a:rPr lang="en-US" altLang="en-US"/>
              <a:pPr/>
              <a:t>‹#›</a:t>
            </a:fld>
            <a:endParaRPr lang="en-US" altLang="en-US"/>
          </a:p>
        </p:txBody>
      </p:sp>
    </p:spTree>
    <p:extLst>
      <p:ext uri="{BB962C8B-B14F-4D97-AF65-F5344CB8AC3E}">
        <p14:creationId xmlns:p14="http://schemas.microsoft.com/office/powerpoint/2010/main" val="1552160573"/>
      </p:ext>
    </p:extLst>
  </p:cSld>
  <p:clrMapOvr>
    <a:masterClrMapping/>
  </p:clrMapOvr>
  <p:transition>
    <p:fade thruBlk="1"/>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4/15/25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160072936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4/15/25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8847698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4/15/25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43393868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4/15/25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146525020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4/15/25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283656686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4/15/25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2108766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257E356C-2610-C044-AFCB-D3F526B0C4B6}" type="slidenum">
              <a:rPr lang="en-GB"/>
              <a:pPr>
                <a:defRPr/>
              </a:pPr>
              <a:t>‹#›</a:t>
            </a:fld>
            <a:endParaRPr lang="en-GB"/>
          </a:p>
        </p:txBody>
      </p:sp>
    </p:spTree>
    <p:extLst>
      <p:ext uri="{BB962C8B-B14F-4D97-AF65-F5344CB8AC3E}">
        <p14:creationId xmlns:p14="http://schemas.microsoft.com/office/powerpoint/2010/main" val="148220497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AD97EC80-B6F4-CB45-8161-5CAC234558BB}" type="slidenum">
              <a:rPr lang="en-GB"/>
              <a:pPr>
                <a:defRPr/>
              </a:pPr>
              <a:t>‹#›</a:t>
            </a:fld>
            <a:endParaRPr lang="en-GB"/>
          </a:p>
        </p:txBody>
      </p:sp>
    </p:spTree>
    <p:extLst>
      <p:ext uri="{BB962C8B-B14F-4D97-AF65-F5344CB8AC3E}">
        <p14:creationId xmlns:p14="http://schemas.microsoft.com/office/powerpoint/2010/main" val="278780159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7C9FCE7F-B3B6-534C-A5DE-5FD14275620A}" type="slidenum">
              <a:rPr lang="en-GB"/>
              <a:pPr>
                <a:defRPr/>
              </a:pPr>
              <a:t>‹#›</a:t>
            </a:fld>
            <a:endParaRPr lang="en-GB"/>
          </a:p>
        </p:txBody>
      </p:sp>
    </p:spTree>
    <p:extLst>
      <p:ext uri="{BB962C8B-B14F-4D97-AF65-F5344CB8AC3E}">
        <p14:creationId xmlns:p14="http://schemas.microsoft.com/office/powerpoint/2010/main" val="79118626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3F5AEF04-DAE4-504C-B732-EF91B3458DB8}" type="slidenum">
              <a:rPr lang="en-GB"/>
              <a:pPr>
                <a:defRPr/>
              </a:pPr>
              <a:t>‹#›</a:t>
            </a:fld>
            <a:endParaRPr lang="en-GB"/>
          </a:p>
        </p:txBody>
      </p:sp>
    </p:spTree>
    <p:extLst>
      <p:ext uri="{BB962C8B-B14F-4D97-AF65-F5344CB8AC3E}">
        <p14:creationId xmlns:p14="http://schemas.microsoft.com/office/powerpoint/2010/main" val="1744928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B0C-4470-4B01-B8E8-717B12054AA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C32AA6-841F-470C-9399-9B100BE5CE9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AC93DF0-02CB-4922-8AE3-5233561BC30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104832C-EE3D-4DCB-8764-4C804B877B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E565FC-04BF-4D5C-9ABD-6910F6E2D48F}"/>
              </a:ext>
            </a:extLst>
          </p:cNvPr>
          <p:cNvSpPr>
            <a:spLocks noGrp="1"/>
          </p:cNvSpPr>
          <p:nvPr>
            <p:ph type="sldNum" sz="quarter" idx="12"/>
          </p:nvPr>
        </p:nvSpPr>
        <p:spPr/>
        <p:txBody>
          <a:bodyPr/>
          <a:lstStyle>
            <a:lvl1pPr>
              <a:defRPr/>
            </a:lvl1pPr>
          </a:lstStyle>
          <a:p>
            <a:fld id="{20F789B7-1FF9-49B3-B04E-11F6C511FB46}" type="slidenum">
              <a:rPr lang="en-US" altLang="en-US"/>
              <a:pPr/>
              <a:t>‹#›</a:t>
            </a:fld>
            <a:endParaRPr lang="en-US" altLang="en-US"/>
          </a:p>
        </p:txBody>
      </p:sp>
    </p:spTree>
    <p:extLst>
      <p:ext uri="{BB962C8B-B14F-4D97-AF65-F5344CB8AC3E}">
        <p14:creationId xmlns:p14="http://schemas.microsoft.com/office/powerpoint/2010/main" val="3396100222"/>
      </p:ext>
    </p:extLst>
  </p:cSld>
  <p:clrMapOvr>
    <a:masterClrMapping/>
  </p:clrMapOvr>
  <p:transition>
    <p:fade thruBlk="1"/>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0724BEF6-8B7C-B942-A92C-D2BA9B5C5593}" type="slidenum">
              <a:rPr lang="en-GB"/>
              <a:pPr>
                <a:defRPr/>
              </a:pPr>
              <a:t>‹#›</a:t>
            </a:fld>
            <a:endParaRPr lang="en-GB"/>
          </a:p>
        </p:txBody>
      </p:sp>
    </p:spTree>
    <p:extLst>
      <p:ext uri="{BB962C8B-B14F-4D97-AF65-F5344CB8AC3E}">
        <p14:creationId xmlns:p14="http://schemas.microsoft.com/office/powerpoint/2010/main" val="190326465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B77DBAFB-FD53-5A45-97B0-674BD7E7C811}" type="slidenum">
              <a:rPr lang="en-GB"/>
              <a:pPr>
                <a:defRPr/>
              </a:pPr>
              <a:t>‹#›</a:t>
            </a:fld>
            <a:endParaRPr lang="en-GB"/>
          </a:p>
        </p:txBody>
      </p:sp>
    </p:spTree>
    <p:extLst>
      <p:ext uri="{BB962C8B-B14F-4D97-AF65-F5344CB8AC3E}">
        <p14:creationId xmlns:p14="http://schemas.microsoft.com/office/powerpoint/2010/main" val="36301240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6C4F314E-C61F-F144-8D0F-8B7F8DCFBE33}" type="slidenum">
              <a:rPr lang="en-GB"/>
              <a:pPr>
                <a:defRPr/>
              </a:pPr>
              <a:t>‹#›</a:t>
            </a:fld>
            <a:endParaRPr lang="en-GB"/>
          </a:p>
        </p:txBody>
      </p:sp>
    </p:spTree>
    <p:extLst>
      <p:ext uri="{BB962C8B-B14F-4D97-AF65-F5344CB8AC3E}">
        <p14:creationId xmlns:p14="http://schemas.microsoft.com/office/powerpoint/2010/main" val="21453948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36BEC227-5E7D-EC45-9590-4B083A691F83}" type="slidenum">
              <a:rPr lang="en-GB"/>
              <a:pPr>
                <a:defRPr/>
              </a:pPr>
              <a:t>‹#›</a:t>
            </a:fld>
            <a:endParaRPr lang="en-GB"/>
          </a:p>
        </p:txBody>
      </p:sp>
    </p:spTree>
    <p:extLst>
      <p:ext uri="{BB962C8B-B14F-4D97-AF65-F5344CB8AC3E}">
        <p14:creationId xmlns:p14="http://schemas.microsoft.com/office/powerpoint/2010/main" val="249909476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CA9BE12-EF34-334D-BEE6-33F3E42BD1F6}" type="slidenum">
              <a:rPr lang="en-GB"/>
              <a:pPr>
                <a:defRPr/>
              </a:pPr>
              <a:t>‹#›</a:t>
            </a:fld>
            <a:endParaRPr lang="en-GB"/>
          </a:p>
        </p:txBody>
      </p:sp>
    </p:spTree>
    <p:extLst>
      <p:ext uri="{BB962C8B-B14F-4D97-AF65-F5344CB8AC3E}">
        <p14:creationId xmlns:p14="http://schemas.microsoft.com/office/powerpoint/2010/main" val="271391308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1B03044-6D58-B04C-B1D3-1D13201274F6}" type="slidenum">
              <a:rPr lang="en-GB"/>
              <a:pPr>
                <a:defRPr/>
              </a:pPr>
              <a:t>‹#›</a:t>
            </a:fld>
            <a:endParaRPr lang="en-GB"/>
          </a:p>
        </p:txBody>
      </p:sp>
    </p:spTree>
    <p:extLst>
      <p:ext uri="{BB962C8B-B14F-4D97-AF65-F5344CB8AC3E}">
        <p14:creationId xmlns:p14="http://schemas.microsoft.com/office/powerpoint/2010/main" val="371253852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B8E07F95-3DB5-B441-8B18-4AAAA7700EC8}" type="slidenum">
              <a:rPr lang="en-GB"/>
              <a:pPr>
                <a:defRPr/>
              </a:pPr>
              <a:t>‹#›</a:t>
            </a:fld>
            <a:endParaRPr lang="en-GB"/>
          </a:p>
        </p:txBody>
      </p:sp>
    </p:spTree>
    <p:extLst>
      <p:ext uri="{BB962C8B-B14F-4D97-AF65-F5344CB8AC3E}">
        <p14:creationId xmlns:p14="http://schemas.microsoft.com/office/powerpoint/2010/main" val="38524218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35308123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67585938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856021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0F1-071A-4F79-87FC-573114C2A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486C7B-9FC9-457A-9CB6-849587441654}"/>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5D4537-0D9A-4BAD-A4A9-858A625DBC72}"/>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E62D08-6335-43BA-838A-2FC86ECA2D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75CA6E2-4954-4205-A840-3E03FE984F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9940C84-00D1-43DA-8724-5621A971731B}"/>
              </a:ext>
            </a:extLst>
          </p:cNvPr>
          <p:cNvSpPr>
            <a:spLocks noGrp="1"/>
          </p:cNvSpPr>
          <p:nvPr>
            <p:ph type="sldNum" sz="quarter" idx="12"/>
          </p:nvPr>
        </p:nvSpPr>
        <p:spPr/>
        <p:txBody>
          <a:bodyPr/>
          <a:lstStyle>
            <a:lvl1pPr>
              <a:defRPr/>
            </a:lvl1pPr>
          </a:lstStyle>
          <a:p>
            <a:fld id="{649FB310-A772-4877-86DB-FC44BF747DD5}" type="slidenum">
              <a:rPr lang="en-US" altLang="en-US"/>
              <a:pPr/>
              <a:t>‹#›</a:t>
            </a:fld>
            <a:endParaRPr lang="en-US" altLang="en-US"/>
          </a:p>
        </p:txBody>
      </p:sp>
    </p:spTree>
    <p:extLst>
      <p:ext uri="{BB962C8B-B14F-4D97-AF65-F5344CB8AC3E}">
        <p14:creationId xmlns:p14="http://schemas.microsoft.com/office/powerpoint/2010/main" val="4097510491"/>
      </p:ext>
    </p:extLst>
  </p:cSld>
  <p:clrMapOvr>
    <a:masterClrMapping/>
  </p:clrMapOvr>
  <p:transition>
    <p:fade thruBlk="1"/>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231993470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92606865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1833159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8829628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63916304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421606899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64854633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15232182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425010760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931413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0081-7D27-4631-A98A-4CFC9A89973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BEF82E-FB74-4F95-9892-5C46AF6D057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468DD9-C2B1-437A-B72E-296D78A22FF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BC50AF-CA14-43D9-83B5-6186BA44ACA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7C7753-CCA5-44B2-A866-798A48A9198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385347-982E-4AA0-9948-3669B0DF6F9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697F342-5A16-44FB-8B58-805820579D1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2787FA2-9FBA-490E-A27F-1BBB20CEC479}"/>
              </a:ext>
            </a:extLst>
          </p:cNvPr>
          <p:cNvSpPr>
            <a:spLocks noGrp="1"/>
          </p:cNvSpPr>
          <p:nvPr>
            <p:ph type="sldNum" sz="quarter" idx="12"/>
          </p:nvPr>
        </p:nvSpPr>
        <p:spPr/>
        <p:txBody>
          <a:bodyPr/>
          <a:lstStyle>
            <a:lvl1pPr>
              <a:defRPr/>
            </a:lvl1pPr>
          </a:lstStyle>
          <a:p>
            <a:fld id="{3DACFCA8-68D3-4F2E-A9C2-8CC362D37432}" type="slidenum">
              <a:rPr lang="en-US" altLang="en-US"/>
              <a:pPr/>
              <a:t>‹#›</a:t>
            </a:fld>
            <a:endParaRPr lang="en-US" altLang="en-US"/>
          </a:p>
        </p:txBody>
      </p:sp>
    </p:spTree>
    <p:extLst>
      <p:ext uri="{BB962C8B-B14F-4D97-AF65-F5344CB8AC3E}">
        <p14:creationId xmlns:p14="http://schemas.microsoft.com/office/powerpoint/2010/main" val="346445528"/>
      </p:ext>
    </p:extLst>
  </p:cSld>
  <p:clrMapOvr>
    <a:masterClrMapping/>
  </p:clrMapOvr>
  <p:transition>
    <p:fade thruBlk="1"/>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lvl1pPr>
          </a:lstStyle>
          <a:p>
            <a:pPr>
              <a:defRPr/>
            </a:pPr>
            <a:fld id="{9AA92CBB-B7F6-B946-8BA8-22CDCFDF707C}" type="slidenum">
              <a:rPr lang="en-US"/>
              <a:pPr>
                <a:defRPr/>
              </a:pPr>
              <a:t>‹#›</a:t>
            </a:fld>
            <a:endParaRPr lang="en-US"/>
          </a:p>
        </p:txBody>
      </p:sp>
    </p:spTree>
    <p:extLst>
      <p:ext uri="{BB962C8B-B14F-4D97-AF65-F5344CB8AC3E}">
        <p14:creationId xmlns:p14="http://schemas.microsoft.com/office/powerpoint/2010/main" val="24067225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0653074B-220F-3646-AD3E-5CA6754866C7}" type="slidenum">
              <a:rPr lang="en-US"/>
              <a:pPr>
                <a:defRPr/>
              </a:pPr>
              <a:t>‹#›</a:t>
            </a:fld>
            <a:endParaRPr lang="en-US"/>
          </a:p>
        </p:txBody>
      </p:sp>
    </p:spTree>
    <p:extLst>
      <p:ext uri="{BB962C8B-B14F-4D97-AF65-F5344CB8AC3E}">
        <p14:creationId xmlns:p14="http://schemas.microsoft.com/office/powerpoint/2010/main" val="13762874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FC79A4FF-8D12-7C49-94CB-A9A7458E6710}" type="slidenum">
              <a:rPr lang="en-US"/>
              <a:pPr>
                <a:defRPr/>
              </a:pPr>
              <a:t>‹#›</a:t>
            </a:fld>
            <a:endParaRPr lang="en-US"/>
          </a:p>
        </p:txBody>
      </p:sp>
    </p:spTree>
    <p:extLst>
      <p:ext uri="{BB962C8B-B14F-4D97-AF65-F5344CB8AC3E}">
        <p14:creationId xmlns:p14="http://schemas.microsoft.com/office/powerpoint/2010/main" val="252491664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4CBDBB3-B321-A542-AF31-71B0CD4D9263}" type="slidenum">
              <a:rPr lang="en-US"/>
              <a:pPr>
                <a:defRPr/>
              </a:pPr>
              <a:t>‹#›</a:t>
            </a:fld>
            <a:endParaRPr lang="en-US"/>
          </a:p>
        </p:txBody>
      </p:sp>
    </p:spTree>
    <p:extLst>
      <p:ext uri="{BB962C8B-B14F-4D97-AF65-F5344CB8AC3E}">
        <p14:creationId xmlns:p14="http://schemas.microsoft.com/office/powerpoint/2010/main" val="130608913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1"/>
          <p:cNvSpPr>
            <a:spLocks noGrp="1" noChangeArrowheads="1"/>
          </p:cNvSpPr>
          <p:nvPr>
            <p:ph type="sldNum" sz="quarter" idx="12"/>
          </p:nvPr>
        </p:nvSpPr>
        <p:spPr/>
        <p:txBody>
          <a:bodyPr/>
          <a:lstStyle>
            <a:lvl1pPr eaLnBrk="0" hangingPunct="0">
              <a:defRPr/>
            </a:lvl1pPr>
          </a:lstStyle>
          <a:p>
            <a:pPr>
              <a:defRPr/>
            </a:pPr>
            <a:fld id="{FEC756F1-6139-7042-BEE3-7E64F569389F}" type="slidenum">
              <a:rPr lang="en-US"/>
              <a:pPr>
                <a:defRPr/>
              </a:pPr>
              <a:t>‹#›</a:t>
            </a:fld>
            <a:endParaRPr lang="en-US"/>
          </a:p>
        </p:txBody>
      </p:sp>
    </p:spTree>
    <p:extLst>
      <p:ext uri="{BB962C8B-B14F-4D97-AF65-F5344CB8AC3E}">
        <p14:creationId xmlns:p14="http://schemas.microsoft.com/office/powerpoint/2010/main" val="310780879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1"/>
          <p:cNvSpPr>
            <a:spLocks noGrp="1" noChangeArrowheads="1"/>
          </p:cNvSpPr>
          <p:nvPr>
            <p:ph type="sldNum" sz="quarter" idx="12"/>
          </p:nvPr>
        </p:nvSpPr>
        <p:spPr/>
        <p:txBody>
          <a:bodyPr/>
          <a:lstStyle>
            <a:lvl1pPr eaLnBrk="0" hangingPunct="0">
              <a:defRPr/>
            </a:lvl1pPr>
          </a:lstStyle>
          <a:p>
            <a:pPr>
              <a:defRPr/>
            </a:pPr>
            <a:fld id="{92B8E280-6A40-F246-985D-97E4C4B07882}" type="slidenum">
              <a:rPr lang="en-US"/>
              <a:pPr>
                <a:defRPr/>
              </a:pPr>
              <a:t>‹#›</a:t>
            </a:fld>
            <a:endParaRPr lang="en-US"/>
          </a:p>
        </p:txBody>
      </p:sp>
    </p:spTree>
    <p:extLst>
      <p:ext uri="{BB962C8B-B14F-4D97-AF65-F5344CB8AC3E}">
        <p14:creationId xmlns:p14="http://schemas.microsoft.com/office/powerpoint/2010/main" val="196020190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1"/>
          <p:cNvSpPr>
            <a:spLocks noGrp="1" noChangeArrowheads="1"/>
          </p:cNvSpPr>
          <p:nvPr>
            <p:ph type="sldNum" sz="quarter" idx="12"/>
          </p:nvPr>
        </p:nvSpPr>
        <p:spPr/>
        <p:txBody>
          <a:bodyPr/>
          <a:lstStyle>
            <a:lvl1pPr eaLnBrk="0" hangingPunct="0">
              <a:defRPr/>
            </a:lvl1pPr>
          </a:lstStyle>
          <a:p>
            <a:pPr>
              <a:defRPr/>
            </a:pPr>
            <a:fld id="{F5884CA9-3173-FE4D-9F10-02FDBDA82346}" type="slidenum">
              <a:rPr lang="en-US"/>
              <a:pPr>
                <a:defRPr/>
              </a:pPr>
              <a:t>‹#›</a:t>
            </a:fld>
            <a:endParaRPr lang="en-US"/>
          </a:p>
        </p:txBody>
      </p:sp>
    </p:spTree>
    <p:extLst>
      <p:ext uri="{BB962C8B-B14F-4D97-AF65-F5344CB8AC3E}">
        <p14:creationId xmlns:p14="http://schemas.microsoft.com/office/powerpoint/2010/main" val="315531845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500E7F3-D5D8-A240-BC78-0BE247FE1B78}" type="slidenum">
              <a:rPr lang="en-US"/>
              <a:pPr>
                <a:defRPr/>
              </a:pPr>
              <a:t>‹#›</a:t>
            </a:fld>
            <a:endParaRPr lang="en-US"/>
          </a:p>
        </p:txBody>
      </p:sp>
    </p:spTree>
    <p:extLst>
      <p:ext uri="{BB962C8B-B14F-4D97-AF65-F5344CB8AC3E}">
        <p14:creationId xmlns:p14="http://schemas.microsoft.com/office/powerpoint/2010/main" val="175509617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646B083D-B489-B64C-85FE-D91AF3439471}" type="slidenum">
              <a:rPr lang="en-US"/>
              <a:pPr>
                <a:defRPr/>
              </a:pPr>
              <a:t>‹#›</a:t>
            </a:fld>
            <a:endParaRPr lang="en-US"/>
          </a:p>
        </p:txBody>
      </p:sp>
    </p:spTree>
    <p:extLst>
      <p:ext uri="{BB962C8B-B14F-4D97-AF65-F5344CB8AC3E}">
        <p14:creationId xmlns:p14="http://schemas.microsoft.com/office/powerpoint/2010/main" val="142887091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E82718E9-6EB9-5649-8399-84EB94CFC8D8}" type="slidenum">
              <a:rPr lang="en-US"/>
              <a:pPr>
                <a:defRPr/>
              </a:pPr>
              <a:t>‹#›</a:t>
            </a:fld>
            <a:endParaRPr lang="en-US"/>
          </a:p>
        </p:txBody>
      </p:sp>
    </p:spTree>
    <p:extLst>
      <p:ext uri="{BB962C8B-B14F-4D97-AF65-F5344CB8AC3E}">
        <p14:creationId xmlns:p14="http://schemas.microsoft.com/office/powerpoint/2010/main" val="103291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15/04/2025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911-2753-407B-A7AE-8A7EDEEFC9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9CD049-2CD9-42EB-91F2-140D46A7C99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EF43B7C-74A4-4EA9-969A-3A8FD66DE91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15F7B71-B25F-4CE8-9EF8-D89EBD5FA7DE}"/>
              </a:ext>
            </a:extLst>
          </p:cNvPr>
          <p:cNvSpPr>
            <a:spLocks noGrp="1"/>
          </p:cNvSpPr>
          <p:nvPr>
            <p:ph type="sldNum" sz="quarter" idx="12"/>
          </p:nvPr>
        </p:nvSpPr>
        <p:spPr/>
        <p:txBody>
          <a:bodyPr/>
          <a:lstStyle>
            <a:lvl1pPr>
              <a:defRPr/>
            </a:lvl1pPr>
          </a:lstStyle>
          <a:p>
            <a:fld id="{0849A1ED-D4FF-4BFE-A64D-F319157C01DC}" type="slidenum">
              <a:rPr lang="en-US" altLang="en-US"/>
              <a:pPr/>
              <a:t>‹#›</a:t>
            </a:fld>
            <a:endParaRPr lang="en-US" altLang="en-US"/>
          </a:p>
        </p:txBody>
      </p:sp>
    </p:spTree>
    <p:extLst>
      <p:ext uri="{BB962C8B-B14F-4D97-AF65-F5344CB8AC3E}">
        <p14:creationId xmlns:p14="http://schemas.microsoft.com/office/powerpoint/2010/main" val="3640170307"/>
      </p:ext>
    </p:extLst>
  </p:cSld>
  <p:clrMapOvr>
    <a:masterClrMapping/>
  </p:clrMapOvr>
  <p:transition>
    <p:fade thruBlk="1"/>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1"/>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1"/>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6BFCD313-F8A6-2E42-9ADC-7BA19E3D71E5}" type="slidenum">
              <a:rPr lang="en-US"/>
              <a:pPr>
                <a:defRPr/>
              </a:pPr>
              <a:t>‹#›</a:t>
            </a:fld>
            <a:endParaRPr lang="en-US"/>
          </a:p>
        </p:txBody>
      </p:sp>
    </p:spTree>
    <p:extLst>
      <p:ext uri="{BB962C8B-B14F-4D97-AF65-F5344CB8AC3E}">
        <p14:creationId xmlns:p14="http://schemas.microsoft.com/office/powerpoint/2010/main" val="85373917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C342BB41-F54A-AC48-98B3-7978A616C53D}" type="slidenum">
              <a:rPr lang="en-US"/>
              <a:pPr>
                <a:defRPr/>
              </a:pPr>
              <a:t>‹#›</a:t>
            </a:fld>
            <a:endParaRPr lang="en-US"/>
          </a:p>
        </p:txBody>
      </p:sp>
    </p:spTree>
    <p:extLst>
      <p:ext uri="{BB962C8B-B14F-4D97-AF65-F5344CB8AC3E}">
        <p14:creationId xmlns:p14="http://schemas.microsoft.com/office/powerpoint/2010/main" val="123359418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5136631C-9623-8848-AD16-7DF80C59B66E}" type="slidenum">
              <a:rPr lang="en-US"/>
              <a:pPr>
                <a:defRPr/>
              </a:pPr>
              <a:t>‹#›</a:t>
            </a:fld>
            <a:endParaRPr lang="en-US"/>
          </a:p>
        </p:txBody>
      </p:sp>
    </p:spTree>
    <p:extLst>
      <p:ext uri="{BB962C8B-B14F-4D97-AF65-F5344CB8AC3E}">
        <p14:creationId xmlns:p14="http://schemas.microsoft.com/office/powerpoint/2010/main" val="58384963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408" tIns="45704" rIns="91408" bIns="45704"/>
          <a:lstStyle/>
          <a:p>
            <a:r>
              <a:rPr lang="en-US"/>
              <a:t>Click to edit Master title style</a:t>
            </a:r>
          </a:p>
        </p:txBody>
      </p:sp>
      <p:sp>
        <p:nvSpPr>
          <p:cNvPr id="3" name="Content Placeholder 2"/>
          <p:cNvSpPr>
            <a:spLocks noGrp="1"/>
          </p:cNvSpPr>
          <p:nvPr>
            <p:ph idx="1"/>
          </p:nvPr>
        </p:nvSpPr>
        <p:spPr>
          <a:xfrm>
            <a:off x="1295401" y="1676400"/>
            <a:ext cx="7467600" cy="4449763"/>
          </a:xfrm>
          <a:prstGeom prst="rect">
            <a:avLst/>
          </a:prstGeom>
        </p:spPr>
        <p:txBody>
          <a:bodyPr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1" y="6245226"/>
            <a:ext cx="2133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6"/>
            <a:ext cx="2895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6"/>
            <a:ext cx="2133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a:solidFill>
                  <a:srgbClr val="000000"/>
                </a:solidFill>
                <a:latin typeface="Times New Roman" charset="0"/>
                <a:ea typeface="MS Gothic" charset="0"/>
                <a:cs typeface="MS Gothic" charset="0"/>
              </a:defRPr>
            </a:lvl1pPr>
          </a:lstStyle>
          <a:p>
            <a:pPr>
              <a:defRPr/>
            </a:pPr>
            <a:fld id="{7C76F1ED-2F65-9548-BF2D-4032520487C9}" type="slidenum">
              <a:rPr lang="en-US"/>
              <a:pPr>
                <a:defRPr/>
              </a:pPr>
              <a:t>‹#›</a:t>
            </a:fld>
            <a:endParaRPr lang="en-US"/>
          </a:p>
        </p:txBody>
      </p:sp>
    </p:spTree>
    <p:extLst>
      <p:ext uri="{BB962C8B-B14F-4D97-AF65-F5344CB8AC3E}">
        <p14:creationId xmlns:p14="http://schemas.microsoft.com/office/powerpoint/2010/main" val="319497200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4085">
              <a:defRPr>
                <a:latin typeface="Times New Roman" charset="0"/>
              </a:defRPr>
            </a:lvl1pPr>
          </a:lstStyle>
          <a:p>
            <a:pPr>
              <a:defRPr/>
            </a:pPr>
            <a:fld id="{5113A104-9E03-EE43-AAB7-B0F0CA37DC49}" type="slidenum">
              <a:rPr lang="en-US"/>
              <a:pPr>
                <a:defRPr/>
              </a:pPr>
              <a:t>‹#›</a:t>
            </a:fld>
            <a:endParaRPr lang="en-US"/>
          </a:p>
        </p:txBody>
      </p:sp>
    </p:spTree>
    <p:extLst>
      <p:ext uri="{BB962C8B-B14F-4D97-AF65-F5344CB8AC3E}">
        <p14:creationId xmlns:p14="http://schemas.microsoft.com/office/powerpoint/2010/main" val="167439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4085" eaLnBrk="0" fontAlgn="auto" hangingPunct="0">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4085" eaLnBrk="0" fontAlgn="auto" hangingPunct="0">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26740417-7B8E-9B47-9293-FC999BFDD206}" type="slidenum">
              <a:rPr lang="en-US"/>
              <a:pPr>
                <a:defRPr/>
              </a:pPr>
              <a:t>‹#›</a:t>
            </a:fld>
            <a:endParaRPr lang="en-US"/>
          </a:p>
        </p:txBody>
      </p:sp>
    </p:spTree>
    <p:extLst>
      <p:ext uri="{BB962C8B-B14F-4D97-AF65-F5344CB8AC3E}">
        <p14:creationId xmlns:p14="http://schemas.microsoft.com/office/powerpoint/2010/main" val="368122328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10C19B8F-D446-954A-9071-E664C683ED4C}" type="slidenum">
              <a:rPr lang="en-US"/>
              <a:pPr>
                <a:defRPr/>
              </a:pPr>
              <a:t>‹#›</a:t>
            </a:fld>
            <a:endParaRPr lang="en-US"/>
          </a:p>
        </p:txBody>
      </p:sp>
    </p:spTree>
    <p:extLst>
      <p:ext uri="{BB962C8B-B14F-4D97-AF65-F5344CB8AC3E}">
        <p14:creationId xmlns:p14="http://schemas.microsoft.com/office/powerpoint/2010/main" val="266856813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B53C511-8D52-6D46-850F-8313C512C7F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19232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A3798A-BED5-4A41-BA38-46C06731AD1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533897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488298D-5A3A-FE45-B322-6E57AF121E2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073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B589B-8464-46C0-9E32-81795DE1961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0E8FCAA-A577-44E1-980F-A3AE983F589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ADE077C-7678-407A-BD44-31F2ABFE5DB4}"/>
              </a:ext>
            </a:extLst>
          </p:cNvPr>
          <p:cNvSpPr>
            <a:spLocks noGrp="1"/>
          </p:cNvSpPr>
          <p:nvPr>
            <p:ph type="sldNum" sz="quarter" idx="12"/>
          </p:nvPr>
        </p:nvSpPr>
        <p:spPr/>
        <p:txBody>
          <a:bodyPr/>
          <a:lstStyle>
            <a:lvl1pPr>
              <a:defRPr/>
            </a:lvl1pPr>
          </a:lstStyle>
          <a:p>
            <a:fld id="{1FE29BA1-A37A-42E6-9C86-9DE1F8B87A5D}" type="slidenum">
              <a:rPr lang="en-US" altLang="en-US"/>
              <a:pPr/>
              <a:t>‹#›</a:t>
            </a:fld>
            <a:endParaRPr lang="en-US" altLang="en-US"/>
          </a:p>
        </p:txBody>
      </p:sp>
    </p:spTree>
    <p:extLst>
      <p:ext uri="{BB962C8B-B14F-4D97-AF65-F5344CB8AC3E}">
        <p14:creationId xmlns:p14="http://schemas.microsoft.com/office/powerpoint/2010/main" val="3345258261"/>
      </p:ext>
    </p:extLst>
  </p:cSld>
  <p:clrMapOvr>
    <a:masterClrMapping/>
  </p:clrMapOvr>
  <p:transition>
    <p:fade thruBlk="1"/>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0577D69-68DA-9E4E-9B4A-8BC86866139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89056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A56FA82-8A04-F34C-B0BD-CC99A26F5F0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621266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9D0133CC-FB89-3747-ACAD-F9EB3C7F9E3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398780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715D9F6-210A-2C45-A111-C8F192D44CA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533988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916EE1D-8E83-5541-A701-DE636AA0862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32852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2B8299-966B-6545-956A-5CD1ADE859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618645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3493765-1A0D-9043-93C7-5FE4B5DDD9E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5136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CB2-BA56-44C7-9A60-E65135315A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1F7F86-CB47-42FC-9D1F-2BD4C47E1E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0CC59E-C388-45C5-A690-BD6EE0E1AE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D3707E-34D6-4C9E-BD61-607C69BDF06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5C0BD8-2968-4461-946E-924D4F166B2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F3A2B3C-A877-42D1-96CF-C1347C3037B9}"/>
              </a:ext>
            </a:extLst>
          </p:cNvPr>
          <p:cNvSpPr>
            <a:spLocks noGrp="1"/>
          </p:cNvSpPr>
          <p:nvPr>
            <p:ph type="sldNum" sz="quarter" idx="12"/>
          </p:nvPr>
        </p:nvSpPr>
        <p:spPr/>
        <p:txBody>
          <a:bodyPr/>
          <a:lstStyle>
            <a:lvl1pPr>
              <a:defRPr/>
            </a:lvl1pPr>
          </a:lstStyle>
          <a:p>
            <a:fld id="{FD7303E0-DAD1-4C10-B307-42893247D777}" type="slidenum">
              <a:rPr lang="en-US" altLang="en-US"/>
              <a:pPr/>
              <a:t>‹#›</a:t>
            </a:fld>
            <a:endParaRPr lang="en-US" altLang="en-US"/>
          </a:p>
        </p:txBody>
      </p:sp>
    </p:spTree>
    <p:extLst>
      <p:ext uri="{BB962C8B-B14F-4D97-AF65-F5344CB8AC3E}">
        <p14:creationId xmlns:p14="http://schemas.microsoft.com/office/powerpoint/2010/main" val="1444390109"/>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F510-106C-4ED4-834F-572B9F9955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76344E-4C0F-4DAF-A4B8-C07815957E5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F791BE-EDFA-4AF8-88A3-C80F30EEC6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ED7BCB-2555-41EC-9D8A-9291DF4827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B51AD9-B958-4110-A72D-3543716A587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218F5C2-D7E2-4C4C-AFB5-5403FFA32E4A}"/>
              </a:ext>
            </a:extLst>
          </p:cNvPr>
          <p:cNvSpPr>
            <a:spLocks noGrp="1"/>
          </p:cNvSpPr>
          <p:nvPr>
            <p:ph type="sldNum" sz="quarter" idx="12"/>
          </p:nvPr>
        </p:nvSpPr>
        <p:spPr/>
        <p:txBody>
          <a:bodyPr/>
          <a:lstStyle>
            <a:lvl1pPr>
              <a:defRPr/>
            </a:lvl1pPr>
          </a:lstStyle>
          <a:p>
            <a:fld id="{83FFE9AC-AE27-4488-AB43-09C1BA5F7A45}" type="slidenum">
              <a:rPr lang="en-US" altLang="en-US"/>
              <a:pPr/>
              <a:t>‹#›</a:t>
            </a:fld>
            <a:endParaRPr lang="en-US" altLang="en-US"/>
          </a:p>
        </p:txBody>
      </p:sp>
    </p:spTree>
    <p:extLst>
      <p:ext uri="{BB962C8B-B14F-4D97-AF65-F5344CB8AC3E}">
        <p14:creationId xmlns:p14="http://schemas.microsoft.com/office/powerpoint/2010/main" val="1978645518"/>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0AD6-CAB6-4ADC-BC1C-5188DFA5AC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6DB790-8415-48ED-BFA2-989CB133D9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FB8E19-97A3-43CA-90A9-71B405D8C9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081920-4AF7-4C25-8DDF-A92F290F96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4A452B-C5F4-4EF3-802B-0F3651D62233}"/>
              </a:ext>
            </a:extLst>
          </p:cNvPr>
          <p:cNvSpPr>
            <a:spLocks noGrp="1"/>
          </p:cNvSpPr>
          <p:nvPr>
            <p:ph type="sldNum" sz="quarter" idx="12"/>
          </p:nvPr>
        </p:nvSpPr>
        <p:spPr/>
        <p:txBody>
          <a:bodyPr/>
          <a:lstStyle>
            <a:lvl1pPr>
              <a:defRPr/>
            </a:lvl1pPr>
          </a:lstStyle>
          <a:p>
            <a:fld id="{6479AC66-8246-4F84-9BCC-C7985EE523AC}" type="slidenum">
              <a:rPr lang="en-US" altLang="en-US"/>
              <a:pPr/>
              <a:t>‹#›</a:t>
            </a:fld>
            <a:endParaRPr lang="en-US" altLang="en-US"/>
          </a:p>
        </p:txBody>
      </p:sp>
    </p:spTree>
    <p:extLst>
      <p:ext uri="{BB962C8B-B14F-4D97-AF65-F5344CB8AC3E}">
        <p14:creationId xmlns:p14="http://schemas.microsoft.com/office/powerpoint/2010/main" val="1738458599"/>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60DA6-DA38-4B84-AD32-71BB990F8558}"/>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CD01C9-CE4B-4018-9BD7-AF0BBEC40E1E}"/>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A53A9-524B-42E8-AEC6-BB79769B4A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B84569-DCB8-4C1A-9EA0-2048C550C2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0D26DE0-8CC3-4630-8726-8C19AC4D1867}"/>
              </a:ext>
            </a:extLst>
          </p:cNvPr>
          <p:cNvSpPr>
            <a:spLocks noGrp="1"/>
          </p:cNvSpPr>
          <p:nvPr>
            <p:ph type="sldNum" sz="quarter" idx="12"/>
          </p:nvPr>
        </p:nvSpPr>
        <p:spPr/>
        <p:txBody>
          <a:bodyPr/>
          <a:lstStyle>
            <a:lvl1pPr>
              <a:defRPr/>
            </a:lvl1pPr>
          </a:lstStyle>
          <a:p>
            <a:fld id="{929034AB-1152-4376-874D-9F65766625AB}" type="slidenum">
              <a:rPr lang="en-US" altLang="en-US"/>
              <a:pPr/>
              <a:t>‹#›</a:t>
            </a:fld>
            <a:endParaRPr lang="en-US" altLang="en-US"/>
          </a:p>
        </p:txBody>
      </p:sp>
    </p:spTree>
    <p:extLst>
      <p:ext uri="{BB962C8B-B14F-4D97-AF65-F5344CB8AC3E}">
        <p14:creationId xmlns:p14="http://schemas.microsoft.com/office/powerpoint/2010/main" val="3798026363"/>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0706" name="Group 2">
            <a:extLst>
              <a:ext uri="{FF2B5EF4-FFF2-40B4-BE49-F238E27FC236}">
                <a16:creationId xmlns:a16="http://schemas.microsoft.com/office/drawing/2014/main" id="{6E3BBE87-EC8C-4FAA-BBA6-6F9376E7CF84}"/>
              </a:ext>
            </a:extLst>
          </p:cNvPr>
          <p:cNvGrpSpPr>
            <a:grpSpLocks/>
          </p:cNvGrpSpPr>
          <p:nvPr/>
        </p:nvGrpSpPr>
        <p:grpSpPr bwMode="auto">
          <a:xfrm>
            <a:off x="0" y="0"/>
            <a:ext cx="9140825" cy="6850063"/>
            <a:chOff x="0" y="0"/>
            <a:chExt cx="5758" cy="4315"/>
          </a:xfrm>
        </p:grpSpPr>
        <p:grpSp>
          <p:nvGrpSpPr>
            <p:cNvPr id="200707" name="Group 3">
              <a:extLst>
                <a:ext uri="{FF2B5EF4-FFF2-40B4-BE49-F238E27FC236}">
                  <a16:creationId xmlns:a16="http://schemas.microsoft.com/office/drawing/2014/main" id="{C54B73AB-0883-4E13-953F-8A5A8D55F452}"/>
                </a:ext>
              </a:extLst>
            </p:cNvPr>
            <p:cNvGrpSpPr>
              <a:grpSpLocks/>
            </p:cNvGrpSpPr>
            <p:nvPr userDrawn="1"/>
          </p:nvGrpSpPr>
          <p:grpSpPr bwMode="auto">
            <a:xfrm>
              <a:off x="1728" y="2230"/>
              <a:ext cx="4027" cy="2085"/>
              <a:chOff x="1728" y="2230"/>
              <a:chExt cx="4027" cy="2085"/>
            </a:xfrm>
          </p:grpSpPr>
          <p:sp>
            <p:nvSpPr>
              <p:cNvPr id="200708" name="Freeform 4">
                <a:extLst>
                  <a:ext uri="{FF2B5EF4-FFF2-40B4-BE49-F238E27FC236}">
                    <a16:creationId xmlns:a16="http://schemas.microsoft.com/office/drawing/2014/main" id="{AD7AD953-5335-4676-8588-2DE27E77C185}"/>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09" name="Freeform 5">
                <a:extLst>
                  <a:ext uri="{FF2B5EF4-FFF2-40B4-BE49-F238E27FC236}">
                    <a16:creationId xmlns:a16="http://schemas.microsoft.com/office/drawing/2014/main" id="{BBBED432-CA94-4AF8-984F-CEF38F87688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0" name="Freeform 6">
                <a:extLst>
                  <a:ext uri="{FF2B5EF4-FFF2-40B4-BE49-F238E27FC236}">
                    <a16:creationId xmlns:a16="http://schemas.microsoft.com/office/drawing/2014/main" id="{CA0BD981-0878-49D0-AE3B-19FE410708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1" name="Freeform 7">
                <a:extLst>
                  <a:ext uri="{FF2B5EF4-FFF2-40B4-BE49-F238E27FC236}">
                    <a16:creationId xmlns:a16="http://schemas.microsoft.com/office/drawing/2014/main" id="{99546A0F-B3AC-4F45-8DE0-FDD66767DF7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2" name="Freeform 8">
                <a:extLst>
                  <a:ext uri="{FF2B5EF4-FFF2-40B4-BE49-F238E27FC236}">
                    <a16:creationId xmlns:a16="http://schemas.microsoft.com/office/drawing/2014/main" id="{9A64D5ED-E7D3-404C-9399-AAF864C49F4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3" name="Freeform 9">
              <a:extLst>
                <a:ext uri="{FF2B5EF4-FFF2-40B4-BE49-F238E27FC236}">
                  <a16:creationId xmlns:a16="http://schemas.microsoft.com/office/drawing/2014/main" id="{27E3C4CF-B455-43A6-987D-3A9F4BEA207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4" name="Freeform 10">
              <a:extLst>
                <a:ext uri="{FF2B5EF4-FFF2-40B4-BE49-F238E27FC236}">
                  <a16:creationId xmlns:a16="http://schemas.microsoft.com/office/drawing/2014/main" id="{85C2CE2C-171B-4A89-A98E-23D36C42DC7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5" name="Rectangle 11">
            <a:extLst>
              <a:ext uri="{FF2B5EF4-FFF2-40B4-BE49-F238E27FC236}">
                <a16:creationId xmlns:a16="http://schemas.microsoft.com/office/drawing/2014/main" id="{79168292-71AF-474C-B6BB-5A6867121686}"/>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200716" name="Rectangle 12">
            <a:extLst>
              <a:ext uri="{FF2B5EF4-FFF2-40B4-BE49-F238E27FC236}">
                <a16:creationId xmlns:a16="http://schemas.microsoft.com/office/drawing/2014/main" id="{358C5280-75D4-473F-BCC6-06D4E5833A4B}"/>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00717" name="Rectangle 13">
            <a:extLst>
              <a:ext uri="{FF2B5EF4-FFF2-40B4-BE49-F238E27FC236}">
                <a16:creationId xmlns:a16="http://schemas.microsoft.com/office/drawing/2014/main" id="{79E67AB2-D58A-4C78-8D0E-29F3BCA980B8}"/>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200718" name="Rectangle 14">
            <a:extLst>
              <a:ext uri="{FF2B5EF4-FFF2-40B4-BE49-F238E27FC236}">
                <a16:creationId xmlns:a16="http://schemas.microsoft.com/office/drawing/2014/main" id="{007A3528-5A28-4566-9C65-0A7F7AE35FDD}"/>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200719" name="Rectangle 15">
            <a:extLst>
              <a:ext uri="{FF2B5EF4-FFF2-40B4-BE49-F238E27FC236}">
                <a16:creationId xmlns:a16="http://schemas.microsoft.com/office/drawing/2014/main" id="{00DFA7CE-CDAB-4B48-84EB-9DB5B1BBD2AC}"/>
              </a:ext>
            </a:extLst>
          </p:cNvPr>
          <p:cNvSpPr>
            <a:spLocks noGrp="1" noChangeArrowheads="1"/>
          </p:cNvSpPr>
          <p:nvPr>
            <p:ph type="sldNum" sz="quarter" idx="4"/>
          </p:nvPr>
        </p:nvSpPr>
        <p:spPr>
          <a:xfrm>
            <a:off x="6553200" y="6254750"/>
            <a:ext cx="2133600" cy="476250"/>
          </a:xfrm>
        </p:spPr>
        <p:txBody>
          <a:bodyPr/>
          <a:lstStyle>
            <a:lvl1pPr>
              <a:defRPr/>
            </a:lvl1pPr>
          </a:lstStyle>
          <a:p>
            <a:fld id="{DB4CC13E-2225-4193-B0EA-B53B69C721E7}" type="slidenum">
              <a:rPr lang="en-US" altLang="en-US"/>
              <a:pPr/>
              <a:t>‹#›</a:t>
            </a:fld>
            <a:endParaRPr lang="en-US" altLang="en-US"/>
          </a:p>
        </p:txBody>
      </p:sp>
    </p:spTree>
    <p:extLst>
      <p:ext uri="{BB962C8B-B14F-4D97-AF65-F5344CB8AC3E}">
        <p14:creationId xmlns:p14="http://schemas.microsoft.com/office/powerpoint/2010/main" val="1414701862"/>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B873-26B4-4637-9CB7-CE30774BF9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663A35-B063-422C-BDEF-B096C992DF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D8914-E28E-47A9-A1A7-978EB2116DBF}"/>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553622D-DBAD-428D-A068-9D4D5D9EC33C}"/>
              </a:ext>
            </a:extLst>
          </p:cNvPr>
          <p:cNvSpPr>
            <a:spLocks noGrp="1"/>
          </p:cNvSpPr>
          <p:nvPr>
            <p:ph type="sldNum" sz="quarter" idx="11"/>
          </p:nvPr>
        </p:nvSpPr>
        <p:spPr/>
        <p:txBody>
          <a:bodyPr/>
          <a:lstStyle>
            <a:lvl1pPr>
              <a:defRPr/>
            </a:lvl1pPr>
          </a:lstStyle>
          <a:p>
            <a:fld id="{B9EF7191-251F-4643-AEE5-8FBC6C4ADC96}" type="slidenum">
              <a:rPr lang="en-US" altLang="en-US"/>
              <a:pPr/>
              <a:t>‹#›</a:t>
            </a:fld>
            <a:endParaRPr lang="en-US" altLang="en-US"/>
          </a:p>
        </p:txBody>
      </p:sp>
      <p:sp>
        <p:nvSpPr>
          <p:cNvPr id="6" name="Footer Placeholder 5">
            <a:extLst>
              <a:ext uri="{FF2B5EF4-FFF2-40B4-BE49-F238E27FC236}">
                <a16:creationId xmlns:a16="http://schemas.microsoft.com/office/drawing/2014/main" id="{5144733A-2BD5-41A7-AD04-AD445F28F053}"/>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8812093"/>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C958-4C42-47CC-86AE-6F21B9AF1C6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6370E3-FDF3-4750-BE89-0E4A1E7FD3E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DAE9C01-4888-4BA4-B5AC-5069F456A2D2}"/>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3D9305-FE76-464F-82A4-E407E06F1B1B}"/>
              </a:ext>
            </a:extLst>
          </p:cNvPr>
          <p:cNvSpPr>
            <a:spLocks noGrp="1"/>
          </p:cNvSpPr>
          <p:nvPr>
            <p:ph type="sldNum" sz="quarter" idx="11"/>
          </p:nvPr>
        </p:nvSpPr>
        <p:spPr/>
        <p:txBody>
          <a:bodyPr/>
          <a:lstStyle>
            <a:lvl1pPr>
              <a:defRPr/>
            </a:lvl1pPr>
          </a:lstStyle>
          <a:p>
            <a:fld id="{2EF386BD-9159-4620-9E99-882ADDC714F2}" type="slidenum">
              <a:rPr lang="en-US" altLang="en-US"/>
              <a:pPr/>
              <a:t>‹#›</a:t>
            </a:fld>
            <a:endParaRPr lang="en-US" altLang="en-US"/>
          </a:p>
        </p:txBody>
      </p:sp>
      <p:sp>
        <p:nvSpPr>
          <p:cNvPr id="6" name="Footer Placeholder 5">
            <a:extLst>
              <a:ext uri="{FF2B5EF4-FFF2-40B4-BE49-F238E27FC236}">
                <a16:creationId xmlns:a16="http://schemas.microsoft.com/office/drawing/2014/main" id="{34D5F43A-5B3B-475E-B8F7-FCBBFA611C6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88804939"/>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338-C284-4885-8F7D-92D305FBB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A8E291-7B94-499E-9DC1-AD1EC3B7F5D8}"/>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1254A6-CAAE-4B4E-9BF9-5B6D747BFA77}"/>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ED0091-6E0A-46BC-B846-1C7AB1878AA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23734-9ADC-4404-BF0F-B8A56720DD10}"/>
              </a:ext>
            </a:extLst>
          </p:cNvPr>
          <p:cNvSpPr>
            <a:spLocks noGrp="1"/>
          </p:cNvSpPr>
          <p:nvPr>
            <p:ph type="sldNum" sz="quarter" idx="11"/>
          </p:nvPr>
        </p:nvSpPr>
        <p:spPr/>
        <p:txBody>
          <a:bodyPr/>
          <a:lstStyle>
            <a:lvl1pPr>
              <a:defRPr/>
            </a:lvl1pPr>
          </a:lstStyle>
          <a:p>
            <a:fld id="{8EFB4A2E-013B-491A-8476-7C6F9E9FDA6C}" type="slidenum">
              <a:rPr lang="en-US" altLang="en-US"/>
              <a:pPr/>
              <a:t>‹#›</a:t>
            </a:fld>
            <a:endParaRPr lang="en-US" altLang="en-US"/>
          </a:p>
        </p:txBody>
      </p:sp>
      <p:sp>
        <p:nvSpPr>
          <p:cNvPr id="7" name="Footer Placeholder 6">
            <a:extLst>
              <a:ext uri="{FF2B5EF4-FFF2-40B4-BE49-F238E27FC236}">
                <a16:creationId xmlns:a16="http://schemas.microsoft.com/office/drawing/2014/main" id="{167D7C53-3387-4ACC-AD27-0B7C811FCAF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3007231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15/04/2025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B4DD-3A18-4ADF-BB8C-4ED531AE40D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D9E3CE-8DB1-4088-8129-9C1781F4415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BF873F-B62C-4FF6-A475-A06604CDDE2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0CAC89-6FA8-482B-B090-662DA4E6D94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D75A2C-D8F8-4D4D-899D-D17BC1D659D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D30E76-6E17-44EE-8AF4-4DECBD2FD2DA}"/>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0592802-CB92-4B2A-972F-7F1DB7E6D283}"/>
              </a:ext>
            </a:extLst>
          </p:cNvPr>
          <p:cNvSpPr>
            <a:spLocks noGrp="1"/>
          </p:cNvSpPr>
          <p:nvPr>
            <p:ph type="sldNum" sz="quarter" idx="11"/>
          </p:nvPr>
        </p:nvSpPr>
        <p:spPr/>
        <p:txBody>
          <a:bodyPr/>
          <a:lstStyle>
            <a:lvl1pPr>
              <a:defRPr/>
            </a:lvl1pPr>
          </a:lstStyle>
          <a:p>
            <a:fld id="{47EBDA44-3801-4559-998D-C6CB76C75904}" type="slidenum">
              <a:rPr lang="en-US" altLang="en-US"/>
              <a:pPr/>
              <a:t>‹#›</a:t>
            </a:fld>
            <a:endParaRPr lang="en-US" altLang="en-US"/>
          </a:p>
        </p:txBody>
      </p:sp>
      <p:sp>
        <p:nvSpPr>
          <p:cNvPr id="9" name="Footer Placeholder 8">
            <a:extLst>
              <a:ext uri="{FF2B5EF4-FFF2-40B4-BE49-F238E27FC236}">
                <a16:creationId xmlns:a16="http://schemas.microsoft.com/office/drawing/2014/main" id="{4FC67D91-7209-4367-9A4C-424B2684D422}"/>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97613113"/>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5B0A-E0A0-4273-81E8-DD9C52AEEC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BD417F-D0EB-4CF2-A981-ABAAD7DB5D21}"/>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7DDF1D9-E9F8-4FE1-B0AB-B5C3A6EE9DC8}"/>
              </a:ext>
            </a:extLst>
          </p:cNvPr>
          <p:cNvSpPr>
            <a:spLocks noGrp="1"/>
          </p:cNvSpPr>
          <p:nvPr>
            <p:ph type="sldNum" sz="quarter" idx="11"/>
          </p:nvPr>
        </p:nvSpPr>
        <p:spPr/>
        <p:txBody>
          <a:bodyPr/>
          <a:lstStyle>
            <a:lvl1pPr>
              <a:defRPr/>
            </a:lvl1pPr>
          </a:lstStyle>
          <a:p>
            <a:fld id="{217DADCF-EE6C-4C89-BBF0-00B3FF23AF0A}" type="slidenum">
              <a:rPr lang="en-US" altLang="en-US"/>
              <a:pPr/>
              <a:t>‹#›</a:t>
            </a:fld>
            <a:endParaRPr lang="en-US" altLang="en-US"/>
          </a:p>
        </p:txBody>
      </p:sp>
      <p:sp>
        <p:nvSpPr>
          <p:cNvPr id="5" name="Footer Placeholder 4">
            <a:extLst>
              <a:ext uri="{FF2B5EF4-FFF2-40B4-BE49-F238E27FC236}">
                <a16:creationId xmlns:a16="http://schemas.microsoft.com/office/drawing/2014/main" id="{D013E298-525A-45E4-A56C-34B39DF1CAD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54640176"/>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A8840-17E8-4999-A115-949FCF3154F8}"/>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B8C9CF4D-CDB8-4991-93FB-4754F7D26EB1}"/>
              </a:ext>
            </a:extLst>
          </p:cNvPr>
          <p:cNvSpPr>
            <a:spLocks noGrp="1"/>
          </p:cNvSpPr>
          <p:nvPr>
            <p:ph type="sldNum" sz="quarter" idx="11"/>
          </p:nvPr>
        </p:nvSpPr>
        <p:spPr/>
        <p:txBody>
          <a:bodyPr/>
          <a:lstStyle>
            <a:lvl1pPr>
              <a:defRPr/>
            </a:lvl1pPr>
          </a:lstStyle>
          <a:p>
            <a:fld id="{A716F9F1-BBAA-4C35-9C2C-D4A2FD3AEDDB}" type="slidenum">
              <a:rPr lang="en-US" altLang="en-US"/>
              <a:pPr/>
              <a:t>‹#›</a:t>
            </a:fld>
            <a:endParaRPr lang="en-US" altLang="en-US"/>
          </a:p>
        </p:txBody>
      </p:sp>
      <p:sp>
        <p:nvSpPr>
          <p:cNvPr id="4" name="Footer Placeholder 3">
            <a:extLst>
              <a:ext uri="{FF2B5EF4-FFF2-40B4-BE49-F238E27FC236}">
                <a16:creationId xmlns:a16="http://schemas.microsoft.com/office/drawing/2014/main" id="{8F3780A3-4723-4735-860D-482BDC51E8C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643770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2B06-7963-498B-B596-B766439F1D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3A969B-936F-400F-B63D-29528FC40F6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17E243-40FB-477E-9E78-D312ACC29D9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8CDEDF-C37F-470E-B024-A5DCA02E735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2944A0-EE97-4D80-B1FE-A72EF36C802B}"/>
              </a:ext>
            </a:extLst>
          </p:cNvPr>
          <p:cNvSpPr>
            <a:spLocks noGrp="1"/>
          </p:cNvSpPr>
          <p:nvPr>
            <p:ph type="sldNum" sz="quarter" idx="11"/>
          </p:nvPr>
        </p:nvSpPr>
        <p:spPr/>
        <p:txBody>
          <a:bodyPr/>
          <a:lstStyle>
            <a:lvl1pPr>
              <a:defRPr/>
            </a:lvl1pPr>
          </a:lstStyle>
          <a:p>
            <a:fld id="{14746C94-89CF-4262-ACFC-2F9FEF6A535B}" type="slidenum">
              <a:rPr lang="en-US" altLang="en-US"/>
              <a:pPr/>
              <a:t>‹#›</a:t>
            </a:fld>
            <a:endParaRPr lang="en-US" altLang="en-US"/>
          </a:p>
        </p:txBody>
      </p:sp>
      <p:sp>
        <p:nvSpPr>
          <p:cNvPr id="7" name="Footer Placeholder 6">
            <a:extLst>
              <a:ext uri="{FF2B5EF4-FFF2-40B4-BE49-F238E27FC236}">
                <a16:creationId xmlns:a16="http://schemas.microsoft.com/office/drawing/2014/main" id="{3930C6F3-A5EC-4628-A5C7-F7B7CAE17F0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53523731"/>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45BF-E6D0-47B0-966E-384E768BB0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F464C6-5D02-41D3-99D8-CD609A3753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F62827-8479-496C-A1A7-F741735F34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954714-F186-402C-BDF5-C6F73FBD6057}"/>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4B5E96A-6554-4A17-9BEB-59D9E6C7B0D2}"/>
              </a:ext>
            </a:extLst>
          </p:cNvPr>
          <p:cNvSpPr>
            <a:spLocks noGrp="1"/>
          </p:cNvSpPr>
          <p:nvPr>
            <p:ph type="sldNum" sz="quarter" idx="11"/>
          </p:nvPr>
        </p:nvSpPr>
        <p:spPr/>
        <p:txBody>
          <a:bodyPr/>
          <a:lstStyle>
            <a:lvl1pPr>
              <a:defRPr/>
            </a:lvl1pPr>
          </a:lstStyle>
          <a:p>
            <a:fld id="{C28BBAAF-55F2-467E-9EE2-33A3FCEB2BF7}" type="slidenum">
              <a:rPr lang="en-US" altLang="en-US"/>
              <a:pPr/>
              <a:t>‹#›</a:t>
            </a:fld>
            <a:endParaRPr lang="en-US" altLang="en-US"/>
          </a:p>
        </p:txBody>
      </p:sp>
      <p:sp>
        <p:nvSpPr>
          <p:cNvPr id="7" name="Footer Placeholder 6">
            <a:extLst>
              <a:ext uri="{FF2B5EF4-FFF2-40B4-BE49-F238E27FC236}">
                <a16:creationId xmlns:a16="http://schemas.microsoft.com/office/drawing/2014/main" id="{67A8907C-F043-413F-AA2D-2537B6BAD64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92302943"/>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CA54-8CF3-4B32-BCB5-9A1C60E709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B7539D-F341-4283-981F-F96F13905D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619587-7D58-4A9B-B592-91313FAFBC44}"/>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FAD5E5E-C52A-4576-BD3B-6460775E452B}"/>
              </a:ext>
            </a:extLst>
          </p:cNvPr>
          <p:cNvSpPr>
            <a:spLocks noGrp="1"/>
          </p:cNvSpPr>
          <p:nvPr>
            <p:ph type="sldNum" sz="quarter" idx="11"/>
          </p:nvPr>
        </p:nvSpPr>
        <p:spPr/>
        <p:txBody>
          <a:bodyPr/>
          <a:lstStyle>
            <a:lvl1pPr>
              <a:defRPr/>
            </a:lvl1pPr>
          </a:lstStyle>
          <a:p>
            <a:fld id="{0C253462-DD55-44DB-B23C-D8EDA1CE0277}" type="slidenum">
              <a:rPr lang="en-US" altLang="en-US"/>
              <a:pPr/>
              <a:t>‹#›</a:t>
            </a:fld>
            <a:endParaRPr lang="en-US" altLang="en-US"/>
          </a:p>
        </p:txBody>
      </p:sp>
      <p:sp>
        <p:nvSpPr>
          <p:cNvPr id="6" name="Footer Placeholder 5">
            <a:extLst>
              <a:ext uri="{FF2B5EF4-FFF2-40B4-BE49-F238E27FC236}">
                <a16:creationId xmlns:a16="http://schemas.microsoft.com/office/drawing/2014/main" id="{0588BDE0-44E8-4470-B856-A0A256066C3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35362856"/>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2012A-17EE-40C5-9A2E-AC3B0EF9F675}"/>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3760B5-1F4E-46FD-AAEA-94D79A6FDBC8}"/>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8ABD4C-CBE8-4A6A-A7E9-8D009AFF5AA7}"/>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0EB7B92-858C-4B50-A41B-74CD33F7B43B}"/>
              </a:ext>
            </a:extLst>
          </p:cNvPr>
          <p:cNvSpPr>
            <a:spLocks noGrp="1"/>
          </p:cNvSpPr>
          <p:nvPr>
            <p:ph type="sldNum" sz="quarter" idx="11"/>
          </p:nvPr>
        </p:nvSpPr>
        <p:spPr/>
        <p:txBody>
          <a:bodyPr/>
          <a:lstStyle>
            <a:lvl1pPr>
              <a:defRPr/>
            </a:lvl1pPr>
          </a:lstStyle>
          <a:p>
            <a:fld id="{9B71AA96-CDB2-49EA-978D-856D6B831FEE}" type="slidenum">
              <a:rPr lang="en-US" altLang="en-US"/>
              <a:pPr/>
              <a:t>‹#›</a:t>
            </a:fld>
            <a:endParaRPr lang="en-US" altLang="en-US"/>
          </a:p>
        </p:txBody>
      </p:sp>
      <p:sp>
        <p:nvSpPr>
          <p:cNvPr id="6" name="Footer Placeholder 5">
            <a:extLst>
              <a:ext uri="{FF2B5EF4-FFF2-40B4-BE49-F238E27FC236}">
                <a16:creationId xmlns:a16="http://schemas.microsoft.com/office/drawing/2014/main" id="{EE21B949-CC4D-4F81-98D4-3972193857F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321598815"/>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54AE-574F-4B34-B420-4E73E25D7F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7B15F0-4362-441D-9FFF-D0E25417F81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5C96A0-8DC5-4D5E-93F6-7BAE104D84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A5E1E5-D538-40C6-AA65-DFA0929746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88C243B-67A8-405F-A7D8-D04DC0F96B49}"/>
              </a:ext>
            </a:extLst>
          </p:cNvPr>
          <p:cNvSpPr>
            <a:spLocks noGrp="1"/>
          </p:cNvSpPr>
          <p:nvPr>
            <p:ph type="sldNum" sz="quarter" idx="12"/>
          </p:nvPr>
        </p:nvSpPr>
        <p:spPr/>
        <p:txBody>
          <a:bodyPr/>
          <a:lstStyle>
            <a:lvl1pPr>
              <a:defRPr/>
            </a:lvl1pPr>
          </a:lstStyle>
          <a:p>
            <a:fld id="{E7F2D86C-A1A2-4AAC-BB81-36DFDE66A9BD}" type="slidenum">
              <a:rPr lang="en-US" altLang="en-US"/>
              <a:pPr/>
              <a:t>‹#›</a:t>
            </a:fld>
            <a:endParaRPr lang="en-US" altLang="en-US"/>
          </a:p>
        </p:txBody>
      </p:sp>
    </p:spTree>
    <p:extLst>
      <p:ext uri="{BB962C8B-B14F-4D97-AF65-F5344CB8AC3E}">
        <p14:creationId xmlns:p14="http://schemas.microsoft.com/office/powerpoint/2010/main" val="3501842200"/>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F444-E698-49CB-B1A0-F043BB9A81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204B95-51CF-4682-AF2D-7FBE6E6C70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96A09D-2558-48A3-8D1F-E626CD62EC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95AE9F-4D8D-46CD-BBA5-EB51F2EDDC4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D4DF49-CE72-4758-83D3-F5AA948F7E91}"/>
              </a:ext>
            </a:extLst>
          </p:cNvPr>
          <p:cNvSpPr>
            <a:spLocks noGrp="1"/>
          </p:cNvSpPr>
          <p:nvPr>
            <p:ph type="sldNum" sz="quarter" idx="12"/>
          </p:nvPr>
        </p:nvSpPr>
        <p:spPr/>
        <p:txBody>
          <a:bodyPr/>
          <a:lstStyle>
            <a:lvl1pPr>
              <a:defRPr/>
            </a:lvl1pPr>
          </a:lstStyle>
          <a:p>
            <a:fld id="{F93B9884-1292-4F79-9B64-5594F96B6787}" type="slidenum">
              <a:rPr lang="en-US" altLang="en-US"/>
              <a:pPr/>
              <a:t>‹#›</a:t>
            </a:fld>
            <a:endParaRPr lang="en-US" altLang="en-US"/>
          </a:p>
        </p:txBody>
      </p:sp>
    </p:spTree>
    <p:extLst>
      <p:ext uri="{BB962C8B-B14F-4D97-AF65-F5344CB8AC3E}">
        <p14:creationId xmlns:p14="http://schemas.microsoft.com/office/powerpoint/2010/main" val="427509565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6767-46E0-4BEA-8970-D28AF58DAC1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EBC428-A0F7-4957-BE24-37293E3C6CF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EB0E2915-C7E1-4115-9337-CE785DB37B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008E43-E4FC-481F-B1E2-5DE491CA7B6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7B4882-B5C6-450C-847E-2ADE03A871EC}"/>
              </a:ext>
            </a:extLst>
          </p:cNvPr>
          <p:cNvSpPr>
            <a:spLocks noGrp="1"/>
          </p:cNvSpPr>
          <p:nvPr>
            <p:ph type="sldNum" sz="quarter" idx="12"/>
          </p:nvPr>
        </p:nvSpPr>
        <p:spPr/>
        <p:txBody>
          <a:bodyPr/>
          <a:lstStyle>
            <a:lvl1pPr>
              <a:defRPr/>
            </a:lvl1pPr>
          </a:lstStyle>
          <a:p>
            <a:fld id="{C35148F2-3D7B-40EC-8E1B-DD6DD7BB045B}" type="slidenum">
              <a:rPr lang="en-US" altLang="en-US"/>
              <a:pPr/>
              <a:t>‹#›</a:t>
            </a:fld>
            <a:endParaRPr lang="en-US" altLang="en-US"/>
          </a:p>
        </p:txBody>
      </p:sp>
    </p:spTree>
    <p:extLst>
      <p:ext uri="{BB962C8B-B14F-4D97-AF65-F5344CB8AC3E}">
        <p14:creationId xmlns:p14="http://schemas.microsoft.com/office/powerpoint/2010/main" val="410476334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15/04/2025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C4B4-6239-4155-9FA9-BF3604A1CE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D39D3-5117-4BD1-BD2A-2A5C151657D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B0C3E7-CBBF-4D34-B3BF-6A2706B8B9B4}"/>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73E2CF-D294-4B85-8AD3-CB13D3F168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C92F28-DB73-466B-867D-2522957D44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2E0818-9F38-4063-9363-31C6E242FB43}"/>
              </a:ext>
            </a:extLst>
          </p:cNvPr>
          <p:cNvSpPr>
            <a:spLocks noGrp="1"/>
          </p:cNvSpPr>
          <p:nvPr>
            <p:ph type="sldNum" sz="quarter" idx="12"/>
          </p:nvPr>
        </p:nvSpPr>
        <p:spPr/>
        <p:txBody>
          <a:bodyPr/>
          <a:lstStyle>
            <a:lvl1pPr>
              <a:defRPr/>
            </a:lvl1pPr>
          </a:lstStyle>
          <a:p>
            <a:fld id="{AA4C10A5-C37B-458E-9D70-3FA7A1F541F1}" type="slidenum">
              <a:rPr lang="en-US" altLang="en-US"/>
              <a:pPr/>
              <a:t>‹#›</a:t>
            </a:fld>
            <a:endParaRPr lang="en-US" altLang="en-US"/>
          </a:p>
        </p:txBody>
      </p:sp>
    </p:spTree>
    <p:extLst>
      <p:ext uri="{BB962C8B-B14F-4D97-AF65-F5344CB8AC3E}">
        <p14:creationId xmlns:p14="http://schemas.microsoft.com/office/powerpoint/2010/main" val="1583906018"/>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0065-BBA0-40E9-AFC3-F60709D9E7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DFD4B1-E64D-415F-AABA-359C539BB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E46BFE-7CEB-41BB-B8CE-1736466391F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AD850C-CE9C-41E3-A0A2-4C5449F7774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90FEA5-2E0D-4197-BEB7-B5E87D8B98F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E2CF8A-7499-4B94-BAE2-04145A27F79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A5C9323-DB53-4885-B743-35B0A704603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9F36C20-2D62-4CA1-8AAA-28633C53771B}"/>
              </a:ext>
            </a:extLst>
          </p:cNvPr>
          <p:cNvSpPr>
            <a:spLocks noGrp="1"/>
          </p:cNvSpPr>
          <p:nvPr>
            <p:ph type="sldNum" sz="quarter" idx="12"/>
          </p:nvPr>
        </p:nvSpPr>
        <p:spPr/>
        <p:txBody>
          <a:bodyPr/>
          <a:lstStyle>
            <a:lvl1pPr>
              <a:defRPr/>
            </a:lvl1pPr>
          </a:lstStyle>
          <a:p>
            <a:fld id="{E221FACA-CD6C-442F-9580-708DA538E304}" type="slidenum">
              <a:rPr lang="en-US" altLang="en-US"/>
              <a:pPr/>
              <a:t>‹#›</a:t>
            </a:fld>
            <a:endParaRPr lang="en-US" altLang="en-US"/>
          </a:p>
        </p:txBody>
      </p:sp>
    </p:spTree>
    <p:extLst>
      <p:ext uri="{BB962C8B-B14F-4D97-AF65-F5344CB8AC3E}">
        <p14:creationId xmlns:p14="http://schemas.microsoft.com/office/powerpoint/2010/main" val="2817833751"/>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9C21-088D-410F-B033-6846D63C81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7EAF63-EE23-4327-A851-78ED6439913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6134160-2F98-44D0-A5AA-DDA04742C3E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4213CA8-D299-4702-9747-CEC8195A35AA}"/>
              </a:ext>
            </a:extLst>
          </p:cNvPr>
          <p:cNvSpPr>
            <a:spLocks noGrp="1"/>
          </p:cNvSpPr>
          <p:nvPr>
            <p:ph type="sldNum" sz="quarter" idx="12"/>
          </p:nvPr>
        </p:nvSpPr>
        <p:spPr/>
        <p:txBody>
          <a:bodyPr/>
          <a:lstStyle>
            <a:lvl1pPr>
              <a:defRPr/>
            </a:lvl1pPr>
          </a:lstStyle>
          <a:p>
            <a:fld id="{50F391D1-72A8-4A03-AA1C-0ACF1E121999}" type="slidenum">
              <a:rPr lang="en-US" altLang="en-US"/>
              <a:pPr/>
              <a:t>‹#›</a:t>
            </a:fld>
            <a:endParaRPr lang="en-US" altLang="en-US"/>
          </a:p>
        </p:txBody>
      </p:sp>
    </p:spTree>
    <p:extLst>
      <p:ext uri="{BB962C8B-B14F-4D97-AF65-F5344CB8AC3E}">
        <p14:creationId xmlns:p14="http://schemas.microsoft.com/office/powerpoint/2010/main" val="3098499924"/>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80258-52D6-4AB9-A49B-17B5D376416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AFE33A9-2590-400A-9C5E-05550A09E56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30B74F2-D56A-4AF1-97C7-50C601E657D2}"/>
              </a:ext>
            </a:extLst>
          </p:cNvPr>
          <p:cNvSpPr>
            <a:spLocks noGrp="1"/>
          </p:cNvSpPr>
          <p:nvPr>
            <p:ph type="sldNum" sz="quarter" idx="12"/>
          </p:nvPr>
        </p:nvSpPr>
        <p:spPr/>
        <p:txBody>
          <a:bodyPr/>
          <a:lstStyle>
            <a:lvl1pPr>
              <a:defRPr/>
            </a:lvl1pPr>
          </a:lstStyle>
          <a:p>
            <a:fld id="{21E4C311-FD6B-4D40-B273-9075FC622E6F}" type="slidenum">
              <a:rPr lang="en-US" altLang="en-US"/>
              <a:pPr/>
              <a:t>‹#›</a:t>
            </a:fld>
            <a:endParaRPr lang="en-US" altLang="en-US"/>
          </a:p>
        </p:txBody>
      </p:sp>
    </p:spTree>
    <p:extLst>
      <p:ext uri="{BB962C8B-B14F-4D97-AF65-F5344CB8AC3E}">
        <p14:creationId xmlns:p14="http://schemas.microsoft.com/office/powerpoint/2010/main" val="4024717419"/>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F4F1-0AA1-49EA-B244-6D0D87F561C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E44DC9-0CEC-403B-845B-4462506CED3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BBFC02-D2B1-4CA1-A25D-7C86FF50A1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35BF86-29D5-4927-ACBE-6332430582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6921BAE-0937-4D32-A23C-313F91B442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F58DA7-C64F-47EA-ADA5-3A68A48D8575}"/>
              </a:ext>
            </a:extLst>
          </p:cNvPr>
          <p:cNvSpPr>
            <a:spLocks noGrp="1"/>
          </p:cNvSpPr>
          <p:nvPr>
            <p:ph type="sldNum" sz="quarter" idx="12"/>
          </p:nvPr>
        </p:nvSpPr>
        <p:spPr/>
        <p:txBody>
          <a:bodyPr/>
          <a:lstStyle>
            <a:lvl1pPr>
              <a:defRPr/>
            </a:lvl1pPr>
          </a:lstStyle>
          <a:p>
            <a:fld id="{E8D97BFB-10F9-412B-AF6A-6C3095564009}" type="slidenum">
              <a:rPr lang="en-US" altLang="en-US"/>
              <a:pPr/>
              <a:t>‹#›</a:t>
            </a:fld>
            <a:endParaRPr lang="en-US" altLang="en-US"/>
          </a:p>
        </p:txBody>
      </p:sp>
    </p:spTree>
    <p:extLst>
      <p:ext uri="{BB962C8B-B14F-4D97-AF65-F5344CB8AC3E}">
        <p14:creationId xmlns:p14="http://schemas.microsoft.com/office/powerpoint/2010/main" val="4133013026"/>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B522-EAFC-45F8-A13B-9C39CCB07E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AFD147-9174-4DF5-9CC2-95B73E529C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677A67-9E5C-4BC7-9770-E0CE8AFB34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0164FF-FDF5-4865-BBB0-7F851B0F4E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D56FF-3A8C-4574-B828-397D274B67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C9FBF0D-C464-4DB8-8227-41168AE20683}"/>
              </a:ext>
            </a:extLst>
          </p:cNvPr>
          <p:cNvSpPr>
            <a:spLocks noGrp="1"/>
          </p:cNvSpPr>
          <p:nvPr>
            <p:ph type="sldNum" sz="quarter" idx="12"/>
          </p:nvPr>
        </p:nvSpPr>
        <p:spPr/>
        <p:txBody>
          <a:bodyPr/>
          <a:lstStyle>
            <a:lvl1pPr>
              <a:defRPr/>
            </a:lvl1pPr>
          </a:lstStyle>
          <a:p>
            <a:fld id="{3E8F4E45-AB8D-4A23-9F71-2B94EA280D9A}" type="slidenum">
              <a:rPr lang="en-US" altLang="en-US"/>
              <a:pPr/>
              <a:t>‹#›</a:t>
            </a:fld>
            <a:endParaRPr lang="en-US" altLang="en-US"/>
          </a:p>
        </p:txBody>
      </p:sp>
    </p:spTree>
    <p:extLst>
      <p:ext uri="{BB962C8B-B14F-4D97-AF65-F5344CB8AC3E}">
        <p14:creationId xmlns:p14="http://schemas.microsoft.com/office/powerpoint/2010/main" val="1803526325"/>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85A-C797-49F9-8995-73E73C7C6F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1C7A15-DCD3-4435-92D4-22F1ECF37D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788B3-73BD-4576-BC61-A411F2A622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4F24042-EACA-4BC9-8B7E-492AA00196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C625CC1-04D7-40AE-9D06-879EFAEE87C5}"/>
              </a:ext>
            </a:extLst>
          </p:cNvPr>
          <p:cNvSpPr>
            <a:spLocks noGrp="1"/>
          </p:cNvSpPr>
          <p:nvPr>
            <p:ph type="sldNum" sz="quarter" idx="12"/>
          </p:nvPr>
        </p:nvSpPr>
        <p:spPr/>
        <p:txBody>
          <a:bodyPr/>
          <a:lstStyle>
            <a:lvl1pPr>
              <a:defRPr/>
            </a:lvl1pPr>
          </a:lstStyle>
          <a:p>
            <a:fld id="{DBFD3B20-0FC5-4E0C-BC1F-9D78530DD029}" type="slidenum">
              <a:rPr lang="en-US" altLang="en-US"/>
              <a:pPr/>
              <a:t>‹#›</a:t>
            </a:fld>
            <a:endParaRPr lang="en-US" altLang="en-US"/>
          </a:p>
        </p:txBody>
      </p:sp>
    </p:spTree>
    <p:extLst>
      <p:ext uri="{BB962C8B-B14F-4D97-AF65-F5344CB8AC3E}">
        <p14:creationId xmlns:p14="http://schemas.microsoft.com/office/powerpoint/2010/main" val="1456485527"/>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2A9F5-0B1A-4274-8BCA-F92932F2CAC2}"/>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D91EF2-2829-410E-9ACE-76D635B4030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D9C6D-2C5B-4726-9C3A-29161F2FCCB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97A2968-C52C-4C0F-9F2A-9AD962A09BB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5EB817-2832-465D-9164-BB7AD16B52F3}"/>
              </a:ext>
            </a:extLst>
          </p:cNvPr>
          <p:cNvSpPr>
            <a:spLocks noGrp="1"/>
          </p:cNvSpPr>
          <p:nvPr>
            <p:ph type="sldNum" sz="quarter" idx="12"/>
          </p:nvPr>
        </p:nvSpPr>
        <p:spPr/>
        <p:txBody>
          <a:bodyPr/>
          <a:lstStyle>
            <a:lvl1pPr>
              <a:defRPr/>
            </a:lvl1pPr>
          </a:lstStyle>
          <a:p>
            <a:fld id="{46726816-5E6D-4C84-B152-1F0D82E81C3D}" type="slidenum">
              <a:rPr lang="en-US" altLang="en-US"/>
              <a:pPr/>
              <a:t>‹#›</a:t>
            </a:fld>
            <a:endParaRPr lang="en-US" altLang="en-US"/>
          </a:p>
        </p:txBody>
      </p:sp>
    </p:spTree>
    <p:extLst>
      <p:ext uri="{BB962C8B-B14F-4D97-AF65-F5344CB8AC3E}">
        <p14:creationId xmlns:p14="http://schemas.microsoft.com/office/powerpoint/2010/main" val="1996982522"/>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4018" name="Group 2">
            <a:extLst>
              <a:ext uri="{FF2B5EF4-FFF2-40B4-BE49-F238E27FC236}">
                <a16:creationId xmlns:a16="http://schemas.microsoft.com/office/drawing/2014/main" id="{384D0953-275A-419D-996A-3C417493AE71}"/>
              </a:ext>
            </a:extLst>
          </p:cNvPr>
          <p:cNvGrpSpPr>
            <a:grpSpLocks/>
          </p:cNvGrpSpPr>
          <p:nvPr/>
        </p:nvGrpSpPr>
        <p:grpSpPr bwMode="auto">
          <a:xfrm>
            <a:off x="0" y="6350"/>
            <a:ext cx="9140825" cy="6851650"/>
            <a:chOff x="0" y="4"/>
            <a:chExt cx="5758" cy="4316"/>
          </a:xfrm>
        </p:grpSpPr>
        <p:grpSp>
          <p:nvGrpSpPr>
            <p:cNvPr id="214019" name="Group 3">
              <a:extLst>
                <a:ext uri="{FF2B5EF4-FFF2-40B4-BE49-F238E27FC236}">
                  <a16:creationId xmlns:a16="http://schemas.microsoft.com/office/drawing/2014/main" id="{F38B9540-7654-4998-BF46-1BE55F64BE14}"/>
                </a:ext>
              </a:extLst>
            </p:cNvPr>
            <p:cNvGrpSpPr>
              <a:grpSpLocks/>
            </p:cNvGrpSpPr>
            <p:nvPr/>
          </p:nvGrpSpPr>
          <p:grpSpPr bwMode="auto">
            <a:xfrm>
              <a:off x="0" y="1161"/>
              <a:ext cx="5758" cy="3159"/>
              <a:chOff x="0" y="1161"/>
              <a:chExt cx="5758" cy="3159"/>
            </a:xfrm>
          </p:grpSpPr>
          <p:sp>
            <p:nvSpPr>
              <p:cNvPr id="214020" name="Freeform 4">
                <a:extLst>
                  <a:ext uri="{FF2B5EF4-FFF2-40B4-BE49-F238E27FC236}">
                    <a16:creationId xmlns:a16="http://schemas.microsoft.com/office/drawing/2014/main" id="{C29B3210-B315-4678-A02C-757BCEA8352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1" name="Freeform 5">
                <a:extLst>
                  <a:ext uri="{FF2B5EF4-FFF2-40B4-BE49-F238E27FC236}">
                    <a16:creationId xmlns:a16="http://schemas.microsoft.com/office/drawing/2014/main" id="{E8DC302E-83BF-4897-9814-334AEB2E511F}"/>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14022" name="Freeform 6">
              <a:extLst>
                <a:ext uri="{FF2B5EF4-FFF2-40B4-BE49-F238E27FC236}">
                  <a16:creationId xmlns:a16="http://schemas.microsoft.com/office/drawing/2014/main" id="{F00C6A6C-AC90-4FF6-80FA-4A5D0DFA3AAE}"/>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3" name="Freeform 7">
              <a:extLst>
                <a:ext uri="{FF2B5EF4-FFF2-40B4-BE49-F238E27FC236}">
                  <a16:creationId xmlns:a16="http://schemas.microsoft.com/office/drawing/2014/main" id="{AF42D88F-608D-4F8A-B5E7-A11F2FCFD02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4" name="Freeform 8">
              <a:extLst>
                <a:ext uri="{FF2B5EF4-FFF2-40B4-BE49-F238E27FC236}">
                  <a16:creationId xmlns:a16="http://schemas.microsoft.com/office/drawing/2014/main" id="{3382EA12-B5FF-460A-9E50-1B6FA8709347}"/>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4025" name="Group 9">
              <a:extLst>
                <a:ext uri="{FF2B5EF4-FFF2-40B4-BE49-F238E27FC236}">
                  <a16:creationId xmlns:a16="http://schemas.microsoft.com/office/drawing/2014/main" id="{64599404-5254-47D5-9E3A-7C64C795C36A}"/>
                </a:ext>
              </a:extLst>
            </p:cNvPr>
            <p:cNvGrpSpPr>
              <a:grpSpLocks/>
            </p:cNvGrpSpPr>
            <p:nvPr/>
          </p:nvGrpSpPr>
          <p:grpSpPr bwMode="auto">
            <a:xfrm>
              <a:off x="348" y="4"/>
              <a:ext cx="5410" cy="4316"/>
              <a:chOff x="348" y="4"/>
              <a:chExt cx="5410" cy="4316"/>
            </a:xfrm>
          </p:grpSpPr>
          <p:sp>
            <p:nvSpPr>
              <p:cNvPr id="214026" name="Freeform 10">
                <a:extLst>
                  <a:ext uri="{FF2B5EF4-FFF2-40B4-BE49-F238E27FC236}">
                    <a16:creationId xmlns:a16="http://schemas.microsoft.com/office/drawing/2014/main" id="{FAEAEBCA-32F7-43C9-9816-53CAA09EEC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7" name="Freeform 11">
                <a:extLst>
                  <a:ext uri="{FF2B5EF4-FFF2-40B4-BE49-F238E27FC236}">
                    <a16:creationId xmlns:a16="http://schemas.microsoft.com/office/drawing/2014/main" id="{935EBC09-1287-4139-AFAE-799D9E94E46A}"/>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8" name="Freeform 12">
                <a:extLst>
                  <a:ext uri="{FF2B5EF4-FFF2-40B4-BE49-F238E27FC236}">
                    <a16:creationId xmlns:a16="http://schemas.microsoft.com/office/drawing/2014/main" id="{5DA7E6BB-5692-4EE4-B055-369A6F64CCB1}"/>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9" name="Freeform 13">
                <a:extLst>
                  <a:ext uri="{FF2B5EF4-FFF2-40B4-BE49-F238E27FC236}">
                    <a16:creationId xmlns:a16="http://schemas.microsoft.com/office/drawing/2014/main" id="{5D82CB32-C8A3-467C-9D3B-437187D63528}"/>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0" name="Freeform 14">
                <a:extLst>
                  <a:ext uri="{FF2B5EF4-FFF2-40B4-BE49-F238E27FC236}">
                    <a16:creationId xmlns:a16="http://schemas.microsoft.com/office/drawing/2014/main" id="{35DFA173-862F-4B33-9B63-B47ACDA6D825}"/>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1" name="Freeform 15">
                <a:extLst>
                  <a:ext uri="{FF2B5EF4-FFF2-40B4-BE49-F238E27FC236}">
                    <a16:creationId xmlns:a16="http://schemas.microsoft.com/office/drawing/2014/main" id="{0B2367DA-A9AE-44B0-B0C1-6A18F16DC6A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4032" name="Rectangle 16">
            <a:extLst>
              <a:ext uri="{FF2B5EF4-FFF2-40B4-BE49-F238E27FC236}">
                <a16:creationId xmlns:a16="http://schemas.microsoft.com/office/drawing/2014/main" id="{DDE67D6C-29DE-4960-8905-581A862EF64A}"/>
              </a:ext>
            </a:extLst>
          </p:cNvPr>
          <p:cNvSpPr>
            <a:spLocks noGrp="1" noChangeArrowheads="1"/>
          </p:cNvSpPr>
          <p:nvPr>
            <p:ph type="ctrTitle" sz="quarter"/>
          </p:nvPr>
        </p:nvSpPr>
        <p:spPr>
          <a:xfrm>
            <a:off x="1066800" y="1997075"/>
            <a:ext cx="7086600" cy="1431925"/>
          </a:xfrm>
        </p:spPr>
        <p:txBody>
          <a:bodyPr anchor="b"/>
          <a:lstStyle>
            <a:lvl1pPr>
              <a:defRPr/>
            </a:lvl1pPr>
          </a:lstStyle>
          <a:p>
            <a:pPr lvl="0"/>
            <a:r>
              <a:rPr lang="en-US" altLang="en-US" noProof="0"/>
              <a:t>Click to edit Master title style</a:t>
            </a:r>
          </a:p>
        </p:txBody>
      </p:sp>
      <p:sp>
        <p:nvSpPr>
          <p:cNvPr id="214033" name="Rectangle 17">
            <a:extLst>
              <a:ext uri="{FF2B5EF4-FFF2-40B4-BE49-F238E27FC236}">
                <a16:creationId xmlns:a16="http://schemas.microsoft.com/office/drawing/2014/main" id="{D8849B5E-8B7E-4088-935F-1176BE229652}"/>
              </a:ext>
            </a:extLst>
          </p:cNvPr>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214034" name="Rectangle 18">
            <a:extLst>
              <a:ext uri="{FF2B5EF4-FFF2-40B4-BE49-F238E27FC236}">
                <a16:creationId xmlns:a16="http://schemas.microsoft.com/office/drawing/2014/main" id="{2BBC7FEA-8384-4A4C-823D-967C79223642}"/>
              </a:ext>
            </a:extLst>
          </p:cNvPr>
          <p:cNvSpPr>
            <a:spLocks noGrp="1" noChangeArrowheads="1"/>
          </p:cNvSpPr>
          <p:nvPr>
            <p:ph type="dt" sz="quarter" idx="2"/>
          </p:nvPr>
        </p:nvSpPr>
        <p:spPr/>
        <p:txBody>
          <a:bodyPr/>
          <a:lstStyle>
            <a:lvl1pPr>
              <a:defRPr/>
            </a:lvl1pPr>
          </a:lstStyle>
          <a:p>
            <a:endParaRPr lang="en-US" altLang="en-US"/>
          </a:p>
        </p:txBody>
      </p:sp>
      <p:sp>
        <p:nvSpPr>
          <p:cNvPr id="214035" name="Rectangle 19">
            <a:extLst>
              <a:ext uri="{FF2B5EF4-FFF2-40B4-BE49-F238E27FC236}">
                <a16:creationId xmlns:a16="http://schemas.microsoft.com/office/drawing/2014/main" id="{C42237DA-91E4-4D15-B522-46C86380A773}"/>
              </a:ext>
            </a:extLst>
          </p:cNvPr>
          <p:cNvSpPr>
            <a:spLocks noGrp="1" noChangeArrowheads="1"/>
          </p:cNvSpPr>
          <p:nvPr>
            <p:ph type="ftr" sz="quarter" idx="3"/>
          </p:nvPr>
        </p:nvSpPr>
        <p:spPr>
          <a:xfrm>
            <a:off x="3352800" y="6248400"/>
            <a:ext cx="2895600" cy="457200"/>
          </a:xfrm>
        </p:spPr>
        <p:txBody>
          <a:bodyPr/>
          <a:lstStyle>
            <a:lvl1pPr>
              <a:defRPr/>
            </a:lvl1pPr>
          </a:lstStyle>
          <a:p>
            <a:endParaRPr lang="en-US" altLang="en-US"/>
          </a:p>
        </p:txBody>
      </p:sp>
      <p:sp>
        <p:nvSpPr>
          <p:cNvPr id="214036" name="Rectangle 20">
            <a:extLst>
              <a:ext uri="{FF2B5EF4-FFF2-40B4-BE49-F238E27FC236}">
                <a16:creationId xmlns:a16="http://schemas.microsoft.com/office/drawing/2014/main" id="{4FAA6E1F-47B2-4632-A8DF-594A81AD2B05}"/>
              </a:ext>
            </a:extLst>
          </p:cNvPr>
          <p:cNvSpPr>
            <a:spLocks noGrp="1" noChangeArrowheads="1"/>
          </p:cNvSpPr>
          <p:nvPr>
            <p:ph type="sldNum" sz="quarter" idx="4"/>
          </p:nvPr>
        </p:nvSpPr>
        <p:spPr/>
        <p:txBody>
          <a:bodyPr/>
          <a:lstStyle>
            <a:lvl1pPr>
              <a:defRPr/>
            </a:lvl1pPr>
          </a:lstStyle>
          <a:p>
            <a:fld id="{A05D40F5-6423-4BB1-BC5C-3AB2EA466E2F}" type="slidenum">
              <a:rPr lang="en-US" altLang="en-US"/>
              <a:pPr/>
              <a:t>‹#›</a:t>
            </a:fld>
            <a:endParaRPr lang="en-US" altLang="en-US"/>
          </a:p>
        </p:txBody>
      </p:sp>
    </p:spTree>
    <p:extLst>
      <p:ext uri="{BB962C8B-B14F-4D97-AF65-F5344CB8AC3E}">
        <p14:creationId xmlns:p14="http://schemas.microsoft.com/office/powerpoint/2010/main" val="470290499"/>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EC5-8FCD-4705-B86F-542FCD59A7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606FBA-9F63-4726-BA75-82658F15EE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9C6EB2-543A-4AFA-9FAA-0EB0EFAE29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D34747-AC91-4741-8D8D-848A61F210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CDCE07-7ABD-4A7F-9DBB-B8785E4D7EC7}"/>
              </a:ext>
            </a:extLst>
          </p:cNvPr>
          <p:cNvSpPr>
            <a:spLocks noGrp="1"/>
          </p:cNvSpPr>
          <p:nvPr>
            <p:ph type="sldNum" sz="quarter" idx="12"/>
          </p:nvPr>
        </p:nvSpPr>
        <p:spPr/>
        <p:txBody>
          <a:bodyPr/>
          <a:lstStyle>
            <a:lvl1pPr>
              <a:defRPr/>
            </a:lvl1pPr>
          </a:lstStyle>
          <a:p>
            <a:fld id="{2AB9C9AE-CA95-4BEC-BE8A-91E7318366C5}" type="slidenum">
              <a:rPr lang="en-US" altLang="en-US"/>
              <a:pPr/>
              <a:t>‹#›</a:t>
            </a:fld>
            <a:endParaRPr lang="en-US" altLang="en-US"/>
          </a:p>
        </p:txBody>
      </p:sp>
    </p:spTree>
    <p:extLst>
      <p:ext uri="{BB962C8B-B14F-4D97-AF65-F5344CB8AC3E}">
        <p14:creationId xmlns:p14="http://schemas.microsoft.com/office/powerpoint/2010/main" val="335604800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15/04/2025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5BC8-8059-4EC9-B36D-B5DD2109CCC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29ED93-1697-42A3-85A1-96993032358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A86EF15D-2B12-4365-8CC2-D324248151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C4B9C2-3F0C-46A5-AD75-B1DFB5D660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846CCB-8243-4BC3-BD98-2BDDC20C52E7}"/>
              </a:ext>
            </a:extLst>
          </p:cNvPr>
          <p:cNvSpPr>
            <a:spLocks noGrp="1"/>
          </p:cNvSpPr>
          <p:nvPr>
            <p:ph type="sldNum" sz="quarter" idx="12"/>
          </p:nvPr>
        </p:nvSpPr>
        <p:spPr/>
        <p:txBody>
          <a:bodyPr/>
          <a:lstStyle>
            <a:lvl1pPr>
              <a:defRPr/>
            </a:lvl1pPr>
          </a:lstStyle>
          <a:p>
            <a:fld id="{3F3C9FD3-3963-47D3-B8E8-9A1C64B1F740}" type="slidenum">
              <a:rPr lang="en-US" altLang="en-US"/>
              <a:pPr/>
              <a:t>‹#›</a:t>
            </a:fld>
            <a:endParaRPr lang="en-US" altLang="en-US"/>
          </a:p>
        </p:txBody>
      </p:sp>
    </p:spTree>
    <p:extLst>
      <p:ext uri="{BB962C8B-B14F-4D97-AF65-F5344CB8AC3E}">
        <p14:creationId xmlns:p14="http://schemas.microsoft.com/office/powerpoint/2010/main" val="3760181047"/>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BEE6-A338-4F00-A571-B45D89063B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458870-5722-4484-9BF8-7751901AEBBF}"/>
              </a:ext>
            </a:extLst>
          </p:cNvPr>
          <p:cNvSpPr>
            <a:spLocks noGrp="1"/>
          </p:cNvSpPr>
          <p:nvPr>
            <p:ph sz="half" idx="1"/>
          </p:nvPr>
        </p:nvSpPr>
        <p:spPr>
          <a:xfrm>
            <a:off x="10668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0760B2-7A5E-4771-A4AC-ADA84253559E}"/>
              </a:ext>
            </a:extLst>
          </p:cNvPr>
          <p:cNvSpPr>
            <a:spLocks noGrp="1"/>
          </p:cNvSpPr>
          <p:nvPr>
            <p:ph sz="half" idx="2"/>
          </p:nvPr>
        </p:nvSpPr>
        <p:spPr>
          <a:xfrm>
            <a:off x="49149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2944C8-9417-4BE3-8E0C-07076E7B71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CDE1232-0A51-43F5-8037-0C15B7721E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88DB015-C817-4FB3-A452-8F25B63A61B7}"/>
              </a:ext>
            </a:extLst>
          </p:cNvPr>
          <p:cNvSpPr>
            <a:spLocks noGrp="1"/>
          </p:cNvSpPr>
          <p:nvPr>
            <p:ph type="sldNum" sz="quarter" idx="12"/>
          </p:nvPr>
        </p:nvSpPr>
        <p:spPr/>
        <p:txBody>
          <a:bodyPr/>
          <a:lstStyle>
            <a:lvl1pPr>
              <a:defRPr/>
            </a:lvl1pPr>
          </a:lstStyle>
          <a:p>
            <a:fld id="{6DD0A2BC-86F5-4706-878A-61E431DCF4A6}" type="slidenum">
              <a:rPr lang="en-US" altLang="en-US"/>
              <a:pPr/>
              <a:t>‹#›</a:t>
            </a:fld>
            <a:endParaRPr lang="en-US" altLang="en-US"/>
          </a:p>
        </p:txBody>
      </p:sp>
    </p:spTree>
    <p:extLst>
      <p:ext uri="{BB962C8B-B14F-4D97-AF65-F5344CB8AC3E}">
        <p14:creationId xmlns:p14="http://schemas.microsoft.com/office/powerpoint/2010/main" val="2291083889"/>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C42A-8BE9-483F-B1F9-905900AAE04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326217-61FE-4A76-B08A-8839A9EA5D8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FD1FA4-D86D-4764-81D2-F8EBF15AD3D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EBFE540-EB1B-4A3D-A957-F574A70ACB3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969969-3AC8-49DD-8E95-7CF6E98CCF2F}"/>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5B2C2F-C35E-4EA8-8DF0-CEBC53F4CDF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3A10AF0-2F2E-4EB4-B524-10564ED8D13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F3E6BF9-5F13-461D-9F2C-8CD5021B70F3}"/>
              </a:ext>
            </a:extLst>
          </p:cNvPr>
          <p:cNvSpPr>
            <a:spLocks noGrp="1"/>
          </p:cNvSpPr>
          <p:nvPr>
            <p:ph type="sldNum" sz="quarter" idx="12"/>
          </p:nvPr>
        </p:nvSpPr>
        <p:spPr/>
        <p:txBody>
          <a:bodyPr/>
          <a:lstStyle>
            <a:lvl1pPr>
              <a:defRPr/>
            </a:lvl1pPr>
          </a:lstStyle>
          <a:p>
            <a:fld id="{2BB76B20-5EC2-4D44-B832-8E46417B7931}" type="slidenum">
              <a:rPr lang="en-US" altLang="en-US"/>
              <a:pPr/>
              <a:t>‹#›</a:t>
            </a:fld>
            <a:endParaRPr lang="en-US" altLang="en-US"/>
          </a:p>
        </p:txBody>
      </p:sp>
    </p:spTree>
    <p:extLst>
      <p:ext uri="{BB962C8B-B14F-4D97-AF65-F5344CB8AC3E}">
        <p14:creationId xmlns:p14="http://schemas.microsoft.com/office/powerpoint/2010/main" val="1519294071"/>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5295-73C4-4BDF-92F4-55BA59C097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21CD1B-0A75-4D2B-9228-9E63F1A001D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F8D0BA2-C69F-47F4-A106-86FAE8198F1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23296A2-A468-4702-A8B8-86C33CEE1A06}"/>
              </a:ext>
            </a:extLst>
          </p:cNvPr>
          <p:cNvSpPr>
            <a:spLocks noGrp="1"/>
          </p:cNvSpPr>
          <p:nvPr>
            <p:ph type="sldNum" sz="quarter" idx="12"/>
          </p:nvPr>
        </p:nvSpPr>
        <p:spPr/>
        <p:txBody>
          <a:bodyPr/>
          <a:lstStyle>
            <a:lvl1pPr>
              <a:defRPr/>
            </a:lvl1pPr>
          </a:lstStyle>
          <a:p>
            <a:fld id="{CF70F21C-CE33-40E5-8350-ACE68DD3C4CC}" type="slidenum">
              <a:rPr lang="en-US" altLang="en-US"/>
              <a:pPr/>
              <a:t>‹#›</a:t>
            </a:fld>
            <a:endParaRPr lang="en-US" altLang="en-US"/>
          </a:p>
        </p:txBody>
      </p:sp>
    </p:spTree>
    <p:extLst>
      <p:ext uri="{BB962C8B-B14F-4D97-AF65-F5344CB8AC3E}">
        <p14:creationId xmlns:p14="http://schemas.microsoft.com/office/powerpoint/2010/main" val="2347114754"/>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E2982-8D9C-47DC-BF3F-1547DC0B1DC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FA5FC1-D7E4-431D-9145-3760A170268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7A4AE4C-76A9-4CB6-8674-1685A8302EE5}"/>
              </a:ext>
            </a:extLst>
          </p:cNvPr>
          <p:cNvSpPr>
            <a:spLocks noGrp="1"/>
          </p:cNvSpPr>
          <p:nvPr>
            <p:ph type="sldNum" sz="quarter" idx="12"/>
          </p:nvPr>
        </p:nvSpPr>
        <p:spPr/>
        <p:txBody>
          <a:bodyPr/>
          <a:lstStyle>
            <a:lvl1pPr>
              <a:defRPr/>
            </a:lvl1pPr>
          </a:lstStyle>
          <a:p>
            <a:fld id="{1EC64476-3C22-4507-8688-9C964600EEB7}" type="slidenum">
              <a:rPr lang="en-US" altLang="en-US"/>
              <a:pPr/>
              <a:t>‹#›</a:t>
            </a:fld>
            <a:endParaRPr lang="en-US" altLang="en-US"/>
          </a:p>
        </p:txBody>
      </p:sp>
    </p:spTree>
    <p:extLst>
      <p:ext uri="{BB962C8B-B14F-4D97-AF65-F5344CB8AC3E}">
        <p14:creationId xmlns:p14="http://schemas.microsoft.com/office/powerpoint/2010/main" val="160577125"/>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C539-7415-4909-9250-E73A8E319AA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46604A-01E9-4B6B-82B6-B2567304EA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20787C-09DE-4133-B60D-EFA4D5FABB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79F50A-23AC-4FC6-9DC1-4CFBBE9B9F9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944D596-08D1-4747-A770-CAEAFBA844D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FCA995-B252-406B-BF14-D936F905CEFE}"/>
              </a:ext>
            </a:extLst>
          </p:cNvPr>
          <p:cNvSpPr>
            <a:spLocks noGrp="1"/>
          </p:cNvSpPr>
          <p:nvPr>
            <p:ph type="sldNum" sz="quarter" idx="12"/>
          </p:nvPr>
        </p:nvSpPr>
        <p:spPr/>
        <p:txBody>
          <a:bodyPr/>
          <a:lstStyle>
            <a:lvl1pPr>
              <a:defRPr/>
            </a:lvl1pPr>
          </a:lstStyle>
          <a:p>
            <a:fld id="{E5CC3FCF-AEA2-4209-9E78-BCD12DB42351}" type="slidenum">
              <a:rPr lang="en-US" altLang="en-US"/>
              <a:pPr/>
              <a:t>‹#›</a:t>
            </a:fld>
            <a:endParaRPr lang="en-US" altLang="en-US"/>
          </a:p>
        </p:txBody>
      </p:sp>
    </p:spTree>
    <p:extLst>
      <p:ext uri="{BB962C8B-B14F-4D97-AF65-F5344CB8AC3E}">
        <p14:creationId xmlns:p14="http://schemas.microsoft.com/office/powerpoint/2010/main" val="1246945604"/>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AEE-3822-4F59-A3B6-06674B82DD2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6C4053-69B3-4319-AC7A-B8011AF2408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8F23B7-8867-4BF9-805B-91D41358FA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46CC84-97EC-4F9A-83E7-16525E8B366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6951660-251E-4299-AD96-0237E951D5E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F4125A-96D0-4C96-B0EF-426226078F41}"/>
              </a:ext>
            </a:extLst>
          </p:cNvPr>
          <p:cNvSpPr>
            <a:spLocks noGrp="1"/>
          </p:cNvSpPr>
          <p:nvPr>
            <p:ph type="sldNum" sz="quarter" idx="12"/>
          </p:nvPr>
        </p:nvSpPr>
        <p:spPr/>
        <p:txBody>
          <a:bodyPr/>
          <a:lstStyle>
            <a:lvl1pPr>
              <a:defRPr/>
            </a:lvl1pPr>
          </a:lstStyle>
          <a:p>
            <a:fld id="{044E4923-F750-44ED-AA63-36C99D9F8D77}" type="slidenum">
              <a:rPr lang="en-US" altLang="en-US"/>
              <a:pPr/>
              <a:t>‹#›</a:t>
            </a:fld>
            <a:endParaRPr lang="en-US" altLang="en-US"/>
          </a:p>
        </p:txBody>
      </p:sp>
    </p:spTree>
    <p:extLst>
      <p:ext uri="{BB962C8B-B14F-4D97-AF65-F5344CB8AC3E}">
        <p14:creationId xmlns:p14="http://schemas.microsoft.com/office/powerpoint/2010/main" val="2504865419"/>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5934-DD2E-413C-AC18-E932114A3C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4D1671-A756-46A6-B244-5AB4F4FE29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212C3F-3BCC-471D-ACFB-7F2E61C4C8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5E6F4-B619-415D-807B-6AC67F4748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30A73E-2226-4074-88C9-B958AC1A2FFA}"/>
              </a:ext>
            </a:extLst>
          </p:cNvPr>
          <p:cNvSpPr>
            <a:spLocks noGrp="1"/>
          </p:cNvSpPr>
          <p:nvPr>
            <p:ph type="sldNum" sz="quarter" idx="12"/>
          </p:nvPr>
        </p:nvSpPr>
        <p:spPr/>
        <p:txBody>
          <a:bodyPr/>
          <a:lstStyle>
            <a:lvl1pPr>
              <a:defRPr/>
            </a:lvl1pPr>
          </a:lstStyle>
          <a:p>
            <a:fld id="{AC04CAC0-EAEF-439A-A196-D01AD522C8CF}" type="slidenum">
              <a:rPr lang="en-US" altLang="en-US"/>
              <a:pPr/>
              <a:t>‹#›</a:t>
            </a:fld>
            <a:endParaRPr lang="en-US" altLang="en-US"/>
          </a:p>
        </p:txBody>
      </p:sp>
    </p:spTree>
    <p:extLst>
      <p:ext uri="{BB962C8B-B14F-4D97-AF65-F5344CB8AC3E}">
        <p14:creationId xmlns:p14="http://schemas.microsoft.com/office/powerpoint/2010/main" val="283040970"/>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4F112-414C-4B7B-B6CC-5CC649F1451C}"/>
              </a:ext>
            </a:extLst>
          </p:cNvPr>
          <p:cNvSpPr>
            <a:spLocks noGrp="1"/>
          </p:cNvSpPr>
          <p:nvPr>
            <p:ph type="title" orient="vert"/>
          </p:nvPr>
        </p:nvSpPr>
        <p:spPr>
          <a:xfrm>
            <a:off x="6724650" y="304800"/>
            <a:ext cx="1885950" cy="57912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8A503A-40A8-498E-88E6-220FF94F8FA0}"/>
              </a:ext>
            </a:extLst>
          </p:cNvPr>
          <p:cNvSpPr>
            <a:spLocks noGrp="1"/>
          </p:cNvSpPr>
          <p:nvPr>
            <p:ph type="body" orient="vert" idx="1"/>
          </p:nvPr>
        </p:nvSpPr>
        <p:spPr>
          <a:xfrm>
            <a:off x="1066800" y="304800"/>
            <a:ext cx="5505450" cy="579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FE59F0-553E-4221-A79A-6A91410C58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FBF413-085C-4870-A023-4EEC8CFA78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DF3AC79-7530-4BEC-9A6F-C41954087A59}"/>
              </a:ext>
            </a:extLst>
          </p:cNvPr>
          <p:cNvSpPr>
            <a:spLocks noGrp="1"/>
          </p:cNvSpPr>
          <p:nvPr>
            <p:ph type="sldNum" sz="quarter" idx="12"/>
          </p:nvPr>
        </p:nvSpPr>
        <p:spPr/>
        <p:txBody>
          <a:bodyPr/>
          <a:lstStyle>
            <a:lvl1pPr>
              <a:defRPr/>
            </a:lvl1pPr>
          </a:lstStyle>
          <a:p>
            <a:fld id="{B2CC0AB3-2870-4E1E-A328-BCF194E34A68}" type="slidenum">
              <a:rPr lang="en-US" altLang="en-US"/>
              <a:pPr/>
              <a:t>‹#›</a:t>
            </a:fld>
            <a:endParaRPr lang="en-US" altLang="en-US"/>
          </a:p>
        </p:txBody>
      </p:sp>
    </p:spTree>
    <p:extLst>
      <p:ext uri="{BB962C8B-B14F-4D97-AF65-F5344CB8AC3E}">
        <p14:creationId xmlns:p14="http://schemas.microsoft.com/office/powerpoint/2010/main" val="104464547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4258" name="Group 2">
            <a:extLst>
              <a:ext uri="{FF2B5EF4-FFF2-40B4-BE49-F238E27FC236}">
                <a16:creationId xmlns:a16="http://schemas.microsoft.com/office/drawing/2014/main" id="{C6F21736-AECE-4603-B79E-B17E49DD089F}"/>
              </a:ext>
            </a:extLst>
          </p:cNvPr>
          <p:cNvGrpSpPr>
            <a:grpSpLocks/>
          </p:cNvGrpSpPr>
          <p:nvPr/>
        </p:nvGrpSpPr>
        <p:grpSpPr bwMode="auto">
          <a:xfrm>
            <a:off x="381000" y="457200"/>
            <a:ext cx="8397875" cy="5562600"/>
            <a:chOff x="240" y="288"/>
            <a:chExt cx="5290" cy="3504"/>
          </a:xfrm>
        </p:grpSpPr>
        <p:sp>
          <p:nvSpPr>
            <p:cNvPr id="224259" name="Rectangle 3">
              <a:extLst>
                <a:ext uri="{FF2B5EF4-FFF2-40B4-BE49-F238E27FC236}">
                  <a16:creationId xmlns:a16="http://schemas.microsoft.com/office/drawing/2014/main" id="{F4447D47-B491-42A0-A641-BC94CC5C0D4F}"/>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0" name="Rectangle 4">
              <a:extLst>
                <a:ext uri="{FF2B5EF4-FFF2-40B4-BE49-F238E27FC236}">
                  <a16:creationId xmlns:a16="http://schemas.microsoft.com/office/drawing/2014/main" id="{3F00222F-D701-4535-98DF-8BDA00D09C0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1" name="Line 5">
              <a:extLst>
                <a:ext uri="{FF2B5EF4-FFF2-40B4-BE49-F238E27FC236}">
                  <a16:creationId xmlns:a16="http://schemas.microsoft.com/office/drawing/2014/main" id="{6DB7851F-F7FD-4C12-A1F0-13E48F672E70}"/>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24262" name="Rectangle 6">
            <a:extLst>
              <a:ext uri="{FF2B5EF4-FFF2-40B4-BE49-F238E27FC236}">
                <a16:creationId xmlns:a16="http://schemas.microsoft.com/office/drawing/2014/main" id="{B7B04868-B85B-400B-899B-3F4ABA654C5F}"/>
              </a:ext>
            </a:extLst>
          </p:cNvPr>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224263" name="Rectangle 7">
            <a:extLst>
              <a:ext uri="{FF2B5EF4-FFF2-40B4-BE49-F238E27FC236}">
                <a16:creationId xmlns:a16="http://schemas.microsoft.com/office/drawing/2014/main" id="{DDA24C0B-0F01-4FF9-A407-A6703FC3B85F}"/>
              </a:ext>
            </a:extLst>
          </p:cNvPr>
          <p:cNvSpPr>
            <a:spLocks noGrp="1" noChangeArrowheads="1"/>
          </p:cNvSpPr>
          <p:nvPr>
            <p:ph type="subTitle" idx="1"/>
          </p:nvPr>
        </p:nvSpPr>
        <p:spPr>
          <a:xfrm>
            <a:off x="1371600" y="3733800"/>
            <a:ext cx="64008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24264" name="Rectangle 8">
            <a:extLst>
              <a:ext uri="{FF2B5EF4-FFF2-40B4-BE49-F238E27FC236}">
                <a16:creationId xmlns:a16="http://schemas.microsoft.com/office/drawing/2014/main" id="{D773BF55-D056-417C-8F16-0125D6189EB8}"/>
              </a:ext>
            </a:extLst>
          </p:cNvPr>
          <p:cNvSpPr>
            <a:spLocks noGrp="1" noChangeArrowheads="1"/>
          </p:cNvSpPr>
          <p:nvPr>
            <p:ph type="dt" sz="half" idx="2"/>
          </p:nvPr>
        </p:nvSpPr>
        <p:spPr>
          <a:xfrm>
            <a:off x="536575" y="6248400"/>
            <a:ext cx="2054225" cy="457200"/>
          </a:xfrm>
        </p:spPr>
        <p:txBody>
          <a:bodyPr/>
          <a:lstStyle>
            <a:lvl1pPr>
              <a:defRPr/>
            </a:lvl1pPr>
          </a:lstStyle>
          <a:p>
            <a:endParaRPr lang="en-US" altLang="en-US"/>
          </a:p>
        </p:txBody>
      </p:sp>
      <p:sp>
        <p:nvSpPr>
          <p:cNvPr id="224265" name="Rectangle 9">
            <a:extLst>
              <a:ext uri="{FF2B5EF4-FFF2-40B4-BE49-F238E27FC236}">
                <a16:creationId xmlns:a16="http://schemas.microsoft.com/office/drawing/2014/main" id="{4370180B-004A-4BEA-9F8A-7AD6E4DE23A7}"/>
              </a:ext>
            </a:extLst>
          </p:cNvPr>
          <p:cNvSpPr>
            <a:spLocks noGrp="1" noChangeArrowheads="1"/>
          </p:cNvSpPr>
          <p:nvPr>
            <p:ph type="ftr" sz="quarter" idx="3"/>
          </p:nvPr>
        </p:nvSpPr>
        <p:spPr>
          <a:xfrm>
            <a:off x="3251200" y="6248400"/>
            <a:ext cx="2887663" cy="457200"/>
          </a:xfrm>
        </p:spPr>
        <p:txBody>
          <a:bodyPr/>
          <a:lstStyle>
            <a:lvl1pPr>
              <a:defRPr/>
            </a:lvl1pPr>
          </a:lstStyle>
          <a:p>
            <a:endParaRPr lang="en-US" altLang="en-US"/>
          </a:p>
        </p:txBody>
      </p:sp>
      <p:sp>
        <p:nvSpPr>
          <p:cNvPr id="224266" name="Rectangle 10">
            <a:extLst>
              <a:ext uri="{FF2B5EF4-FFF2-40B4-BE49-F238E27FC236}">
                <a16:creationId xmlns:a16="http://schemas.microsoft.com/office/drawing/2014/main" id="{F1A2B4FE-65F1-4626-8027-E2ACFB78BA42}"/>
              </a:ext>
            </a:extLst>
          </p:cNvPr>
          <p:cNvSpPr>
            <a:spLocks noGrp="1" noChangeArrowheads="1"/>
          </p:cNvSpPr>
          <p:nvPr>
            <p:ph type="sldNum" sz="quarter" idx="4"/>
          </p:nvPr>
        </p:nvSpPr>
        <p:spPr>
          <a:xfrm>
            <a:off x="6788150" y="6257925"/>
            <a:ext cx="1905000" cy="457200"/>
          </a:xfrm>
        </p:spPr>
        <p:txBody>
          <a:bodyPr/>
          <a:lstStyle>
            <a:lvl1pPr>
              <a:defRPr/>
            </a:lvl1pPr>
          </a:lstStyle>
          <a:p>
            <a:fld id="{3EA6F25C-3B7D-4414-8066-675B9BC3257A}" type="slidenum">
              <a:rPr lang="en-US" altLang="en-US"/>
              <a:pPr/>
              <a:t>‹#›</a:t>
            </a:fld>
            <a:endParaRPr lang="en-US" altLang="en-US"/>
          </a:p>
        </p:txBody>
      </p:sp>
    </p:spTree>
    <p:extLst>
      <p:ext uri="{BB962C8B-B14F-4D97-AF65-F5344CB8AC3E}">
        <p14:creationId xmlns:p14="http://schemas.microsoft.com/office/powerpoint/2010/main" val="281823084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15/04/2025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5CB1-404D-4D0A-A95B-D337C76685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21C0E8-0F45-44D2-B904-538D039326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E24308-5FA3-4077-8E8A-A3E6271DD2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F996D1E-CAE6-46B3-801C-B4F0B535C6D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19E851-F6A2-42E0-B9A7-CC884E87962E}"/>
              </a:ext>
            </a:extLst>
          </p:cNvPr>
          <p:cNvSpPr>
            <a:spLocks noGrp="1"/>
          </p:cNvSpPr>
          <p:nvPr>
            <p:ph type="sldNum" sz="quarter" idx="12"/>
          </p:nvPr>
        </p:nvSpPr>
        <p:spPr/>
        <p:txBody>
          <a:bodyPr/>
          <a:lstStyle>
            <a:lvl1pPr>
              <a:defRPr/>
            </a:lvl1pPr>
          </a:lstStyle>
          <a:p>
            <a:fld id="{F2752375-C0BF-4FA4-814F-714F43298E00}" type="slidenum">
              <a:rPr lang="en-US" altLang="en-US"/>
              <a:pPr/>
              <a:t>‹#›</a:t>
            </a:fld>
            <a:endParaRPr lang="en-US" altLang="en-US"/>
          </a:p>
        </p:txBody>
      </p:sp>
    </p:spTree>
    <p:extLst>
      <p:ext uri="{BB962C8B-B14F-4D97-AF65-F5344CB8AC3E}">
        <p14:creationId xmlns:p14="http://schemas.microsoft.com/office/powerpoint/2010/main" val="387441549"/>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EE5-5915-406E-83FC-E8548FE1D053}"/>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2C90F6-CAFC-45B7-B00E-87DB52D4BCC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706A8EC7-A077-49CE-A4FA-64830FD6C5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FF07DAB-88F1-4415-9758-B861ED13EAE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168376-7651-4165-A5C4-541334C1AF0B}"/>
              </a:ext>
            </a:extLst>
          </p:cNvPr>
          <p:cNvSpPr>
            <a:spLocks noGrp="1"/>
          </p:cNvSpPr>
          <p:nvPr>
            <p:ph type="sldNum" sz="quarter" idx="12"/>
          </p:nvPr>
        </p:nvSpPr>
        <p:spPr/>
        <p:txBody>
          <a:bodyPr/>
          <a:lstStyle>
            <a:lvl1pPr>
              <a:defRPr/>
            </a:lvl1pPr>
          </a:lstStyle>
          <a:p>
            <a:fld id="{9CFCAE98-1B1A-4017-AF1B-B332CEBF701B}" type="slidenum">
              <a:rPr lang="en-US" altLang="en-US"/>
              <a:pPr/>
              <a:t>‹#›</a:t>
            </a:fld>
            <a:endParaRPr lang="en-US" altLang="en-US"/>
          </a:p>
        </p:txBody>
      </p:sp>
    </p:spTree>
    <p:extLst>
      <p:ext uri="{BB962C8B-B14F-4D97-AF65-F5344CB8AC3E}">
        <p14:creationId xmlns:p14="http://schemas.microsoft.com/office/powerpoint/2010/main" val="2103329603"/>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1F0-9577-4E85-80B0-5171845996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621FB8-7D88-4100-AD40-EEC74A9EFBBF}"/>
              </a:ext>
            </a:extLst>
          </p:cNvPr>
          <p:cNvSpPr>
            <a:spLocks noGrp="1"/>
          </p:cNvSpPr>
          <p:nvPr>
            <p:ph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6931AD-EDCE-4551-8FB4-E6D0C0188E82}"/>
              </a:ext>
            </a:extLst>
          </p:cNvPr>
          <p:cNvSpPr>
            <a:spLocks noGrp="1"/>
          </p:cNvSpPr>
          <p:nvPr>
            <p:ph sz="half" idx="2"/>
          </p:nvPr>
        </p:nvSpPr>
        <p:spPr>
          <a:xfrm>
            <a:off x="46863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46071E-B4A4-400F-9FE0-7A4F04E19B7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D351D86-77D5-494F-B5E5-2075A83F11A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67C3561-59D9-4410-855E-CBD0A5875591}"/>
              </a:ext>
            </a:extLst>
          </p:cNvPr>
          <p:cNvSpPr>
            <a:spLocks noGrp="1"/>
          </p:cNvSpPr>
          <p:nvPr>
            <p:ph type="sldNum" sz="quarter" idx="12"/>
          </p:nvPr>
        </p:nvSpPr>
        <p:spPr/>
        <p:txBody>
          <a:bodyPr/>
          <a:lstStyle>
            <a:lvl1pPr>
              <a:defRPr/>
            </a:lvl1pPr>
          </a:lstStyle>
          <a:p>
            <a:fld id="{E836B371-116D-4A58-BA92-E5F31C5B550F}" type="slidenum">
              <a:rPr lang="en-US" altLang="en-US"/>
              <a:pPr/>
              <a:t>‹#›</a:t>
            </a:fld>
            <a:endParaRPr lang="en-US" altLang="en-US"/>
          </a:p>
        </p:txBody>
      </p:sp>
    </p:spTree>
    <p:extLst>
      <p:ext uri="{BB962C8B-B14F-4D97-AF65-F5344CB8AC3E}">
        <p14:creationId xmlns:p14="http://schemas.microsoft.com/office/powerpoint/2010/main" val="3519995353"/>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E588-BD3A-4F65-883D-132C43F7A8B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BA7BA2-9483-4B80-90F8-A7A7364A3A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69381-0E9E-4157-BC7B-FBA45F28266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7FC33D-D3AA-40FD-A9CD-CA358E6480A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21B364-3029-44C6-81C4-34BDD2CE9C3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C8BFCF-102F-4DF5-9B26-7E6B5580C1E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1D8E13-5380-4225-8F6C-AB5ACCA1D90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0557C48-4947-41E5-B3DF-67791321A8B0}"/>
              </a:ext>
            </a:extLst>
          </p:cNvPr>
          <p:cNvSpPr>
            <a:spLocks noGrp="1"/>
          </p:cNvSpPr>
          <p:nvPr>
            <p:ph type="sldNum" sz="quarter" idx="12"/>
          </p:nvPr>
        </p:nvSpPr>
        <p:spPr/>
        <p:txBody>
          <a:bodyPr/>
          <a:lstStyle>
            <a:lvl1pPr>
              <a:defRPr/>
            </a:lvl1pPr>
          </a:lstStyle>
          <a:p>
            <a:fld id="{D6AC0941-5EE9-40FF-AC42-2F0C189DD186}" type="slidenum">
              <a:rPr lang="en-US" altLang="en-US"/>
              <a:pPr/>
              <a:t>‹#›</a:t>
            </a:fld>
            <a:endParaRPr lang="en-US" altLang="en-US"/>
          </a:p>
        </p:txBody>
      </p:sp>
    </p:spTree>
    <p:extLst>
      <p:ext uri="{BB962C8B-B14F-4D97-AF65-F5344CB8AC3E}">
        <p14:creationId xmlns:p14="http://schemas.microsoft.com/office/powerpoint/2010/main" val="1778511837"/>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D489-AD51-4585-844E-5C47CD0DFC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6BD55F-06D0-43BA-8B28-C14A2D13AEF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8D3DB2B-A650-43AD-9427-AB6900F54F7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4FFB952-EBA1-4B64-8232-CFC3A00A4193}"/>
              </a:ext>
            </a:extLst>
          </p:cNvPr>
          <p:cNvSpPr>
            <a:spLocks noGrp="1"/>
          </p:cNvSpPr>
          <p:nvPr>
            <p:ph type="sldNum" sz="quarter" idx="12"/>
          </p:nvPr>
        </p:nvSpPr>
        <p:spPr/>
        <p:txBody>
          <a:bodyPr/>
          <a:lstStyle>
            <a:lvl1pPr>
              <a:defRPr/>
            </a:lvl1pPr>
          </a:lstStyle>
          <a:p>
            <a:fld id="{FAB38180-F01D-4679-8255-90051A2D121C}" type="slidenum">
              <a:rPr lang="en-US" altLang="en-US"/>
              <a:pPr/>
              <a:t>‹#›</a:t>
            </a:fld>
            <a:endParaRPr lang="en-US" altLang="en-US"/>
          </a:p>
        </p:txBody>
      </p:sp>
    </p:spTree>
    <p:extLst>
      <p:ext uri="{BB962C8B-B14F-4D97-AF65-F5344CB8AC3E}">
        <p14:creationId xmlns:p14="http://schemas.microsoft.com/office/powerpoint/2010/main" val="511118915"/>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EDD40-3ECF-4EEC-8308-2E382824DDC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934DBC0-9B70-4578-B097-6CE63E31D46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2D66422-469C-4F24-AFD7-2B200CF96264}"/>
              </a:ext>
            </a:extLst>
          </p:cNvPr>
          <p:cNvSpPr>
            <a:spLocks noGrp="1"/>
          </p:cNvSpPr>
          <p:nvPr>
            <p:ph type="sldNum" sz="quarter" idx="12"/>
          </p:nvPr>
        </p:nvSpPr>
        <p:spPr/>
        <p:txBody>
          <a:bodyPr/>
          <a:lstStyle>
            <a:lvl1pPr>
              <a:defRPr/>
            </a:lvl1pPr>
          </a:lstStyle>
          <a:p>
            <a:fld id="{06F404C9-C63D-4750-B31E-8B9750EE7EB5}" type="slidenum">
              <a:rPr lang="en-US" altLang="en-US"/>
              <a:pPr/>
              <a:t>‹#›</a:t>
            </a:fld>
            <a:endParaRPr lang="en-US" altLang="en-US"/>
          </a:p>
        </p:txBody>
      </p:sp>
    </p:spTree>
    <p:extLst>
      <p:ext uri="{BB962C8B-B14F-4D97-AF65-F5344CB8AC3E}">
        <p14:creationId xmlns:p14="http://schemas.microsoft.com/office/powerpoint/2010/main" val="1424032882"/>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24-003D-450F-9414-89F33E7515C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B89E52-6A88-4325-B64E-30AEFFD30B5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E632C4-C1E5-4A25-93C7-779A90CEF78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CD720-1BCE-4841-A254-C19C2E009C2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39A6C-9173-46BF-9F85-AA96B87F2E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B6D32E-48CA-49F8-85B7-22E85B9EB452}"/>
              </a:ext>
            </a:extLst>
          </p:cNvPr>
          <p:cNvSpPr>
            <a:spLocks noGrp="1"/>
          </p:cNvSpPr>
          <p:nvPr>
            <p:ph type="sldNum" sz="quarter" idx="12"/>
          </p:nvPr>
        </p:nvSpPr>
        <p:spPr/>
        <p:txBody>
          <a:bodyPr/>
          <a:lstStyle>
            <a:lvl1pPr>
              <a:defRPr/>
            </a:lvl1pPr>
          </a:lstStyle>
          <a:p>
            <a:fld id="{CF4F7D0E-02B0-4F69-AF89-CA91E70A5ACF}" type="slidenum">
              <a:rPr lang="en-US" altLang="en-US"/>
              <a:pPr/>
              <a:t>‹#›</a:t>
            </a:fld>
            <a:endParaRPr lang="en-US" altLang="en-US"/>
          </a:p>
        </p:txBody>
      </p:sp>
    </p:spTree>
    <p:extLst>
      <p:ext uri="{BB962C8B-B14F-4D97-AF65-F5344CB8AC3E}">
        <p14:creationId xmlns:p14="http://schemas.microsoft.com/office/powerpoint/2010/main" val="1738952201"/>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7B06-70F5-47EB-9573-A350CA5F3141}"/>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AD4E3B-EB33-4B9C-8236-E272AB11DDE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303F45-8207-41EC-B43C-15953CC2581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9B51CB-C368-4EB7-8C78-54B8454A0D9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7F4407-67C9-41FD-A542-70F08E450A3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25DDA1D-0CBF-46D8-99C2-4F9C8BC2534B}"/>
              </a:ext>
            </a:extLst>
          </p:cNvPr>
          <p:cNvSpPr>
            <a:spLocks noGrp="1"/>
          </p:cNvSpPr>
          <p:nvPr>
            <p:ph type="sldNum" sz="quarter" idx="12"/>
          </p:nvPr>
        </p:nvSpPr>
        <p:spPr/>
        <p:txBody>
          <a:bodyPr/>
          <a:lstStyle>
            <a:lvl1pPr>
              <a:defRPr/>
            </a:lvl1pPr>
          </a:lstStyle>
          <a:p>
            <a:fld id="{8C3BE159-8C78-4CF9-B190-754EE2D4BC1F}" type="slidenum">
              <a:rPr lang="en-US" altLang="en-US"/>
              <a:pPr/>
              <a:t>‹#›</a:t>
            </a:fld>
            <a:endParaRPr lang="en-US" altLang="en-US"/>
          </a:p>
        </p:txBody>
      </p:sp>
    </p:spTree>
    <p:extLst>
      <p:ext uri="{BB962C8B-B14F-4D97-AF65-F5344CB8AC3E}">
        <p14:creationId xmlns:p14="http://schemas.microsoft.com/office/powerpoint/2010/main" val="1330307846"/>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E52D-CA95-4DC9-A387-52C3321BDD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7F99-9431-4596-B46E-E0503C7218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A0597-4F34-498C-AE02-4521ECBC179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8463D8E-8B23-42E9-AD84-DEC4AF93056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22109E5-3A78-4330-9651-0E408DBB5979}"/>
              </a:ext>
            </a:extLst>
          </p:cNvPr>
          <p:cNvSpPr>
            <a:spLocks noGrp="1"/>
          </p:cNvSpPr>
          <p:nvPr>
            <p:ph type="sldNum" sz="quarter" idx="12"/>
          </p:nvPr>
        </p:nvSpPr>
        <p:spPr/>
        <p:txBody>
          <a:bodyPr/>
          <a:lstStyle>
            <a:lvl1pPr>
              <a:defRPr/>
            </a:lvl1pPr>
          </a:lstStyle>
          <a:p>
            <a:fld id="{4BC03C1A-6403-4972-849A-DEA9DAC0CA08}" type="slidenum">
              <a:rPr lang="en-US" altLang="en-US"/>
              <a:pPr/>
              <a:t>‹#›</a:t>
            </a:fld>
            <a:endParaRPr lang="en-US" altLang="en-US"/>
          </a:p>
        </p:txBody>
      </p:sp>
    </p:spTree>
    <p:extLst>
      <p:ext uri="{BB962C8B-B14F-4D97-AF65-F5344CB8AC3E}">
        <p14:creationId xmlns:p14="http://schemas.microsoft.com/office/powerpoint/2010/main" val="499373030"/>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2669B-5769-4F28-A837-A04B73D275DC}"/>
              </a:ext>
            </a:extLst>
          </p:cNvPr>
          <p:cNvSpPr>
            <a:spLocks noGrp="1"/>
          </p:cNvSpPr>
          <p:nvPr>
            <p:ph type="title" orient="vert"/>
          </p:nvPr>
        </p:nvSpPr>
        <p:spPr>
          <a:xfrm>
            <a:off x="6648450" y="473075"/>
            <a:ext cx="2038350" cy="53943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D4E486-A1E5-4EAF-9D48-B904D7058979}"/>
              </a:ext>
            </a:extLst>
          </p:cNvPr>
          <p:cNvSpPr>
            <a:spLocks noGrp="1"/>
          </p:cNvSpPr>
          <p:nvPr>
            <p:ph type="body" orient="vert" idx="1"/>
          </p:nvPr>
        </p:nvSpPr>
        <p:spPr>
          <a:xfrm>
            <a:off x="533400" y="473075"/>
            <a:ext cx="5962650" cy="5394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58285A-CF0B-4201-8C8F-0E34636D0F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155F8E-BE69-4E99-A36F-0E98E11B913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C5555E-80C7-431F-8535-645BFC20C78B}"/>
              </a:ext>
            </a:extLst>
          </p:cNvPr>
          <p:cNvSpPr>
            <a:spLocks noGrp="1"/>
          </p:cNvSpPr>
          <p:nvPr>
            <p:ph type="sldNum" sz="quarter" idx="12"/>
          </p:nvPr>
        </p:nvSpPr>
        <p:spPr/>
        <p:txBody>
          <a:bodyPr/>
          <a:lstStyle>
            <a:lvl1pPr>
              <a:defRPr/>
            </a:lvl1pPr>
          </a:lstStyle>
          <a:p>
            <a:fld id="{8D7B5F8D-AD86-4E01-AE0F-6DCDE34EBA66}" type="slidenum">
              <a:rPr lang="en-US" altLang="en-US"/>
              <a:pPr/>
              <a:t>‹#›</a:t>
            </a:fld>
            <a:endParaRPr lang="en-US" altLang="en-US"/>
          </a:p>
        </p:txBody>
      </p:sp>
    </p:spTree>
    <p:extLst>
      <p:ext uri="{BB962C8B-B14F-4D97-AF65-F5344CB8AC3E}">
        <p14:creationId xmlns:p14="http://schemas.microsoft.com/office/powerpoint/2010/main" val="423511701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3.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image" Target="../media/image5.png"/><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3.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image" Target="../media/image5.png"/><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image" Target="../media/image4.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6.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4.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3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36.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5" Type="http://schemas.openxmlformats.org/officeDocument/2006/relationships/image" Target="../media/image8.png"/><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406.xml"/><Relationship Id="rId1" Type="http://schemas.openxmlformats.org/officeDocument/2006/relationships/slideLayout" Target="../slideLayouts/slideLayout40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39.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0.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9.jpe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5.xml"/><Relationship Id="rId1" Type="http://schemas.openxmlformats.org/officeDocument/2006/relationships/slideLayout" Target="../slideLayouts/slideLayout477.xml"/><Relationship Id="rId4" Type="http://schemas.openxmlformats.org/officeDocument/2006/relationships/image" Target="../media/image11.jpeg"/></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7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7.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8.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03.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51.xml"/><Relationship Id="rId1" Type="http://schemas.openxmlformats.org/officeDocument/2006/relationships/slideLayout" Target="../slideLayouts/slideLayout504.xml"/><Relationship Id="rId4" Type="http://schemas.openxmlformats.org/officeDocument/2006/relationships/image" Target="../media/image11.jpeg"/></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0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3.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53.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15/04/2025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17050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8576951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1099559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2515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2913403710"/>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44394"/>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66B1A68E-15DF-2241-9A5E-127F4952AC3B}" type="slidenum">
              <a:rPr lang="en-US"/>
              <a:pPr>
                <a:defRPr/>
              </a:pPr>
              <a:t>‹#›</a:t>
            </a:fld>
            <a:endParaRPr lang="en-US"/>
          </a:p>
        </p:txBody>
      </p:sp>
    </p:spTree>
    <p:extLst>
      <p:ext uri="{BB962C8B-B14F-4D97-AF65-F5344CB8AC3E}">
        <p14:creationId xmlns:p14="http://schemas.microsoft.com/office/powerpoint/2010/main" val="428212463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1383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extLst>
      <p:ext uri="{BB962C8B-B14F-4D97-AF65-F5344CB8AC3E}">
        <p14:creationId xmlns:p14="http://schemas.microsoft.com/office/powerpoint/2010/main" val="3443976771"/>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4/15/25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85058040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15/04/2025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64589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4/15/25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294110106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2833484190"/>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7C4BDD80-BDE4-0345-9989-B5AA81B3570D}" type="datetime1">
              <a:rPr lang="en-US"/>
              <a:pPr>
                <a:defRPr/>
              </a:pPr>
              <a:t>4/15/25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68211B56-F9D3-984F-A7D1-AA88BE1B946A}" type="slidenum">
              <a:rPr lang="en-US"/>
              <a:pPr>
                <a:defRPr/>
              </a:pPr>
              <a:t>‹#›</a:t>
            </a:fld>
            <a:endParaRPr lang="en-US"/>
          </a:p>
        </p:txBody>
      </p:sp>
    </p:spTree>
    <p:extLst>
      <p:ext uri="{BB962C8B-B14F-4D97-AF65-F5344CB8AC3E}">
        <p14:creationId xmlns:p14="http://schemas.microsoft.com/office/powerpoint/2010/main" val="37745734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95B616AC-7C5E-4B45-81D2-99EDF45BC118}" type="slidenum">
              <a:rPr lang="en-US"/>
              <a:pPr>
                <a:defRPr/>
              </a:pPr>
              <a:t>‹#›</a:t>
            </a:fld>
            <a:endParaRPr lang="en-US"/>
          </a:p>
        </p:txBody>
      </p:sp>
    </p:spTree>
    <p:extLst>
      <p:ext uri="{BB962C8B-B14F-4D97-AF65-F5344CB8AC3E}">
        <p14:creationId xmlns:p14="http://schemas.microsoft.com/office/powerpoint/2010/main" val="1607029779"/>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BD36E77-B3CD-814E-9C4A-EC8638D18CEE}" type="slidenum">
              <a:rPr lang="en-US"/>
              <a:pPr>
                <a:defRPr/>
              </a:pPr>
              <a:t>‹#›</a:t>
            </a:fld>
            <a:endParaRPr lang="en-US"/>
          </a:p>
        </p:txBody>
      </p:sp>
    </p:spTree>
    <p:extLst>
      <p:ext uri="{BB962C8B-B14F-4D97-AF65-F5344CB8AC3E}">
        <p14:creationId xmlns:p14="http://schemas.microsoft.com/office/powerpoint/2010/main" val="96624630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389797283"/>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2081626848"/>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734918451"/>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2880608313"/>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162906430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30650278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197D6ACD-A033-444E-93C9-8E09D6B12EE8}" type="slidenum">
              <a:rPr lang="en-US"/>
              <a:pPr>
                <a:defRPr/>
              </a:pPr>
              <a:t>‹#›</a:t>
            </a:fld>
            <a:endParaRPr lang="en-US"/>
          </a:p>
        </p:txBody>
      </p:sp>
    </p:spTree>
    <p:extLst>
      <p:ext uri="{BB962C8B-B14F-4D97-AF65-F5344CB8AC3E}">
        <p14:creationId xmlns:p14="http://schemas.microsoft.com/office/powerpoint/2010/main" val="3856043471"/>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3E918322-0CA6-A441-9D52-C1BC8C9E9DFD}" type="slidenum">
              <a:rPr lang="en-US"/>
              <a:pPr>
                <a:defRPr/>
              </a:pPr>
              <a:t>‹#›</a:t>
            </a:fld>
            <a:endParaRPr lang="en-US"/>
          </a:p>
        </p:txBody>
      </p:sp>
    </p:spTree>
    <p:extLst>
      <p:ext uri="{BB962C8B-B14F-4D97-AF65-F5344CB8AC3E}">
        <p14:creationId xmlns:p14="http://schemas.microsoft.com/office/powerpoint/2010/main" val="2071310290"/>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247196495"/>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846381"/>
      </p:ext>
    </p:extLst>
  </p:cSld>
  <p:clrMap bg1="dk2" tx1="lt1" bg2="dk1"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399750995"/>
      </p:ext>
    </p:extLst>
  </p:cSld>
  <p:clrMap bg1="dk2" tx1="lt1" bg2="dk1" tx2="lt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457200" y="992188"/>
            <a:ext cx="8153400" cy="1600200"/>
            <a:chOff x="288" y="625"/>
            <a:chExt cx="5136" cy="1008"/>
          </a:xfrm>
        </p:grpSpPr>
        <p:sp>
          <p:nvSpPr>
            <p:cNvPr id="604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04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04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04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604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604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26BC4954-98CE-6649-A259-F21B48792620}" type="slidenum">
              <a:rPr lang="en-US"/>
              <a:pPr>
                <a:defRPr/>
              </a:pPr>
              <a:t>‹#›</a:t>
            </a:fld>
            <a:endParaRPr lang="en-US"/>
          </a:p>
        </p:txBody>
      </p:sp>
    </p:spTree>
    <p:extLst>
      <p:ext uri="{BB962C8B-B14F-4D97-AF65-F5344CB8AC3E}">
        <p14:creationId xmlns:p14="http://schemas.microsoft.com/office/powerpoint/2010/main" val="3531996679"/>
      </p:ext>
    </p:extLst>
  </p:cSld>
  <p:clrMap bg1="dk2" tx1="lt1" bg2="dk1"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2237119126"/>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098871944"/>
      </p:ext>
    </p:extLst>
  </p:cSld>
  <p:clrMap bg1="lt1" tx1="dk1" bg2="lt2" tx2="dk2" accent1="accent1" accent2="accent2" accent3="accent3" accent4="accent4" accent5="accent5" accent6="accent6" hlink="hlink" folHlink="folHlink"/>
  <p:sldLayoutIdLst>
    <p:sldLayoutId id="2147484102" r:id="rId1"/>
    <p:sldLayoutId id="214748410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3704675941"/>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a:extLst>
              <a:ext uri="{FF2B5EF4-FFF2-40B4-BE49-F238E27FC236}">
                <a16:creationId xmlns:a16="http://schemas.microsoft.com/office/drawing/2014/main" id="{044C0AF2-362F-4589-A2A9-08D5CDE41921}"/>
              </a:ext>
            </a:extLst>
          </p:cNvPr>
          <p:cNvGrpSpPr>
            <a:grpSpLocks/>
          </p:cNvGrpSpPr>
          <p:nvPr/>
        </p:nvGrpSpPr>
        <p:grpSpPr bwMode="auto">
          <a:xfrm>
            <a:off x="0" y="3902075"/>
            <a:ext cx="3400425" cy="2949575"/>
            <a:chOff x="0" y="2458"/>
            <a:chExt cx="2142" cy="1858"/>
          </a:xfrm>
        </p:grpSpPr>
        <p:sp>
          <p:nvSpPr>
            <p:cNvPr id="216067" name="Freeform 3">
              <a:extLst>
                <a:ext uri="{FF2B5EF4-FFF2-40B4-BE49-F238E27FC236}">
                  <a16:creationId xmlns:a16="http://schemas.microsoft.com/office/drawing/2014/main" id="{89B0CD62-79DD-4710-BADF-042E835FE9C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8" name="Freeform 4">
              <a:extLst>
                <a:ext uri="{FF2B5EF4-FFF2-40B4-BE49-F238E27FC236}">
                  <a16:creationId xmlns:a16="http://schemas.microsoft.com/office/drawing/2014/main" id="{EACB1079-DCA9-42DC-BBB1-305B2921FCE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9" name="Freeform 5">
              <a:extLst>
                <a:ext uri="{FF2B5EF4-FFF2-40B4-BE49-F238E27FC236}">
                  <a16:creationId xmlns:a16="http://schemas.microsoft.com/office/drawing/2014/main" id="{3322436B-73FB-4011-B4C0-532FAB9286F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0" name="Freeform 6">
              <a:extLst>
                <a:ext uri="{FF2B5EF4-FFF2-40B4-BE49-F238E27FC236}">
                  <a16:creationId xmlns:a16="http://schemas.microsoft.com/office/drawing/2014/main" id="{C3698386-9003-4A4B-A02C-2F430E5FFFE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1" name="Oval 7">
              <a:extLst>
                <a:ext uri="{FF2B5EF4-FFF2-40B4-BE49-F238E27FC236}">
                  <a16:creationId xmlns:a16="http://schemas.microsoft.com/office/drawing/2014/main" id="{25F2963B-F27B-4901-8EFC-D07FB9C5548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2" name="Oval 8">
              <a:extLst>
                <a:ext uri="{FF2B5EF4-FFF2-40B4-BE49-F238E27FC236}">
                  <a16:creationId xmlns:a16="http://schemas.microsoft.com/office/drawing/2014/main" id="{06838CC0-D918-41BF-A36C-69FE5FFFBAF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3" name="Oval 9">
              <a:extLst>
                <a:ext uri="{FF2B5EF4-FFF2-40B4-BE49-F238E27FC236}">
                  <a16:creationId xmlns:a16="http://schemas.microsoft.com/office/drawing/2014/main" id="{914EED3E-3532-4E9D-93D5-D59EA34C847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6074" name="Rectangle 10">
            <a:extLst>
              <a:ext uri="{FF2B5EF4-FFF2-40B4-BE49-F238E27FC236}">
                <a16:creationId xmlns:a16="http://schemas.microsoft.com/office/drawing/2014/main" id="{73031CDD-2212-48D5-9573-BD75AC44F62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16075" name="Rectangle 11">
            <a:extLst>
              <a:ext uri="{FF2B5EF4-FFF2-40B4-BE49-F238E27FC236}">
                <a16:creationId xmlns:a16="http://schemas.microsoft.com/office/drawing/2014/main" id="{8AFF285C-A23B-4D61-A598-E8CE97844F3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6076" name="Rectangle 12">
            <a:extLst>
              <a:ext uri="{FF2B5EF4-FFF2-40B4-BE49-F238E27FC236}">
                <a16:creationId xmlns:a16="http://schemas.microsoft.com/office/drawing/2014/main" id="{FBBE48B8-49E8-493D-95F2-B62151272CB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16077" name="Rectangle 13">
            <a:extLst>
              <a:ext uri="{FF2B5EF4-FFF2-40B4-BE49-F238E27FC236}">
                <a16:creationId xmlns:a16="http://schemas.microsoft.com/office/drawing/2014/main" id="{D2FA9A9B-4459-4F8D-9CC1-32B944EB108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16078" name="Rectangle 14">
            <a:extLst>
              <a:ext uri="{FF2B5EF4-FFF2-40B4-BE49-F238E27FC236}">
                <a16:creationId xmlns:a16="http://schemas.microsoft.com/office/drawing/2014/main" id="{E82D97C8-1D58-459E-B87A-EDCF9E389BEA}"/>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4EF4A6ED-29AE-4043-8297-3BB394521127}" type="slidenum">
              <a:rPr lang="en-US" altLang="en-US"/>
              <a:pPr/>
              <a:t>‹#›</a:t>
            </a:fld>
            <a:endParaRPr lang="en-US" altLang="en-US"/>
          </a:p>
        </p:txBody>
      </p:sp>
    </p:spTree>
    <p:extLst>
      <p:ext uri="{BB962C8B-B14F-4D97-AF65-F5344CB8AC3E}">
        <p14:creationId xmlns:p14="http://schemas.microsoft.com/office/powerpoint/2010/main" val="423540126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54580044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7212638"/>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137398378"/>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4/15/25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1553354799"/>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222210" name="Group 1"/>
          <p:cNvGrpSpPr>
            <a:grpSpLocks/>
          </p:cNvGrpSpPr>
          <p:nvPr/>
        </p:nvGrpSpPr>
        <p:grpSpPr bwMode="auto">
          <a:xfrm>
            <a:off x="0" y="0"/>
            <a:ext cx="7240588" cy="1979613"/>
            <a:chOff x="0" y="0"/>
            <a:chExt cx="4561" cy="1247"/>
          </a:xfrm>
        </p:grpSpPr>
        <p:sp>
          <p:nvSpPr>
            <p:cNvPr id="222216"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2217"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22211"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2212"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34501"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34502"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151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3129D8D4-CD69-B34E-94E6-CA10E2FA1D08}" type="slidenum">
              <a:rPr lang="en-GB"/>
              <a:pPr>
                <a:defRPr/>
              </a:pPr>
              <a:t>‹#›</a:t>
            </a:fld>
            <a:endParaRPr lang="en-GB"/>
          </a:p>
        </p:txBody>
      </p:sp>
    </p:spTree>
    <p:extLst>
      <p:ext uri="{BB962C8B-B14F-4D97-AF65-F5344CB8AC3E}">
        <p14:creationId xmlns:p14="http://schemas.microsoft.com/office/powerpoint/2010/main" val="4160995428"/>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a:defRPr/>
            </a:pPr>
            <a:fld id="{92FA3CDD-6A6D-E64B-955A-580A6D194D9D}" type="slidenum">
              <a:rPr lang="en-US"/>
              <a:pPr>
                <a:defRPr/>
              </a:pPr>
              <a:t>‹#›</a:t>
            </a:fld>
            <a:endParaRPr lang="en-US"/>
          </a:p>
        </p:txBody>
      </p:sp>
    </p:spTree>
    <p:extLst>
      <p:ext uri="{BB962C8B-B14F-4D97-AF65-F5344CB8AC3E}">
        <p14:creationId xmlns:p14="http://schemas.microsoft.com/office/powerpoint/2010/main" val="1696012689"/>
      </p:ext>
    </p:extLst>
  </p:cSld>
  <p:clrMap bg1="lt1" tx1="dk1" bg2="lt2" tx2="dk2" accent1="accent1" accent2="accent2" accent3="accent3" accent4="accent4" accent5="accent5" accent6="accent6" hlink="hlink" folHlink="folHlink"/>
  <p:sldLayoutIdLst>
    <p:sldLayoutId id="2147484181"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defTabSz="914400">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defTabSz="914400">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a:defRPr/>
            </a:pPr>
            <a:fld id="{02FDED3E-972B-E54C-B910-BC361D109265}" type="slidenum">
              <a:rPr lang="en-US"/>
              <a:pPr defTabSz="914400">
                <a:defRPr/>
              </a:pPr>
              <a:t>‹#›</a:t>
            </a:fld>
            <a:endParaRPr lang="en-US"/>
          </a:p>
        </p:txBody>
      </p:sp>
    </p:spTree>
    <p:extLst>
      <p:ext uri="{BB962C8B-B14F-4D97-AF65-F5344CB8AC3E}">
        <p14:creationId xmlns:p14="http://schemas.microsoft.com/office/powerpoint/2010/main" val="2015311721"/>
      </p:ext>
    </p:extLst>
  </p:cSld>
  <p:clrMap bg1="lt1" tx1="dk1" bg2="lt2" tx2="dk2" accent1="accent1" accent2="accent2" accent3="accent3" accent4="accent4" accent5="accent5" accent6="accent6" hlink="hlink" folHlink="folHlink"/>
  <p:sldLayoutIdLst>
    <p:sldLayoutId id="21474841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888061932"/>
      </p:ext>
    </p:extLst>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4A658144-75C2-DD46-91DD-83E1EF7ED8C8}" type="slidenum">
              <a:rPr lang="en-US"/>
              <a:pPr>
                <a:defRPr/>
              </a:pPr>
              <a:t>‹#›</a:t>
            </a:fld>
            <a:endParaRPr lang="en-US"/>
          </a:p>
        </p:txBody>
      </p:sp>
    </p:spTree>
    <p:extLst>
      <p:ext uri="{BB962C8B-B14F-4D97-AF65-F5344CB8AC3E}">
        <p14:creationId xmlns:p14="http://schemas.microsoft.com/office/powerpoint/2010/main" val="1149808761"/>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2602" indent="-228522"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599645"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6686"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457200" y="992188"/>
            <a:ext cx="8153400" cy="1600200"/>
            <a:chOff x="288" y="625"/>
            <a:chExt cx="5136" cy="1008"/>
          </a:xfrm>
        </p:grpSpPr>
        <p:sp>
          <p:nvSpPr>
            <p:cNvPr id="9216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6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7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7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21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921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defTabSz="457042" eaLnBrk="1" hangingPunct="1">
              <a:defRPr sz="1400">
                <a:solidFill>
                  <a:srgbClr val="FFFFCC"/>
                </a:solidFill>
                <a:latin typeface="Arial" charset="0"/>
              </a:defRPr>
            </a:lvl1pPr>
          </a:lstStyle>
          <a:p>
            <a:pPr>
              <a:defRPr/>
            </a:pPr>
            <a:fld id="{9F5C4099-A41A-6541-8714-D215765E0DBD}" type="slidenum">
              <a:rPr lang="en-US"/>
              <a:pPr>
                <a:defRPr/>
              </a:pPr>
              <a:t>‹#›</a:t>
            </a:fld>
            <a:endParaRPr lang="en-US"/>
          </a:p>
        </p:txBody>
      </p:sp>
    </p:spTree>
    <p:extLst>
      <p:ext uri="{BB962C8B-B14F-4D97-AF65-F5344CB8AC3E}">
        <p14:creationId xmlns:p14="http://schemas.microsoft.com/office/powerpoint/2010/main" val="2676782105"/>
      </p:ext>
    </p:extLst>
  </p:cSld>
  <p:clrMap bg1="dk2" tx1="lt1" bg2="dk1" tx2="lt2" accent1="accent1" accent2="accent2" accent3="accent3" accent4="accent4" accent5="accent5" accent6="accent6" hlink="hlink" folHlink="folHlink"/>
  <p:sldLayoutIdLst>
    <p:sldLayoutId id="2147484241"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691" indent="-285652"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645"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6686"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8530" name="Group 2">
            <a:extLst>
              <a:ext uri="{FF2B5EF4-FFF2-40B4-BE49-F238E27FC236}">
                <a16:creationId xmlns:a16="http://schemas.microsoft.com/office/drawing/2014/main" id="{38783FC2-1462-4C3D-8CB5-A3F3C584FF0D}"/>
              </a:ext>
            </a:extLst>
          </p:cNvPr>
          <p:cNvGrpSpPr>
            <a:grpSpLocks/>
          </p:cNvGrpSpPr>
          <p:nvPr/>
        </p:nvGrpSpPr>
        <p:grpSpPr bwMode="auto">
          <a:xfrm>
            <a:off x="0" y="3902075"/>
            <a:ext cx="3400425" cy="2949575"/>
            <a:chOff x="0" y="2458"/>
            <a:chExt cx="2142" cy="1858"/>
          </a:xfrm>
        </p:grpSpPr>
        <p:sp>
          <p:nvSpPr>
            <p:cNvPr id="278531" name="Freeform 3">
              <a:extLst>
                <a:ext uri="{FF2B5EF4-FFF2-40B4-BE49-F238E27FC236}">
                  <a16:creationId xmlns:a16="http://schemas.microsoft.com/office/drawing/2014/main" id="{34AA178B-B378-4231-831E-A21C13BC70E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2" name="Freeform 4">
              <a:extLst>
                <a:ext uri="{FF2B5EF4-FFF2-40B4-BE49-F238E27FC236}">
                  <a16:creationId xmlns:a16="http://schemas.microsoft.com/office/drawing/2014/main" id="{167DF959-2A18-4BC8-A3B2-905668C310E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3" name="Freeform 5">
              <a:extLst>
                <a:ext uri="{FF2B5EF4-FFF2-40B4-BE49-F238E27FC236}">
                  <a16:creationId xmlns:a16="http://schemas.microsoft.com/office/drawing/2014/main" id="{570D0D4F-0DD9-4182-9473-A219F8CBA3F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4" name="Freeform 6">
              <a:extLst>
                <a:ext uri="{FF2B5EF4-FFF2-40B4-BE49-F238E27FC236}">
                  <a16:creationId xmlns:a16="http://schemas.microsoft.com/office/drawing/2014/main" id="{5E1A04F1-A95E-4C0D-9E9F-E5ECA90C639F}"/>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5" name="Oval 7">
              <a:extLst>
                <a:ext uri="{FF2B5EF4-FFF2-40B4-BE49-F238E27FC236}">
                  <a16:creationId xmlns:a16="http://schemas.microsoft.com/office/drawing/2014/main" id="{71543147-2432-4D6A-AF8E-2887B19C932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6" name="Oval 8">
              <a:extLst>
                <a:ext uri="{FF2B5EF4-FFF2-40B4-BE49-F238E27FC236}">
                  <a16:creationId xmlns:a16="http://schemas.microsoft.com/office/drawing/2014/main" id="{B3F77E85-44E6-4061-B165-2302B7B4CE8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7" name="Oval 9">
              <a:extLst>
                <a:ext uri="{FF2B5EF4-FFF2-40B4-BE49-F238E27FC236}">
                  <a16:creationId xmlns:a16="http://schemas.microsoft.com/office/drawing/2014/main" id="{BD03B4F4-DE57-403A-8BF9-E9B98325363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8538" name="Rectangle 10">
            <a:extLst>
              <a:ext uri="{FF2B5EF4-FFF2-40B4-BE49-F238E27FC236}">
                <a16:creationId xmlns:a16="http://schemas.microsoft.com/office/drawing/2014/main" id="{2708AB59-52AA-44F5-A65F-EEA3B2C1E5B2}"/>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78539" name="Rectangle 11">
            <a:extLst>
              <a:ext uri="{FF2B5EF4-FFF2-40B4-BE49-F238E27FC236}">
                <a16:creationId xmlns:a16="http://schemas.microsoft.com/office/drawing/2014/main" id="{C488F9EE-F84C-4438-9519-4DD04B538C62}"/>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8540" name="Rectangle 12">
            <a:extLst>
              <a:ext uri="{FF2B5EF4-FFF2-40B4-BE49-F238E27FC236}">
                <a16:creationId xmlns:a16="http://schemas.microsoft.com/office/drawing/2014/main" id="{0630F53E-2FBB-41B2-ACD5-57D72EC1C3D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78541" name="Rectangle 13">
            <a:extLst>
              <a:ext uri="{FF2B5EF4-FFF2-40B4-BE49-F238E27FC236}">
                <a16:creationId xmlns:a16="http://schemas.microsoft.com/office/drawing/2014/main" id="{1314B8BE-F1E9-486B-8AF2-3B8D6AFB396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78542" name="Rectangle 14">
            <a:extLst>
              <a:ext uri="{FF2B5EF4-FFF2-40B4-BE49-F238E27FC236}">
                <a16:creationId xmlns:a16="http://schemas.microsoft.com/office/drawing/2014/main" id="{B90CF11C-18AD-4B28-B08C-E228EC064EE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16A2723F-8CCD-478B-AB38-41A6BAA7F2B8}" type="slidenum">
              <a:rPr lang="en-US" altLang="en-US"/>
              <a:pPr/>
              <a:t>‹#›</a:t>
            </a:fld>
            <a:endParaRPr lang="en-US" altLang="en-US"/>
          </a:p>
        </p:txBody>
      </p:sp>
    </p:spTree>
    <p:extLst>
      <p:ext uri="{BB962C8B-B14F-4D97-AF65-F5344CB8AC3E}">
        <p14:creationId xmlns:p14="http://schemas.microsoft.com/office/powerpoint/2010/main" val="350197289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eaLnBrk="1" hangingPunct="1"/>
            <a:endParaRPr lang="en-US">
              <a:solidFill>
                <a:srgbClr val="000000"/>
              </a:solidFill>
              <a:latin typeface="Times New Roman" charset="0"/>
              <a:ea typeface="MS Gothic" charset="0"/>
              <a:cs typeface="MS Gothic" charset="0"/>
            </a:endParaRPr>
          </a:p>
        </p:txBody>
      </p:sp>
      <p:sp>
        <p:nvSpPr>
          <p:cNvPr id="1026" name="Text Box 2"/>
          <p:cNvSpPr txBox="1">
            <a:spLocks noChangeArrowheads="1"/>
          </p:cNvSpPr>
          <p:nvPr/>
        </p:nvSpPr>
        <p:spPr bwMode="auto">
          <a:xfrm>
            <a:off x="757577" y="6562208"/>
            <a:ext cx="877216" cy="223287"/>
          </a:xfrm>
          <a:prstGeom prst="rect">
            <a:avLst/>
          </a:prstGeom>
          <a:noFill/>
          <a:ln w="9525">
            <a:noFill/>
            <a:round/>
            <a:headEnd/>
            <a:tailEnd/>
          </a:ln>
          <a:effectLst/>
        </p:spPr>
        <p:txBody>
          <a:bodyPr wrap="none" lIns="80738" tIns="41984" rIns="80738" bIns="41984"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94212" name="Rectangle 3"/>
          <p:cNvSpPr>
            <a:spLocks noChangeArrowheads="1"/>
          </p:cNvSpPr>
          <p:nvPr/>
        </p:nvSpPr>
        <p:spPr bwMode="auto">
          <a:xfrm>
            <a:off x="7844504" y="6546024"/>
            <a:ext cx="673369" cy="22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38" tIns="41984" rIns="80738" bIns="41984" anchor="ctr">
            <a:spAutoFit/>
          </a:bodyPr>
          <a:lstStyle/>
          <a:p>
            <a:pPr algn="ctr" eaLnBrk="1" hangingPunct="1">
              <a:buClr>
                <a:srgbClr val="FFFFFF"/>
              </a:buClr>
              <a:buFont typeface="Comic Sans MS" charset="0"/>
              <a:buNone/>
              <a:tabLst>
                <a:tab pos="0" algn="l"/>
                <a:tab pos="818867" algn="l"/>
                <a:tab pos="1639319" algn="l"/>
                <a:tab pos="2459771" algn="l"/>
                <a:tab pos="3280224" algn="l"/>
                <a:tab pos="4100674" algn="l"/>
                <a:tab pos="4921130" algn="l"/>
                <a:tab pos="5741580" algn="l"/>
                <a:tab pos="6562035" algn="l"/>
                <a:tab pos="7382488" algn="l"/>
                <a:tab pos="8202939" algn="l"/>
                <a:tab pos="9021804" algn="l"/>
              </a:tabLst>
            </a:pPr>
            <a:r>
              <a:rPr lang="en-GB" sz="900" b="1">
                <a:solidFill>
                  <a:srgbClr val="FFFFFF"/>
                </a:solidFill>
                <a:latin typeface="Comic Sans MS" charset="0"/>
                <a:ea typeface="MS Gothic" charset="0"/>
                <a:cs typeface="MS Gothic" charset="0"/>
              </a:rPr>
              <a:t>9.65.08.</a:t>
            </a:r>
          </a:p>
        </p:txBody>
      </p:sp>
      <p:sp>
        <p:nvSpPr>
          <p:cNvPr id="94213" name="Rectangle 4"/>
          <p:cNvSpPr>
            <a:spLocks noChangeArrowheads="1"/>
          </p:cNvSpPr>
          <p:nvPr/>
        </p:nvSpPr>
        <p:spPr bwMode="auto">
          <a:xfrm>
            <a:off x="461970" y="106365"/>
            <a:ext cx="4060825" cy="99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71" tIns="45536" rIns="91071" bIns="45536">
            <a:spAutoFit/>
          </a:bodyPr>
          <a:lstStyle/>
          <a:p>
            <a:pPr eaLnBrk="1" hangingPunct="1">
              <a:lnSpc>
                <a:spcPct val="125000"/>
              </a:lnSpc>
              <a:spcBef>
                <a:spcPts val="1350"/>
              </a:spcBef>
              <a:buClr>
                <a:srgbClr val="FFFF00"/>
              </a:buClr>
              <a:buFont typeface="Helvetica" charset="0"/>
              <a:buNone/>
              <a:tabLst>
                <a:tab pos="0" algn="l"/>
                <a:tab pos="818867" algn="l"/>
                <a:tab pos="1639319" algn="l"/>
                <a:tab pos="2459771" algn="l"/>
                <a:tab pos="3280224" algn="l"/>
                <a:tab pos="4100674" algn="l"/>
                <a:tab pos="4921130" algn="l"/>
                <a:tab pos="5741580" algn="l"/>
                <a:tab pos="6562035" algn="l"/>
                <a:tab pos="7382488" algn="l"/>
                <a:tab pos="8202939" algn="l"/>
                <a:tab pos="9021804"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2803998135"/>
      </p:ext>
    </p:extLst>
  </p:cSld>
  <p:clrMap bg1="lt1" tx1="dk1" bg2="lt2" tx2="dk2" accent1="accent1" accent2="accent2" accent3="accent3" accent4="accent4" accent5="accent5" accent6="accent6" hlink="hlink" folHlink="folHlink"/>
  <p:sldLayoutIdLst>
    <p:sldLayoutId id="2147484243" r:id="rId1"/>
  </p:sldLayoutIdLst>
  <p:txStyles>
    <p:titleStyle>
      <a:lvl1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150"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8"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7"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96"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433" indent="-336433" algn="l" defTabSz="409433"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584" indent="-280890" algn="l" defTabSz="409433"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147" indent="-223761" algn="l" defTabSz="409433"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427" indent="-223761" algn="l" defTabSz="409433"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122" indent="-223761" algn="l" defTabSz="409433"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32"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79"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31"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79"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50" rtl="0" eaLnBrk="1" latinLnBrk="0" hangingPunct="1">
        <a:defRPr sz="1600" kern="1200">
          <a:solidFill>
            <a:schemeClr val="tx1"/>
          </a:solidFill>
          <a:latin typeface="+mn-lt"/>
          <a:ea typeface="+mn-ea"/>
          <a:cs typeface="+mn-cs"/>
        </a:defRPr>
      </a:lvl1pPr>
      <a:lvl2pPr marL="410150" algn="l" defTabSz="410150" rtl="0" eaLnBrk="1" latinLnBrk="0" hangingPunct="1">
        <a:defRPr sz="1600" kern="1200">
          <a:solidFill>
            <a:schemeClr val="tx1"/>
          </a:solidFill>
          <a:latin typeface="+mn-lt"/>
          <a:ea typeface="+mn-ea"/>
          <a:cs typeface="+mn-cs"/>
        </a:defRPr>
      </a:lvl2pPr>
      <a:lvl3pPr marL="820298" algn="l" defTabSz="410150" rtl="0" eaLnBrk="1" latinLnBrk="0" hangingPunct="1">
        <a:defRPr sz="1600" kern="1200">
          <a:solidFill>
            <a:schemeClr val="tx1"/>
          </a:solidFill>
          <a:latin typeface="+mn-lt"/>
          <a:ea typeface="+mn-ea"/>
          <a:cs typeface="+mn-cs"/>
        </a:defRPr>
      </a:lvl3pPr>
      <a:lvl4pPr marL="1230447" algn="l" defTabSz="410150" rtl="0" eaLnBrk="1" latinLnBrk="0" hangingPunct="1">
        <a:defRPr sz="1600" kern="1200">
          <a:solidFill>
            <a:schemeClr val="tx1"/>
          </a:solidFill>
          <a:latin typeface="+mn-lt"/>
          <a:ea typeface="+mn-ea"/>
          <a:cs typeface="+mn-cs"/>
        </a:defRPr>
      </a:lvl4pPr>
      <a:lvl5pPr marL="1640596" algn="l" defTabSz="410150" rtl="0" eaLnBrk="1" latinLnBrk="0" hangingPunct="1">
        <a:defRPr sz="1600" kern="1200">
          <a:solidFill>
            <a:schemeClr val="tx1"/>
          </a:solidFill>
          <a:latin typeface="+mn-lt"/>
          <a:ea typeface="+mn-ea"/>
          <a:cs typeface="+mn-cs"/>
        </a:defRPr>
      </a:lvl5pPr>
      <a:lvl6pPr marL="2050742" algn="l" defTabSz="410150" rtl="0" eaLnBrk="1" latinLnBrk="0" hangingPunct="1">
        <a:defRPr sz="1600" kern="1200">
          <a:solidFill>
            <a:schemeClr val="tx1"/>
          </a:solidFill>
          <a:latin typeface="+mn-lt"/>
          <a:ea typeface="+mn-ea"/>
          <a:cs typeface="+mn-cs"/>
        </a:defRPr>
      </a:lvl6pPr>
      <a:lvl7pPr marL="2460894" algn="l" defTabSz="410150" rtl="0" eaLnBrk="1" latinLnBrk="0" hangingPunct="1">
        <a:defRPr sz="1600" kern="1200">
          <a:solidFill>
            <a:schemeClr val="tx1"/>
          </a:solidFill>
          <a:latin typeface="+mn-lt"/>
          <a:ea typeface="+mn-ea"/>
          <a:cs typeface="+mn-cs"/>
        </a:defRPr>
      </a:lvl7pPr>
      <a:lvl8pPr marL="2871043" algn="l" defTabSz="410150" rtl="0" eaLnBrk="1" latinLnBrk="0" hangingPunct="1">
        <a:defRPr sz="1600" kern="1200">
          <a:solidFill>
            <a:schemeClr val="tx1"/>
          </a:solidFill>
          <a:latin typeface="+mn-lt"/>
          <a:ea typeface="+mn-ea"/>
          <a:cs typeface="+mn-cs"/>
        </a:defRPr>
      </a:lvl8pPr>
      <a:lvl9pPr marL="3281190" algn="l" defTabSz="410150" rtl="0" eaLnBrk="1" latinLnBrk="0" hangingPunct="1">
        <a:defRPr sz="16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59"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0"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96261"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defTabSz="457042" eaLnBrk="0" hangingPunct="0">
              <a:defRPr sz="1400">
                <a:solidFill>
                  <a:srgbClr val="212164"/>
                </a:solidFill>
                <a:latin typeface="Arial" charset="0"/>
              </a:defRPr>
            </a:lvl1pPr>
          </a:lstStyle>
          <a:p>
            <a:pPr>
              <a:defRPr/>
            </a:pPr>
            <a:fld id="{78AE4FD0-939D-6842-8EA4-8519CC2C6630}" type="slidenum">
              <a:rPr lang="en-US"/>
              <a:pPr>
                <a:defRPr/>
              </a:pPr>
              <a:t>‹#›</a:t>
            </a:fld>
            <a:endParaRPr lang="en-US"/>
          </a:p>
        </p:txBody>
      </p:sp>
    </p:spTree>
    <p:extLst>
      <p:ext uri="{BB962C8B-B14F-4D97-AF65-F5344CB8AC3E}">
        <p14:creationId xmlns:p14="http://schemas.microsoft.com/office/powerpoint/2010/main" val="2540409368"/>
      </p:ext>
    </p:extLst>
  </p:cSld>
  <p:clrMap bg1="lt1" tx1="dk1" bg2="lt2" tx2="dk2" accent1="accent1" accent2="accent2" accent3="accent3" accent4="accent4" accent5="accent5" accent6="accent6" hlink="hlink" folHlink="folHlink"/>
  <p:sldLayoutIdLst>
    <p:sldLayoutId id="2147484245"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042"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085"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124"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17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781" indent="-342781" algn="l" rtl="0" eaLnBrk="0" fontAlgn="base" hangingPunct="0">
        <a:spcBef>
          <a:spcPct val="20000"/>
        </a:spcBef>
        <a:spcAft>
          <a:spcPct val="0"/>
        </a:spcAft>
        <a:buChar char="•"/>
        <a:defRPr kumimoji="1"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kumimoji="1"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kumimoji="1"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kumimoji="1"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kumimoji="1" sz="2000">
          <a:solidFill>
            <a:schemeClr val="tx1"/>
          </a:solidFill>
          <a:latin typeface="+mn-lt"/>
          <a:ea typeface="+mn-ea"/>
          <a:cs typeface="+mn-cs"/>
        </a:defRPr>
      </a:lvl5pPr>
      <a:lvl6pPr marL="2513726" indent="-228522" algn="l" rtl="0" fontAlgn="base">
        <a:spcBef>
          <a:spcPct val="20000"/>
        </a:spcBef>
        <a:spcAft>
          <a:spcPct val="0"/>
        </a:spcAft>
        <a:buChar char="»"/>
        <a:defRPr kumimoji="1" sz="2000">
          <a:solidFill>
            <a:schemeClr val="tx1"/>
          </a:solidFill>
          <a:latin typeface="+mn-lt"/>
          <a:ea typeface="+mn-ea"/>
          <a:cs typeface="+mn-cs"/>
        </a:defRPr>
      </a:lvl6pPr>
      <a:lvl7pPr marL="2970770" indent="-228522" algn="l" rtl="0" fontAlgn="base">
        <a:spcBef>
          <a:spcPct val="20000"/>
        </a:spcBef>
        <a:spcAft>
          <a:spcPct val="0"/>
        </a:spcAft>
        <a:buChar char="»"/>
        <a:defRPr kumimoji="1" sz="2000">
          <a:solidFill>
            <a:schemeClr val="tx1"/>
          </a:solidFill>
          <a:latin typeface="+mn-lt"/>
          <a:ea typeface="+mn-ea"/>
          <a:cs typeface="+mn-cs"/>
        </a:defRPr>
      </a:lvl7pPr>
      <a:lvl8pPr marL="3427810" indent="-228522" algn="l" rtl="0" fontAlgn="base">
        <a:spcBef>
          <a:spcPct val="20000"/>
        </a:spcBef>
        <a:spcAft>
          <a:spcPct val="0"/>
        </a:spcAft>
        <a:buChar char="»"/>
        <a:defRPr kumimoji="1" sz="2000">
          <a:solidFill>
            <a:schemeClr val="tx1"/>
          </a:solidFill>
          <a:latin typeface="+mn-lt"/>
          <a:ea typeface="+mn-ea"/>
          <a:cs typeface="+mn-cs"/>
        </a:defRPr>
      </a:lvl8pPr>
      <a:lvl9pPr marL="3884852" indent="-228522"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1026"/>
          <p:cNvSpPr>
            <a:spLocks noChangeArrowheads="1"/>
          </p:cNvSpPr>
          <p:nvPr/>
        </p:nvSpPr>
        <p:spPr bwMode="ltGray">
          <a:xfrm>
            <a:off x="417514" y="1098551"/>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7" name="Rectangle 1027"/>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8"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9"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0" name="Rectangle 1030"/>
          <p:cNvSpPr>
            <a:spLocks noChangeArrowheads="1"/>
          </p:cNvSpPr>
          <p:nvPr/>
        </p:nvSpPr>
        <p:spPr bwMode="ltGray">
          <a:xfrm>
            <a:off x="127000" y="1447807"/>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1" name="Rectangle 1031"/>
          <p:cNvSpPr>
            <a:spLocks noChangeArrowheads="1"/>
          </p:cNvSpPr>
          <p:nvPr/>
        </p:nvSpPr>
        <p:spPr bwMode="gray">
          <a:xfrm>
            <a:off x="762000" y="990601"/>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2" name="Rectangle 1032"/>
          <p:cNvSpPr>
            <a:spLocks noChangeArrowheads="1"/>
          </p:cNvSpPr>
          <p:nvPr/>
        </p:nvSpPr>
        <p:spPr bwMode="gray">
          <a:xfrm flipV="1">
            <a:off x="460382"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408" tIns="45704" rIns="91408" bIns="45704" anchor="ctr"/>
          <a:lstStyle/>
          <a:p>
            <a:pPr algn="ctr" eaLnBrk="1" hangingPunct="1"/>
            <a:endParaRPr kumimoji="1" lang="en-US">
              <a:solidFill>
                <a:srgbClr val="000000"/>
              </a:solidFill>
            </a:endParaRPr>
          </a:p>
        </p:txBody>
      </p:sp>
      <p:sp>
        <p:nvSpPr>
          <p:cNvPr id="98313"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98314"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defTabSz="457042"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ctr" defTabSz="457042"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r" defTabSz="457042" eaLnBrk="1" hangingPunct="1">
              <a:defRPr sz="1400">
                <a:solidFill>
                  <a:srgbClr val="000000"/>
                </a:solidFill>
                <a:latin typeface="Arial" charset="0"/>
              </a:defRPr>
            </a:lvl1pPr>
          </a:lstStyle>
          <a:p>
            <a:pPr>
              <a:defRPr/>
            </a:pPr>
            <a:fld id="{DB992618-AD51-6F4B-93F0-97C6F6B54140}" type="slidenum">
              <a:rPr lang="en-US"/>
              <a:pPr>
                <a:defRPr/>
              </a:pPr>
              <a:t>‹#›</a:t>
            </a:fld>
            <a:endParaRPr lang="en-US"/>
          </a:p>
        </p:txBody>
      </p:sp>
    </p:spTree>
    <p:extLst>
      <p:ext uri="{BB962C8B-B14F-4D97-AF65-F5344CB8AC3E}">
        <p14:creationId xmlns:p14="http://schemas.microsoft.com/office/powerpoint/2010/main" val="2547247659"/>
      </p:ext>
    </p:extLst>
  </p:cSld>
  <p:clrMap bg1="lt1" tx1="dk1" bg2="lt2" tx2="dk2" accent1="accent1" accent2="accent2" accent3="accent3" accent4="accent4" accent5="accent5" accent6="accent6" hlink="hlink" folHlink="folHlink"/>
  <p:sldLayoutIdLst>
    <p:sldLayoutId id="2147484247"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042" algn="l" rtl="0" fontAlgn="base">
        <a:spcBef>
          <a:spcPct val="0"/>
        </a:spcBef>
        <a:spcAft>
          <a:spcPct val="0"/>
        </a:spcAft>
        <a:defRPr sz="4400">
          <a:solidFill>
            <a:schemeClr val="tx2"/>
          </a:solidFill>
          <a:latin typeface="Arial" charset="0"/>
        </a:defRPr>
      </a:lvl6pPr>
      <a:lvl7pPr marL="914085" algn="l" rtl="0" fontAlgn="base">
        <a:spcBef>
          <a:spcPct val="0"/>
        </a:spcBef>
        <a:spcAft>
          <a:spcPct val="0"/>
        </a:spcAft>
        <a:defRPr sz="4400">
          <a:solidFill>
            <a:schemeClr val="tx2"/>
          </a:solidFill>
          <a:latin typeface="Arial" charset="0"/>
        </a:defRPr>
      </a:lvl7pPr>
      <a:lvl8pPr marL="1371124" algn="l" rtl="0" fontAlgn="base">
        <a:spcBef>
          <a:spcPct val="0"/>
        </a:spcBef>
        <a:spcAft>
          <a:spcPct val="0"/>
        </a:spcAft>
        <a:defRPr sz="4400">
          <a:solidFill>
            <a:schemeClr val="tx2"/>
          </a:solidFill>
          <a:latin typeface="Arial" charset="0"/>
        </a:defRPr>
      </a:lvl8pPr>
      <a:lvl9pPr marL="1828170" algn="l"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691" indent="-285652"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645" indent="-228522"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3726"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0770"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7810"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4852"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89B3F413-91D6-434A-A488-5804991F2669}"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07"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07"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07"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07"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7"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164526"/>
      </p:ext>
    </p:extLst>
  </p:cSld>
  <p:clrMap bg1="dk2" tx1="lt1" bg2="dk1" tx2="lt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D76B7A2-A2C3-4656-A202-8C8D6324880C}"/>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99683" name="Rectangle 3">
            <a:extLst>
              <a:ext uri="{FF2B5EF4-FFF2-40B4-BE49-F238E27FC236}">
                <a16:creationId xmlns:a16="http://schemas.microsoft.com/office/drawing/2014/main" id="{B8DEE3AC-0FE7-4EFC-BB5E-0502DC4F818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05572D97-18EF-4639-A874-840DB5BD2153}" type="slidenum">
              <a:rPr lang="en-US" altLang="en-US"/>
              <a:pPr/>
              <a:t>‹#›</a:t>
            </a:fld>
            <a:endParaRPr lang="en-US" altLang="en-US"/>
          </a:p>
        </p:txBody>
      </p:sp>
      <p:grpSp>
        <p:nvGrpSpPr>
          <p:cNvPr id="199684" name="Group 4">
            <a:extLst>
              <a:ext uri="{FF2B5EF4-FFF2-40B4-BE49-F238E27FC236}">
                <a16:creationId xmlns:a16="http://schemas.microsoft.com/office/drawing/2014/main" id="{2081BDFE-CB13-4DFF-B282-A2D27ED8CC92}"/>
              </a:ext>
            </a:extLst>
          </p:cNvPr>
          <p:cNvGrpSpPr>
            <a:grpSpLocks/>
          </p:cNvGrpSpPr>
          <p:nvPr/>
        </p:nvGrpSpPr>
        <p:grpSpPr bwMode="auto">
          <a:xfrm>
            <a:off x="0" y="0"/>
            <a:ext cx="9140825" cy="6850063"/>
            <a:chOff x="0" y="0"/>
            <a:chExt cx="5758" cy="4315"/>
          </a:xfrm>
        </p:grpSpPr>
        <p:grpSp>
          <p:nvGrpSpPr>
            <p:cNvPr id="199685" name="Group 5">
              <a:extLst>
                <a:ext uri="{FF2B5EF4-FFF2-40B4-BE49-F238E27FC236}">
                  <a16:creationId xmlns:a16="http://schemas.microsoft.com/office/drawing/2014/main" id="{4451FA1D-0973-40CB-B144-0D733464B9B2}"/>
                </a:ext>
              </a:extLst>
            </p:cNvPr>
            <p:cNvGrpSpPr>
              <a:grpSpLocks/>
            </p:cNvGrpSpPr>
            <p:nvPr userDrawn="1"/>
          </p:nvGrpSpPr>
          <p:grpSpPr bwMode="auto">
            <a:xfrm>
              <a:off x="1728" y="2230"/>
              <a:ext cx="4027" cy="2085"/>
              <a:chOff x="1728" y="2230"/>
              <a:chExt cx="4027" cy="2085"/>
            </a:xfrm>
          </p:grpSpPr>
          <p:sp>
            <p:nvSpPr>
              <p:cNvPr id="199686" name="Freeform 6">
                <a:extLst>
                  <a:ext uri="{FF2B5EF4-FFF2-40B4-BE49-F238E27FC236}">
                    <a16:creationId xmlns:a16="http://schemas.microsoft.com/office/drawing/2014/main" id="{77F1CAA0-EA45-4F87-8988-3567C6D906B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7" name="Freeform 7">
                <a:extLst>
                  <a:ext uri="{FF2B5EF4-FFF2-40B4-BE49-F238E27FC236}">
                    <a16:creationId xmlns:a16="http://schemas.microsoft.com/office/drawing/2014/main" id="{82FEF438-E8A4-4500-B382-D4C061D9DC0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8" name="Freeform 8">
                <a:extLst>
                  <a:ext uri="{FF2B5EF4-FFF2-40B4-BE49-F238E27FC236}">
                    <a16:creationId xmlns:a16="http://schemas.microsoft.com/office/drawing/2014/main" id="{E6B6F475-A300-4C77-BD83-F77595AF31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9" name="Freeform 9">
                <a:extLst>
                  <a:ext uri="{FF2B5EF4-FFF2-40B4-BE49-F238E27FC236}">
                    <a16:creationId xmlns:a16="http://schemas.microsoft.com/office/drawing/2014/main" id="{133BD029-E279-4FDE-888B-2CE88225F25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0" name="Freeform 10">
                <a:extLst>
                  <a:ext uri="{FF2B5EF4-FFF2-40B4-BE49-F238E27FC236}">
                    <a16:creationId xmlns:a16="http://schemas.microsoft.com/office/drawing/2014/main" id="{C2EE47D3-D1D8-430A-95DC-1EF1B0559CE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1" name="Freeform 11">
              <a:extLst>
                <a:ext uri="{FF2B5EF4-FFF2-40B4-BE49-F238E27FC236}">
                  <a16:creationId xmlns:a16="http://schemas.microsoft.com/office/drawing/2014/main" id="{ADE77500-9458-4321-93C0-352E6EAB7D1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2" name="Freeform 12">
              <a:extLst>
                <a:ext uri="{FF2B5EF4-FFF2-40B4-BE49-F238E27FC236}">
                  <a16:creationId xmlns:a16="http://schemas.microsoft.com/office/drawing/2014/main" id="{64F61BD6-0D5D-439B-80CC-6F7727CDAF2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3" name="Rectangle 13">
            <a:extLst>
              <a:ext uri="{FF2B5EF4-FFF2-40B4-BE49-F238E27FC236}">
                <a16:creationId xmlns:a16="http://schemas.microsoft.com/office/drawing/2014/main" id="{497A78A7-3149-4478-947C-86D71DFAB3F9}"/>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9694" name="Rectangle 14">
            <a:extLst>
              <a:ext uri="{FF2B5EF4-FFF2-40B4-BE49-F238E27FC236}">
                <a16:creationId xmlns:a16="http://schemas.microsoft.com/office/drawing/2014/main" id="{77DCA09E-FCA5-405D-805A-F1A4BDF4CD81}"/>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199695" name="Rectangle 15">
            <a:extLst>
              <a:ext uri="{FF2B5EF4-FFF2-40B4-BE49-F238E27FC236}">
                <a16:creationId xmlns:a16="http://schemas.microsoft.com/office/drawing/2014/main" id="{4F9B14C1-9EFF-429F-9985-8B0A1455C8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1259746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A76A5BC-6E89-4F40-8EDD-D62A29B94C3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6371" name="Rectangle 3">
            <a:extLst>
              <a:ext uri="{FF2B5EF4-FFF2-40B4-BE49-F238E27FC236}">
                <a16:creationId xmlns:a16="http://schemas.microsoft.com/office/drawing/2014/main" id="{8BC957FC-9A56-4CCB-9CD2-1438175293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6372" name="Rectangle 4">
            <a:extLst>
              <a:ext uri="{FF2B5EF4-FFF2-40B4-BE49-F238E27FC236}">
                <a16:creationId xmlns:a16="http://schemas.microsoft.com/office/drawing/2014/main" id="{08C0844C-D32D-42D5-BF8C-933F3325179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186373" name="Rectangle 5">
            <a:extLst>
              <a:ext uri="{FF2B5EF4-FFF2-40B4-BE49-F238E27FC236}">
                <a16:creationId xmlns:a16="http://schemas.microsoft.com/office/drawing/2014/main" id="{1D1B879E-573A-4521-AD39-A65833DF478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186374" name="Rectangle 6">
            <a:extLst>
              <a:ext uri="{FF2B5EF4-FFF2-40B4-BE49-F238E27FC236}">
                <a16:creationId xmlns:a16="http://schemas.microsoft.com/office/drawing/2014/main" id="{3DA30D13-C712-4C74-A6D9-6A20E43DE4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1A99D3A-86B7-4BBA-A920-CCE7C9A92B10}" type="slidenum">
              <a:rPr lang="en-US" altLang="en-US"/>
              <a:pPr/>
              <a:t>‹#›</a:t>
            </a:fld>
            <a:endParaRPr lang="en-US" altLang="en-US"/>
          </a:p>
        </p:txBody>
      </p:sp>
    </p:spTree>
    <p:extLst>
      <p:ext uri="{BB962C8B-B14F-4D97-AF65-F5344CB8AC3E}">
        <p14:creationId xmlns:p14="http://schemas.microsoft.com/office/powerpoint/2010/main" val="3255399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99A47DA7-53B9-40EA-B15F-5E1F6C286F7B}"/>
              </a:ext>
            </a:extLst>
          </p:cNvPr>
          <p:cNvGrpSpPr>
            <a:grpSpLocks/>
          </p:cNvGrpSpPr>
          <p:nvPr/>
        </p:nvGrpSpPr>
        <p:grpSpPr bwMode="auto">
          <a:xfrm>
            <a:off x="0" y="6350"/>
            <a:ext cx="9140825" cy="6851650"/>
            <a:chOff x="0" y="4"/>
            <a:chExt cx="5758" cy="4316"/>
          </a:xfrm>
        </p:grpSpPr>
        <p:sp>
          <p:nvSpPr>
            <p:cNvPr id="212995" name="Freeform 3">
              <a:extLst>
                <a:ext uri="{FF2B5EF4-FFF2-40B4-BE49-F238E27FC236}">
                  <a16:creationId xmlns:a16="http://schemas.microsoft.com/office/drawing/2014/main" id="{3E38571A-CA20-42A3-9FDE-A328F0F66C3A}"/>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6" name="Freeform 4">
              <a:extLst>
                <a:ext uri="{FF2B5EF4-FFF2-40B4-BE49-F238E27FC236}">
                  <a16:creationId xmlns:a16="http://schemas.microsoft.com/office/drawing/2014/main" id="{08568A8B-89DB-49A7-9C91-EC516254F541}"/>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2997" name="Group 5">
              <a:extLst>
                <a:ext uri="{FF2B5EF4-FFF2-40B4-BE49-F238E27FC236}">
                  <a16:creationId xmlns:a16="http://schemas.microsoft.com/office/drawing/2014/main" id="{6E79302A-7322-4CB3-8F91-2BF3B6D06082}"/>
                </a:ext>
              </a:extLst>
            </p:cNvPr>
            <p:cNvGrpSpPr>
              <a:grpSpLocks/>
            </p:cNvGrpSpPr>
            <p:nvPr userDrawn="1"/>
          </p:nvGrpSpPr>
          <p:grpSpPr bwMode="auto">
            <a:xfrm>
              <a:off x="0" y="4"/>
              <a:ext cx="5758" cy="4316"/>
              <a:chOff x="0" y="4"/>
              <a:chExt cx="5758" cy="4316"/>
            </a:xfrm>
          </p:grpSpPr>
          <p:sp>
            <p:nvSpPr>
              <p:cNvPr id="212998" name="Freeform 6">
                <a:extLst>
                  <a:ext uri="{FF2B5EF4-FFF2-40B4-BE49-F238E27FC236}">
                    <a16:creationId xmlns:a16="http://schemas.microsoft.com/office/drawing/2014/main" id="{33FCF824-6DB4-4CB3-B085-34EA776CB7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9" name="Freeform 7">
                <a:extLst>
                  <a:ext uri="{FF2B5EF4-FFF2-40B4-BE49-F238E27FC236}">
                    <a16:creationId xmlns:a16="http://schemas.microsoft.com/office/drawing/2014/main" id="{DB4C6D61-FBE7-4B50-BCAB-5709D9BBBB40}"/>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0" name="Freeform 8">
                <a:extLst>
                  <a:ext uri="{FF2B5EF4-FFF2-40B4-BE49-F238E27FC236}">
                    <a16:creationId xmlns:a16="http://schemas.microsoft.com/office/drawing/2014/main" id="{9F670C46-EA63-4801-B8E1-B85F9B66B000}"/>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1" name="Freeform 9">
                <a:extLst>
                  <a:ext uri="{FF2B5EF4-FFF2-40B4-BE49-F238E27FC236}">
                    <a16:creationId xmlns:a16="http://schemas.microsoft.com/office/drawing/2014/main" id="{FA4EE0F5-29D0-4BB3-AE26-66FAA03A79BE}"/>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2" name="Freeform 10">
                <a:extLst>
                  <a:ext uri="{FF2B5EF4-FFF2-40B4-BE49-F238E27FC236}">
                    <a16:creationId xmlns:a16="http://schemas.microsoft.com/office/drawing/2014/main" id="{1376FB7F-4CA8-4694-A2D3-C7839EC120B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3" name="Freeform 11">
                <a:extLst>
                  <a:ext uri="{FF2B5EF4-FFF2-40B4-BE49-F238E27FC236}">
                    <a16:creationId xmlns:a16="http://schemas.microsoft.com/office/drawing/2014/main" id="{949702BF-888E-4C2B-99E8-623DFDDE577D}"/>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4" name="Freeform 12">
                <a:extLst>
                  <a:ext uri="{FF2B5EF4-FFF2-40B4-BE49-F238E27FC236}">
                    <a16:creationId xmlns:a16="http://schemas.microsoft.com/office/drawing/2014/main" id="{94938364-C87A-40CC-9D04-807D52CA9AB2}"/>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5" name="Freeform 13">
                <a:extLst>
                  <a:ext uri="{FF2B5EF4-FFF2-40B4-BE49-F238E27FC236}">
                    <a16:creationId xmlns:a16="http://schemas.microsoft.com/office/drawing/2014/main" id="{E207A14E-E575-4D35-88F7-D5AD18868BB2}"/>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6" name="Freeform 14">
                <a:extLst>
                  <a:ext uri="{FF2B5EF4-FFF2-40B4-BE49-F238E27FC236}">
                    <a16:creationId xmlns:a16="http://schemas.microsoft.com/office/drawing/2014/main" id="{CDD87D8D-5A2E-42BB-97E3-9CC4166AE113}"/>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3007" name="Rectangle 15">
            <a:extLst>
              <a:ext uri="{FF2B5EF4-FFF2-40B4-BE49-F238E27FC236}">
                <a16:creationId xmlns:a16="http://schemas.microsoft.com/office/drawing/2014/main" id="{6A10877B-24EA-40CB-851C-8285B40FF50F}"/>
              </a:ext>
            </a:extLst>
          </p:cNvPr>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3008" name="Rectangle 16">
            <a:extLst>
              <a:ext uri="{FF2B5EF4-FFF2-40B4-BE49-F238E27FC236}">
                <a16:creationId xmlns:a16="http://schemas.microsoft.com/office/drawing/2014/main" id="{CC79D656-53F0-4569-BF07-3D8545CE20F7}"/>
              </a:ext>
            </a:extLst>
          </p:cNvPr>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3009" name="Rectangle 17">
            <a:extLst>
              <a:ext uri="{FF2B5EF4-FFF2-40B4-BE49-F238E27FC236}">
                <a16:creationId xmlns:a16="http://schemas.microsoft.com/office/drawing/2014/main" id="{0A2D3234-6B2D-4571-B4D2-CF7F2EA30350}"/>
              </a:ext>
            </a:extLst>
          </p:cNvPr>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endParaRPr lang="en-US" altLang="en-US"/>
          </a:p>
        </p:txBody>
      </p:sp>
      <p:sp>
        <p:nvSpPr>
          <p:cNvPr id="213010" name="Rectangle 18">
            <a:extLst>
              <a:ext uri="{FF2B5EF4-FFF2-40B4-BE49-F238E27FC236}">
                <a16:creationId xmlns:a16="http://schemas.microsoft.com/office/drawing/2014/main" id="{0216AA27-1A36-420E-BDD1-1BBF62811CA3}"/>
              </a:ext>
            </a:extLst>
          </p:cNvPr>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endParaRPr lang="en-US" altLang="en-US"/>
          </a:p>
        </p:txBody>
      </p:sp>
      <p:sp>
        <p:nvSpPr>
          <p:cNvPr id="213011" name="Rectangle 19">
            <a:extLst>
              <a:ext uri="{FF2B5EF4-FFF2-40B4-BE49-F238E27FC236}">
                <a16:creationId xmlns:a16="http://schemas.microsoft.com/office/drawing/2014/main" id="{15020B3B-D60E-4772-B0F2-C37CC397322F}"/>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fld id="{64FEDC51-09F7-4A55-BA48-CA2E84085626}" type="slidenum">
              <a:rPr lang="en-US" altLang="en-US"/>
              <a:pPr/>
              <a:t>‹#›</a:t>
            </a:fld>
            <a:endParaRPr lang="en-US" altLang="en-US"/>
          </a:p>
        </p:txBody>
      </p:sp>
    </p:spTree>
    <p:extLst>
      <p:ext uri="{BB962C8B-B14F-4D97-AF65-F5344CB8AC3E}">
        <p14:creationId xmlns:p14="http://schemas.microsoft.com/office/powerpoint/2010/main" val="209907183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thruBlk="1"/>
  </p:transition>
  <p:hf hdr="0" ftr="0" dt="0"/>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a:extLst>
              <a:ext uri="{FF2B5EF4-FFF2-40B4-BE49-F238E27FC236}">
                <a16:creationId xmlns:a16="http://schemas.microsoft.com/office/drawing/2014/main" id="{5AC5FFEE-D05D-4C18-B90E-DBDF8E2C0AD9}"/>
              </a:ext>
            </a:extLst>
          </p:cNvPr>
          <p:cNvGrpSpPr>
            <a:grpSpLocks/>
          </p:cNvGrpSpPr>
          <p:nvPr/>
        </p:nvGrpSpPr>
        <p:grpSpPr bwMode="auto">
          <a:xfrm>
            <a:off x="228600" y="228600"/>
            <a:ext cx="8686800" cy="5943600"/>
            <a:chOff x="144" y="144"/>
            <a:chExt cx="5472" cy="3744"/>
          </a:xfrm>
        </p:grpSpPr>
        <p:sp>
          <p:nvSpPr>
            <p:cNvPr id="223235" name="Rectangle 3">
              <a:extLst>
                <a:ext uri="{FF2B5EF4-FFF2-40B4-BE49-F238E27FC236}">
                  <a16:creationId xmlns:a16="http://schemas.microsoft.com/office/drawing/2014/main" id="{20768A77-1111-49BC-89B4-2D84CAEC00D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6" name="Rectangle 4">
              <a:extLst>
                <a:ext uri="{FF2B5EF4-FFF2-40B4-BE49-F238E27FC236}">
                  <a16:creationId xmlns:a16="http://schemas.microsoft.com/office/drawing/2014/main" id="{472C7376-C978-40DE-81BE-2D1B6927717A}"/>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7" name="Line 5">
              <a:extLst>
                <a:ext uri="{FF2B5EF4-FFF2-40B4-BE49-F238E27FC236}">
                  <a16:creationId xmlns:a16="http://schemas.microsoft.com/office/drawing/2014/main" id="{D7E96D3F-60B6-404A-8F44-EE4C7A8DEEC2}"/>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23238" name="Rectangle 6">
            <a:extLst>
              <a:ext uri="{FF2B5EF4-FFF2-40B4-BE49-F238E27FC236}">
                <a16:creationId xmlns:a16="http://schemas.microsoft.com/office/drawing/2014/main" id="{303ED500-C574-4C0D-9CAE-54C95DCA0A87}"/>
              </a:ext>
            </a:extLst>
          </p:cNvPr>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23239" name="Rectangle 7">
            <a:extLst>
              <a:ext uri="{FF2B5EF4-FFF2-40B4-BE49-F238E27FC236}">
                <a16:creationId xmlns:a16="http://schemas.microsoft.com/office/drawing/2014/main" id="{17376B24-08B6-4BBF-A454-44F64E40464D}"/>
              </a:ext>
            </a:extLst>
          </p:cNvPr>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3240" name="Rectangle 8">
            <a:extLst>
              <a:ext uri="{FF2B5EF4-FFF2-40B4-BE49-F238E27FC236}">
                <a16:creationId xmlns:a16="http://schemas.microsoft.com/office/drawing/2014/main" id="{343A37EA-CF52-4B5F-90F3-7EABDA9C6EFC}"/>
              </a:ext>
            </a:extLst>
          </p:cNvPr>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vl1pPr>
          </a:lstStyle>
          <a:p>
            <a:endParaRPr lang="en-US" altLang="en-US"/>
          </a:p>
        </p:txBody>
      </p:sp>
      <p:sp>
        <p:nvSpPr>
          <p:cNvPr id="223241" name="Rectangle 9">
            <a:extLst>
              <a:ext uri="{FF2B5EF4-FFF2-40B4-BE49-F238E27FC236}">
                <a16:creationId xmlns:a16="http://schemas.microsoft.com/office/drawing/2014/main" id="{F1B0424D-46BA-4240-AFC0-B9FB22F1F13E}"/>
              </a:ext>
            </a:extLst>
          </p:cNvPr>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lvl1pPr>
          </a:lstStyle>
          <a:p>
            <a:endParaRPr lang="en-US" altLang="en-US"/>
          </a:p>
        </p:txBody>
      </p:sp>
      <p:sp>
        <p:nvSpPr>
          <p:cNvPr id="223242" name="Rectangle 10">
            <a:extLst>
              <a:ext uri="{FF2B5EF4-FFF2-40B4-BE49-F238E27FC236}">
                <a16:creationId xmlns:a16="http://schemas.microsoft.com/office/drawing/2014/main" id="{2DBD1FFE-E2FD-4F6B-890C-DC0A5EDC931C}"/>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vl1pPr>
          </a:lstStyle>
          <a:p>
            <a:fld id="{30B704C6-1AD0-48A5-8A91-7580D414F613}" type="slidenum">
              <a:rPr lang="en-US" altLang="en-US"/>
              <a:pPr/>
              <a:t>‹#›</a:t>
            </a:fld>
            <a:endParaRPr lang="en-US" altLang="en-US"/>
          </a:p>
        </p:txBody>
      </p:sp>
    </p:spTree>
    <p:extLst>
      <p:ext uri="{BB962C8B-B14F-4D97-AF65-F5344CB8AC3E}">
        <p14:creationId xmlns:p14="http://schemas.microsoft.com/office/powerpoint/2010/main" val="411410262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thruBlk="1"/>
  </p:transition>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34.xml"/><Relationship Id="rId1" Type="http://schemas.openxmlformats.org/officeDocument/2006/relationships/themeOverride" Target="../theme/themeOverride1.xml"/></Relationships>
</file>

<file path=ppt/slides/_rels/slide10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50.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46.xml"/><Relationship Id="rId4" Type="http://schemas.openxmlformats.org/officeDocument/2006/relationships/image" Target="../media/image80.jpeg"/></Relationships>
</file>

<file path=ppt/slides/_rels/slide10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1.jpeg"/><Relationship Id="rId1" Type="http://schemas.openxmlformats.org/officeDocument/2006/relationships/slideLayout" Target="../slideLayouts/slideLayout133.xml"/><Relationship Id="rId4" Type="http://schemas.openxmlformats.org/officeDocument/2006/relationships/image" Target="../media/image22.jpeg"/></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139.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139.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139.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6.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7.xml"/><Relationship Id="rId1" Type="http://schemas.openxmlformats.org/officeDocument/2006/relationships/slideLayout" Target="../slideLayouts/slideLayout139.xml"/></Relationships>
</file>

<file path=ppt/slides/_rels/slide1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224.xml"/></Relationships>
</file>

<file path=ppt/slides/_rels/slide1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40.xml"/></Relationships>
</file>

<file path=ppt/slides/_rels/slide1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246.xml"/></Relationships>
</file>

<file path=ppt/slides/_rels/slide11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1.xml"/><Relationship Id="rId1" Type="http://schemas.openxmlformats.org/officeDocument/2006/relationships/slideLayout" Target="../slideLayouts/slideLayout251.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50.xml"/><Relationship Id="rId1" Type="http://schemas.openxmlformats.org/officeDocument/2006/relationships/themeOverride" Target="../theme/themeOverride2.xml"/><Relationship Id="rId4" Type="http://schemas.openxmlformats.org/officeDocument/2006/relationships/image" Target="../media/image92.png"/></Relationships>
</file>

<file path=ppt/slides/_rels/slide1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139.xml"/></Relationships>
</file>

<file path=ppt/slides/_rels/slide1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6.xml"/><Relationship Id="rId1" Type="http://schemas.openxmlformats.org/officeDocument/2006/relationships/slideLayout" Target="../slideLayouts/slideLayout139.xml"/></Relationships>
</file>

<file path=ppt/slides/_rels/slide1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7.xml"/><Relationship Id="rId1" Type="http://schemas.openxmlformats.org/officeDocument/2006/relationships/slideLayout" Target="../slideLayouts/slideLayout139.xml"/></Relationships>
</file>

<file path=ppt/slides/_rels/slide1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8.xml"/><Relationship Id="rId1" Type="http://schemas.openxmlformats.org/officeDocument/2006/relationships/slideLayout" Target="../slideLayouts/slideLayout139.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9.xml"/><Relationship Id="rId1" Type="http://schemas.openxmlformats.org/officeDocument/2006/relationships/slideLayout" Target="../slideLayouts/slideLayout139.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0.xml"/><Relationship Id="rId1" Type="http://schemas.openxmlformats.org/officeDocument/2006/relationships/slideLayout" Target="../slideLayouts/slideLayout13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1.xml"/><Relationship Id="rId1" Type="http://schemas.openxmlformats.org/officeDocument/2006/relationships/slideLayout" Target="../slideLayouts/slideLayout13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2.jpeg"/><Relationship Id="rId1" Type="http://schemas.openxmlformats.org/officeDocument/2006/relationships/slideLayout" Target="../slideLayouts/slideLayout12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2.xml"/><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128.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1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5.xml"/><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128.xml"/></Relationships>
</file>

<file path=ppt/slides/_rels/slide1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128.xml"/></Relationships>
</file>

<file path=ppt/slides/_rels/slide1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8.xml"/><Relationship Id="rId1" Type="http://schemas.openxmlformats.org/officeDocument/2006/relationships/slideLayout" Target="../slideLayouts/slideLayout128.xml"/></Relationships>
</file>

<file path=ppt/slides/_rels/slide1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9.xml"/><Relationship Id="rId1" Type="http://schemas.openxmlformats.org/officeDocument/2006/relationships/slideLayout" Target="../slideLayouts/slideLayout12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0.xml"/><Relationship Id="rId1" Type="http://schemas.openxmlformats.org/officeDocument/2006/relationships/slideLayout" Target="../slideLayouts/slideLayout12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1.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2.xml"/><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3.xml"/><Relationship Id="rId1" Type="http://schemas.openxmlformats.org/officeDocument/2006/relationships/slideLayout" Target="../slideLayouts/slideLayout12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4.xml"/><Relationship Id="rId1" Type="http://schemas.openxmlformats.org/officeDocument/2006/relationships/slideLayout" Target="../slideLayouts/slideLayout12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5.xml"/><Relationship Id="rId1" Type="http://schemas.openxmlformats.org/officeDocument/2006/relationships/slideLayout" Target="../slideLayouts/slideLayout12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6.xml"/><Relationship Id="rId1" Type="http://schemas.openxmlformats.org/officeDocument/2006/relationships/slideLayout" Target="../slideLayouts/slideLayout12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7.xml"/><Relationship Id="rId1" Type="http://schemas.openxmlformats.org/officeDocument/2006/relationships/slideLayout" Target="../slideLayouts/slideLayout12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8.xml"/><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9.xml"/><Relationship Id="rId1" Type="http://schemas.openxmlformats.org/officeDocument/2006/relationships/slideLayout" Target="../slideLayouts/slideLayout128.xml"/></Relationships>
</file>

<file path=ppt/slides/_rels/slide1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2.xml"/></Relationships>
</file>

<file path=ppt/slides/_rels/slide14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0.xml"/></Relationships>
</file>

<file path=ppt/slides/_rels/slide15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1.xml"/></Relationships>
</file>

<file path=ppt/slides/_rels/slide1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0.xml"/><Relationship Id="rId1" Type="http://schemas.openxmlformats.org/officeDocument/2006/relationships/slideLayout" Target="../slideLayouts/slideLayout25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1.xml"/><Relationship Id="rId1" Type="http://schemas.openxmlformats.org/officeDocument/2006/relationships/slideLayout" Target="../slideLayouts/slideLayout251.xml"/><Relationship Id="rId5" Type="http://schemas.openxmlformats.org/officeDocument/2006/relationships/image" Target="../media/image124.jpeg"/><Relationship Id="rId4" Type="http://schemas.openxmlformats.org/officeDocument/2006/relationships/image" Target="../media/image123.jpeg"/></Relationships>
</file>

<file path=ppt/slides/_rels/slide1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2.xml"/><Relationship Id="rId1" Type="http://schemas.openxmlformats.org/officeDocument/2006/relationships/slideLayout" Target="../slideLayouts/slideLayout273.xml"/></Relationships>
</file>

<file path=ppt/slides/_rels/slide1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3.xml"/><Relationship Id="rId1" Type="http://schemas.openxmlformats.org/officeDocument/2006/relationships/slideLayout" Target="../slideLayouts/slideLayout284.xml"/></Relationships>
</file>

<file path=ppt/slides/_rels/slide15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4.xml"/><Relationship Id="rId1" Type="http://schemas.openxmlformats.org/officeDocument/2006/relationships/slideLayout" Target="../slideLayouts/slideLayout506.xml"/></Relationships>
</file>

<file path=ppt/slides/_rels/slide1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5.xml"/><Relationship Id="rId1" Type="http://schemas.openxmlformats.org/officeDocument/2006/relationships/slideLayout" Target="../slideLayouts/slideLayout506.xml"/><Relationship Id="rId4" Type="http://schemas.openxmlformats.org/officeDocument/2006/relationships/image" Target="../media/image129.jpeg"/></Relationships>
</file>

<file path=ppt/slides/_rels/slide1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6.xml"/><Relationship Id="rId1" Type="http://schemas.openxmlformats.org/officeDocument/2006/relationships/slideLayout" Target="../slideLayouts/slideLayout506.xml"/><Relationship Id="rId4" Type="http://schemas.openxmlformats.org/officeDocument/2006/relationships/image" Target="../media/image1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7.xml"/><Relationship Id="rId1" Type="http://schemas.openxmlformats.org/officeDocument/2006/relationships/slideLayout" Target="../slideLayouts/slideLayout50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8.xml"/><Relationship Id="rId1" Type="http://schemas.openxmlformats.org/officeDocument/2006/relationships/slideLayout" Target="../slideLayouts/slideLayout50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9.xml"/><Relationship Id="rId1" Type="http://schemas.openxmlformats.org/officeDocument/2006/relationships/slideLayout" Target="../slideLayouts/slideLayout506.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0.xml"/><Relationship Id="rId1" Type="http://schemas.openxmlformats.org/officeDocument/2006/relationships/slideLayout" Target="../slideLayouts/slideLayout50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1.xml"/><Relationship Id="rId1" Type="http://schemas.openxmlformats.org/officeDocument/2006/relationships/slideLayout" Target="../slideLayouts/slideLayout507.xml"/><Relationship Id="rId4" Type="http://schemas.openxmlformats.org/officeDocument/2006/relationships/image" Target="../media/image137.jpeg"/></Relationships>
</file>

<file path=ppt/slides/_rels/slide1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2.xml"/><Relationship Id="rId1" Type="http://schemas.openxmlformats.org/officeDocument/2006/relationships/slideLayout" Target="../slideLayouts/slideLayout507.xml"/></Relationships>
</file>

<file path=ppt/slides/_rels/slide1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3.xml"/><Relationship Id="rId1" Type="http://schemas.openxmlformats.org/officeDocument/2006/relationships/slideLayout" Target="../slideLayouts/slideLayout507.xml"/><Relationship Id="rId4" Type="http://schemas.openxmlformats.org/officeDocument/2006/relationships/image" Target="../media/image140.jpeg"/></Relationships>
</file>

<file path=ppt/slides/_rels/slide1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4.xml"/><Relationship Id="rId1" Type="http://schemas.openxmlformats.org/officeDocument/2006/relationships/slideLayout" Target="../slideLayouts/slideLayout507.xml"/></Relationships>
</file>

<file path=ppt/slides/_rels/slide16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5.xml"/><Relationship Id="rId1" Type="http://schemas.openxmlformats.org/officeDocument/2006/relationships/slideLayout" Target="../slideLayouts/slideLayout50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6.xml"/><Relationship Id="rId1" Type="http://schemas.openxmlformats.org/officeDocument/2006/relationships/slideLayout" Target="../slideLayouts/slideLayout5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7.xml"/><Relationship Id="rId1" Type="http://schemas.openxmlformats.org/officeDocument/2006/relationships/slideLayout" Target="../slideLayouts/slideLayout284.xml"/></Relationships>
</file>

<file path=ppt/slides/_rels/slide1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8.xml"/><Relationship Id="rId1" Type="http://schemas.openxmlformats.org/officeDocument/2006/relationships/slideLayout" Target="../slideLayouts/slideLayout279.xml"/></Relationships>
</file>

<file path=ppt/slides/_rels/slide17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9.xml"/><Relationship Id="rId1" Type="http://schemas.openxmlformats.org/officeDocument/2006/relationships/slideLayout" Target="../slideLayouts/slideLayout284.xml"/></Relationships>
</file>

<file path=ppt/slides/_rels/slide1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0.xml"/><Relationship Id="rId1" Type="http://schemas.openxmlformats.org/officeDocument/2006/relationships/slideLayout" Target="../slideLayouts/slideLayout28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1.xml"/><Relationship Id="rId1" Type="http://schemas.openxmlformats.org/officeDocument/2006/relationships/slideLayout" Target="../slideLayouts/slideLayout290.xml"/></Relationships>
</file>

<file path=ppt/slides/_rels/slide17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2.xml"/><Relationship Id="rId1" Type="http://schemas.openxmlformats.org/officeDocument/2006/relationships/slideLayout" Target="../slideLayouts/slideLayout29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3.xml"/><Relationship Id="rId1" Type="http://schemas.openxmlformats.org/officeDocument/2006/relationships/slideLayout" Target="../slideLayouts/slideLayout27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4.xml"/><Relationship Id="rId1" Type="http://schemas.openxmlformats.org/officeDocument/2006/relationships/slideLayout" Target="../slideLayouts/slideLayout28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6.xml"/><Relationship Id="rId1" Type="http://schemas.openxmlformats.org/officeDocument/2006/relationships/slideLayout" Target="../slideLayouts/slideLayout35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7.xml"/><Relationship Id="rId1" Type="http://schemas.openxmlformats.org/officeDocument/2006/relationships/slideLayout" Target="../slideLayouts/slideLayout279.xml"/></Relationships>
</file>

<file path=ppt/slides/_rels/slide18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8.xml"/><Relationship Id="rId1" Type="http://schemas.openxmlformats.org/officeDocument/2006/relationships/slideLayout" Target="../slideLayouts/slideLayout305.xml"/></Relationships>
</file>

<file path=ppt/slides/_rels/slide1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9.xml"/><Relationship Id="rId1" Type="http://schemas.openxmlformats.org/officeDocument/2006/relationships/slideLayout" Target="../slideLayouts/slideLayout305.xml"/></Relationships>
</file>

<file path=ppt/slides/_rels/slide18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0.xml"/><Relationship Id="rId1" Type="http://schemas.openxmlformats.org/officeDocument/2006/relationships/slideLayout" Target="../slideLayouts/slideLayout301.xml"/><Relationship Id="rId4" Type="http://schemas.openxmlformats.org/officeDocument/2006/relationships/image" Target="../media/image15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1.xml"/><Relationship Id="rId1" Type="http://schemas.openxmlformats.org/officeDocument/2006/relationships/slideLayout" Target="../slideLayouts/slideLayout301.xml"/></Relationships>
</file>

<file path=ppt/slides/_rels/slide19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2.xml"/><Relationship Id="rId1" Type="http://schemas.openxmlformats.org/officeDocument/2006/relationships/slideLayout" Target="../slideLayouts/slideLayout306.xml"/></Relationships>
</file>

<file path=ppt/slides/_rels/slide1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3.xml"/><Relationship Id="rId1" Type="http://schemas.openxmlformats.org/officeDocument/2006/relationships/slideLayout" Target="../slideLayouts/slideLayout305.xml"/></Relationships>
</file>

<file path=ppt/slides/_rels/slide19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4.xml"/><Relationship Id="rId1" Type="http://schemas.openxmlformats.org/officeDocument/2006/relationships/slideLayout" Target="../slideLayouts/slideLayout305.xml"/></Relationships>
</file>

<file path=ppt/slides/_rels/slide19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05.xml"/></Relationships>
</file>

<file path=ppt/slides/_rels/slide19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5.xml"/><Relationship Id="rId1" Type="http://schemas.openxmlformats.org/officeDocument/2006/relationships/slideLayout" Target="../slideLayouts/slideLayout305.xml"/></Relationships>
</file>

<file path=ppt/slides/_rels/slide19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6.xml"/><Relationship Id="rId1" Type="http://schemas.openxmlformats.org/officeDocument/2006/relationships/slideLayout" Target="../slideLayouts/slideLayout305.xml"/></Relationships>
</file>

<file path=ppt/slides/_rels/slide19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7.xml"/><Relationship Id="rId1" Type="http://schemas.openxmlformats.org/officeDocument/2006/relationships/slideLayout" Target="../slideLayouts/slideLayout317.xml"/></Relationships>
</file>

<file path=ppt/slides/_rels/slide19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8.xml"/><Relationship Id="rId1" Type="http://schemas.openxmlformats.org/officeDocument/2006/relationships/slideLayout" Target="../slideLayouts/slideLayout32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65.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9.xml"/><Relationship Id="rId1" Type="http://schemas.openxmlformats.org/officeDocument/2006/relationships/slideLayout" Target="../slideLayouts/slideLayout429.xml"/></Relationships>
</file>

<file path=ppt/slides/_rels/slide20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0.xml"/><Relationship Id="rId1" Type="http://schemas.openxmlformats.org/officeDocument/2006/relationships/slideLayout" Target="../slideLayouts/slideLayout429.xml"/></Relationships>
</file>

<file path=ppt/slides/_rels/slide20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1.xml"/><Relationship Id="rId1" Type="http://schemas.openxmlformats.org/officeDocument/2006/relationships/slideLayout" Target="../slideLayouts/slideLayout429.xml"/></Relationships>
</file>

<file path=ppt/slides/_rels/slide20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2.xml"/><Relationship Id="rId1" Type="http://schemas.openxmlformats.org/officeDocument/2006/relationships/slideLayout" Target="../slideLayouts/slideLayout44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3.xml"/><Relationship Id="rId1" Type="http://schemas.openxmlformats.org/officeDocument/2006/relationships/slideLayout" Target="../slideLayouts/slideLayout456.xml"/></Relationships>
</file>

<file path=ppt/slides/_rels/slide20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4.xml"/><Relationship Id="rId1" Type="http://schemas.openxmlformats.org/officeDocument/2006/relationships/slideLayout" Target="../slideLayouts/slideLayout472.xml"/><Relationship Id="rId5" Type="http://schemas.openxmlformats.org/officeDocument/2006/relationships/image" Target="../media/image167.jpeg"/><Relationship Id="rId4" Type="http://schemas.openxmlformats.org/officeDocument/2006/relationships/image" Target="../media/image152.jpeg"/></Relationships>
</file>

<file path=ppt/slides/_rels/slide20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398.xml"/></Relationships>
</file>

<file path=ppt/slides/_rels/slide20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5.xml"/><Relationship Id="rId1" Type="http://schemas.openxmlformats.org/officeDocument/2006/relationships/slideLayout" Target="../slideLayouts/slideLayout405.xml"/></Relationships>
</file>

<file path=ppt/slides/_rels/slide20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1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49.xml"/></Relationships>
</file>

<file path=ppt/slides/_rels/slide21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6.xml"/><Relationship Id="rId1" Type="http://schemas.openxmlformats.org/officeDocument/2006/relationships/slideLayout" Target="../slideLayouts/slideLayout14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7.xml"/><Relationship Id="rId1" Type="http://schemas.openxmlformats.org/officeDocument/2006/relationships/slideLayout" Target="../slideLayouts/slideLayout323.xml"/></Relationships>
</file>

<file path=ppt/slides/_rels/slide21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8.xml"/><Relationship Id="rId1" Type="http://schemas.openxmlformats.org/officeDocument/2006/relationships/slideLayout" Target="../slideLayouts/slideLayout328.xml"/></Relationships>
</file>

<file path=ppt/slides/_rels/slide21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9.xml"/><Relationship Id="rId1" Type="http://schemas.openxmlformats.org/officeDocument/2006/relationships/slideLayout" Target="../slideLayouts/slideLayout328.xml"/></Relationships>
</file>

<file path=ppt/slides/_rels/slide21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0.xml"/><Relationship Id="rId1" Type="http://schemas.openxmlformats.org/officeDocument/2006/relationships/slideLayout" Target="../slideLayouts/slideLayout323.xml"/><Relationship Id="rId4" Type="http://schemas.openxmlformats.org/officeDocument/2006/relationships/image" Target="../media/image177.jpeg"/></Relationships>
</file>

<file path=ppt/slides/_rels/slide21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1.xml"/><Relationship Id="rId1" Type="http://schemas.openxmlformats.org/officeDocument/2006/relationships/slideLayout" Target="../slideLayouts/slideLayout323.xml"/></Relationships>
</file>

<file path=ppt/slides/_rels/slide21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2.xml"/><Relationship Id="rId1" Type="http://schemas.openxmlformats.org/officeDocument/2006/relationships/slideLayout" Target="../slideLayouts/slideLayout32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328.xml"/><Relationship Id="rId1" Type="http://schemas.openxmlformats.org/officeDocument/2006/relationships/themeOverride" Target="../theme/themeOverride3.xml"/><Relationship Id="rId4" Type="http://schemas.openxmlformats.org/officeDocument/2006/relationships/image" Target="../media/image180.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00.xml"/><Relationship Id="rId5" Type="http://schemas.openxmlformats.org/officeDocument/2006/relationships/image" Target="../media/image22.jpeg"/><Relationship Id="rId4" Type="http://schemas.openxmlformats.org/officeDocument/2006/relationships/image" Target="../media/image21.jpeg"/></Relationships>
</file>

<file path=ppt/slides/_rels/slide22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4.xml"/><Relationship Id="rId1" Type="http://schemas.openxmlformats.org/officeDocument/2006/relationships/slideLayout" Target="../slideLayouts/slideLayout327.xml"/></Relationships>
</file>

<file path=ppt/slides/_rels/slide22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65.xml"/><Relationship Id="rId1" Type="http://schemas.openxmlformats.org/officeDocument/2006/relationships/slideLayout" Target="../slideLayouts/slideLayout327.xml"/></Relationships>
</file>

<file path=ppt/slides/_rels/slide22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6.xml"/><Relationship Id="rId1" Type="http://schemas.openxmlformats.org/officeDocument/2006/relationships/slideLayout" Target="../slideLayouts/slideLayout328.xml"/></Relationships>
</file>

<file path=ppt/slides/_rels/slide22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7.xml"/><Relationship Id="rId1" Type="http://schemas.openxmlformats.org/officeDocument/2006/relationships/slideLayout" Target="../slideLayouts/slideLayout328.xml"/></Relationships>
</file>

<file path=ppt/slides/_rels/slide2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8.xml"/><Relationship Id="rId1" Type="http://schemas.openxmlformats.org/officeDocument/2006/relationships/slideLayout" Target="../slideLayouts/slideLayout312.xml"/></Relationships>
</file>

<file path=ppt/slides/_rels/slide22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17.xml"/></Relationships>
</file>

<file path=ppt/slides/_rels/slide22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9.xml"/><Relationship Id="rId1" Type="http://schemas.openxmlformats.org/officeDocument/2006/relationships/slideLayout" Target="../slideLayouts/slideLayout317.xml"/></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3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6.png"/><Relationship Id="rId4" Type="http://schemas.openxmlformats.org/officeDocument/2006/relationships/notesSlide" Target="../notesSlides/notesSlide170.xml"/></Relationships>
</file>

<file path=ppt/slides/_rels/slide22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71.xml"/><Relationship Id="rId1" Type="http://schemas.openxmlformats.org/officeDocument/2006/relationships/slideLayout" Target="../slideLayouts/slideLayout317.xml"/></Relationships>
</file>

<file path=ppt/slides/_rels/slide22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72.xml"/><Relationship Id="rId1" Type="http://schemas.openxmlformats.org/officeDocument/2006/relationships/slideLayout" Target="../slideLayouts/slideLayout3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23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73.xml"/><Relationship Id="rId1" Type="http://schemas.openxmlformats.org/officeDocument/2006/relationships/slideLayout" Target="../slideLayouts/slideLayout317.xml"/></Relationships>
</file>

<file path=ppt/slides/_rels/slide23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4.xml"/><Relationship Id="rId1" Type="http://schemas.openxmlformats.org/officeDocument/2006/relationships/slideLayout" Target="../slideLayouts/slideLayout317.xml"/></Relationships>
</file>

<file path=ppt/slides/_rels/slide23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5.xml"/><Relationship Id="rId1" Type="http://schemas.openxmlformats.org/officeDocument/2006/relationships/slideLayout" Target="../slideLayouts/slideLayout333.xml"/><Relationship Id="rId4" Type="http://schemas.openxmlformats.org/officeDocument/2006/relationships/image" Target="../media/image192.png"/></Relationships>
</file>

<file path=ppt/slides/_rels/slide233.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76.xml"/><Relationship Id="rId16" Type="http://schemas.openxmlformats.org/officeDocument/2006/relationships/image" Target="../media/image206.jpeg"/><Relationship Id="rId1" Type="http://schemas.openxmlformats.org/officeDocument/2006/relationships/slideLayout" Target="../slideLayouts/slideLayout335.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5" Type="http://schemas.openxmlformats.org/officeDocument/2006/relationships/image" Target="../media/image20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77.xml"/><Relationship Id="rId1" Type="http://schemas.openxmlformats.org/officeDocument/2006/relationships/slideLayout" Target="../slideLayouts/slideLayout27.xml"/></Relationships>
</file>

<file path=ppt/slides/_rels/slide23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477.xml"/></Relationships>
</file>

<file path=ppt/slides/_rels/slide23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478.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96.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50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24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0.xml"/><Relationship Id="rId1" Type="http://schemas.openxmlformats.org/officeDocument/2006/relationships/slideLayout" Target="../slideLayouts/slideLayout50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504.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505.xml"/></Relationships>
</file>

<file path=ppt/slides/_rels/slide24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3.xml"/><Relationship Id="rId1" Type="http://schemas.openxmlformats.org/officeDocument/2006/relationships/slideLayout" Target="../slideLayouts/slideLayout48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4.xml"/><Relationship Id="rId1" Type="http://schemas.openxmlformats.org/officeDocument/2006/relationships/slideLayout" Target="../slideLayouts/slideLayout33.xml"/><Relationship Id="rId4" Type="http://schemas.openxmlformats.org/officeDocument/2006/relationships/image" Target="../media/image21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65.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7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1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50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50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50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506.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8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8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8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91.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91.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0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54.jpeg"/></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01.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01.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1.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01.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0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01.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201.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01.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01.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01.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bigbookmedia.com/" TargetMode="External"/><Relationship Id="rId1" Type="http://schemas.openxmlformats.org/officeDocument/2006/relationships/slideLayout" Target="../slideLayouts/slideLayout212.xml"/></Relationships>
</file>

<file path=ppt/slides/_rels/slide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22.xml"/><Relationship Id="rId5" Type="http://schemas.openxmlformats.org/officeDocument/2006/relationships/image" Target="../media/image22.jpeg"/><Relationship Id="rId4" Type="http://schemas.openxmlformats.org/officeDocument/2006/relationships/image" Target="../media/image21.jpeg"/></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128.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128.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128.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128.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28.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2.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7.xml"/><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9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224.xml"/><Relationship Id="rId4" Type="http://schemas.openxmlformats.org/officeDocument/2006/relationships/image" Target="../media/image74.jpeg"/></Relationships>
</file>

<file path=ppt/slides/_rels/slide9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2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Rejection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168-183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243" y="3078695"/>
            <a:ext cx="9180403"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 rejects the Messiah in His arrest, trials, procession to Calvary, crucifixion, burial, and sealing of the tomb to bear the world’s sins </a:t>
            </a:r>
          </a:p>
        </p:txBody>
      </p:sp>
      <p:sp>
        <p:nvSpPr>
          <p:cNvPr id="8" name="Rectangle 7">
            <a:extLst>
              <a:ext uri="{FF2B5EF4-FFF2-40B4-BE49-F238E27FC236}">
                <a16:creationId xmlns:a16="http://schemas.microsoft.com/office/drawing/2014/main" id="{70C389A5-6C51-471C-90D5-7AB4B55A239B}"/>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CA514139-8B1F-4C9A-96DD-11BDEB410129}"/>
              </a:ext>
            </a:extLst>
          </p:cNvPr>
          <p:cNvSpPr>
            <a:spLocks noChangeArrowheads="1"/>
          </p:cNvSpPr>
          <p:nvPr/>
        </p:nvSpPr>
        <p:spPr bwMode="auto">
          <a:xfrm>
            <a:off x="0" y="6423559"/>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D75FA0F4-EAAC-4F39-9001-1019BBE773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35191-10FF-40DF-A847-8928633405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2" name="Rectangle 4">
            <a:extLst>
              <a:ext uri="{FF2B5EF4-FFF2-40B4-BE49-F238E27FC236}">
                <a16:creationId xmlns:a16="http://schemas.microsoft.com/office/drawing/2014/main" id="{C6653FD9-7785-49B2-908F-1741B7FAD51A}"/>
              </a:ext>
            </a:extLst>
          </p:cNvPr>
          <p:cNvSpPr>
            <a:spLocks noGrp="1" noChangeArrowheads="1"/>
          </p:cNvSpPr>
          <p:nvPr>
            <p:ph type="title" idx="4294967295"/>
          </p:nvPr>
        </p:nvSpPr>
        <p:spPr>
          <a:xfrm>
            <a:off x="457200" y="274638"/>
            <a:ext cx="8229600" cy="411162"/>
          </a:xfrm>
        </p:spPr>
        <p:txBody>
          <a:bodyPr/>
          <a:lstStyle/>
          <a:p>
            <a:r>
              <a:rPr lang="en-US" altLang="en-US" sz="4000" b="1" dirty="0">
                <a:solidFill>
                  <a:srgbClr val="FF0000"/>
                </a:solidFill>
                <a:latin typeface="Verdana" panose="020B0604030504040204" pitchFamily="34" charset="0"/>
              </a:rPr>
              <a:t>Jesus’ 7 Last Days</a:t>
            </a:r>
          </a:p>
        </p:txBody>
      </p:sp>
      <p:pic>
        <p:nvPicPr>
          <p:cNvPr id="89112" name="Picture 24">
            <a:extLst>
              <a:ext uri="{FF2B5EF4-FFF2-40B4-BE49-F238E27FC236}">
                <a16:creationId xmlns:a16="http://schemas.microsoft.com/office/drawing/2014/main" id="{9607AF64-3E69-4474-9D13-72D514549B24}"/>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00" name="Text Box 12">
            <a:extLst>
              <a:ext uri="{FF2B5EF4-FFF2-40B4-BE49-F238E27FC236}">
                <a16:creationId xmlns:a16="http://schemas.microsoft.com/office/drawing/2014/main" id="{82AACB89-D1FE-4C4A-9C05-8C54AC64B6BE}"/>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89125" name="Group 37">
            <a:extLst>
              <a:ext uri="{FF2B5EF4-FFF2-40B4-BE49-F238E27FC236}">
                <a16:creationId xmlns:a16="http://schemas.microsoft.com/office/drawing/2014/main" id="{4EFECFE2-66D9-447A-95C5-E6545985552B}"/>
              </a:ext>
            </a:extLst>
          </p:cNvPr>
          <p:cNvGrpSpPr>
            <a:grpSpLocks/>
          </p:cNvGrpSpPr>
          <p:nvPr/>
        </p:nvGrpSpPr>
        <p:grpSpPr bwMode="auto">
          <a:xfrm>
            <a:off x="4953000" y="2362200"/>
            <a:ext cx="3352800" cy="3962400"/>
            <a:chOff x="3120" y="1488"/>
            <a:chExt cx="2112" cy="2496"/>
          </a:xfrm>
        </p:grpSpPr>
        <p:sp>
          <p:nvSpPr>
            <p:cNvPr id="89118" name="Oval 30">
              <a:extLst>
                <a:ext uri="{FF2B5EF4-FFF2-40B4-BE49-F238E27FC236}">
                  <a16:creationId xmlns:a16="http://schemas.microsoft.com/office/drawing/2014/main" id="{4BDCFB9D-6095-4D07-8254-FD5DE967A555}"/>
                </a:ext>
              </a:extLst>
            </p:cNvPr>
            <p:cNvSpPr>
              <a:spLocks noChangeArrowheads="1"/>
            </p:cNvSpPr>
            <p:nvPr/>
          </p:nvSpPr>
          <p:spPr bwMode="auto">
            <a:xfrm>
              <a:off x="4128" y="3456"/>
              <a:ext cx="672" cy="528"/>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Line 31">
              <a:extLst>
                <a:ext uri="{FF2B5EF4-FFF2-40B4-BE49-F238E27FC236}">
                  <a16:creationId xmlns:a16="http://schemas.microsoft.com/office/drawing/2014/main" id="{A12877B2-5B4B-4ACA-A537-CB43CA678D33}"/>
                </a:ext>
              </a:extLst>
            </p:cNvPr>
            <p:cNvSpPr>
              <a:spLocks noChangeShapeType="1"/>
            </p:cNvSpPr>
            <p:nvPr/>
          </p:nvSpPr>
          <p:spPr bwMode="auto">
            <a:xfrm flipH="1" flipV="1">
              <a:off x="4224" y="2640"/>
              <a:ext cx="192" cy="816"/>
            </a:xfrm>
            <a:prstGeom prst="line">
              <a:avLst/>
            </a:prstGeom>
            <a:noFill/>
            <a:ln w="19050">
              <a:solidFill>
                <a:srgbClr val="99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Text Box 32">
              <a:extLst>
                <a:ext uri="{FF2B5EF4-FFF2-40B4-BE49-F238E27FC236}">
                  <a16:creationId xmlns:a16="http://schemas.microsoft.com/office/drawing/2014/main" id="{71D64EFC-0847-4D50-9F74-126254CBE3E7}"/>
                </a:ext>
              </a:extLst>
            </p:cNvPr>
            <p:cNvSpPr txBox="1">
              <a:spLocks noChangeArrowheads="1"/>
            </p:cNvSpPr>
            <p:nvPr/>
          </p:nvSpPr>
          <p:spPr bwMode="auto">
            <a:xfrm>
              <a:off x="3120" y="1488"/>
              <a:ext cx="2112" cy="130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1 Friday</a:t>
              </a:r>
              <a:endParaRPr kumimoji="0" lang="en-US" altLang="en-US" sz="1400" b="1" i="0" u="none" strike="noStrike" kern="1200" cap="none" spc="0" normalizeH="0" baseline="0" noProof="0">
                <a:ln>
                  <a:noFill/>
                </a:ln>
                <a:solidFill>
                  <a:srgbClr val="9900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Jesus Arrived in Bethany </a:t>
              </a: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Jn 12:1</a:t>
              </a:r>
              <a:endParaRPr kumimoji="0" lang="en-US" altLang="en-US" sz="14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2 Saturday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Sabbath</a:t>
              </a:r>
            </a:p>
          </p:txBody>
        </p:sp>
      </p:grpSp>
      <p:sp>
        <p:nvSpPr>
          <p:cNvPr id="89121" name="Text Box 33">
            <a:extLst>
              <a:ext uri="{FF2B5EF4-FFF2-40B4-BE49-F238E27FC236}">
                <a16:creationId xmlns:a16="http://schemas.microsoft.com/office/drawing/2014/main" id="{37D34C9B-81CD-4ECC-AD1D-D861DD5DD0AB}"/>
              </a:ext>
            </a:extLst>
          </p:cNvPr>
          <p:cNvSpPr txBox="1">
            <a:spLocks noChangeArrowheads="1"/>
          </p:cNvSpPr>
          <p:nvPr/>
        </p:nvSpPr>
        <p:spPr bwMode="auto">
          <a:xfrm>
            <a:off x="8420104" y="91282"/>
            <a:ext cx="68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64</a:t>
            </a:r>
          </a:p>
        </p:txBody>
      </p:sp>
    </p:spTree>
    <p:extLst>
      <p:ext uri="{BB962C8B-B14F-4D97-AF65-F5344CB8AC3E}">
        <p14:creationId xmlns:p14="http://schemas.microsoft.com/office/powerpoint/2010/main" val="2294144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9125"/>
                                        </p:tgtEl>
                                        <p:attrNameLst>
                                          <p:attrName>style.visibility</p:attrName>
                                        </p:attrNameLst>
                                      </p:cBhvr>
                                      <p:to>
                                        <p:strVal val="visible"/>
                                      </p:to>
                                    </p:set>
                                    <p:animEffect transition="in" filter="blinds(horizontal)">
                                      <p:cBhvr>
                                        <p:cTn id="7" dur="500"/>
                                        <p:tgtEl>
                                          <p:spTgt spid="89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8" name="Picture 6" descr="The Passion 1 312_00011">
            <a:extLst>
              <a:ext uri="{FF2B5EF4-FFF2-40B4-BE49-F238E27FC236}">
                <a16:creationId xmlns:a16="http://schemas.microsoft.com/office/drawing/2014/main" id="{0FCAA3C0-7391-41A9-BDEC-90094611C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9095"/>
            <a:ext cx="7922126" cy="6947095"/>
          </a:xfrm>
          <a:prstGeom prst="rect">
            <a:avLst/>
          </a:prstGeom>
          <a:noFill/>
          <a:extLst>
            <a:ext uri="{909E8E84-426E-40DD-AFC4-6F175D3DCCD1}">
              <a14:hiddenFill xmlns:a14="http://schemas.microsoft.com/office/drawing/2010/main">
                <a:solidFill>
                  <a:srgbClr val="FFFFFF"/>
                </a:solidFill>
              </a14:hiddenFill>
            </a:ext>
          </a:extLst>
        </p:spPr>
      </p:pic>
      <p:sp>
        <p:nvSpPr>
          <p:cNvPr id="105476" name="Rectangle 4">
            <a:extLst>
              <a:ext uri="{FF2B5EF4-FFF2-40B4-BE49-F238E27FC236}">
                <a16:creationId xmlns:a16="http://schemas.microsoft.com/office/drawing/2014/main" id="{3EF816C2-24DB-4418-AC00-59107D2FC56B}"/>
              </a:ext>
            </a:extLst>
          </p:cNvPr>
          <p:cNvSpPr>
            <a:spLocks noGrp="1" noChangeArrowheads="1"/>
          </p:cNvSpPr>
          <p:nvPr>
            <p:ph type="title"/>
          </p:nvPr>
        </p:nvSpPr>
        <p:spPr/>
        <p:txBody>
          <a:bodyPr/>
          <a:lstStyle/>
          <a:p>
            <a:r>
              <a:rPr lang="en-US" altLang="en-US" b="1" dirty="0">
                <a:effectLst>
                  <a:outerShdw blurRad="38100" dist="38100" dir="2700000" algn="tl">
                    <a:schemeClr val="tx1"/>
                  </a:outerShdw>
                </a:effectLst>
                <a:latin typeface="Verdana" panose="020B0604030504040204" pitchFamily="34" charset="0"/>
              </a:rPr>
              <a:t>Sleepless night</a:t>
            </a:r>
          </a:p>
        </p:txBody>
      </p:sp>
      <p:sp>
        <p:nvSpPr>
          <p:cNvPr id="5" name="Slide Number Placeholder 5">
            <a:extLst>
              <a:ext uri="{FF2B5EF4-FFF2-40B4-BE49-F238E27FC236}">
                <a16:creationId xmlns:a16="http://schemas.microsoft.com/office/drawing/2014/main" id="{200BF818-2DB6-4B8E-AA48-F3E403D284D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23C06-70FA-4FCF-85E7-E443C40123D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725770"/>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59C5BF-2216-441D-89CF-3B115D4E32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DBCFB9-5D6A-48C8-9B98-AD34F5A83ED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9860" name="Picture 4" descr="23">
            <a:extLst>
              <a:ext uri="{FF2B5EF4-FFF2-40B4-BE49-F238E27FC236}">
                <a16:creationId xmlns:a16="http://schemas.microsoft.com/office/drawing/2014/main" id="{04D06B91-3E01-47EA-AD8F-DFF79D3F3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49861" name="Rectangle 5">
            <a:extLst>
              <a:ext uri="{FF2B5EF4-FFF2-40B4-BE49-F238E27FC236}">
                <a16:creationId xmlns:a16="http://schemas.microsoft.com/office/drawing/2014/main" id="{092E9533-CF8E-4BB4-AD97-23136ECB5E3D}"/>
              </a:ext>
            </a:extLst>
          </p:cNvPr>
          <p:cNvSpPr>
            <a:spLocks noGrp="1" noChangeArrowheads="1"/>
          </p:cNvSpPr>
          <p:nvPr>
            <p:ph type="title"/>
          </p:nvPr>
        </p:nvSpPr>
        <p:spPr>
          <a:xfrm>
            <a:off x="0" y="0"/>
            <a:ext cx="9144000" cy="1676400"/>
          </a:xfrm>
        </p:spPr>
        <p:txBody>
          <a:bodyPr/>
          <a:lstStyle/>
          <a:p>
            <a:r>
              <a:rPr lang="en-US" altLang="en-US" b="1" dirty="0">
                <a:solidFill>
                  <a:schemeClr val="tx1"/>
                </a:solidFill>
                <a:effectLst/>
              </a:rPr>
              <a:t>Jesus was Beaten By Guards</a:t>
            </a:r>
          </a:p>
        </p:txBody>
      </p:sp>
    </p:spTree>
    <p:extLst>
      <p:ext uri="{BB962C8B-B14F-4D97-AF65-F5344CB8AC3E}">
        <p14:creationId xmlns:p14="http://schemas.microsoft.com/office/powerpoint/2010/main" val="3883553827"/>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rgbClr val="FFCC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4275E-4ED6-41EB-886B-B614B15A120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3E59C-C9D9-49D1-9F02-F68488D66523}"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7524" name="Rectangle 4">
            <a:extLst>
              <a:ext uri="{FF2B5EF4-FFF2-40B4-BE49-F238E27FC236}">
                <a16:creationId xmlns:a16="http://schemas.microsoft.com/office/drawing/2014/main" id="{269B9DCE-D28F-4C6A-86A2-D5CBEB26C875}"/>
              </a:ext>
            </a:extLst>
          </p:cNvPr>
          <p:cNvSpPr>
            <a:spLocks noGrp="1" noChangeArrowheads="1"/>
          </p:cNvSpPr>
          <p:nvPr>
            <p:ph type="title"/>
          </p:nvPr>
        </p:nvSpPr>
        <p:spPr/>
        <p:txBody>
          <a:bodyPr/>
          <a:lstStyle/>
          <a:p>
            <a:r>
              <a:rPr lang="en-US" altLang="en-US" b="1">
                <a:solidFill>
                  <a:schemeClr val="bg1"/>
                </a:solidFill>
                <a:latin typeface="Verdana" panose="020B0604030504040204" pitchFamily="34" charset="0"/>
              </a:rPr>
              <a:t>Scourging</a:t>
            </a:r>
          </a:p>
        </p:txBody>
      </p:sp>
      <p:pic>
        <p:nvPicPr>
          <p:cNvPr id="107525" name="Picture 5" descr="20">
            <a:extLst>
              <a:ext uri="{FF2B5EF4-FFF2-40B4-BE49-F238E27FC236}">
                <a16:creationId xmlns:a16="http://schemas.microsoft.com/office/drawing/2014/main" id="{E2175157-EF3A-4DB2-B085-A96ED8337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1371600"/>
            <a:ext cx="718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25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randombar(horizontal)">
                                      <p:cBhvr>
                                        <p:cTn id="7" dur="600">
                                          <p:stCondLst>
                                            <p:cond delay="0"/>
                                          </p:stCondLst>
                                        </p:cTn>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9BC8E3B6-9D30-4E13-86BA-B6386E83360B}"/>
              </a:ext>
            </a:extLst>
          </p:cNvPr>
          <p:cNvSpPr>
            <a:spLocks noGrp="1" noChangeArrowheads="1"/>
          </p:cNvSpPr>
          <p:nvPr>
            <p:ph type="title"/>
          </p:nvPr>
        </p:nvSpPr>
        <p:spPr>
          <a:xfrm>
            <a:off x="0" y="28575"/>
            <a:ext cx="9144000" cy="962025"/>
          </a:xfrm>
        </p:spPr>
        <p:txBody>
          <a:bodyPr/>
          <a:lstStyle/>
          <a:p>
            <a:r>
              <a:rPr lang="en-US" altLang="en-US" dirty="0">
                <a:solidFill>
                  <a:schemeClr val="tx1"/>
                </a:solidFill>
                <a:effectLst>
                  <a:outerShdw blurRad="38100" dist="38100" dir="2700000" algn="tl">
                    <a:srgbClr val="000000"/>
                  </a:outerShdw>
                </a:effectLst>
                <a:latin typeface="Verdana" panose="020B0604030504040204" pitchFamily="34" charset="0"/>
              </a:rPr>
              <a:t>Crown of Thorns</a:t>
            </a:r>
          </a:p>
        </p:txBody>
      </p:sp>
      <p:pic>
        <p:nvPicPr>
          <p:cNvPr id="109574" name="Picture 6" descr="mptv1">
            <a:extLst>
              <a:ext uri="{FF2B5EF4-FFF2-40B4-BE49-F238E27FC236}">
                <a16:creationId xmlns:a16="http://schemas.microsoft.com/office/drawing/2014/main" id="{03C34A75-1BA2-4FB6-93B5-C6DEF09B8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68">
            <a:extLst>
              <a:ext uri="{FF2B5EF4-FFF2-40B4-BE49-F238E27FC236}">
                <a16:creationId xmlns:a16="http://schemas.microsoft.com/office/drawing/2014/main" id="{FB311C9E-99DA-4AD9-8EFD-A68F8D3A1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313" y="990600"/>
            <a:ext cx="4788899"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41967"/>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27:27-37</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15:16-25</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23:26-34</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563752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0F0BDBB4-AC5C-4354-8430-ED4D9EB0C37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2D7545-0A95-426E-9D79-5B88D9ACF6D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5113" name="Picture 9">
            <a:extLst>
              <a:ext uri="{FF2B5EF4-FFF2-40B4-BE49-F238E27FC236}">
                <a16:creationId xmlns:a16="http://schemas.microsoft.com/office/drawing/2014/main" id="{4F35B78A-4BE5-430C-922C-1532C9FAEB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21" name="Group 17">
            <a:extLst>
              <a:ext uri="{FF2B5EF4-FFF2-40B4-BE49-F238E27FC236}">
                <a16:creationId xmlns:a16="http://schemas.microsoft.com/office/drawing/2014/main" id="{6EECB91A-60F7-445A-8545-FA8E41E6B7FD}"/>
              </a:ext>
            </a:extLst>
          </p:cNvPr>
          <p:cNvGrpSpPr>
            <a:grpSpLocks/>
          </p:cNvGrpSpPr>
          <p:nvPr/>
        </p:nvGrpSpPr>
        <p:grpSpPr bwMode="auto">
          <a:xfrm>
            <a:off x="1600200" y="3505200"/>
            <a:ext cx="5105400" cy="2681288"/>
            <a:chOff x="1008" y="2208"/>
            <a:chExt cx="3216" cy="1689"/>
          </a:xfrm>
        </p:grpSpPr>
        <p:sp>
          <p:nvSpPr>
            <p:cNvPr id="175114" name="Text Box 10">
              <a:extLst>
                <a:ext uri="{FF2B5EF4-FFF2-40B4-BE49-F238E27FC236}">
                  <a16:creationId xmlns:a16="http://schemas.microsoft.com/office/drawing/2014/main" id="{54B543A5-B8FF-4257-831E-53628C31B425}"/>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75115" name="Oval 11">
              <a:extLst>
                <a:ext uri="{FF2B5EF4-FFF2-40B4-BE49-F238E27FC236}">
                  <a16:creationId xmlns:a16="http://schemas.microsoft.com/office/drawing/2014/main" id="{07D9FAF1-ADFD-4C2C-BBBC-3E36D4F07402}"/>
                </a:ext>
              </a:extLst>
            </p:cNvPr>
            <p:cNvSpPr>
              <a:spLocks noChangeArrowheads="1"/>
            </p:cNvSpPr>
            <p:nvPr/>
          </p:nvSpPr>
          <p:spPr bwMode="auto">
            <a:xfrm>
              <a:off x="3312" y="2208"/>
              <a:ext cx="912" cy="816"/>
            </a:xfrm>
            <a:prstGeom prst="ellipse">
              <a:avLst/>
            </a:prstGeom>
            <a:noFill/>
            <a:ln w="5715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6" name="Line 12">
              <a:extLst>
                <a:ext uri="{FF2B5EF4-FFF2-40B4-BE49-F238E27FC236}">
                  <a16:creationId xmlns:a16="http://schemas.microsoft.com/office/drawing/2014/main" id="{BCF01779-0363-4BD4-BD41-C7E6C6450CE1}"/>
                </a:ext>
              </a:extLst>
            </p:cNvPr>
            <p:cNvSpPr>
              <a:spLocks noChangeShapeType="1"/>
            </p:cNvSpPr>
            <p:nvPr/>
          </p:nvSpPr>
          <p:spPr bwMode="auto">
            <a:xfrm flipH="1">
              <a:off x="2544" y="2736"/>
              <a:ext cx="768" cy="192"/>
            </a:xfrm>
            <a:prstGeom prst="line">
              <a:avLst/>
            </a:prstGeom>
            <a:noFill/>
            <a:ln w="28575">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7" name="Text Box 13">
              <a:extLst>
                <a:ext uri="{FF2B5EF4-FFF2-40B4-BE49-F238E27FC236}">
                  <a16:creationId xmlns:a16="http://schemas.microsoft.com/office/drawing/2014/main" id="{0010EE87-C08B-4877-A533-10F5F560BE5B}"/>
                </a:ext>
              </a:extLst>
            </p:cNvPr>
            <p:cNvSpPr txBox="1">
              <a:spLocks noChangeArrowheads="1"/>
            </p:cNvSpPr>
            <p:nvPr/>
          </p:nvSpPr>
          <p:spPr bwMode="auto">
            <a:xfrm>
              <a:off x="1008" y="2832"/>
              <a:ext cx="153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3 Sunday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The Triumphal Entry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21:1-11; Mk 11:1-11; LK 19:28-44; Jn 12:12-19</a:t>
              </a:r>
            </a:p>
          </p:txBody>
        </p:sp>
      </p:grpSp>
      <p:sp>
        <p:nvSpPr>
          <p:cNvPr id="175120" name="Rectangle 16">
            <a:extLst>
              <a:ext uri="{FF2B5EF4-FFF2-40B4-BE49-F238E27FC236}">
                <a16:creationId xmlns:a16="http://schemas.microsoft.com/office/drawing/2014/main" id="{582E1AD6-A708-4197-B519-358039424D88}"/>
              </a:ext>
            </a:extLst>
          </p:cNvPr>
          <p:cNvSpPr>
            <a:spLocks noGrp="1" noChangeArrowheads="1"/>
          </p:cNvSpPr>
          <p:nvPr>
            <p:ph type="title"/>
          </p:nvPr>
        </p:nvSpPr>
        <p:spPr>
          <a:xfrm>
            <a:off x="457200" y="203198"/>
            <a:ext cx="8229600" cy="639762"/>
          </a:xfrm>
        </p:spPr>
        <p:txBody>
          <a:bodyPr/>
          <a:lstStyle/>
          <a:p>
            <a:r>
              <a:rPr lang="en-US" altLang="en-US" sz="4000" b="1" dirty="0">
                <a:solidFill>
                  <a:srgbClr val="FF0000"/>
                </a:solidFill>
                <a:latin typeface="Verdana" panose="020B0604030504040204" pitchFamily="34" charset="0"/>
              </a:rPr>
              <a:t>Sunday</a:t>
            </a:r>
          </a:p>
        </p:txBody>
      </p:sp>
    </p:spTree>
    <p:extLst>
      <p:ext uri="{BB962C8B-B14F-4D97-AF65-F5344CB8AC3E}">
        <p14:creationId xmlns:p14="http://schemas.microsoft.com/office/powerpoint/2010/main" val="2852954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5121"/>
                                        </p:tgtEl>
                                        <p:attrNameLst>
                                          <p:attrName>style.visibility</p:attrName>
                                        </p:attrNameLst>
                                      </p:cBhvr>
                                      <p:to>
                                        <p:strVal val="visible"/>
                                      </p:to>
                                    </p:set>
                                    <p:animEffect transition="in" filter="blinds(horizontal)">
                                      <p:cBhvr>
                                        <p:cTn id="7" dur="500"/>
                                        <p:tgtEl>
                                          <p:spTgt spid="17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0179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0840909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Procession to Calvary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27:31-34; Mark 15:20-23; Luke 23:26-33;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19:16b-17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inability to carry His cross to Calvary forces it upon Simon of Cyrene due to the guards severely beating Jesus </a:t>
            </a:r>
          </a:p>
        </p:txBody>
      </p:sp>
    </p:spTree>
    <p:extLst>
      <p:ext uri="{BB962C8B-B14F-4D97-AF65-F5344CB8AC3E}">
        <p14:creationId xmlns:p14="http://schemas.microsoft.com/office/powerpoint/2010/main" val="10929196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en-US" sz="4800" b="1" dirty="0">
                <a:effectLst>
                  <a:glow rad="165100">
                    <a:srgbClr val="000000">
                      <a:alpha val="88000"/>
                    </a:srgbClr>
                  </a:glow>
                  <a:outerShdw blurRad="38100" dist="38100" dir="2700000" algn="tl">
                    <a:srgbClr val="000000"/>
                  </a:outerShdw>
                </a:effectLst>
                <a:latin typeface="Tahoma" charset="0"/>
                <a:ea typeface="ＭＳ Ｐゴシック" charset="0"/>
              </a:rPr>
              <a:t>Today: Jesus</a:t>
            </a:r>
            <a:r>
              <a:rPr lang="uk-UA" altLang="ja-JP" sz="4800" b="1" dirty="0">
                <a:effectLst>
                  <a:glow rad="165100">
                    <a:srgbClr val="000000">
                      <a:alpha val="88000"/>
                    </a:srgbClr>
                  </a:glow>
                  <a:outerShdw blurRad="38100" dist="38100" dir="2700000" algn="tl">
                    <a:srgbClr val="000000"/>
                  </a:outerShdw>
                </a:effectLst>
                <a:latin typeface="Arial" charset="0"/>
                <a:ea typeface="ＭＳ Ｐゴシック" charset="0"/>
              </a:rPr>
              <a:t>'</a:t>
            </a:r>
            <a:r>
              <a:rPr lang="en-US" altLang="ja-JP" sz="4800" b="1" dirty="0">
                <a:effectLst>
                  <a:glow rad="165100">
                    <a:srgbClr val="000000">
                      <a:alpha val="88000"/>
                    </a:srgbClr>
                  </a:glow>
                  <a:outerShdw blurRad="38100" dist="38100" dir="2700000" algn="tl">
                    <a:srgbClr val="000000"/>
                  </a:outerShdw>
                </a:effectLst>
                <a:latin typeface="Tahoma" charset="0"/>
                <a:ea typeface="ＭＳ Ｐゴシック" charset="0"/>
              </a:rPr>
              <a:t> death paid for our sin (19:16b-42)</a:t>
            </a:r>
            <a:endParaRPr lang="en-US" sz="4800" dirty="0">
              <a:effectLst>
                <a:glow rad="165100">
                  <a:srgbClr val="000000">
                    <a:alpha val="88000"/>
                  </a:srgbClr>
                </a:glow>
                <a:outerShdw blurRad="38100" dist="38100" dir="2700000" algn="tl">
                  <a:srgbClr val="000000"/>
                </a:outerShdw>
              </a:effectLst>
              <a:latin typeface="Tahoma" charset="0"/>
              <a:ea typeface="ＭＳ Ｐゴシック" charset="0"/>
            </a:endParaRPr>
          </a:p>
        </p:txBody>
      </p:sp>
    </p:spTree>
    <p:extLst>
      <p:ext uri="{BB962C8B-B14F-4D97-AF65-F5344CB8AC3E}">
        <p14:creationId xmlns:p14="http://schemas.microsoft.com/office/powerpoint/2010/main" val="21336902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en-US" sz="7200">
                <a:solidFill>
                  <a:schemeClr val="bg1"/>
                </a:solidFill>
                <a:latin typeface="Dark Horse" charset="0"/>
                <a:cs typeface="Dark Horse" charset="0"/>
              </a:rPr>
              <a:t>Two Movements</a:t>
            </a: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Death</a:t>
            </a: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Burial</a:t>
            </a: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I.  Christ </a:t>
            </a:r>
            <a:r>
              <a:rPr lang="en-US" sz="4000" b="1" dirty="0">
                <a:solidFill>
                  <a:srgbClr val="00009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fulfilled </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Scripture in his </a:t>
            </a:r>
            <a:r>
              <a:rPr lang="en-US" sz="4000" b="1" dirty="0">
                <a:solidFill>
                  <a:srgbClr val="8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selfless</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5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en-US" sz="4000" b="1" dirty="0">
                <a:solidFill>
                  <a:schemeClr val="tx1"/>
                </a:solidFill>
                <a:latin typeface="Arial" panose="020B0604020202020204" pitchFamily="34" charset="0"/>
                <a:ea typeface="ＭＳ Ｐゴシック" charset="0"/>
                <a:cs typeface="Arial" panose="020B0604020202020204" pitchFamily="34" charset="0"/>
              </a:rPr>
              <a:t>Carrying His Own Cross</a:t>
            </a:r>
          </a:p>
        </p:txBody>
      </p:sp>
      <p:pic>
        <p:nvPicPr>
          <p:cNvPr id="189443" name="Picture 2" descr="John 19.17 Carrying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8838" name="Rectangle 6">
            <a:extLst>
              <a:ext uri="{FF2B5EF4-FFF2-40B4-BE49-F238E27FC236}">
                <a16:creationId xmlns:a16="http://schemas.microsoft.com/office/drawing/2014/main" id="{95400F44-D438-440E-B343-8E5A9050DE7C}"/>
              </a:ext>
            </a:extLst>
          </p:cNvPr>
          <p:cNvSpPr>
            <a:spLocks noGrp="1" noChangeArrowheads="1"/>
          </p:cNvSpPr>
          <p:nvPr>
            <p:ph type="title"/>
          </p:nvPr>
        </p:nvSpPr>
        <p:spPr>
          <a:xfrm>
            <a:off x="1" y="0"/>
            <a:ext cx="9144000" cy="1128713"/>
          </a:xfrm>
          <a:solidFill>
            <a:srgbClr val="000000"/>
          </a:solidFill>
        </p:spPr>
        <p:txBody>
          <a:bodyPr/>
          <a:lstStyle/>
          <a:p>
            <a:r>
              <a:rPr lang="en-US" alt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Wooden Cross</a:t>
            </a:r>
          </a:p>
        </p:txBody>
      </p:sp>
      <p:sp>
        <p:nvSpPr>
          <p:cNvPr id="6" name="Slide Number Placeholder 4">
            <a:extLst>
              <a:ext uri="{FF2B5EF4-FFF2-40B4-BE49-F238E27FC236}">
                <a16:creationId xmlns:a16="http://schemas.microsoft.com/office/drawing/2014/main" id="{A47B490D-BC64-4DFC-A279-38A1CCAA81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3BB525-5F5F-4AD6-9582-2161B400CBC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8836" name="Picture 4" descr="cross">
            <a:extLst>
              <a:ext uri="{FF2B5EF4-FFF2-40B4-BE49-F238E27FC236}">
                <a16:creationId xmlns:a16="http://schemas.microsoft.com/office/drawing/2014/main" id="{D49A36C2-8948-4F97-86A0-7635AC960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743200"/>
            <a:ext cx="19335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descr="cross">
            <a:extLst>
              <a:ext uri="{FF2B5EF4-FFF2-40B4-BE49-F238E27FC236}">
                <a16:creationId xmlns:a16="http://schemas.microsoft.com/office/drawing/2014/main" id="{2A6C03D9-1841-4B8C-AE16-11F717FCAAC2}"/>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 y="1128713"/>
            <a:ext cx="9071371" cy="572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84993"/>
      </p:ext>
    </p:extLst>
  </p:cSld>
  <p:clrMapOvr>
    <a:overrideClrMapping bg1="dk2" tx1="lt1" bg2="dk1" tx2="lt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54262A41-85B6-4483-903F-2AF8ED4285B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5395C-8215-4971-8D6C-94319509523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0" name="Rectangle 2">
            <a:extLst>
              <a:ext uri="{FF2B5EF4-FFF2-40B4-BE49-F238E27FC236}">
                <a16:creationId xmlns:a16="http://schemas.microsoft.com/office/drawing/2014/main" id="{3679A5BD-E6F4-4F05-A846-9AF24BF63149}"/>
              </a:ext>
            </a:extLst>
          </p:cNvPr>
          <p:cNvSpPr>
            <a:spLocks noGrp="1" noChangeArrowheads="1"/>
          </p:cNvSpPr>
          <p:nvPr>
            <p:ph type="title" idx="4294967295"/>
          </p:nvPr>
        </p:nvSpPr>
        <p:spPr>
          <a:xfrm>
            <a:off x="457200" y="274638"/>
            <a:ext cx="8229600" cy="411162"/>
          </a:xfrm>
        </p:spPr>
        <p:txBody>
          <a:bodyPr/>
          <a:lstStyle/>
          <a:p>
            <a:r>
              <a:rPr lang="en-US" altLang="en-US" sz="4000" b="1" dirty="0">
                <a:solidFill>
                  <a:srgbClr val="FF0000"/>
                </a:solidFill>
                <a:latin typeface="Verdana" panose="020B0604030504040204" pitchFamily="34" charset="0"/>
              </a:rPr>
              <a:t>Monday</a:t>
            </a:r>
          </a:p>
        </p:txBody>
      </p:sp>
      <p:pic>
        <p:nvPicPr>
          <p:cNvPr id="176131" name="Picture 3">
            <a:extLst>
              <a:ext uri="{FF2B5EF4-FFF2-40B4-BE49-F238E27FC236}">
                <a16:creationId xmlns:a16="http://schemas.microsoft.com/office/drawing/2014/main" id="{47877761-933E-4930-982A-8A4466929F30}"/>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2" name="Text Box 4">
            <a:extLst>
              <a:ext uri="{FF2B5EF4-FFF2-40B4-BE49-F238E27FC236}">
                <a16:creationId xmlns:a16="http://schemas.microsoft.com/office/drawing/2014/main" id="{4E8D572E-AB21-4C2D-A83E-CDED43B962E9}"/>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6140" name="Group 12">
            <a:extLst>
              <a:ext uri="{FF2B5EF4-FFF2-40B4-BE49-F238E27FC236}">
                <a16:creationId xmlns:a16="http://schemas.microsoft.com/office/drawing/2014/main" id="{43AB1177-783B-4FB0-B98A-B256199ED4FC}"/>
              </a:ext>
            </a:extLst>
          </p:cNvPr>
          <p:cNvGrpSpPr>
            <a:grpSpLocks/>
          </p:cNvGrpSpPr>
          <p:nvPr/>
        </p:nvGrpSpPr>
        <p:grpSpPr bwMode="auto">
          <a:xfrm>
            <a:off x="3276600" y="1295400"/>
            <a:ext cx="5334000" cy="2057400"/>
            <a:chOff x="2064" y="816"/>
            <a:chExt cx="3360" cy="1296"/>
          </a:xfrm>
        </p:grpSpPr>
        <p:sp>
          <p:nvSpPr>
            <p:cNvPr id="176136" name="Oval 8">
              <a:extLst>
                <a:ext uri="{FF2B5EF4-FFF2-40B4-BE49-F238E27FC236}">
                  <a16:creationId xmlns:a16="http://schemas.microsoft.com/office/drawing/2014/main" id="{F5E6DD24-99D1-4359-A432-93D14D426312}"/>
                </a:ext>
              </a:extLst>
            </p:cNvPr>
            <p:cNvSpPr>
              <a:spLocks noChangeArrowheads="1"/>
            </p:cNvSpPr>
            <p:nvPr/>
          </p:nvSpPr>
          <p:spPr bwMode="auto">
            <a:xfrm>
              <a:off x="2064" y="1488"/>
              <a:ext cx="768" cy="624"/>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7" name="Line 9">
              <a:extLst>
                <a:ext uri="{FF2B5EF4-FFF2-40B4-BE49-F238E27FC236}">
                  <a16:creationId xmlns:a16="http://schemas.microsoft.com/office/drawing/2014/main" id="{3EF45995-3E88-4C1E-BA72-2768C1E308DF}"/>
                </a:ext>
              </a:extLst>
            </p:cNvPr>
            <p:cNvSpPr>
              <a:spLocks noChangeShapeType="1"/>
            </p:cNvSpPr>
            <p:nvPr/>
          </p:nvSpPr>
          <p:spPr bwMode="auto">
            <a:xfrm flipV="1">
              <a:off x="2640" y="1248"/>
              <a:ext cx="528" cy="288"/>
            </a:xfrm>
            <a:prstGeom prst="line">
              <a:avLst/>
            </a:prstGeom>
            <a:noFill/>
            <a:ln w="19050">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8" name="Text Box 10">
              <a:extLst>
                <a:ext uri="{FF2B5EF4-FFF2-40B4-BE49-F238E27FC236}">
                  <a16:creationId xmlns:a16="http://schemas.microsoft.com/office/drawing/2014/main" id="{500C8450-4DE5-4076-9778-7D67FE1DBFF4}"/>
                </a:ext>
              </a:extLst>
            </p:cNvPr>
            <p:cNvSpPr txBox="1">
              <a:spLocks noChangeArrowheads="1"/>
            </p:cNvSpPr>
            <p:nvPr/>
          </p:nvSpPr>
          <p:spPr bwMode="auto">
            <a:xfrm>
              <a:off x="3216" y="960"/>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9" name="Text Box 11">
              <a:extLst>
                <a:ext uri="{FF2B5EF4-FFF2-40B4-BE49-F238E27FC236}">
                  <a16:creationId xmlns:a16="http://schemas.microsoft.com/office/drawing/2014/main" id="{E4DCCE30-2774-406C-BAF2-1863EBB856CA}"/>
                </a:ext>
              </a:extLst>
            </p:cNvPr>
            <p:cNvSpPr txBox="1">
              <a:spLocks noChangeArrowheads="1"/>
            </p:cNvSpPr>
            <p:nvPr/>
          </p:nvSpPr>
          <p:spPr bwMode="auto">
            <a:xfrm>
              <a:off x="3120" y="816"/>
              <a:ext cx="2304"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4 Monday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Jesus Clearing the Temple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21:10-17; Mk 11:15-18 Lk 19:45-48</a:t>
              </a:r>
            </a:p>
          </p:txBody>
        </p:sp>
      </p:grpSp>
    </p:spTree>
    <p:extLst>
      <p:ext uri="{BB962C8B-B14F-4D97-AF65-F5344CB8AC3E}">
        <p14:creationId xmlns:p14="http://schemas.microsoft.com/office/powerpoint/2010/main" val="101849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6140"/>
                                        </p:tgtEl>
                                        <p:attrNameLst>
                                          <p:attrName>style.visibility</p:attrName>
                                        </p:attrNameLst>
                                      </p:cBhvr>
                                      <p:to>
                                        <p:strVal val="visible"/>
                                      </p:to>
                                    </p:set>
                                    <p:animEffect transition="in" filter="blinds(horizontal)">
                                      <p:cBhvr>
                                        <p:cTn id="7" dur="5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Crucifixion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179-181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crucified for the sins of the world with signs at His death to show that the people had executed their own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Matthew 27:38-66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Mark 15:25-47</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Luke 23:35-56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6523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48813034-C24E-4874-8A0F-4E18001CB5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651E8D-3B4F-4EB4-A09A-45EB5A2104E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8184" name="Picture 8">
            <a:extLst>
              <a:ext uri="{FF2B5EF4-FFF2-40B4-BE49-F238E27FC236}">
                <a16:creationId xmlns:a16="http://schemas.microsoft.com/office/drawing/2014/main" id="{914D3F0B-231B-4B0E-AD56-4E725BFD30EB}"/>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a:extLst>
              <a:ext uri="{FF2B5EF4-FFF2-40B4-BE49-F238E27FC236}">
                <a16:creationId xmlns:a16="http://schemas.microsoft.com/office/drawing/2014/main" id="{E0709D54-B4C9-480F-A6AB-E56F738C46A1}"/>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8194" name="Group 18">
            <a:extLst>
              <a:ext uri="{FF2B5EF4-FFF2-40B4-BE49-F238E27FC236}">
                <a16:creationId xmlns:a16="http://schemas.microsoft.com/office/drawing/2014/main" id="{EC196C8C-1E38-4617-AA74-9C59A3B979CE}"/>
              </a:ext>
            </a:extLst>
          </p:cNvPr>
          <p:cNvGrpSpPr>
            <a:grpSpLocks/>
          </p:cNvGrpSpPr>
          <p:nvPr/>
        </p:nvGrpSpPr>
        <p:grpSpPr bwMode="auto">
          <a:xfrm>
            <a:off x="4800600" y="762000"/>
            <a:ext cx="3962400" cy="3276600"/>
            <a:chOff x="3024" y="480"/>
            <a:chExt cx="2496" cy="2064"/>
          </a:xfrm>
        </p:grpSpPr>
        <p:sp>
          <p:nvSpPr>
            <p:cNvPr id="178186" name="Oval 10">
              <a:extLst>
                <a:ext uri="{FF2B5EF4-FFF2-40B4-BE49-F238E27FC236}">
                  <a16:creationId xmlns:a16="http://schemas.microsoft.com/office/drawing/2014/main" id="{27803F50-2D49-4C07-BF28-64C76EDDAFC0}"/>
                </a:ext>
              </a:extLst>
            </p:cNvPr>
            <p:cNvSpPr>
              <a:spLocks noChangeArrowheads="1"/>
            </p:cNvSpPr>
            <p:nvPr/>
          </p:nvSpPr>
          <p:spPr bwMode="auto">
            <a:xfrm>
              <a:off x="3024" y="1632"/>
              <a:ext cx="960" cy="912"/>
            </a:xfrm>
            <a:prstGeom prst="ellipse">
              <a:avLst/>
            </a:prstGeom>
            <a:noFill/>
            <a:ln w="57150">
              <a:solidFill>
                <a:srgbClr val="99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Text Box 12">
              <a:extLst>
                <a:ext uri="{FF2B5EF4-FFF2-40B4-BE49-F238E27FC236}">
                  <a16:creationId xmlns:a16="http://schemas.microsoft.com/office/drawing/2014/main" id="{5D625A13-8194-48CB-9660-6B1E32A3F02C}"/>
                </a:ext>
              </a:extLst>
            </p:cNvPr>
            <p:cNvSpPr txBox="1">
              <a:spLocks noChangeArrowheads="1"/>
            </p:cNvSpPr>
            <p:nvPr/>
          </p:nvSpPr>
          <p:spPr bwMode="auto">
            <a:xfrm>
              <a:off x="3744" y="480"/>
              <a:ext cx="177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5 Tuesday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Controversy &amp; Parables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21:23-24:51; Mk 11:27-13:37; Lk 20:1-21:36</a:t>
              </a:r>
            </a:p>
          </p:txBody>
        </p:sp>
        <p:sp>
          <p:nvSpPr>
            <p:cNvPr id="178191" name="Freeform 15">
              <a:extLst>
                <a:ext uri="{FF2B5EF4-FFF2-40B4-BE49-F238E27FC236}">
                  <a16:creationId xmlns:a16="http://schemas.microsoft.com/office/drawing/2014/main" id="{D4743531-7CF5-4D54-8B23-F93EFFAAFB8A}"/>
                </a:ext>
              </a:extLst>
            </p:cNvPr>
            <p:cNvSpPr>
              <a:spLocks/>
            </p:cNvSpPr>
            <p:nvPr/>
          </p:nvSpPr>
          <p:spPr bwMode="auto">
            <a:xfrm>
              <a:off x="3168" y="768"/>
              <a:ext cx="528" cy="864"/>
            </a:xfrm>
            <a:custGeom>
              <a:avLst/>
              <a:gdLst>
                <a:gd name="T0" fmla="*/ 528 w 528"/>
                <a:gd name="T1" fmla="*/ 0 h 864"/>
                <a:gd name="T2" fmla="*/ 48 w 528"/>
                <a:gd name="T3" fmla="*/ 192 h 864"/>
                <a:gd name="T4" fmla="*/ 240 w 528"/>
                <a:gd name="T5" fmla="*/ 864 h 864"/>
              </a:gdLst>
              <a:ahLst/>
              <a:cxnLst>
                <a:cxn ang="0">
                  <a:pos x="T0" y="T1"/>
                </a:cxn>
                <a:cxn ang="0">
                  <a:pos x="T2" y="T3"/>
                </a:cxn>
                <a:cxn ang="0">
                  <a:pos x="T4" y="T5"/>
                </a:cxn>
              </a:cxnLst>
              <a:rect l="0" t="0" r="r" b="b"/>
              <a:pathLst>
                <a:path w="528" h="864">
                  <a:moveTo>
                    <a:pt x="528" y="0"/>
                  </a:moveTo>
                  <a:cubicBezTo>
                    <a:pt x="312" y="24"/>
                    <a:pt x="96" y="48"/>
                    <a:pt x="48" y="192"/>
                  </a:cubicBezTo>
                  <a:cubicBezTo>
                    <a:pt x="0" y="336"/>
                    <a:pt x="208" y="744"/>
                    <a:pt x="240" y="864"/>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92" name="Text Box 16">
            <a:extLst>
              <a:ext uri="{FF2B5EF4-FFF2-40B4-BE49-F238E27FC236}">
                <a16:creationId xmlns:a16="http://schemas.microsoft.com/office/drawing/2014/main" id="{5C73062E-E34B-40B2-B814-8CEC55478CE5}"/>
              </a:ext>
            </a:extLst>
          </p:cNvPr>
          <p:cNvSpPr txBox="1">
            <a:spLocks noChangeArrowheads="1"/>
          </p:cNvSpPr>
          <p:nvPr/>
        </p:nvSpPr>
        <p:spPr bwMode="auto">
          <a:xfrm>
            <a:off x="6477000" y="4114800"/>
            <a:ext cx="2133600" cy="1370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6 Wednesday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of Rest</a:t>
            </a:r>
          </a:p>
        </p:txBody>
      </p:sp>
      <p:sp>
        <p:nvSpPr>
          <p:cNvPr id="178193" name="Rectangle 17">
            <a:extLst>
              <a:ext uri="{FF2B5EF4-FFF2-40B4-BE49-F238E27FC236}">
                <a16:creationId xmlns:a16="http://schemas.microsoft.com/office/drawing/2014/main" id="{F0B7CA70-5318-4FDF-B560-2A943B605133}"/>
              </a:ext>
            </a:extLst>
          </p:cNvPr>
          <p:cNvSpPr>
            <a:spLocks noGrp="1" noChangeArrowheads="1"/>
          </p:cNvSpPr>
          <p:nvPr>
            <p:ph type="title"/>
          </p:nvPr>
        </p:nvSpPr>
        <p:spPr>
          <a:xfrm>
            <a:off x="457200" y="57143"/>
            <a:ext cx="8229600" cy="900113"/>
          </a:xfrm>
        </p:spPr>
        <p:txBody>
          <a:bodyPr/>
          <a:lstStyle/>
          <a:p>
            <a:r>
              <a:rPr lang="en-US" altLang="en-US" sz="4000" b="1" dirty="0">
                <a:solidFill>
                  <a:srgbClr val="FF0000"/>
                </a:solidFill>
                <a:latin typeface="Verdana" panose="020B0604030504040204" pitchFamily="34" charset="0"/>
              </a:rPr>
              <a:t>Tuesday &amp; Wednesday</a:t>
            </a:r>
          </a:p>
        </p:txBody>
      </p:sp>
    </p:spTree>
    <p:extLst>
      <p:ext uri="{BB962C8B-B14F-4D97-AF65-F5344CB8AC3E}">
        <p14:creationId xmlns:p14="http://schemas.microsoft.com/office/powerpoint/2010/main" val="165071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8194"/>
                                        </p:tgtEl>
                                        <p:attrNameLst>
                                          <p:attrName>style.visibility</p:attrName>
                                        </p:attrNameLst>
                                      </p:cBhvr>
                                      <p:to>
                                        <p:strVal val="visible"/>
                                      </p:to>
                                    </p:set>
                                    <p:animEffect transition="in" filter="blinds(horizontal)">
                                      <p:cBhvr>
                                        <p:cTn id="7" dur="500"/>
                                        <p:tgtEl>
                                          <p:spTgt spid="17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8192"/>
                                        </p:tgtEl>
                                        <p:attrNameLst>
                                          <p:attrName>style.visibility</p:attrName>
                                        </p:attrNameLst>
                                      </p:cBhvr>
                                      <p:to>
                                        <p:strVal val="visible"/>
                                      </p:to>
                                    </p:set>
                                    <p:animEffect transition="in" filter="blinds(horizontal)">
                                      <p:cBhvr>
                                        <p:cTn id="12" dur="500"/>
                                        <p:tgtEl>
                                          <p:spTgt spid="17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F2AFFEB3-33DC-4222-B162-6CBFCC037D3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0F382-F6D4-4E00-8C4D-9889AA62D8F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9205" name="Picture 5">
            <a:extLst>
              <a:ext uri="{FF2B5EF4-FFF2-40B4-BE49-F238E27FC236}">
                <a16:creationId xmlns:a16="http://schemas.microsoft.com/office/drawing/2014/main" id="{1FB9C572-6094-426B-9088-58C113F040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ext Box 6">
            <a:extLst>
              <a:ext uri="{FF2B5EF4-FFF2-40B4-BE49-F238E27FC236}">
                <a16:creationId xmlns:a16="http://schemas.microsoft.com/office/drawing/2014/main" id="{AD647B81-4A48-4416-8FE6-5FD6664755F5}"/>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9211" name="Group 11">
            <a:extLst>
              <a:ext uri="{FF2B5EF4-FFF2-40B4-BE49-F238E27FC236}">
                <a16:creationId xmlns:a16="http://schemas.microsoft.com/office/drawing/2014/main" id="{A5662378-43F1-404A-B14A-D0BA2033F4E7}"/>
              </a:ext>
            </a:extLst>
          </p:cNvPr>
          <p:cNvGrpSpPr>
            <a:grpSpLocks/>
          </p:cNvGrpSpPr>
          <p:nvPr/>
        </p:nvGrpSpPr>
        <p:grpSpPr bwMode="auto">
          <a:xfrm>
            <a:off x="152400" y="2590800"/>
            <a:ext cx="4343400" cy="3308350"/>
            <a:chOff x="96" y="1632"/>
            <a:chExt cx="2736" cy="2084"/>
          </a:xfrm>
        </p:grpSpPr>
        <p:sp>
          <p:nvSpPr>
            <p:cNvPr id="179207" name="Text Box 7">
              <a:extLst>
                <a:ext uri="{FF2B5EF4-FFF2-40B4-BE49-F238E27FC236}">
                  <a16:creationId xmlns:a16="http://schemas.microsoft.com/office/drawing/2014/main" id="{6C6DBDEE-68D6-499B-8FB4-6E9A5FB1BB90}"/>
                </a:ext>
              </a:extLst>
            </p:cNvPr>
            <p:cNvSpPr txBox="1">
              <a:spLocks noChangeArrowheads="1"/>
            </p:cNvSpPr>
            <p:nvPr/>
          </p:nvSpPr>
          <p:spPr bwMode="auto">
            <a:xfrm>
              <a:off x="96" y="3024"/>
              <a:ext cx="2736" cy="6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7 Thursday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 Passover Last Supper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26: 17-30; Mk 14:12-26;Lk 22:7-23; Jn 13:1-30</a:t>
              </a:r>
            </a:p>
          </p:txBody>
        </p:sp>
        <p:sp>
          <p:nvSpPr>
            <p:cNvPr id="179208" name="Oval 8">
              <a:extLst>
                <a:ext uri="{FF2B5EF4-FFF2-40B4-BE49-F238E27FC236}">
                  <a16:creationId xmlns:a16="http://schemas.microsoft.com/office/drawing/2014/main" id="{936D9293-C7EC-4CA8-A046-BF4B78125B94}"/>
                </a:ext>
              </a:extLst>
            </p:cNvPr>
            <p:cNvSpPr>
              <a:spLocks noChangeArrowheads="1"/>
            </p:cNvSpPr>
            <p:nvPr/>
          </p:nvSpPr>
          <p:spPr bwMode="auto">
            <a:xfrm>
              <a:off x="816" y="1632"/>
              <a:ext cx="624"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9" name="Freeform 9">
              <a:extLst>
                <a:ext uri="{FF2B5EF4-FFF2-40B4-BE49-F238E27FC236}">
                  <a16:creationId xmlns:a16="http://schemas.microsoft.com/office/drawing/2014/main" id="{36E13D29-0D11-4CB4-8E66-791A469E9E3C}"/>
                </a:ext>
              </a:extLst>
            </p:cNvPr>
            <p:cNvSpPr>
              <a:spLocks/>
            </p:cNvSpPr>
            <p:nvPr/>
          </p:nvSpPr>
          <p:spPr bwMode="auto">
            <a:xfrm>
              <a:off x="368" y="2024"/>
              <a:ext cx="544" cy="904"/>
            </a:xfrm>
            <a:custGeom>
              <a:avLst/>
              <a:gdLst>
                <a:gd name="T0" fmla="*/ 160 w 544"/>
                <a:gd name="T1" fmla="*/ 904 h 904"/>
                <a:gd name="T2" fmla="*/ 64 w 544"/>
                <a:gd name="T3" fmla="*/ 136 h 904"/>
                <a:gd name="T4" fmla="*/ 544 w 544"/>
                <a:gd name="T5" fmla="*/ 88 h 904"/>
              </a:gdLst>
              <a:ahLst/>
              <a:cxnLst>
                <a:cxn ang="0">
                  <a:pos x="T0" y="T1"/>
                </a:cxn>
                <a:cxn ang="0">
                  <a:pos x="T2" y="T3"/>
                </a:cxn>
                <a:cxn ang="0">
                  <a:pos x="T4" y="T5"/>
                </a:cxn>
              </a:cxnLst>
              <a:rect l="0" t="0" r="r" b="b"/>
              <a:pathLst>
                <a:path w="544" h="904">
                  <a:moveTo>
                    <a:pt x="160" y="904"/>
                  </a:moveTo>
                  <a:cubicBezTo>
                    <a:pt x="80" y="588"/>
                    <a:pt x="0" y="272"/>
                    <a:pt x="64" y="136"/>
                  </a:cubicBezTo>
                  <a:cubicBezTo>
                    <a:pt x="128" y="0"/>
                    <a:pt x="456" y="96"/>
                    <a:pt x="544" y="88"/>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9210" name="Rectangle 10">
            <a:extLst>
              <a:ext uri="{FF2B5EF4-FFF2-40B4-BE49-F238E27FC236}">
                <a16:creationId xmlns:a16="http://schemas.microsoft.com/office/drawing/2014/main" id="{2DC94240-0856-499C-9491-529C1D59895C}"/>
              </a:ext>
            </a:extLst>
          </p:cNvPr>
          <p:cNvSpPr>
            <a:spLocks noGrp="1" noChangeArrowheads="1"/>
          </p:cNvSpPr>
          <p:nvPr>
            <p:ph type="title"/>
          </p:nvPr>
        </p:nvSpPr>
        <p:spPr>
          <a:xfrm>
            <a:off x="457200" y="174622"/>
            <a:ext cx="8229600" cy="715962"/>
          </a:xfrm>
        </p:spPr>
        <p:txBody>
          <a:bodyPr/>
          <a:lstStyle/>
          <a:p>
            <a:r>
              <a:rPr lang="en-US" altLang="en-US" sz="4000" b="1" dirty="0">
                <a:solidFill>
                  <a:srgbClr val="FF0000"/>
                </a:solidFill>
                <a:latin typeface="Verdana" panose="020B0604030504040204" pitchFamily="34" charset="0"/>
                <a:ea typeface="Verdana" panose="020B0604030504040204" pitchFamily="34" charset="0"/>
                <a:cs typeface="Verdana" panose="020B0604030504040204" pitchFamily="34" charset="0"/>
              </a:rPr>
              <a:t>Thursday</a:t>
            </a:r>
          </a:p>
        </p:txBody>
      </p:sp>
    </p:spTree>
    <p:extLst>
      <p:ext uri="{BB962C8B-B14F-4D97-AF65-F5344CB8AC3E}">
        <p14:creationId xmlns:p14="http://schemas.microsoft.com/office/powerpoint/2010/main" val="1539043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9211"/>
                                        </p:tgtEl>
                                        <p:attrNameLst>
                                          <p:attrName>style.visibility</p:attrName>
                                        </p:attrNameLst>
                                      </p:cBhvr>
                                      <p:to>
                                        <p:strVal val="visible"/>
                                      </p:to>
                                    </p:set>
                                    <p:animEffect transition="in" filter="blinds(horizontal)">
                                      <p:cBhvr>
                                        <p:cTn id="7"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2261297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688879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61328FF5-6343-4B89-A20B-46617DF2BB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A69F3-DD59-4BE4-B296-A214C3C6B43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80229" name="Picture 5">
            <a:extLst>
              <a:ext uri="{FF2B5EF4-FFF2-40B4-BE49-F238E27FC236}">
                <a16:creationId xmlns:a16="http://schemas.microsoft.com/office/drawing/2014/main" id="{5D0D686B-E09B-4147-8A1B-B8161757A59F}"/>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35" name="Group 11">
            <a:extLst>
              <a:ext uri="{FF2B5EF4-FFF2-40B4-BE49-F238E27FC236}">
                <a16:creationId xmlns:a16="http://schemas.microsoft.com/office/drawing/2014/main" id="{7EBABF35-C0F3-4668-8D51-1E36EBD3E7D6}"/>
              </a:ext>
            </a:extLst>
          </p:cNvPr>
          <p:cNvGrpSpPr>
            <a:grpSpLocks/>
          </p:cNvGrpSpPr>
          <p:nvPr/>
        </p:nvGrpSpPr>
        <p:grpSpPr bwMode="auto">
          <a:xfrm>
            <a:off x="609600" y="1828800"/>
            <a:ext cx="5257800" cy="4678363"/>
            <a:chOff x="384" y="1152"/>
            <a:chExt cx="3312" cy="2947"/>
          </a:xfrm>
        </p:grpSpPr>
        <p:sp>
          <p:nvSpPr>
            <p:cNvPr id="180230" name="Text Box 6">
              <a:extLst>
                <a:ext uri="{FF2B5EF4-FFF2-40B4-BE49-F238E27FC236}">
                  <a16:creationId xmlns:a16="http://schemas.microsoft.com/office/drawing/2014/main" id="{104C5A65-FBB4-4AB7-AE0A-06D97BE791BE}"/>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0231" name="Oval 7">
              <a:extLst>
                <a:ext uri="{FF2B5EF4-FFF2-40B4-BE49-F238E27FC236}">
                  <a16:creationId xmlns:a16="http://schemas.microsoft.com/office/drawing/2014/main" id="{AD0F7A45-C3AD-4002-AE7E-65FBE2FE9FB7}"/>
                </a:ext>
              </a:extLst>
            </p:cNvPr>
            <p:cNvSpPr>
              <a:spLocks noChangeArrowheads="1"/>
            </p:cNvSpPr>
            <p:nvPr/>
          </p:nvSpPr>
          <p:spPr bwMode="auto">
            <a:xfrm>
              <a:off x="1440" y="1152"/>
              <a:ext cx="576" cy="480"/>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232" name="Text Box 8">
              <a:extLst>
                <a:ext uri="{FF2B5EF4-FFF2-40B4-BE49-F238E27FC236}">
                  <a16:creationId xmlns:a16="http://schemas.microsoft.com/office/drawing/2014/main" id="{61AED133-0C18-4589-8BCD-FD8AF7DA669C}"/>
                </a:ext>
              </a:extLst>
            </p:cNvPr>
            <p:cNvSpPr txBox="1">
              <a:spLocks noChangeArrowheads="1"/>
            </p:cNvSpPr>
            <p:nvPr/>
          </p:nvSpPr>
          <p:spPr bwMode="auto">
            <a:xfrm>
              <a:off x="384" y="3360"/>
              <a:ext cx="3120"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8 Friday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Crucifixion/ Tomb</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Mt27:1-66; Mk 15:1-47; Lk 22:66-23:56; Jn 18:28-19:37</a:t>
              </a:r>
            </a:p>
          </p:txBody>
        </p:sp>
        <p:sp>
          <p:nvSpPr>
            <p:cNvPr id="180233" name="Line 9">
              <a:extLst>
                <a:ext uri="{FF2B5EF4-FFF2-40B4-BE49-F238E27FC236}">
                  <a16:creationId xmlns:a16="http://schemas.microsoft.com/office/drawing/2014/main" id="{098520CD-92EB-4B02-8070-968FC2D72530}"/>
                </a:ext>
              </a:extLst>
            </p:cNvPr>
            <p:cNvSpPr>
              <a:spLocks noChangeShapeType="1"/>
            </p:cNvSpPr>
            <p:nvPr/>
          </p:nvSpPr>
          <p:spPr bwMode="auto">
            <a:xfrm flipV="1">
              <a:off x="816" y="1632"/>
              <a:ext cx="672" cy="1584"/>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0234" name="Rectangle 10">
            <a:extLst>
              <a:ext uri="{FF2B5EF4-FFF2-40B4-BE49-F238E27FC236}">
                <a16:creationId xmlns:a16="http://schemas.microsoft.com/office/drawing/2014/main" id="{F301DEB8-B475-4A56-BE2C-2FC0FD24D0CB}"/>
              </a:ext>
            </a:extLst>
          </p:cNvPr>
          <p:cNvSpPr>
            <a:spLocks noGrp="1" noChangeArrowheads="1"/>
          </p:cNvSpPr>
          <p:nvPr>
            <p:ph type="title"/>
          </p:nvPr>
        </p:nvSpPr>
        <p:spPr>
          <a:xfrm>
            <a:off x="457200" y="217486"/>
            <a:ext cx="8229600" cy="792162"/>
          </a:xfrm>
        </p:spPr>
        <p:txBody>
          <a:bodyPr/>
          <a:lstStyle/>
          <a:p>
            <a:r>
              <a:rPr lang="en-US" altLang="en-US" b="1" dirty="0">
                <a:solidFill>
                  <a:srgbClr val="FF0000"/>
                </a:solidFill>
                <a:latin typeface="Verdana" panose="020B0604030504040204" pitchFamily="34" charset="0"/>
              </a:rPr>
              <a:t>Friday</a:t>
            </a:r>
          </a:p>
        </p:txBody>
      </p:sp>
    </p:spTree>
    <p:extLst>
      <p:ext uri="{BB962C8B-B14F-4D97-AF65-F5344CB8AC3E}">
        <p14:creationId xmlns:p14="http://schemas.microsoft.com/office/powerpoint/2010/main" val="1256962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0235"/>
                                        </p:tgtEl>
                                        <p:attrNameLst>
                                          <p:attrName>style.visibility</p:attrName>
                                        </p:attrNameLst>
                                      </p:cBhvr>
                                      <p:to>
                                        <p:strVal val="visible"/>
                                      </p:to>
                                    </p:set>
                                    <p:animEffect transition="in" filter="blinds(horizontal)">
                                      <p:cBhvr>
                                        <p:cTn id="7"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6D2B0D-78B0-416D-B3F8-8AF104AFE3A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05484-81D5-4B75-B43A-9D5F2279B439}"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3668" name="Rectangle 4">
            <a:extLst>
              <a:ext uri="{FF2B5EF4-FFF2-40B4-BE49-F238E27FC236}">
                <a16:creationId xmlns:a16="http://schemas.microsoft.com/office/drawing/2014/main" id="{06BC4A6E-2268-4D3D-A4D7-F4ABAF123495}"/>
              </a:ext>
            </a:extLst>
          </p:cNvPr>
          <p:cNvSpPr>
            <a:spLocks noGrp="1" noChangeArrowheads="1"/>
          </p:cNvSpPr>
          <p:nvPr>
            <p:ph type="title"/>
          </p:nvPr>
        </p:nvSpPr>
        <p:spPr/>
        <p:txBody>
          <a:bodyPr/>
          <a:lstStyle/>
          <a:p>
            <a:r>
              <a:rPr lang="en-US" altLang="en-US">
                <a:solidFill>
                  <a:schemeClr val="tx1"/>
                </a:solidFill>
                <a:effectLst>
                  <a:outerShdw blurRad="38100" dist="38100" dir="2700000" algn="tl">
                    <a:srgbClr val="000000"/>
                  </a:outerShdw>
                </a:effectLst>
                <a:latin typeface="Verdana" panose="020B0604030504040204" pitchFamily="34" charset="0"/>
              </a:rPr>
              <a:t>Nailed</a:t>
            </a:r>
          </a:p>
        </p:txBody>
      </p:sp>
      <p:pic>
        <p:nvPicPr>
          <p:cNvPr id="113669" name="Picture 5" descr="34">
            <a:extLst>
              <a:ext uri="{FF2B5EF4-FFF2-40B4-BE49-F238E27FC236}">
                <a16:creationId xmlns:a16="http://schemas.microsoft.com/office/drawing/2014/main" id="{D246E25A-C295-4464-B41C-11AF38455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447800"/>
            <a:ext cx="8128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37979"/>
      </p:ext>
    </p:extLst>
  </p:cSld>
  <p:clrMapOvr>
    <a:masterClrMapping/>
  </p:clrMapOvr>
  <p:transition>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364A2EB4-BD58-4C17-853A-EE406A3D1B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CDD450-5F99-417A-AB02-1E424041E698}"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5716" name="Rectangle 4">
            <a:extLst>
              <a:ext uri="{FF2B5EF4-FFF2-40B4-BE49-F238E27FC236}">
                <a16:creationId xmlns:a16="http://schemas.microsoft.com/office/drawing/2014/main" id="{85B7C2F5-8F75-476C-A1F6-8E38B7123653}"/>
              </a:ext>
            </a:extLst>
          </p:cNvPr>
          <p:cNvSpPr>
            <a:spLocks noGrp="1" noChangeArrowheads="1"/>
          </p:cNvSpPr>
          <p:nvPr>
            <p:ph type="title"/>
          </p:nvPr>
        </p:nvSpPr>
        <p:spPr/>
        <p:txBody>
          <a:bodyPr/>
          <a:lstStyle/>
          <a:p>
            <a:r>
              <a:rPr lang="en-US" altLang="en-US">
                <a:solidFill>
                  <a:schemeClr val="bg2"/>
                </a:solidFill>
                <a:effectLst>
                  <a:outerShdw blurRad="38100" dist="38100" dir="2700000" algn="tl">
                    <a:srgbClr val="000000"/>
                  </a:outerShdw>
                </a:effectLst>
                <a:latin typeface="Verdana" panose="020B0604030504040204" pitchFamily="34" charset="0"/>
              </a:rPr>
              <a:t>Speared</a:t>
            </a:r>
          </a:p>
        </p:txBody>
      </p:sp>
      <p:sp>
        <p:nvSpPr>
          <p:cNvPr id="115717" name="Oval 5">
            <a:extLst>
              <a:ext uri="{FF2B5EF4-FFF2-40B4-BE49-F238E27FC236}">
                <a16:creationId xmlns:a16="http://schemas.microsoft.com/office/drawing/2014/main" id="{C9829825-B5FD-4A79-86B1-04D67B62A15D}"/>
              </a:ext>
            </a:extLst>
          </p:cNvPr>
          <p:cNvSpPr>
            <a:spLocks noChangeArrowheads="1"/>
          </p:cNvSpPr>
          <p:nvPr/>
        </p:nvSpPr>
        <p:spPr bwMode="auto">
          <a:xfrm>
            <a:off x="1676400" y="4572000"/>
            <a:ext cx="2286000" cy="1828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8" name="Line 6">
            <a:extLst>
              <a:ext uri="{FF2B5EF4-FFF2-40B4-BE49-F238E27FC236}">
                <a16:creationId xmlns:a16="http://schemas.microsoft.com/office/drawing/2014/main" id="{8B414E42-7E13-47B3-963C-A86600DC6F74}"/>
              </a:ext>
            </a:extLst>
          </p:cNvPr>
          <p:cNvSpPr>
            <a:spLocks noChangeShapeType="1"/>
          </p:cNvSpPr>
          <p:nvPr/>
        </p:nvSpPr>
        <p:spPr bwMode="auto">
          <a:xfrm flipV="1">
            <a:off x="3733800" y="2895600"/>
            <a:ext cx="1295400" cy="19812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9" name="Text Box 7">
            <a:extLst>
              <a:ext uri="{FF2B5EF4-FFF2-40B4-BE49-F238E27FC236}">
                <a16:creationId xmlns:a16="http://schemas.microsoft.com/office/drawing/2014/main" id="{342040A2-3FA2-4C2C-B302-D75B86A01310}"/>
              </a:ext>
            </a:extLst>
          </p:cNvPr>
          <p:cNvSpPr txBox="1">
            <a:spLocks noChangeArrowheads="1"/>
          </p:cNvSpPr>
          <p:nvPr/>
        </p:nvSpPr>
        <p:spPr bwMode="auto">
          <a:xfrm>
            <a:off x="4953000" y="2819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Verdana" panose="020B0604030504040204" pitchFamily="34" charset="0"/>
                <a:ea typeface="+mn-ea"/>
                <a:cs typeface="Arial" panose="020B0604020202020204" pitchFamily="34" charset="0"/>
              </a:rPr>
              <a:t>Spear</a:t>
            </a:r>
          </a:p>
        </p:txBody>
      </p:sp>
      <p:pic>
        <p:nvPicPr>
          <p:cNvPr id="115720" name="Picture 8" descr="The Passion 2 210_00011">
            <a:extLst>
              <a:ext uri="{FF2B5EF4-FFF2-40B4-BE49-F238E27FC236}">
                <a16:creationId xmlns:a16="http://schemas.microsoft.com/office/drawing/2014/main" id="{AC804EEC-0582-4699-83EF-09456A76E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239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15721" name="Oval 9">
            <a:extLst>
              <a:ext uri="{FF2B5EF4-FFF2-40B4-BE49-F238E27FC236}">
                <a16:creationId xmlns:a16="http://schemas.microsoft.com/office/drawing/2014/main" id="{6420FAC5-DAEC-4DD0-B518-51EFFC3D03B8}"/>
              </a:ext>
            </a:extLst>
          </p:cNvPr>
          <p:cNvSpPr>
            <a:spLocks noChangeArrowheads="1"/>
          </p:cNvSpPr>
          <p:nvPr/>
        </p:nvSpPr>
        <p:spPr bwMode="auto">
          <a:xfrm>
            <a:off x="3048000" y="3657600"/>
            <a:ext cx="1295400" cy="1600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2" name="Line 10">
            <a:extLst>
              <a:ext uri="{FF2B5EF4-FFF2-40B4-BE49-F238E27FC236}">
                <a16:creationId xmlns:a16="http://schemas.microsoft.com/office/drawing/2014/main" id="{DA4EC03E-B0B4-4383-A842-F5991AD61A32}"/>
              </a:ext>
            </a:extLst>
          </p:cNvPr>
          <p:cNvSpPr>
            <a:spLocks noChangeShapeType="1"/>
          </p:cNvSpPr>
          <p:nvPr/>
        </p:nvSpPr>
        <p:spPr bwMode="auto">
          <a:xfrm flipV="1">
            <a:off x="4267200" y="3200400"/>
            <a:ext cx="1066800" cy="838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3" name="Text Box 11">
            <a:extLst>
              <a:ext uri="{FF2B5EF4-FFF2-40B4-BE49-F238E27FC236}">
                <a16:creationId xmlns:a16="http://schemas.microsoft.com/office/drawing/2014/main" id="{32E4DDBD-8A67-4719-BE90-FD7A27787CA0}"/>
              </a:ext>
            </a:extLst>
          </p:cNvPr>
          <p:cNvSpPr txBox="1">
            <a:spLocks noChangeArrowheads="1"/>
          </p:cNvSpPr>
          <p:nvPr/>
        </p:nvSpPr>
        <p:spPr bwMode="auto">
          <a:xfrm>
            <a:off x="5257800" y="27432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Spear</a:t>
            </a:r>
          </a:p>
        </p:txBody>
      </p:sp>
    </p:spTree>
    <p:extLst>
      <p:ext uri="{BB962C8B-B14F-4D97-AF65-F5344CB8AC3E}">
        <p14:creationId xmlns:p14="http://schemas.microsoft.com/office/powerpoint/2010/main" val="1723558253"/>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5FE2F3-D28F-40FA-9DEF-8AF5805760C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DFA99-925D-4D5F-B847-670D3AF014BF}"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9381" name="Rectangle 5">
            <a:extLst>
              <a:ext uri="{FF2B5EF4-FFF2-40B4-BE49-F238E27FC236}">
                <a16:creationId xmlns:a16="http://schemas.microsoft.com/office/drawing/2014/main" id="{D5043876-3738-46B9-9A5D-435E4711026B}"/>
              </a:ext>
            </a:extLst>
          </p:cNvPr>
          <p:cNvSpPr>
            <a:spLocks noGrp="1" noChangeArrowheads="1"/>
          </p:cNvSpPr>
          <p:nvPr>
            <p:ph type="title" idx="4294967295"/>
          </p:nvPr>
        </p:nvSpPr>
        <p:spPr>
          <a:xfrm>
            <a:off x="0" y="381000"/>
            <a:ext cx="8815388" cy="1325563"/>
          </a:xfrm>
        </p:spPr>
        <p:txBody>
          <a:bodyPr/>
          <a:lstStyle/>
          <a:p>
            <a:r>
              <a:rPr lang="en-US" alt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Why He chose to suffer…</a:t>
            </a:r>
          </a:p>
        </p:txBody>
      </p:sp>
      <p:pic>
        <p:nvPicPr>
          <p:cNvPr id="229383" name="Picture 7" descr="The Passion 2 024_00011">
            <a:extLst>
              <a:ext uri="{FF2B5EF4-FFF2-40B4-BE49-F238E27FC236}">
                <a16:creationId xmlns:a16="http://schemas.microsoft.com/office/drawing/2014/main" id="{26B51F9C-60D0-48C6-A4FD-97F9AFD92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400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0575"/>
      </p:ext>
    </p:extLst>
  </p:cSld>
  <p:clrMapOvr>
    <a:masterClrMapping/>
  </p:clrMapOvr>
  <p:transition>
    <p:fade thruBlk="1"/>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48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marL="635000" indent="-574675" algn="l" eaLnBrk="1" hangingPunct="1">
              <a:defRPr/>
            </a:pPr>
            <a:r>
              <a:rPr lang="en-US" sz="3600" b="1" dirty="0">
                <a:solidFill>
                  <a:srgbClr val="000000"/>
                </a:solidFill>
                <a:effectLst>
                  <a:glow rad="139700">
                    <a:schemeClr val="tx1">
                      <a:alpha val="91000"/>
                    </a:schemeClr>
                  </a:glow>
                </a:effectLst>
                <a:latin typeface="Tahoma" charset="0"/>
                <a:ea typeface="ＭＳ Ｐゴシック" charset="0"/>
              </a:rPr>
              <a:t>I.  Christ </a:t>
            </a:r>
            <a:r>
              <a:rPr lang="en-US" sz="3600" b="1" dirty="0">
                <a:solidFill>
                  <a:srgbClr val="000090"/>
                </a:solidFill>
                <a:effectLst>
                  <a:glow rad="139700">
                    <a:schemeClr val="tx1">
                      <a:alpha val="91000"/>
                    </a:schemeClr>
                  </a:glow>
                </a:effectLst>
                <a:latin typeface="Tahoma" charset="0"/>
                <a:ea typeface="ＭＳ Ｐゴシック" charset="0"/>
              </a:rPr>
              <a:t>fulfilled </a:t>
            </a:r>
            <a:r>
              <a:rPr lang="en-US" sz="3600" b="1" dirty="0">
                <a:solidFill>
                  <a:srgbClr val="000000"/>
                </a:solidFill>
                <a:effectLst>
                  <a:glow rad="139700">
                    <a:schemeClr val="tx1">
                      <a:alpha val="91000"/>
                    </a:schemeClr>
                  </a:glow>
                </a:effectLst>
                <a:latin typeface="Tahoma" charset="0"/>
                <a:ea typeface="ＭＳ Ｐゴシック" charset="0"/>
              </a:rPr>
              <a:t>Scripture in his </a:t>
            </a:r>
            <a:r>
              <a:rPr lang="en-US" sz="3600" b="1" dirty="0">
                <a:solidFill>
                  <a:srgbClr val="800000"/>
                </a:solidFill>
                <a:effectLst>
                  <a:glow rad="139700">
                    <a:schemeClr val="tx1">
                      <a:alpha val="91000"/>
                    </a:schemeClr>
                  </a:glow>
                </a:effectLst>
                <a:latin typeface="Tahoma" charset="0"/>
                <a:ea typeface="ＭＳ Ｐゴシック" charset="0"/>
              </a:rPr>
              <a:t>selfless</a:t>
            </a:r>
            <a:r>
              <a:rPr lang="en-US" sz="3600" b="1" dirty="0">
                <a:solidFill>
                  <a:srgbClr val="000000"/>
                </a:solidFill>
                <a:effectLst>
                  <a:glow rad="139700">
                    <a:schemeClr val="tx1">
                      <a:alpha val="91000"/>
                    </a:schemeClr>
                  </a:glow>
                </a:effectLst>
                <a:latin typeface="Tahoma" charset="0"/>
                <a:ea typeface="ＭＳ Ｐゴシック"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000090"/>
                </a:solidFill>
                <a:effectLst>
                  <a:glow rad="1397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Selflessness</a:t>
            </a:r>
            <a:endParaRPr kumimoji="0" lang="en-US" sz="3600" b="1" i="0" u="sng"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Carried cross</a:t>
            </a:r>
            <a:endParaRPr kumimoji="0" lang="en-US" sz="36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Crucifixion</a:t>
            </a:r>
            <a:endParaRPr kumimoji="0" lang="en-US" sz="36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Tree>
    <p:extLst>
      <p:ext uri="{BB962C8B-B14F-4D97-AF65-F5344CB8AC3E}">
        <p14:creationId xmlns:p14="http://schemas.microsoft.com/office/powerpoint/2010/main" val="4223910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en-US">
                <a:solidFill>
                  <a:schemeClr val="tx1"/>
                </a:solidFill>
                <a:latin typeface="Tahoma" charset="0"/>
                <a:ea typeface="ＭＳ Ｐゴシック" charset="0"/>
              </a:rPr>
              <a:t>Crucified Naked</a:t>
            </a:r>
          </a:p>
        </p:txBody>
      </p:sp>
      <p:pic>
        <p:nvPicPr>
          <p:cNvPr id="193539" name="Picture 2" descr="crucifiednak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en-US" sz="3600" dirty="0">
                <a:solidFill>
                  <a:schemeClr val="bg1"/>
                </a:solidFill>
                <a:latin typeface="Arial" charset="0"/>
                <a:ea typeface="ＭＳ Ｐゴシック" charset="0"/>
              </a:rPr>
              <a:t>Jesus</a:t>
            </a:r>
            <a:r>
              <a:rPr lang="uk-UA" sz="3600" dirty="0">
                <a:solidFill>
                  <a:schemeClr val="bg1"/>
                </a:solidFill>
                <a:latin typeface="Arial" charset="0"/>
                <a:ea typeface="ＭＳ Ｐゴシック" charset="0"/>
              </a:rPr>
              <a:t>'</a:t>
            </a:r>
            <a:r>
              <a:rPr lang="en-US" sz="3600" dirty="0">
                <a:solidFill>
                  <a:schemeClr val="bg1"/>
                </a:solidFill>
                <a:latin typeface="Arial" charset="0"/>
                <a:ea typeface="ＭＳ Ｐゴシック" charset="0"/>
              </a:rPr>
              <a:t> Final Movements</a:t>
            </a: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b="1" dirty="0">
                <a:solidFill>
                  <a:schemeClr val="tx1"/>
                </a:solidFill>
                <a:latin typeface="Tahoma" charset="0"/>
                <a:ea typeface="ＭＳ Ｐゴシック" charset="0"/>
              </a:rPr>
              <a:t>The Placard</a:t>
            </a:r>
          </a:p>
        </p:txBody>
      </p:sp>
      <p:pic>
        <p:nvPicPr>
          <p:cNvPr id="197635" name="Picture 2" descr="John 19.20 Sign Abov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76200"/>
            <a:ext cx="54483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2"/>
          <p:cNvSpPr>
            <a:spLocks noGrp="1" noChangeArrowheads="1"/>
          </p:cNvSpPr>
          <p:nvPr>
            <p:ph type="ctrTitle"/>
          </p:nvPr>
        </p:nvSpPr>
        <p:spPr>
          <a:xfrm>
            <a:off x="457200" y="4479925"/>
            <a:ext cx="7772400" cy="1920875"/>
          </a:xfrm>
          <a:solidFill>
            <a:srgbClr val="663300"/>
          </a:solidFill>
        </p:spPr>
        <p:txBody>
          <a:bodyPr/>
          <a:lstStyle/>
          <a:p>
            <a:pPr eaLnBrk="1" hangingPunct="1">
              <a:defRPr/>
            </a:pPr>
            <a:r>
              <a:rPr lang="en-US" sz="5400" dirty="0">
                <a:solidFill>
                  <a:schemeClr val="tx1"/>
                </a:solidFill>
                <a:latin typeface="Arial" panose="020B0604020202020204" pitchFamily="34" charset="0"/>
                <a:ea typeface="ＭＳ Ｐゴシック" charset="0"/>
                <a:cs typeface="Arial" panose="020B0604020202020204" pitchFamily="34" charset="0"/>
              </a:rPr>
              <a:t>Where was Christ</a:t>
            </a:r>
            <a:r>
              <a:rPr lang="fr-FR" altLang="ja-JP" sz="5400" dirty="0">
                <a:solidFill>
                  <a:schemeClr val="tx1"/>
                </a:solidFill>
                <a:latin typeface="Arial" panose="020B0604020202020204" pitchFamily="34" charset="0"/>
                <a:ea typeface="ＭＳ Ｐゴシック" charset="0"/>
                <a:cs typeface="Arial" panose="020B0604020202020204" pitchFamily="34" charset="0"/>
              </a:rPr>
              <a:t>'</a:t>
            </a:r>
            <a:r>
              <a:rPr lang="en-US" sz="5400" dirty="0">
                <a:solidFill>
                  <a:schemeClr val="tx1"/>
                </a:solidFill>
                <a:latin typeface="Arial" panose="020B0604020202020204" pitchFamily="34" charset="0"/>
                <a:ea typeface="ＭＳ Ｐゴシック" charset="0"/>
                <a:cs typeface="Arial" panose="020B0604020202020204" pitchFamily="34" charset="0"/>
              </a:rPr>
              <a:t>s Death &amp; Resurrection?</a:t>
            </a:r>
          </a:p>
        </p:txBody>
      </p:sp>
      <p:sp>
        <p:nvSpPr>
          <p:cNvPr id="254985" name="Text Box 9"/>
          <p:cNvSpPr txBox="1">
            <a:spLocks noChangeArrowheads="1"/>
          </p:cNvSpPr>
          <p:nvPr/>
        </p:nvSpPr>
        <p:spPr bwMode="auto">
          <a:xfrm>
            <a:off x="107504" y="228600"/>
            <a:ext cx="4206601" cy="584775"/>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Two Proposed Sites:</a:t>
            </a:r>
          </a:p>
        </p:txBody>
      </p:sp>
      <p:sp>
        <p:nvSpPr>
          <p:cNvPr id="254986" name="Text Box 10"/>
          <p:cNvSpPr txBox="1">
            <a:spLocks noChangeArrowheads="1"/>
          </p:cNvSpPr>
          <p:nvPr/>
        </p:nvSpPr>
        <p:spPr bwMode="auto">
          <a:xfrm>
            <a:off x="323528" y="1447800"/>
            <a:ext cx="4206601" cy="584775"/>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Garden Tomb (1867)</a:t>
            </a:r>
          </a:p>
        </p:txBody>
      </p:sp>
      <p:sp>
        <p:nvSpPr>
          <p:cNvPr id="94215" name="Text Box 11"/>
          <p:cNvSpPr txBox="1">
            <a:spLocks noChangeArrowheads="1"/>
          </p:cNvSpPr>
          <p:nvPr/>
        </p:nvSpPr>
        <p:spPr bwMode="auto">
          <a:xfrm>
            <a:off x="8458200" y="0"/>
            <a:ext cx="685800" cy="457200"/>
          </a:xfrm>
          <a:prstGeom prst="rect">
            <a:avLst/>
          </a:prstGeom>
          <a:solidFill>
            <a:srgbClr val="6633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114</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4989" name="Text Box 13"/>
          <p:cNvSpPr txBox="1">
            <a:spLocks noChangeArrowheads="1"/>
          </p:cNvSpPr>
          <p:nvPr/>
        </p:nvSpPr>
        <p:spPr bwMode="auto">
          <a:xfrm>
            <a:off x="323528" y="3048000"/>
            <a:ext cx="4237057" cy="584775"/>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Holy Sepulcher (320)</a:t>
            </a:r>
          </a:p>
        </p:txBody>
      </p:sp>
      <p:sp>
        <p:nvSpPr>
          <p:cNvPr id="2" name="Line 7">
            <a:extLst>
              <a:ext uri="{FF2B5EF4-FFF2-40B4-BE49-F238E27FC236}">
                <a16:creationId xmlns:a16="http://schemas.microsoft.com/office/drawing/2014/main" id="{607A1377-AAA7-F088-2A57-ADEDEBD44EFD}"/>
              </a:ext>
            </a:extLst>
          </p:cNvPr>
          <p:cNvSpPr>
            <a:spLocks noChangeShapeType="1"/>
          </p:cNvSpPr>
          <p:nvPr/>
        </p:nvSpPr>
        <p:spPr bwMode="auto">
          <a:xfrm flipV="1">
            <a:off x="4573314" y="3352800"/>
            <a:ext cx="985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Line 8">
            <a:extLst>
              <a:ext uri="{FF2B5EF4-FFF2-40B4-BE49-F238E27FC236}">
                <a16:creationId xmlns:a16="http://schemas.microsoft.com/office/drawing/2014/main" id="{287DFB6C-8A3E-0319-DA89-4EF35154D3E4}"/>
              </a:ext>
            </a:extLst>
          </p:cNvPr>
          <p:cNvSpPr>
            <a:spLocks noChangeShapeType="1"/>
          </p:cNvSpPr>
          <p:nvPr/>
        </p:nvSpPr>
        <p:spPr bwMode="auto">
          <a:xfrm flipV="1">
            <a:off x="4573314" y="1752600"/>
            <a:ext cx="1366838" cy="0"/>
          </a:xfrm>
          <a:prstGeom prst="line">
            <a:avLst/>
          </a:prstGeom>
          <a:noFill/>
          <a:ln w="76200">
            <a:solidFill>
              <a:schemeClr val="tx1"/>
            </a:solidFill>
            <a:round/>
            <a:headEnd/>
            <a:tailEnd type="triangle" w="med" len="med"/>
          </a:ln>
          <a:effectLst>
            <a:glow rad="228600">
              <a:srgbClr val="663300"/>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985"/>
                                        </p:tgtEl>
                                        <p:attrNameLst>
                                          <p:attrName>style.visibility</p:attrName>
                                        </p:attrNameLst>
                                      </p:cBhvr>
                                      <p:to>
                                        <p:strVal val="visible"/>
                                      </p:to>
                                    </p:set>
                                    <p:animEffect transition="in" filter="wipe(left)">
                                      <p:cBhvr>
                                        <p:cTn id="7" dur="500"/>
                                        <p:tgtEl>
                                          <p:spTgt spid="254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989"/>
                                        </p:tgtEl>
                                        <p:attrNameLst>
                                          <p:attrName>style.visibility</p:attrName>
                                        </p:attrNameLst>
                                      </p:cBhvr>
                                      <p:to>
                                        <p:strVal val="visible"/>
                                      </p:to>
                                    </p:set>
                                    <p:animEffect transition="in" filter="wipe(left)">
                                      <p:cBhvr>
                                        <p:cTn id="12" dur="500"/>
                                        <p:tgtEl>
                                          <p:spTgt spid="254989"/>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4986"/>
                                        </p:tgtEl>
                                        <p:attrNameLst>
                                          <p:attrName>style.visibility</p:attrName>
                                        </p:attrNameLst>
                                      </p:cBhvr>
                                      <p:to>
                                        <p:strVal val="visible"/>
                                      </p:to>
                                    </p:set>
                                    <p:animEffect transition="in" filter="wipe(left)">
                                      <p:cBhvr>
                                        <p:cTn id="20" dur="500"/>
                                        <p:tgtEl>
                                          <p:spTgt spid="254986"/>
                                        </p:tgtEl>
                                      </p:cBhvr>
                                    </p:animEffect>
                                  </p:childTnLst>
                                </p:cTn>
                              </p:par>
                              <p:par>
                                <p:cTn id="21" presetID="2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5" grpId="0" animBg="1"/>
      <p:bldP spid="254986" grpId="0" animBg="1"/>
      <p:bldP spid="254989"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4" name="Picture 6" descr="Holy Sepulchre painting 1862 Werne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53975" y="0"/>
            <a:ext cx="48895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8061" name="Picture 13" descr="ladder at Holy Sepulchre2"/>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675188" y="0"/>
            <a:ext cx="4545012"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0" name="Rectangle 2"/>
          <p:cNvSpPr>
            <a:spLocks noGrp="1" noChangeArrowheads="1"/>
          </p:cNvSpPr>
          <p:nvPr>
            <p:ph type="ctrTitle"/>
          </p:nvPr>
        </p:nvSpPr>
        <p:spPr>
          <a:xfrm>
            <a:off x="381000" y="228600"/>
            <a:ext cx="8077200" cy="20574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4000" dirty="0">
                <a:effectLst>
                  <a:glow rad="228600">
                    <a:schemeClr val="bg2">
                      <a:alpha val="83124"/>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Golgotha &amp; the Church of the Holy Sepulcher</a:t>
            </a:r>
          </a:p>
        </p:txBody>
      </p:sp>
      <p:sp>
        <p:nvSpPr>
          <p:cNvPr id="258051" name="Rectangle 3"/>
          <p:cNvSpPr>
            <a:spLocks noGrp="1" noChangeArrowheads="1"/>
          </p:cNvSpPr>
          <p:nvPr>
            <p:ph type="subTitle" idx="1"/>
          </p:nvPr>
        </p:nvSpPr>
        <p:spPr>
          <a:xfrm>
            <a:off x="-76200" y="6248400"/>
            <a:ext cx="4724400" cy="609600"/>
          </a:xfrm>
        </p:spPr>
        <p:txBody>
          <a:bodyPr/>
          <a:lstStyle/>
          <a:p>
            <a:pPr eaLnBrk="1" hangingPunct="1">
              <a:buFont typeface="Wingdings" charset="0"/>
              <a:buNone/>
              <a:defRPr/>
            </a:pPr>
            <a:r>
              <a:rPr lang="en-US" b="1">
                <a:latin typeface="Garamond" charset="0"/>
                <a:ea typeface="ＭＳ Ｐゴシック" charset="0"/>
                <a:cs typeface="ＭＳ Ｐゴシック" charset="0"/>
              </a:rPr>
              <a:t>Painting by Werner, 1862</a:t>
            </a:r>
          </a:p>
        </p:txBody>
      </p:sp>
      <p:sp>
        <p:nvSpPr>
          <p:cNvPr id="96261" name="Text Box 14"/>
          <p:cNvSpPr txBox="1">
            <a:spLocks noChangeArrowheads="1"/>
          </p:cNvSpPr>
          <p:nvPr/>
        </p:nvSpPr>
        <p:spPr bwMode="auto">
          <a:xfrm>
            <a:off x="8458200" y="0"/>
            <a:ext cx="685800" cy="457200"/>
          </a:xfrm>
          <a:prstGeom prst="rect">
            <a:avLst/>
          </a:prstGeom>
          <a:solidFill>
            <a:srgbClr val="6633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125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8050"/>
                                        </p:tgtEl>
                                        <p:attrNameLst>
                                          <p:attrName>style.visibility</p:attrName>
                                        </p:attrNameLst>
                                      </p:cBhvr>
                                      <p:to>
                                        <p:strVal val="visible"/>
                                      </p:to>
                                    </p:set>
                                    <p:animEffect transition="in" filter="dissolve">
                                      <p:cBhvr>
                                        <p:cTn id="7" dur="2000"/>
                                        <p:tgtEl>
                                          <p:spTgt spid="258050"/>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258051">
                                            <p:txEl>
                                              <p:pRg st="0" end="0"/>
                                            </p:txEl>
                                          </p:spTgt>
                                        </p:tgtEl>
                                        <p:attrNameLst>
                                          <p:attrName>style.visibility</p:attrName>
                                        </p:attrNameLst>
                                      </p:cBhvr>
                                      <p:to>
                                        <p:strVal val="visible"/>
                                      </p:to>
                                    </p:set>
                                    <p:animEffect transition="in" filter="dissolve">
                                      <p:cBhvr>
                                        <p:cTn id="11" dur="2000"/>
                                        <p:tgtEl>
                                          <p:spTgt spid="258051">
                                            <p:txEl>
                                              <p:pRg st="0" end="0"/>
                                            </p:txEl>
                                          </p:spTgt>
                                        </p:tgtEl>
                                      </p:cBhvr>
                                    </p:animEffect>
                                  </p:childTnLst>
                                </p:cTn>
                              </p:par>
                            </p:childTnLst>
                          </p:cTn>
                        </p:par>
                        <p:par>
                          <p:cTn id="12" fill="hold" nodeType="afterGroup">
                            <p:stCondLst>
                              <p:cond delay="4000"/>
                            </p:stCondLst>
                            <p:childTnLst>
                              <p:par>
                                <p:cTn id="13" presetID="9" presetClass="entr" presetSubtype="0" fill="hold" nodeType="afterEffect">
                                  <p:stCondLst>
                                    <p:cond delay="0"/>
                                  </p:stCondLst>
                                  <p:childTnLst>
                                    <p:set>
                                      <p:cBhvr>
                                        <p:cTn id="14" dur="1" fill="hold">
                                          <p:stCondLst>
                                            <p:cond delay="0"/>
                                          </p:stCondLst>
                                        </p:cTn>
                                        <p:tgtEl>
                                          <p:spTgt spid="258054"/>
                                        </p:tgtEl>
                                        <p:attrNameLst>
                                          <p:attrName>style.visibility</p:attrName>
                                        </p:attrNameLst>
                                      </p:cBhvr>
                                      <p:to>
                                        <p:strVal val="visible"/>
                                      </p:to>
                                    </p:set>
                                    <p:animEffect transition="in" filter="dissolve">
                                      <p:cBhvr>
                                        <p:cTn id="15" dur="2000"/>
                                        <p:tgtEl>
                                          <p:spTgt spid="258054"/>
                                        </p:tgtEl>
                                      </p:cBhvr>
                                    </p:animEffect>
                                  </p:childTnLst>
                                </p:cTn>
                              </p:par>
                            </p:childTnLst>
                          </p:cTn>
                        </p:par>
                        <p:par>
                          <p:cTn id="16" fill="hold" nodeType="afterGroup">
                            <p:stCondLst>
                              <p:cond delay="6000"/>
                            </p:stCondLst>
                            <p:childTnLst>
                              <p:par>
                                <p:cTn id="17" presetID="9" presetClass="entr" presetSubtype="0" fill="hold" nodeType="afterEffect">
                                  <p:stCondLst>
                                    <p:cond delay="0"/>
                                  </p:stCondLst>
                                  <p:childTnLst>
                                    <p:set>
                                      <p:cBhvr>
                                        <p:cTn id="18" dur="1" fill="hold">
                                          <p:stCondLst>
                                            <p:cond delay="0"/>
                                          </p:stCondLst>
                                        </p:cTn>
                                        <p:tgtEl>
                                          <p:spTgt spid="258061"/>
                                        </p:tgtEl>
                                        <p:attrNameLst>
                                          <p:attrName>style.visibility</p:attrName>
                                        </p:attrNameLst>
                                      </p:cBhvr>
                                      <p:to>
                                        <p:strVal val="visible"/>
                                      </p:to>
                                    </p:set>
                                    <p:animEffect transition="in" filter="dissolve">
                                      <p:cBhvr>
                                        <p:cTn id="19" dur="2000"/>
                                        <p:tgtEl>
                                          <p:spTgt spid="258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p:bldP spid="258051"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a:xfrm>
            <a:off x="5715000" y="4495800"/>
            <a:ext cx="3352800" cy="2362200"/>
          </a:xfrm>
        </p:spPr>
        <p:txBody>
          <a:bodyPr/>
          <a:lstStyle/>
          <a:p>
            <a:pPr eaLnBrk="1" hangingPunct="1">
              <a:defRPr/>
            </a:pPr>
            <a:r>
              <a:rPr lang="en-US" sz="5400" dirty="0">
                <a:solidFill>
                  <a:schemeClr val="tx1"/>
                </a:solidFill>
                <a:latin typeface="Arial" panose="020B0604020202020204" pitchFamily="34" charset="0"/>
                <a:ea typeface="ＭＳ Ｐゴシック" charset="0"/>
                <a:cs typeface="Arial" panose="020B0604020202020204" pitchFamily="34" charset="0"/>
              </a:rPr>
              <a:t>A Look Inside…</a:t>
            </a:r>
          </a:p>
        </p:txBody>
      </p:sp>
      <p:pic>
        <p:nvPicPr>
          <p:cNvPr id="98306" name="Picture 4" descr="Holy Sepulchre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34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07" name="Picture 8" descr="Holy Sepulch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838200"/>
            <a:ext cx="4572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8" name="Text Box 11"/>
          <p:cNvSpPr txBox="1">
            <a:spLocks noChangeArrowheads="1"/>
          </p:cNvSpPr>
          <p:nvPr/>
        </p:nvSpPr>
        <p:spPr bwMode="auto">
          <a:xfrm>
            <a:off x="8213674" y="116632"/>
            <a:ext cx="8948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B23A7F-A27A-4828-B734-84C9BCB1F1A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85647-C7B6-4C8C-BBC5-E0543D57F33C}"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1254" name="Text Box 6">
            <a:extLst>
              <a:ext uri="{FF2B5EF4-FFF2-40B4-BE49-F238E27FC236}">
                <a16:creationId xmlns:a16="http://schemas.microsoft.com/office/drawing/2014/main" id="{ABA36A33-40B3-42FA-8F27-51D64B14530C}"/>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1255" name="Rectangle 7">
            <a:extLst>
              <a:ext uri="{FF2B5EF4-FFF2-40B4-BE49-F238E27FC236}">
                <a16:creationId xmlns:a16="http://schemas.microsoft.com/office/drawing/2014/main" id="{6F5E605B-E069-42BB-B2C2-DDF8147FBCAA}"/>
              </a:ext>
            </a:extLst>
          </p:cNvPr>
          <p:cNvSpPr>
            <a:spLocks noGrp="1" noRot="1" noChangeArrowheads="1"/>
          </p:cNvSpPr>
          <p:nvPr>
            <p:ph type="title"/>
          </p:nvPr>
        </p:nvSpPr>
        <p:spPr/>
        <p:txBody>
          <a:bodyPr/>
          <a:lstStyle/>
          <a:p>
            <a:r>
              <a:rPr lang="en-US" altLang="en-US" dirty="0">
                <a:solidFill>
                  <a:srgbClr val="FFFF00"/>
                </a:solidFill>
                <a:latin typeface="Verdana" panose="020B0604030504040204" pitchFamily="34" charset="0"/>
              </a:rPr>
              <a:t>Jesus’ Final Week</a:t>
            </a:r>
          </a:p>
        </p:txBody>
      </p:sp>
      <p:sp>
        <p:nvSpPr>
          <p:cNvPr id="181256" name="Rectangle 8">
            <a:extLst>
              <a:ext uri="{FF2B5EF4-FFF2-40B4-BE49-F238E27FC236}">
                <a16:creationId xmlns:a16="http://schemas.microsoft.com/office/drawing/2014/main" id="{2EAB9B95-B24E-488C-9EEA-CA3DC9D92C9F}"/>
              </a:ext>
            </a:extLst>
          </p:cNvPr>
          <p:cNvSpPr>
            <a:spLocks noGrp="1" noChangeArrowheads="1"/>
          </p:cNvSpPr>
          <p:nvPr>
            <p:ph type="body" sz="half" idx="1"/>
          </p:nvPr>
        </p:nvSpPr>
        <p:spPr/>
        <p:txBody>
          <a:bodyPr/>
          <a:lstStyle/>
          <a:p>
            <a:pPr marL="533400" indent="-533400"/>
            <a:r>
              <a:rPr lang="en-US" altLang="en-US" sz="2800" b="1" dirty="0">
                <a:latin typeface="Verdana" panose="020B0604030504040204" pitchFamily="34" charset="0"/>
              </a:rPr>
              <a:t>Sat: Anointing in Bethany</a:t>
            </a:r>
          </a:p>
          <a:p>
            <a:pPr marL="533400" indent="-533400"/>
            <a:endParaRPr lang="en-US" altLang="en-US" sz="2800" b="1" dirty="0">
              <a:latin typeface="Verdana" panose="020B0604030504040204" pitchFamily="34" charset="0"/>
            </a:endParaRPr>
          </a:p>
          <a:p>
            <a:pPr marL="533400" indent="-533400"/>
            <a:r>
              <a:rPr lang="en-US" altLang="en-US" sz="2800" b="1" dirty="0">
                <a:latin typeface="Verdana" panose="020B0604030504040204" pitchFamily="34" charset="0"/>
              </a:rPr>
              <a:t>Sun: Triumphal Entry</a:t>
            </a:r>
          </a:p>
          <a:p>
            <a:pPr marL="533400" indent="-533400">
              <a:buFont typeface="Wingdings" panose="05000000000000000000" pitchFamily="2" charset="2"/>
              <a:buNone/>
            </a:pPr>
            <a:endParaRPr lang="en-US" altLang="en-US" sz="2800" b="1" dirty="0">
              <a:latin typeface="Verdana" panose="020B0604030504040204" pitchFamily="34" charset="0"/>
            </a:endParaRPr>
          </a:p>
          <a:p>
            <a:pPr marL="533400" indent="-533400"/>
            <a:r>
              <a:rPr lang="en-US" altLang="en-US" sz="2800" b="1" dirty="0">
                <a:latin typeface="Verdana" panose="020B0604030504040204" pitchFamily="34" charset="0"/>
              </a:rPr>
              <a:t>Mon: Temple cleansing</a:t>
            </a:r>
          </a:p>
        </p:txBody>
      </p:sp>
      <p:sp>
        <p:nvSpPr>
          <p:cNvPr id="181257" name="Rectangle 9">
            <a:extLst>
              <a:ext uri="{FF2B5EF4-FFF2-40B4-BE49-F238E27FC236}">
                <a16:creationId xmlns:a16="http://schemas.microsoft.com/office/drawing/2014/main" id="{52597A6A-087C-42B6-8AA6-2959CB762494}"/>
              </a:ext>
            </a:extLst>
          </p:cNvPr>
          <p:cNvSpPr>
            <a:spLocks noGrp="1" noChangeArrowheads="1"/>
          </p:cNvSpPr>
          <p:nvPr>
            <p:ph type="body" sz="half" idx="2"/>
          </p:nvPr>
        </p:nvSpPr>
        <p:spPr/>
        <p:txBody>
          <a:bodyPr/>
          <a:lstStyle/>
          <a:p>
            <a:r>
              <a:rPr lang="en-US" altLang="en-US" sz="2800" b="1">
                <a:latin typeface="Verdana" panose="020B0604030504040204" pitchFamily="34" charset="0"/>
              </a:rPr>
              <a:t>Tue: Teaching</a:t>
            </a:r>
          </a:p>
          <a:p>
            <a:endParaRPr lang="en-US" altLang="en-US" sz="2800" b="1">
              <a:latin typeface="Verdana" panose="020B0604030504040204" pitchFamily="34" charset="0"/>
            </a:endParaRPr>
          </a:p>
          <a:p>
            <a:r>
              <a:rPr lang="en-US" altLang="en-US" sz="2800" b="1">
                <a:latin typeface="Verdana" panose="020B0604030504040204" pitchFamily="34" charset="0"/>
              </a:rPr>
              <a:t>Wed: ?</a:t>
            </a:r>
          </a:p>
          <a:p>
            <a:endParaRPr lang="en-US" altLang="en-US" sz="2800" b="1">
              <a:latin typeface="Verdana" panose="020B0604030504040204" pitchFamily="34" charset="0"/>
            </a:endParaRPr>
          </a:p>
          <a:p>
            <a:r>
              <a:rPr lang="en-US" altLang="en-US" sz="2800" b="1">
                <a:latin typeface="Verdana" panose="020B0604030504040204" pitchFamily="34" charset="0"/>
              </a:rPr>
              <a:t>Thu: Passover</a:t>
            </a:r>
          </a:p>
          <a:p>
            <a:endParaRPr lang="en-US" altLang="en-US" sz="2800" b="1">
              <a:latin typeface="Verdana" panose="020B0604030504040204" pitchFamily="34" charset="0"/>
            </a:endParaRPr>
          </a:p>
          <a:p>
            <a:r>
              <a:rPr lang="en-US" altLang="en-US" sz="2800" b="1">
                <a:latin typeface="Verdana" panose="020B0604030504040204" pitchFamily="34" charset="0"/>
              </a:rPr>
              <a:t>Fri: Trials &amp; execution</a:t>
            </a:r>
          </a:p>
        </p:txBody>
      </p:sp>
      <p:sp>
        <p:nvSpPr>
          <p:cNvPr id="181258" name="Text Box 10">
            <a:extLst>
              <a:ext uri="{FF2B5EF4-FFF2-40B4-BE49-F238E27FC236}">
                <a16:creationId xmlns:a16="http://schemas.microsoft.com/office/drawing/2014/main" id="{3C1A5BD1-FB98-445C-81C5-267CF0D67002}"/>
              </a:ext>
            </a:extLst>
          </p:cNvPr>
          <p:cNvSpPr txBox="1">
            <a:spLocks noChangeArrowheads="1"/>
          </p:cNvSpPr>
          <p:nvPr/>
        </p:nvSpPr>
        <p:spPr bwMode="auto">
          <a:xfrm>
            <a:off x="457200" y="63246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315</a:t>
            </a:r>
          </a:p>
        </p:txBody>
      </p:sp>
    </p:spTree>
    <p:extLst>
      <p:ext uri="{BB962C8B-B14F-4D97-AF65-F5344CB8AC3E}">
        <p14:creationId xmlns:p14="http://schemas.microsoft.com/office/powerpoint/2010/main" val="34440069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1256">
                                            <p:txEl>
                                              <p:pRg st="0" end="0"/>
                                            </p:txEl>
                                          </p:spTgt>
                                        </p:tgtEl>
                                        <p:attrNameLst>
                                          <p:attrName>style.visibility</p:attrName>
                                        </p:attrNameLst>
                                      </p:cBhvr>
                                      <p:to>
                                        <p:strVal val="visible"/>
                                      </p:to>
                                    </p:set>
                                    <p:animEffect transition="in" filter="diamond(in)">
                                      <p:cBhvr>
                                        <p:cTn id="7" dur="2000"/>
                                        <p:tgtEl>
                                          <p:spTgt spid="18125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81256">
                                            <p:txEl>
                                              <p:pRg st="2" end="2"/>
                                            </p:txEl>
                                          </p:spTgt>
                                        </p:tgtEl>
                                        <p:attrNameLst>
                                          <p:attrName>style.visibility</p:attrName>
                                        </p:attrNameLst>
                                      </p:cBhvr>
                                      <p:to>
                                        <p:strVal val="visible"/>
                                      </p:to>
                                    </p:set>
                                    <p:animEffect transition="in" filter="diamond(in)">
                                      <p:cBhvr>
                                        <p:cTn id="10" dur="2000"/>
                                        <p:tgtEl>
                                          <p:spTgt spid="181256">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81256">
                                            <p:txEl>
                                              <p:pRg st="4" end="4"/>
                                            </p:txEl>
                                          </p:spTgt>
                                        </p:tgtEl>
                                        <p:attrNameLst>
                                          <p:attrName>style.visibility</p:attrName>
                                        </p:attrNameLst>
                                      </p:cBhvr>
                                      <p:to>
                                        <p:strVal val="visible"/>
                                      </p:to>
                                    </p:set>
                                    <p:animEffect transition="in" filter="diamond(in)">
                                      <p:cBhvr>
                                        <p:cTn id="13" dur="2000"/>
                                        <p:tgtEl>
                                          <p:spTgt spid="181256">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81257">
                                            <p:txEl>
                                              <p:pRg st="0" end="0"/>
                                            </p:txEl>
                                          </p:spTgt>
                                        </p:tgtEl>
                                        <p:attrNameLst>
                                          <p:attrName>style.visibility</p:attrName>
                                        </p:attrNameLst>
                                      </p:cBhvr>
                                      <p:to>
                                        <p:strVal val="visible"/>
                                      </p:to>
                                    </p:set>
                                    <p:animEffect transition="in" filter="diamond(in)">
                                      <p:cBhvr>
                                        <p:cTn id="18" dur="2000"/>
                                        <p:tgtEl>
                                          <p:spTgt spid="181257">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81257">
                                            <p:txEl>
                                              <p:pRg st="2" end="2"/>
                                            </p:txEl>
                                          </p:spTgt>
                                        </p:tgtEl>
                                        <p:attrNameLst>
                                          <p:attrName>style.visibility</p:attrName>
                                        </p:attrNameLst>
                                      </p:cBhvr>
                                      <p:to>
                                        <p:strVal val="visible"/>
                                      </p:to>
                                    </p:set>
                                    <p:animEffect transition="in" filter="diamond(in)">
                                      <p:cBhvr>
                                        <p:cTn id="21" dur="2000"/>
                                        <p:tgtEl>
                                          <p:spTgt spid="181257">
                                            <p:txEl>
                                              <p:pRg st="2" end="2"/>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181257">
                                            <p:txEl>
                                              <p:pRg st="4" end="4"/>
                                            </p:txEl>
                                          </p:spTgt>
                                        </p:tgtEl>
                                        <p:attrNameLst>
                                          <p:attrName>style.visibility</p:attrName>
                                        </p:attrNameLst>
                                      </p:cBhvr>
                                      <p:to>
                                        <p:strVal val="visible"/>
                                      </p:to>
                                    </p:set>
                                    <p:animEffect transition="in" filter="diamond(in)">
                                      <p:cBhvr>
                                        <p:cTn id="24" dur="2000"/>
                                        <p:tgtEl>
                                          <p:spTgt spid="181257">
                                            <p:txEl>
                                              <p:pRg st="4" end="4"/>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81257">
                                            <p:txEl>
                                              <p:pRg st="6" end="6"/>
                                            </p:txEl>
                                          </p:spTgt>
                                        </p:tgtEl>
                                        <p:attrNameLst>
                                          <p:attrName>style.visibility</p:attrName>
                                        </p:attrNameLst>
                                      </p:cBhvr>
                                      <p:to>
                                        <p:strVal val="visible"/>
                                      </p:to>
                                    </p:set>
                                    <p:animEffect transition="in" filter="diamond(in)">
                                      <p:cBhvr>
                                        <p:cTn id="27" dur="2000"/>
                                        <p:tgtEl>
                                          <p:spTgt spid="1812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rrowheads="1"/>
          </p:cNvSpPr>
          <p:nvPr>
            <p:ph type="title"/>
          </p:nvPr>
        </p:nvSpPr>
        <p:spPr>
          <a:xfrm>
            <a:off x="6372200" y="260648"/>
            <a:ext cx="2438400" cy="3382962"/>
          </a:xfrm>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The Tomb of Christ</a:t>
            </a:r>
          </a:p>
        </p:txBody>
      </p:sp>
      <p:pic>
        <p:nvPicPr>
          <p:cNvPr id="100354" name="Picture 4" descr="sepul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0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oly Sepulcher Calv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238" y="0"/>
            <a:ext cx="9266238" cy="707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5257800" y="1219200"/>
            <a:ext cx="4419600" cy="1616075"/>
          </a:xfrm>
        </p:spPr>
        <p:txBody>
          <a:bodyPr/>
          <a:lstStyle/>
          <a:p>
            <a:pPr eaLnBrk="1" hangingPunct="1">
              <a:defRPr/>
            </a:pPr>
            <a:r>
              <a:rPr lang="en-US">
                <a:latin typeface="Garamond" charset="0"/>
                <a:ea typeface="ＭＳ Ｐゴシック" charset="0"/>
                <a:cs typeface="ＭＳ Ｐゴシック" charset="0"/>
              </a:rPr>
              <a:t>Golgotha</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jesus%20sl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220200" cy="611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ctrTitle"/>
          </p:nvPr>
        </p:nvSpPr>
        <p:spPr>
          <a:xfrm>
            <a:off x="914400" y="0"/>
            <a:ext cx="7772400" cy="762000"/>
          </a:xfrm>
        </p:spPr>
        <p:txBody>
          <a:bodyPr/>
          <a:lstStyle/>
          <a:p>
            <a:pPr eaLnBrk="1" hangingPunct="1">
              <a:defRPr/>
            </a:pPr>
            <a:r>
              <a:rPr lang="en-US">
                <a:latin typeface="Garamond" charset="0"/>
                <a:ea typeface="ＭＳ Ｐゴシック" charset="0"/>
                <a:cs typeface="ＭＳ Ｐゴシック" charset="0"/>
              </a:rPr>
              <a:t>The Jesus Slab</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a:xfrm>
            <a:off x="228600" y="-76200"/>
            <a:ext cx="4953000" cy="838200"/>
          </a:xfrm>
        </p:spPr>
        <p:txBody>
          <a:bodyPr/>
          <a:lstStyle/>
          <a:p>
            <a:pPr algn="l" eaLnBrk="1" hangingPunct="1">
              <a:defRPr/>
            </a:pPr>
            <a:r>
              <a:rPr lang="en-US" dirty="0">
                <a:latin typeface="Garamond" charset="0"/>
                <a:ea typeface="ＭＳ Ｐゴシック" charset="0"/>
                <a:cs typeface="ＭＳ Ｐゴシック" charset="0"/>
              </a:rPr>
              <a:t>Gordon</a:t>
            </a:r>
            <a:r>
              <a:rPr lang="fr-FR" altLang="ja-JP" dirty="0">
                <a:latin typeface="Garamond" charset="0"/>
                <a:ea typeface="ＭＳ Ｐゴシック" charset="0"/>
                <a:cs typeface="ＭＳ Ｐゴシック" charset="0"/>
              </a:rPr>
              <a:t>'</a:t>
            </a:r>
            <a:r>
              <a:rPr lang="en-US" dirty="0">
                <a:latin typeface="Garamond" charset="0"/>
                <a:ea typeface="ＭＳ Ｐゴシック" charset="0"/>
                <a:cs typeface="ＭＳ Ｐゴシック" charset="0"/>
              </a:rPr>
              <a:t>s Calvary</a:t>
            </a:r>
          </a:p>
        </p:txBody>
      </p:sp>
      <p:pic>
        <p:nvPicPr>
          <p:cNvPr id="106498" name="Picture 6" descr="skull-c-hl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5650"/>
            <a:ext cx="91440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5410200" y="274638"/>
            <a:ext cx="3276600" cy="2011362"/>
          </a:xfrm>
        </p:spPr>
        <p:txBody>
          <a:bodyPr/>
          <a:lstStyle/>
          <a:p>
            <a:pPr eaLnBrk="1" hangingPunct="1">
              <a:defRPr/>
            </a:pPr>
            <a:r>
              <a:rPr lang="en-US">
                <a:latin typeface="Garamond" charset="0"/>
                <a:ea typeface="ＭＳ Ｐゴシック" charset="0"/>
                <a:cs typeface="ＭＳ Ｐゴシック" charset="0"/>
              </a:rPr>
              <a:t>The Garden Tomb</a:t>
            </a:r>
          </a:p>
        </p:txBody>
      </p:sp>
      <p:sp>
        <p:nvSpPr>
          <p:cNvPr id="261123"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ea typeface="+mn-ea"/>
              <a:cs typeface="+mn-cs"/>
            </a:endParaRPr>
          </a:p>
        </p:txBody>
      </p:sp>
      <p:pic>
        <p:nvPicPr>
          <p:cNvPr id="108547" name="Picture 11" descr="Gordons Garden 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2213" y="2438400"/>
            <a:ext cx="6681787" cy="453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8" name="Picture 4" descr="Garden Tomb exteri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35588"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33" name="Text Box 13"/>
          <p:cNvSpPr txBox="1">
            <a:spLocks noChangeArrowheads="1"/>
          </p:cNvSpPr>
          <p:nvPr/>
        </p:nvSpPr>
        <p:spPr bwMode="auto">
          <a:xfrm>
            <a:off x="8305800" y="76200"/>
            <a:ext cx="714375" cy="45720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harcoal" charset="0"/>
                <a:ea typeface="ＭＳ Ｐゴシック" charset="0"/>
              </a:rPr>
              <a:t>154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6" descr="Garden 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560" y="0"/>
            <a:ext cx="716915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4" name="Rectangle 2"/>
          <p:cNvSpPr>
            <a:spLocks noGrp="1" noRot="1" noChangeArrowheads="1"/>
          </p:cNvSpPr>
          <p:nvPr>
            <p:ph type="title"/>
          </p:nvPr>
        </p:nvSpPr>
        <p:spPr>
          <a:xfrm>
            <a:off x="6660232" y="274638"/>
            <a:ext cx="2483768" cy="2620962"/>
          </a:xfrm>
        </p:spPr>
        <p:txBody>
          <a:bodyPr/>
          <a:lstStyle/>
          <a:p>
            <a:pPr eaLnBrk="1" hangingPunct="1">
              <a:defRPr/>
            </a:pPr>
            <a:r>
              <a:rPr lang="en-US" sz="4000" dirty="0">
                <a:latin typeface="Arial" panose="020B0604020202020204" pitchFamily="34" charset="0"/>
                <a:ea typeface="ＭＳ Ｐゴシック" charset="0"/>
                <a:cs typeface="Arial" panose="020B0604020202020204" pitchFamily="34" charset="0"/>
              </a:rPr>
              <a:t>Small doorway</a:t>
            </a:r>
          </a:p>
        </p:txBody>
      </p:sp>
      <p:sp>
        <p:nvSpPr>
          <p:cNvPr id="2" name="Rectangle 2">
            <a:extLst>
              <a:ext uri="{FF2B5EF4-FFF2-40B4-BE49-F238E27FC236}">
                <a16:creationId xmlns:a16="http://schemas.microsoft.com/office/drawing/2014/main" id="{8DFE0EBC-D400-6992-F994-AA44EE7BD991}"/>
              </a:ext>
            </a:extLst>
          </p:cNvPr>
          <p:cNvSpPr txBox="1">
            <a:spLocks noRot="1" noChangeArrowheads="1"/>
          </p:cNvSpPr>
          <p:nvPr/>
        </p:nvSpPr>
        <p:spPr bwMode="auto">
          <a:xfrm>
            <a:off x="-297448" y="6356555"/>
            <a:ext cx="7101696" cy="5327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228600">
                    <a:srgbClr val="000514">
                      <a:alpha val="82447"/>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Trough for rolling stone</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a:xfrm>
            <a:off x="5867400" y="274638"/>
            <a:ext cx="2819400" cy="2087562"/>
          </a:xfrm>
        </p:spPr>
        <p:txBody>
          <a:bodyPr/>
          <a:lstStyle/>
          <a:p>
            <a:pPr eaLnBrk="1" hangingPunct="1">
              <a:defRPr/>
            </a:pPr>
            <a:r>
              <a:rPr lang="en-US">
                <a:latin typeface="Garamond" charset="0"/>
                <a:ea typeface="ＭＳ Ｐゴシック" charset="0"/>
                <a:cs typeface="ＭＳ Ｐゴシック" charset="0"/>
              </a:rPr>
              <a:t>A peek inside…</a:t>
            </a:r>
          </a:p>
        </p:txBody>
      </p:sp>
      <p:sp>
        <p:nvSpPr>
          <p:cNvPr id="265219" name="Rectangle 3"/>
          <p:cNvSpPr>
            <a:spLocks noGrp="1" noChangeArrowheads="1"/>
          </p:cNvSpPr>
          <p:nvPr>
            <p:ph type="body" idx="1"/>
          </p:nvPr>
        </p:nvSpPr>
        <p:spPr>
          <a:xfrm>
            <a:off x="6248400" y="4495800"/>
            <a:ext cx="2438400" cy="1630363"/>
          </a:xfrm>
        </p:spPr>
        <p:txBody>
          <a:bodyPr/>
          <a:lstStyle/>
          <a:p>
            <a:pPr eaLnBrk="1" hangingPunct="1">
              <a:buFont typeface="Wingdings" pitchFamily="-107" charset="2"/>
              <a:buChar char="n"/>
              <a:defRPr/>
            </a:pPr>
            <a:endParaRPr lang="en-US">
              <a:ea typeface="+mn-ea"/>
              <a:cs typeface="+mn-cs"/>
            </a:endParaRPr>
          </a:p>
        </p:txBody>
      </p:sp>
      <p:pic>
        <p:nvPicPr>
          <p:cNvPr id="112643" name="Picture 4" descr="Garden Tomb interi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2913" y="2438400"/>
            <a:ext cx="616108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4" name="Picture 6" descr="Garden To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284788"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arden Tomb">
            <a:extLst>
              <a:ext uri="{FF2B5EF4-FFF2-40B4-BE49-F238E27FC236}">
                <a16:creationId xmlns:a16="http://schemas.microsoft.com/office/drawing/2014/main" id="{E8861F3B-138B-2E68-E0D1-24BEB7C912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634"/>
            <a:ext cx="9144000" cy="6866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6" name="Rectangle 2"/>
          <p:cNvSpPr>
            <a:spLocks noGrp="1" noRot="1" noChangeArrowheads="1"/>
          </p:cNvSpPr>
          <p:nvPr>
            <p:ph type="title"/>
          </p:nvPr>
        </p:nvSpPr>
        <p:spPr>
          <a:xfrm>
            <a:off x="304800" y="2057400"/>
            <a:ext cx="4876800" cy="655638"/>
          </a:xfrm>
        </p:spPr>
        <p:txBody>
          <a:bodyPr/>
          <a:lstStyle/>
          <a:p>
            <a:pPr eaLnBrk="1" hangingPunct="1">
              <a:defRPr/>
            </a:pPr>
            <a:r>
              <a:rPr lang="en-US" sz="4000">
                <a:latin typeface="Arial" panose="020B0604020202020204" pitchFamily="34" charset="0"/>
                <a:ea typeface="ＭＳ Ｐゴシック" charset="0"/>
                <a:cs typeface="Arial" panose="020B0604020202020204" pitchFamily="34" charset="0"/>
              </a:rPr>
              <a:t>Garden Tomb Surroundings</a:t>
            </a:r>
          </a:p>
        </p:txBody>
      </p:sp>
      <p:sp>
        <p:nvSpPr>
          <p:cNvPr id="262149" name="Text Box 5"/>
          <p:cNvSpPr txBox="1">
            <a:spLocks noChangeArrowheads="1"/>
          </p:cNvSpPr>
          <p:nvPr/>
        </p:nvSpPr>
        <p:spPr bwMode="auto">
          <a:xfrm>
            <a:off x="5927725" y="-9525"/>
            <a:ext cx="1497526" cy="58477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Tombs</a:t>
            </a:r>
          </a:p>
        </p:txBody>
      </p:sp>
      <p:sp>
        <p:nvSpPr>
          <p:cNvPr id="262151" name="Text Box 7"/>
          <p:cNvSpPr txBox="1">
            <a:spLocks noChangeArrowheads="1"/>
          </p:cNvSpPr>
          <p:nvPr/>
        </p:nvSpPr>
        <p:spPr bwMode="auto">
          <a:xfrm>
            <a:off x="5638800" y="5715000"/>
            <a:ext cx="2417650" cy="58477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Olive Press</a:t>
            </a:r>
          </a:p>
        </p:txBody>
      </p:sp>
      <p:sp>
        <p:nvSpPr>
          <p:cNvPr id="3" name="AutoShape 6">
            <a:extLst>
              <a:ext uri="{FF2B5EF4-FFF2-40B4-BE49-F238E27FC236}">
                <a16:creationId xmlns:a16="http://schemas.microsoft.com/office/drawing/2014/main" id="{0010B17B-D653-BC12-449E-AED9AA24F185}"/>
              </a:ext>
            </a:extLst>
          </p:cNvPr>
          <p:cNvSpPr>
            <a:spLocks noChangeArrowheads="1"/>
          </p:cNvSpPr>
          <p:nvPr/>
        </p:nvSpPr>
        <p:spPr bwMode="auto">
          <a:xfrm rot="1249859">
            <a:off x="7467600" y="381000"/>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4" name="AutoShape 8">
            <a:extLst>
              <a:ext uri="{FF2B5EF4-FFF2-40B4-BE49-F238E27FC236}">
                <a16:creationId xmlns:a16="http://schemas.microsoft.com/office/drawing/2014/main" id="{B733371B-B64F-68F9-AD8D-5C64FAD24C27}"/>
              </a:ext>
            </a:extLst>
          </p:cNvPr>
          <p:cNvSpPr>
            <a:spLocks noChangeArrowheads="1"/>
          </p:cNvSpPr>
          <p:nvPr/>
        </p:nvSpPr>
        <p:spPr bwMode="auto">
          <a:xfrm rot="1249859">
            <a:off x="7924800" y="6105525"/>
            <a:ext cx="762000" cy="533400"/>
          </a:xfrm>
          <a:prstGeom prst="rightArrow">
            <a:avLst>
              <a:gd name="adj1" fmla="val 50000"/>
              <a:gd name="adj2" fmla="val 35714"/>
            </a:avLst>
          </a:prstGeom>
          <a:solidFill>
            <a:schemeClr val="hlink"/>
          </a:solidFill>
          <a:ln w="9525">
            <a:solidFill>
              <a:schemeClr val="bg2"/>
            </a:solidFill>
            <a:miter lim="800000"/>
            <a:headEnd/>
            <a:tailEnd/>
          </a:ln>
          <a:effectLst>
            <a:outerShdw blurRad="63500" dist="35921"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rrowheads="1"/>
          </p:cNvSpPr>
          <p:nvPr>
            <p:ph type="title"/>
          </p:nvPr>
        </p:nvSpPr>
        <p:spPr>
          <a:xfrm>
            <a:off x="5113210" y="1219200"/>
            <a:ext cx="3707262" cy="2857872"/>
          </a:xfrm>
        </p:spPr>
        <p:txBody>
          <a:bodyPr/>
          <a:lstStyle/>
          <a:p>
            <a:pPr eaLnBrk="1" hangingPunct="1">
              <a:defRPr/>
            </a:pPr>
            <a:r>
              <a:rPr lang="en-US" sz="4000" dirty="0">
                <a:latin typeface="Arial" panose="020B0604020202020204" pitchFamily="34" charset="0"/>
                <a:ea typeface="ＭＳ Ｐゴシック" charset="0"/>
                <a:cs typeface="Arial" panose="020B0604020202020204" pitchFamily="34" charset="0"/>
              </a:rPr>
              <a:t>Support for the Garden Tomb as Christ</a:t>
            </a:r>
            <a:r>
              <a:rPr lang="fr-FR" altLang="ja-JP" sz="4000" dirty="0">
                <a:latin typeface="Arial" panose="020B0604020202020204" pitchFamily="34" charset="0"/>
                <a:ea typeface="ＭＳ Ｐゴシック" charset="0"/>
                <a:cs typeface="Arial" panose="020B0604020202020204" pitchFamily="34" charset="0"/>
              </a:rPr>
              <a:t>'</a:t>
            </a:r>
            <a:r>
              <a:rPr lang="en-US" sz="4000" dirty="0">
                <a:latin typeface="Arial" panose="020B0604020202020204" pitchFamily="34" charset="0"/>
                <a:ea typeface="ＭＳ Ｐゴシック" charset="0"/>
                <a:cs typeface="Arial" panose="020B0604020202020204" pitchFamily="34" charset="0"/>
              </a:rPr>
              <a:t>s…</a:t>
            </a:r>
          </a:p>
        </p:txBody>
      </p:sp>
      <p:pic>
        <p:nvPicPr>
          <p:cNvPr id="116739" name="Picture 5" descr="thegardentom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4" name="Text Box 6"/>
          <p:cNvSpPr txBox="1">
            <a:spLocks noChangeArrowheads="1"/>
          </p:cNvSpPr>
          <p:nvPr/>
        </p:nvSpPr>
        <p:spPr bwMode="auto">
          <a:xfrm>
            <a:off x="8305800" y="76200"/>
            <a:ext cx="612668" cy="40011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155</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4" name="Rectangle 16"/>
          <p:cNvSpPr>
            <a:spLocks noGrp="1" noRot="1" noChangeArrowheads="1"/>
          </p:cNvSpPr>
          <p:nvPr>
            <p:ph type="title" idx="4294967295"/>
          </p:nvPr>
        </p:nvSpPr>
        <p:spPr>
          <a:xfrm>
            <a:off x="4191000" y="274638"/>
            <a:ext cx="4495800" cy="1096962"/>
          </a:xfrm>
        </p:spPr>
        <p:txBody>
          <a:bodyPr/>
          <a:lstStyle/>
          <a:p>
            <a:pPr eaLnBrk="1" hangingPunct="1">
              <a:defRPr/>
            </a:pPr>
            <a:r>
              <a:rPr lang="en-US" sz="4000">
                <a:latin typeface="Arial" panose="020B0604020202020204" pitchFamily="34" charset="0"/>
                <a:ea typeface="ＭＳ Ｐゴシック" charset="0"/>
                <a:cs typeface="Arial" panose="020B0604020202020204" pitchFamily="34" charset="0"/>
              </a:rPr>
              <a:t>Significance to Christians</a:t>
            </a:r>
          </a:p>
        </p:txBody>
      </p:sp>
      <p:pic>
        <p:nvPicPr>
          <p:cNvPr id="118786" name="Picture 2"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1900" y="0"/>
            <a:ext cx="54483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152400" y="228600"/>
            <a:ext cx="3124200" cy="156966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Jerusalem</a:t>
            </a:r>
            <a:r>
              <a:rPr kumimoji="0" lang="fr-FR"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 Significance to Christians:</a:t>
            </a:r>
          </a:p>
        </p:txBody>
      </p:sp>
      <p:sp>
        <p:nvSpPr>
          <p:cNvPr id="124938" name="Text Box 10"/>
          <p:cNvSpPr txBox="1">
            <a:spLocks noChangeArrowheads="1"/>
          </p:cNvSpPr>
          <p:nvPr/>
        </p:nvSpPr>
        <p:spPr bwMode="auto">
          <a:xfrm>
            <a:off x="152400" y="2362200"/>
            <a:ext cx="3387466" cy="353943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Christ</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 Death</a:t>
            </a:r>
          </a:p>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Resurrection</a:t>
            </a:r>
          </a:p>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Church Born</a:t>
            </a:r>
          </a:p>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Mother Church</a:t>
            </a:r>
          </a:p>
          <a:p>
            <a:pPr marL="0" marR="0" lvl="0" indent="0" algn="l" defTabSz="914400" rtl="0" eaLnBrk="0" fontAlgn="t" latinLnBrk="0" hangingPunct="0">
              <a:lnSpc>
                <a:spcPct val="100000"/>
              </a:lnSpc>
              <a:spcBef>
                <a:spcPct val="50000"/>
              </a:spcBef>
              <a:spcAft>
                <a:spcPct val="0"/>
              </a:spcAft>
              <a:buClrTx/>
              <a:buSzTx/>
              <a:buFontTx/>
              <a:buChar char="•"/>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Christ</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 Return</a:t>
            </a:r>
          </a:p>
        </p:txBody>
      </p:sp>
      <p:sp>
        <p:nvSpPr>
          <p:cNvPr id="124939" name="AutoShape 11"/>
          <p:cNvSpPr>
            <a:spLocks/>
          </p:cNvSpPr>
          <p:nvPr/>
        </p:nvSpPr>
        <p:spPr bwMode="auto">
          <a:xfrm>
            <a:off x="3352800" y="2783741"/>
            <a:ext cx="518818" cy="680918"/>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4940" name="Line 12"/>
          <p:cNvSpPr>
            <a:spLocks noChangeShapeType="1"/>
          </p:cNvSpPr>
          <p:nvPr/>
        </p:nvSpPr>
        <p:spPr bwMode="auto">
          <a:xfrm>
            <a:off x="3810000" y="3124200"/>
            <a:ext cx="1828800" cy="228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4941" name="Line 13"/>
          <p:cNvSpPr>
            <a:spLocks noChangeShapeType="1"/>
          </p:cNvSpPr>
          <p:nvPr/>
        </p:nvSpPr>
        <p:spPr bwMode="auto">
          <a:xfrm flipV="1">
            <a:off x="3810000" y="1752600"/>
            <a:ext cx="2209800" cy="13716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4942" name="Line 14"/>
          <p:cNvSpPr>
            <a:spLocks noChangeShapeType="1"/>
          </p:cNvSpPr>
          <p:nvPr/>
        </p:nvSpPr>
        <p:spPr bwMode="auto">
          <a:xfrm>
            <a:off x="3429000" y="4293096"/>
            <a:ext cx="2590800" cy="381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4943" name="Line 15"/>
          <p:cNvSpPr>
            <a:spLocks noChangeShapeType="1"/>
          </p:cNvSpPr>
          <p:nvPr/>
        </p:nvSpPr>
        <p:spPr bwMode="auto">
          <a:xfrm flipV="1">
            <a:off x="3657600" y="3657600"/>
            <a:ext cx="5486400" cy="2286000"/>
          </a:xfrm>
          <a:prstGeom prst="line">
            <a:avLst/>
          </a:prstGeom>
          <a:noFill/>
          <a:ln w="76200">
            <a:solidFill>
              <a:schemeClr val="tx1"/>
            </a:solidFill>
            <a:round/>
            <a:headEnd/>
            <a:tailEnd type="triangle" w="med" len="med"/>
          </a:ln>
          <a:effectLst>
            <a:glow rad="228600">
              <a:schemeClr val="bg2">
                <a:alpha val="74000"/>
              </a:schemeClr>
            </a:glow>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8794" name="Text Box 17"/>
          <p:cNvSpPr txBox="1">
            <a:spLocks noChangeArrowheads="1"/>
          </p:cNvSpPr>
          <p:nvPr/>
        </p:nvSpPr>
        <p:spPr bwMode="auto">
          <a:xfrm>
            <a:off x="8453438" y="152400"/>
            <a:ext cx="685800" cy="400110"/>
          </a:xfrm>
          <a:prstGeom prst="rect">
            <a:avLst/>
          </a:prstGeom>
          <a:solidFill>
            <a:srgbClr val="6633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272D3-9120-495B-AF88-07B06421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C1D28B-108B-4577-A698-C04A6382BCA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87394" name="Rectangle 2">
            <a:extLst>
              <a:ext uri="{FF2B5EF4-FFF2-40B4-BE49-F238E27FC236}">
                <a16:creationId xmlns:a16="http://schemas.microsoft.com/office/drawing/2014/main" id="{D883A24D-8919-4BA7-972E-BFB4BD53197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87396" name="Rectangle 4">
            <a:extLst>
              <a:ext uri="{FF2B5EF4-FFF2-40B4-BE49-F238E27FC236}">
                <a16:creationId xmlns:a16="http://schemas.microsoft.com/office/drawing/2014/main" id="{E343FBBA-9A4D-4750-926E-886D2AAC4651}"/>
              </a:ext>
            </a:extLst>
          </p:cNvPr>
          <p:cNvSpPr>
            <a:spLocks noGrp="1" noChangeArrowheads="1"/>
          </p:cNvSpPr>
          <p:nvPr>
            <p:ph type="body" sz="half" idx="1"/>
          </p:nvPr>
        </p:nvSpPr>
        <p:spPr>
          <a:xfrm>
            <a:off x="301625" y="1676400"/>
            <a:ext cx="4194175" cy="4724400"/>
          </a:xfrm>
        </p:spPr>
        <p:txBody>
          <a:bodyPr/>
          <a:lstStyle/>
          <a:p>
            <a:endParaRPr lang="en-US" altLang="en-US" sz="2400" b="1" dirty="0">
              <a:latin typeface="Verdana" panose="020B0604030504040204" pitchFamily="34" charset="0"/>
            </a:endParaRPr>
          </a:p>
          <a:p>
            <a:r>
              <a:rPr lang="en-US" altLang="en-US" sz="2400" b="1" dirty="0">
                <a:latin typeface="Verdana" panose="020B0604030504040204" pitchFamily="34" charset="0"/>
              </a:rPr>
              <a:t>Thursday--------------</a:t>
            </a:r>
          </a:p>
          <a:p>
            <a:pPr>
              <a:buFont typeface="Wingdings" panose="05000000000000000000" pitchFamily="2" charset="2"/>
              <a:buNone/>
            </a:pPr>
            <a:r>
              <a:rPr lang="en-US" altLang="en-US" sz="1800" dirty="0">
                <a:latin typeface="Verdana" panose="020B0604030504040204" pitchFamily="34" charset="0"/>
              </a:rPr>
              <a:t>After sundown</a:t>
            </a:r>
          </a:p>
          <a:p>
            <a:pPr>
              <a:buFont typeface="Wingdings" panose="05000000000000000000" pitchFamily="2" charset="2"/>
              <a:buNone/>
            </a:pPr>
            <a:endParaRPr lang="en-US" altLang="en-US" sz="2800" dirty="0"/>
          </a:p>
          <a:p>
            <a:pPr>
              <a:buFont typeface="Wingdings" panose="05000000000000000000" pitchFamily="2" charset="2"/>
              <a:buNone/>
            </a:pPr>
            <a:endParaRPr lang="en-US" altLang="en-US" sz="2400" b="1" dirty="0">
              <a:latin typeface="Verdana" panose="020B0604030504040204" pitchFamily="34" charset="0"/>
            </a:endParaRPr>
          </a:p>
          <a:p>
            <a:r>
              <a:rPr lang="en-US" altLang="en-US" sz="2400" b="1" dirty="0">
                <a:latin typeface="Verdana" panose="020B0604030504040204" pitchFamily="34" charset="0"/>
              </a:rPr>
              <a:t>Thurs-Friday----------</a:t>
            </a:r>
          </a:p>
          <a:p>
            <a:pPr>
              <a:buFont typeface="Wingdings" panose="05000000000000000000" pitchFamily="2" charset="2"/>
              <a:buNone/>
            </a:pPr>
            <a:r>
              <a:rPr lang="en-US" altLang="en-US" sz="1800" dirty="0">
                <a:latin typeface="Verdana" panose="020B0604030504040204" pitchFamily="34" charset="0"/>
              </a:rPr>
              <a:t>Nighttime</a:t>
            </a:r>
          </a:p>
          <a:p>
            <a:pPr>
              <a:buFont typeface="Wingdings" panose="05000000000000000000" pitchFamily="2" charset="2"/>
              <a:buNone/>
            </a:pPr>
            <a:endParaRPr lang="en-US" altLang="en-US" sz="2400" dirty="0">
              <a:latin typeface="Verdana" panose="020B0604030504040204" pitchFamily="34" charset="0"/>
            </a:endParaRPr>
          </a:p>
        </p:txBody>
      </p:sp>
      <p:sp>
        <p:nvSpPr>
          <p:cNvPr id="187397" name="Rectangle 5">
            <a:extLst>
              <a:ext uri="{FF2B5EF4-FFF2-40B4-BE49-F238E27FC236}">
                <a16:creationId xmlns:a16="http://schemas.microsoft.com/office/drawing/2014/main" id="{F46E45F3-9524-48E2-A101-56392EC7B367}"/>
              </a:ext>
            </a:extLst>
          </p:cNvPr>
          <p:cNvSpPr>
            <a:spLocks noGrp="1" noChangeArrowheads="1"/>
          </p:cNvSpPr>
          <p:nvPr>
            <p:ph type="body" sz="half" idx="2"/>
          </p:nvPr>
        </p:nvSpPr>
        <p:spPr>
          <a:xfrm>
            <a:off x="4905375" y="1981200"/>
            <a:ext cx="3705225" cy="4114800"/>
          </a:xfrm>
        </p:spPr>
        <p:txBody>
          <a:bodyPr/>
          <a:lstStyle/>
          <a:p>
            <a:pPr>
              <a:buFont typeface="Wingdings" panose="05000000000000000000" pitchFamily="2" charset="2"/>
              <a:buNone/>
            </a:pPr>
            <a:r>
              <a:rPr lang="en-US" altLang="en-US" sz="2400">
                <a:latin typeface="Verdana" panose="020B0604030504040204" pitchFamily="34" charset="0"/>
              </a:rPr>
              <a:t>Last supper</a:t>
            </a:r>
          </a:p>
          <a:p>
            <a:pPr>
              <a:buFont typeface="Wingdings" panose="05000000000000000000" pitchFamily="2" charset="2"/>
              <a:buNone/>
            </a:pPr>
            <a:r>
              <a:rPr lang="en-US" altLang="en-US" sz="2400">
                <a:latin typeface="Verdana" panose="020B0604030504040204" pitchFamily="34" charset="0"/>
              </a:rPr>
              <a:t>Prayer in Garden</a:t>
            </a:r>
          </a:p>
          <a:p>
            <a:pPr>
              <a:buFont typeface="Wingdings" panose="05000000000000000000" pitchFamily="2" charset="2"/>
              <a:buNone/>
            </a:pPr>
            <a:r>
              <a:rPr lang="en-US" altLang="en-US" sz="2400">
                <a:latin typeface="Verdana" panose="020B0604030504040204" pitchFamily="34" charset="0"/>
              </a:rPr>
              <a:t>Betrayal</a:t>
            </a:r>
          </a:p>
          <a:p>
            <a:pPr>
              <a:buFont typeface="Wingdings" panose="05000000000000000000" pitchFamily="2" charset="2"/>
              <a:buNone/>
            </a:pPr>
            <a:endParaRPr lang="en-US" altLang="en-US" sz="2400">
              <a:latin typeface="Verdana" panose="020B0604030504040204" pitchFamily="34" charset="0"/>
            </a:endParaRPr>
          </a:p>
          <a:p>
            <a:pPr>
              <a:buFont typeface="Wingdings" panose="05000000000000000000" pitchFamily="2" charset="2"/>
              <a:buNone/>
            </a:pPr>
            <a:r>
              <a:rPr lang="en-US" altLang="en-US" sz="2400">
                <a:latin typeface="Verdana" panose="020B0604030504040204" pitchFamily="34" charset="0"/>
              </a:rPr>
              <a:t>Custody</a:t>
            </a:r>
          </a:p>
          <a:p>
            <a:pPr>
              <a:buFont typeface="Wingdings" panose="05000000000000000000" pitchFamily="2" charset="2"/>
              <a:buNone/>
            </a:pPr>
            <a:r>
              <a:rPr lang="en-US" altLang="en-US" sz="2400">
                <a:latin typeface="Verdana" panose="020B0604030504040204" pitchFamily="34" charset="0"/>
              </a:rPr>
              <a:t>Hearing Before Annas</a:t>
            </a:r>
          </a:p>
          <a:p>
            <a:pPr>
              <a:buFont typeface="Wingdings" panose="05000000000000000000" pitchFamily="2" charset="2"/>
              <a:buNone/>
            </a:pPr>
            <a:r>
              <a:rPr lang="en-US" altLang="en-US" sz="2400">
                <a:latin typeface="Verdana" panose="020B0604030504040204" pitchFamily="34" charset="0"/>
              </a:rPr>
              <a:t>Trial Before Caiaphas</a:t>
            </a:r>
          </a:p>
          <a:p>
            <a:pPr>
              <a:buFont typeface="Wingdings" panose="05000000000000000000" pitchFamily="2" charset="2"/>
              <a:buNone/>
            </a:pPr>
            <a:r>
              <a:rPr lang="en-US" altLang="en-US" sz="2400">
                <a:latin typeface="Verdana" panose="020B0604030504040204" pitchFamily="34" charset="0"/>
              </a:rPr>
              <a:t>Peter’s denial</a:t>
            </a:r>
          </a:p>
          <a:p>
            <a:pPr>
              <a:buFont typeface="Wingdings" panose="05000000000000000000" pitchFamily="2" charset="2"/>
              <a:buNone/>
            </a:pPr>
            <a:endParaRPr lang="en-US" altLang="en-US" sz="2400">
              <a:latin typeface="Verdana" panose="020B0604030504040204" pitchFamily="34" charset="0"/>
            </a:endParaRPr>
          </a:p>
        </p:txBody>
      </p:sp>
      <p:sp>
        <p:nvSpPr>
          <p:cNvPr id="187398" name="Text Box 6">
            <a:extLst>
              <a:ext uri="{FF2B5EF4-FFF2-40B4-BE49-F238E27FC236}">
                <a16:creationId xmlns:a16="http://schemas.microsoft.com/office/drawing/2014/main" id="{8733B101-6758-4B50-9396-5D08F647FF94}"/>
              </a:ext>
            </a:extLst>
          </p:cNvPr>
          <p:cNvSpPr txBox="1">
            <a:spLocks noChangeArrowheads="1"/>
          </p:cNvSpPr>
          <p:nvPr/>
        </p:nvSpPr>
        <p:spPr bwMode="auto">
          <a:xfrm>
            <a:off x="381000" y="64008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342</a:t>
            </a:r>
          </a:p>
        </p:txBody>
      </p:sp>
    </p:spTree>
    <p:extLst>
      <p:ext uri="{BB962C8B-B14F-4D97-AF65-F5344CB8AC3E}">
        <p14:creationId xmlns:p14="http://schemas.microsoft.com/office/powerpoint/2010/main" val="32353183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7" dur="500"/>
                                        <p:tgtEl>
                                          <p:spTgt spid="18739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10" dur="500"/>
                                        <p:tgtEl>
                                          <p:spTgt spid="18739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13" dur="500"/>
                                        <p:tgtEl>
                                          <p:spTgt spid="18739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16" dur="500"/>
                                        <p:tgtEl>
                                          <p:spTgt spid="187396">
                                            <p:txEl>
                                              <p:pRg st="6" end="6"/>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87397">
                                            <p:txEl>
                                              <p:pRg st="0" end="0"/>
                                            </p:txEl>
                                          </p:spTgt>
                                        </p:tgtEl>
                                        <p:attrNameLst>
                                          <p:attrName>style.visibility</p:attrName>
                                        </p:attrNameLst>
                                      </p:cBhvr>
                                      <p:to>
                                        <p:strVal val="visible"/>
                                      </p:to>
                                    </p:set>
                                    <p:animEffect transition="in" filter="blinds(horizontal)">
                                      <p:cBhvr>
                                        <p:cTn id="21" dur="500"/>
                                        <p:tgtEl>
                                          <p:spTgt spid="18739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7397">
                                            <p:txEl>
                                              <p:pRg st="1" end="1"/>
                                            </p:txEl>
                                          </p:spTgt>
                                        </p:tgtEl>
                                        <p:attrNameLst>
                                          <p:attrName>style.visibility</p:attrName>
                                        </p:attrNameLst>
                                      </p:cBhvr>
                                      <p:to>
                                        <p:strVal val="visible"/>
                                      </p:to>
                                    </p:set>
                                    <p:animEffect transition="in" filter="blinds(horizontal)">
                                      <p:cBhvr>
                                        <p:cTn id="24" dur="500"/>
                                        <p:tgtEl>
                                          <p:spTgt spid="187397">
                                            <p:txEl>
                                              <p:pRg st="1" end="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7397">
                                            <p:txEl>
                                              <p:pRg st="2" end="2"/>
                                            </p:txEl>
                                          </p:spTgt>
                                        </p:tgtEl>
                                        <p:attrNameLst>
                                          <p:attrName>style.visibility</p:attrName>
                                        </p:attrNameLst>
                                      </p:cBhvr>
                                      <p:to>
                                        <p:strVal val="visible"/>
                                      </p:to>
                                    </p:set>
                                    <p:animEffect transition="in" filter="blinds(horizontal)">
                                      <p:cBhvr>
                                        <p:cTn id="27" dur="500"/>
                                        <p:tgtEl>
                                          <p:spTgt spid="187397">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87397">
                                            <p:txEl>
                                              <p:pRg st="4" end="4"/>
                                            </p:txEl>
                                          </p:spTgt>
                                        </p:tgtEl>
                                        <p:attrNameLst>
                                          <p:attrName>style.visibility</p:attrName>
                                        </p:attrNameLst>
                                      </p:cBhvr>
                                      <p:to>
                                        <p:strVal val="visible"/>
                                      </p:to>
                                    </p:set>
                                    <p:animEffect transition="in" filter="blinds(horizontal)">
                                      <p:cBhvr>
                                        <p:cTn id="30" dur="500"/>
                                        <p:tgtEl>
                                          <p:spTgt spid="18739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87397">
                                            <p:txEl>
                                              <p:pRg st="5" end="5"/>
                                            </p:txEl>
                                          </p:spTgt>
                                        </p:tgtEl>
                                        <p:attrNameLst>
                                          <p:attrName>style.visibility</p:attrName>
                                        </p:attrNameLst>
                                      </p:cBhvr>
                                      <p:to>
                                        <p:strVal val="visible"/>
                                      </p:to>
                                    </p:set>
                                    <p:animEffect transition="in" filter="blinds(horizontal)">
                                      <p:cBhvr>
                                        <p:cTn id="33" dur="500"/>
                                        <p:tgtEl>
                                          <p:spTgt spid="18739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87397">
                                            <p:txEl>
                                              <p:pRg st="6" end="6"/>
                                            </p:txEl>
                                          </p:spTgt>
                                        </p:tgtEl>
                                        <p:attrNameLst>
                                          <p:attrName>style.visibility</p:attrName>
                                        </p:attrNameLst>
                                      </p:cBhvr>
                                      <p:to>
                                        <p:strVal val="visible"/>
                                      </p:to>
                                    </p:set>
                                    <p:animEffect transition="in" filter="blinds(horizontal)">
                                      <p:cBhvr>
                                        <p:cTn id="36" dur="500"/>
                                        <p:tgtEl>
                                          <p:spTgt spid="18739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87397">
                                            <p:txEl>
                                              <p:pRg st="7" end="7"/>
                                            </p:txEl>
                                          </p:spTgt>
                                        </p:tgtEl>
                                        <p:attrNameLst>
                                          <p:attrName>style.visibility</p:attrName>
                                        </p:attrNameLst>
                                      </p:cBhvr>
                                      <p:to>
                                        <p:strVal val="visible"/>
                                      </p:to>
                                    </p:set>
                                    <p:animEffect transition="in" filter="blinds(horizontal)">
                                      <p:cBhvr>
                                        <p:cTn id="39" dur="500"/>
                                        <p:tgtEl>
                                          <p:spTgt spid="1873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377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marL="635000" indent="-635000" algn="l" eaLnBrk="1" hangingPunct="1">
              <a:defRPr/>
            </a:pPr>
            <a:r>
              <a:rPr lang="en-US" sz="3600" b="1" dirty="0">
                <a:solidFill>
                  <a:srgbClr val="0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I.  Christ </a:t>
            </a:r>
            <a:r>
              <a:rPr lang="en-US" sz="3600" b="1" dirty="0">
                <a:solidFill>
                  <a:srgbClr val="00009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fulfilled </a:t>
            </a:r>
            <a:r>
              <a:rPr lang="en-US" sz="3600" b="1" dirty="0">
                <a:solidFill>
                  <a:srgbClr val="0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Scripture in his </a:t>
            </a:r>
            <a:r>
              <a:rPr lang="en-US" sz="3600" b="1" dirty="0">
                <a:solidFill>
                  <a:srgbClr val="8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selfless</a:t>
            </a:r>
            <a:r>
              <a:rPr lang="en-US" sz="3600" b="1" dirty="0">
                <a:solidFill>
                  <a:srgbClr val="0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800000"/>
                </a:solidFill>
                <a:effectLst>
                  <a:glow rad="139700">
                    <a:srgbClr val="FFFFFF">
                      <a:alpha val="88000"/>
                    </a:srgbClr>
                  </a:glow>
                </a:effectLst>
                <a:uLnTx/>
                <a:uFillTx/>
                <a:latin typeface="Arial" panose="020B0604020202020204" pitchFamily="34" charset="0"/>
                <a:cs typeface="Arial" panose="020B0604020202020204" pitchFamily="34" charset="0"/>
              </a:rPr>
              <a:t>Selflessness</a:t>
            </a:r>
            <a:endParaRPr kumimoji="0" lang="en-US" sz="3600" b="1" i="0" u="sng" strike="noStrike" kern="1200" cap="none" spc="0" normalizeH="0" baseline="0" noProof="0">
              <a:ln>
                <a:noFill/>
              </a:ln>
              <a:solidFill>
                <a:srgbClr val="00000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88000"/>
                    </a:srgbClr>
                  </a:glow>
                </a:effectLst>
                <a:uLnTx/>
                <a:uFillTx/>
                <a:latin typeface="Arial" panose="020B0604020202020204" pitchFamily="34" charset="0"/>
                <a:cs typeface="Arial" panose="020B0604020202020204" pitchFamily="34" charset="0"/>
              </a:rPr>
              <a:t>Carried cross</a:t>
            </a:r>
            <a:endParaRPr kumimoji="0" lang="en-US" sz="3600" b="1" i="0" u="none" strike="noStrike" kern="1200" cap="none" spc="0" normalizeH="0" baseline="0" noProof="0">
              <a:ln>
                <a:noFill/>
              </a:ln>
              <a:solidFill>
                <a:srgbClr val="00000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88000"/>
                    </a:srgbClr>
                  </a:glow>
                </a:effectLst>
                <a:uLnTx/>
                <a:uFillTx/>
                <a:latin typeface="Arial" panose="020B0604020202020204" pitchFamily="34" charset="0"/>
                <a:cs typeface="Arial" panose="020B0604020202020204" pitchFamily="34" charset="0"/>
              </a:rPr>
              <a:t>Crucifixion</a:t>
            </a:r>
            <a:endParaRPr kumimoji="0" lang="en-US" sz="3600" b="1" i="0" u="none" strike="noStrike" kern="1200" cap="none" spc="0" normalizeH="0" baseline="0" noProof="0">
              <a:ln>
                <a:noFill/>
              </a:ln>
              <a:solidFill>
                <a:srgbClr val="00000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rPr>
              <a:t>Clothes divided</a:t>
            </a:r>
          </a:p>
        </p:txBody>
      </p:sp>
    </p:spTree>
    <p:extLst>
      <p:ext uri="{BB962C8B-B14F-4D97-AF65-F5344CB8AC3E}">
        <p14:creationId xmlns:p14="http://schemas.microsoft.com/office/powerpoint/2010/main" val="1444393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826" name="Picture 2" descr="John 19.23 Soldiers Divide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Turban–Sandals–Robe–Outer Garment–Girdle</a:t>
            </a: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en-US">
                <a:solidFill>
                  <a:schemeClr val="tx1"/>
                </a:solidFill>
                <a:latin typeface="Tahoma" charset="0"/>
                <a:ea typeface="ＭＳ Ｐゴシック" charset="0"/>
              </a:rPr>
              <a:t>5 Items to Divide</a:t>
            </a:r>
          </a:p>
        </p:txBody>
      </p:sp>
    </p:spTree>
    <p:extLst>
      <p:ext uri="{BB962C8B-B14F-4D97-AF65-F5344CB8AC3E}">
        <p14:creationId xmlns:p14="http://schemas.microsoft.com/office/powerpoint/2010/main" val="36745962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7874" name="Picture 2" descr="John 19.24 Dice for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ru-RU" altLang="ja-JP" sz="4000" b="1" dirty="0">
                <a:latin typeface="Tahoma" charset="0"/>
                <a:ea typeface="ＭＳ Ｐゴシック" charset="0"/>
              </a:rPr>
              <a:t>"</a:t>
            </a:r>
            <a:r>
              <a:rPr lang="en-US" sz="4000" b="1" dirty="0">
                <a:latin typeface="Tahoma" charset="0"/>
                <a:ea typeface="ＭＳ Ｐゴシック" charset="0"/>
              </a:rPr>
              <a:t>They divided my garments among themselves and threw dice for my clothing</a:t>
            </a:r>
            <a:r>
              <a:rPr lang="ru-RU" altLang="ja-JP" sz="4000" b="1" dirty="0">
                <a:latin typeface="Tahoma" charset="0"/>
                <a:ea typeface="ＭＳ Ｐゴシック" charset="0"/>
              </a:rPr>
              <a:t>"</a:t>
            </a:r>
            <a:r>
              <a:rPr lang="en-US" sz="4000" b="1" dirty="0">
                <a:latin typeface="Tahoma" charset="0"/>
                <a:ea typeface="ＭＳ Ｐゴシック" charset="0"/>
              </a:rPr>
              <a:t> (Ps. 22:18) </a:t>
            </a:r>
            <a:endParaRPr lang="en-US" sz="6600" b="1" dirty="0">
              <a:solidFill>
                <a:schemeClr val="tx1"/>
              </a:solidFill>
              <a:latin typeface="Tahoma" charset="0"/>
              <a:ea typeface="ＭＳ Ｐゴシック"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endParaRPr>
          </a:p>
        </p:txBody>
      </p:sp>
    </p:spTree>
    <p:extLst>
      <p:ext uri="{BB962C8B-B14F-4D97-AF65-F5344CB8AC3E}">
        <p14:creationId xmlns:p14="http://schemas.microsoft.com/office/powerpoint/2010/main" val="20422462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First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179</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27:35-44; Mark 15:24-32; Luke 23:34-43; John 19:18-27</a:t>
            </a:r>
            <a:endParaRPr lang="en-GB"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246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crucifixion assertions from 9 AM to noon selflessly forgive his persecutors, save a murderer, and care for his mother </a:t>
            </a:r>
          </a:p>
        </p:txBody>
      </p:sp>
    </p:spTree>
    <p:extLst>
      <p:ext uri="{BB962C8B-B14F-4D97-AF65-F5344CB8AC3E}">
        <p14:creationId xmlns:p14="http://schemas.microsoft.com/office/powerpoint/2010/main" val="2329857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0AD9C0-1D32-43FD-AC75-DDACFF013EA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97F2D4-172B-4C00-8C34-6E46E2C3871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6018" name="Rectangle 2">
            <a:extLst>
              <a:ext uri="{FF2B5EF4-FFF2-40B4-BE49-F238E27FC236}">
                <a16:creationId xmlns:a16="http://schemas.microsoft.com/office/drawing/2014/main" id="{284A1F32-0C3C-4357-94E5-17AFE974A273}"/>
              </a:ext>
            </a:extLst>
          </p:cNvPr>
          <p:cNvSpPr>
            <a:spLocks noGrp="1" noChangeArrowheads="1"/>
          </p:cNvSpPr>
          <p:nvPr>
            <p:ph type="title"/>
          </p:nvPr>
        </p:nvSpPr>
        <p:spPr/>
        <p:txBody>
          <a:bodyPr/>
          <a:lstStyle/>
          <a:p>
            <a:r>
              <a:rPr lang="en-US" altLang="en-US" sz="6000" b="1" dirty="0">
                <a:solidFill>
                  <a:srgbClr val="FFFF00"/>
                </a:solidFill>
                <a:effectLst/>
                <a:latin typeface="Monotype Corsiva" panose="03010101010201010101" pitchFamily="66" charset="0"/>
              </a:rPr>
              <a:t>Jesus’ Seven Last Words</a:t>
            </a:r>
          </a:p>
        </p:txBody>
      </p:sp>
      <p:sp>
        <p:nvSpPr>
          <p:cNvPr id="86019" name="Rectangle 3">
            <a:extLst>
              <a:ext uri="{FF2B5EF4-FFF2-40B4-BE49-F238E27FC236}">
                <a16:creationId xmlns:a16="http://schemas.microsoft.com/office/drawing/2014/main" id="{7DFA4465-7180-42C0-8BCA-F62762168454}"/>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sz="2800" b="1" dirty="0"/>
              <a:t>“Father, forgive them, for they do not know what they are doing” (Luke 23:34)</a:t>
            </a:r>
          </a:p>
          <a:p>
            <a:pPr marL="609600" indent="-609600">
              <a:buFont typeface="Wingdings" panose="05000000000000000000" pitchFamily="2" charset="2"/>
              <a:buAutoNum type="arabicPeriod"/>
            </a:pPr>
            <a:endParaRPr lang="en-US" altLang="en-US" sz="2800" b="1" dirty="0"/>
          </a:p>
          <a:p>
            <a:pPr marL="609600" indent="-609600">
              <a:buFont typeface="Wingdings" panose="05000000000000000000" pitchFamily="2" charset="2"/>
              <a:buAutoNum type="arabicPeriod"/>
            </a:pPr>
            <a:r>
              <a:rPr lang="en-US" altLang="en-US" sz="2800" b="1" dirty="0"/>
              <a:t>“I tell you the truth, today you will be with me in paradise” (Luke 23:43)</a:t>
            </a:r>
          </a:p>
          <a:p>
            <a:pPr marL="609600" indent="-609600">
              <a:buFont typeface="Wingdings" panose="05000000000000000000" pitchFamily="2" charset="2"/>
              <a:buAutoNum type="arabicPeriod"/>
            </a:pPr>
            <a:endParaRPr lang="en-US" altLang="en-US" sz="2800" b="1" dirty="0"/>
          </a:p>
          <a:p>
            <a:pPr marL="609600" indent="-609600">
              <a:buFont typeface="Wingdings" panose="05000000000000000000" pitchFamily="2" charset="2"/>
              <a:buAutoNum type="arabicPeriod"/>
            </a:pPr>
            <a:r>
              <a:rPr lang="en-US" altLang="en-US" sz="2800" b="1" dirty="0"/>
              <a:t>“Dear woman here is your son,” and “Here is your mother” (John 19:27) </a:t>
            </a:r>
          </a:p>
        </p:txBody>
      </p:sp>
      <p:sp>
        <p:nvSpPr>
          <p:cNvPr id="86020" name="Text Box 4">
            <a:extLst>
              <a:ext uri="{FF2B5EF4-FFF2-40B4-BE49-F238E27FC236}">
                <a16:creationId xmlns:a16="http://schemas.microsoft.com/office/drawing/2014/main" id="{D060297D-3E81-4587-80D7-84EDCDDA1123}"/>
              </a:ext>
            </a:extLst>
          </p:cNvPr>
          <p:cNvSpPr txBox="1">
            <a:spLocks noChangeArrowheads="1"/>
          </p:cNvSpPr>
          <p:nvPr/>
        </p:nvSpPr>
        <p:spPr bwMode="auto">
          <a:xfrm>
            <a:off x="533400" y="6324600"/>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Blomberg, 347-48</a:t>
            </a:r>
          </a:p>
        </p:txBody>
      </p:sp>
    </p:spTree>
    <p:extLst>
      <p:ext uri="{BB962C8B-B14F-4D97-AF65-F5344CB8AC3E}">
        <p14:creationId xmlns:p14="http://schemas.microsoft.com/office/powerpoint/2010/main" val="3524992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fade">
                                      <p:cBhvr>
                                        <p:cTn id="17" dur="2000"/>
                                        <p:tgtEl>
                                          <p:spTgt spid="86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019">
                                            <p:txEl>
                                              <p:pRg st="4" end="4"/>
                                            </p:txEl>
                                          </p:spTgt>
                                        </p:tgtEl>
                                        <p:attrNameLst>
                                          <p:attrName>style.visibility</p:attrName>
                                        </p:attrNameLst>
                                      </p:cBhvr>
                                      <p:to>
                                        <p:strVal val="visible"/>
                                      </p:to>
                                    </p:set>
                                    <p:animEffect transition="in" filter="fade">
                                      <p:cBhvr>
                                        <p:cTn id="22" dur="2000"/>
                                        <p:tgtEl>
                                          <p:spTgt spid="8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921"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I.  Christ </a:t>
            </a:r>
            <a:r>
              <a:rPr lang="en-US" sz="4000" b="1">
                <a:solidFill>
                  <a:srgbClr val="00009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fulfilled </a:t>
            </a:r>
            <a:r>
              <a:rPr lang="en-US" sz="4000" b="1">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Scripture in his </a:t>
            </a:r>
            <a:r>
              <a:rPr lang="en-US" sz="4000" b="1">
                <a:solidFill>
                  <a:srgbClr val="8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selfless</a:t>
            </a:r>
            <a:r>
              <a:rPr lang="en-US" sz="4000" b="1">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2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Crucifixion</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2000"/>
                    </a:srgbClr>
                  </a:glow>
                </a:effectLst>
                <a:uLnTx/>
                <a:uFillTx/>
                <a:latin typeface="Arial" panose="020B0604020202020204" pitchFamily="34" charset="0"/>
                <a:cs typeface="Arial" panose="020B0604020202020204" pitchFamily="34"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Cared for Mary</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366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en-US" b="1" dirty="0">
                <a:solidFill>
                  <a:schemeClr val="tx1"/>
                </a:solidFill>
                <a:latin typeface="Tahoma" charset="0"/>
                <a:ea typeface="ＭＳ Ｐゴシック" charset="0"/>
              </a:rPr>
              <a:t>Care for His Mother Mary</a:t>
            </a:r>
          </a:p>
        </p:txBody>
      </p:sp>
      <p:pic>
        <p:nvPicPr>
          <p:cNvPr id="211971" name="Picture 2" descr="John 19.27 John Cares for Mar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52399"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Second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180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27:45-50; Mark 15:33-37; Luke 23:44, 46; John 19:28-30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crucifixion from 12-3 PM shows substitutionary atonement, thirst to fulfill Ps 22:15, sacrifice for all, and power over death </a:t>
            </a:r>
          </a:p>
        </p:txBody>
      </p:sp>
    </p:spTree>
    <p:extLst>
      <p:ext uri="{BB962C8B-B14F-4D97-AF65-F5344CB8AC3E}">
        <p14:creationId xmlns:p14="http://schemas.microsoft.com/office/powerpoint/2010/main" val="12093402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401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I.  Christ </a:t>
            </a:r>
            <a:r>
              <a:rPr lang="en-US" sz="4000" b="1">
                <a:solidFill>
                  <a:srgbClr val="00009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fulfilled </a:t>
            </a:r>
            <a:r>
              <a:rPr lang="en-US" sz="4000" b="1">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Scripture in his </a:t>
            </a:r>
            <a:r>
              <a:rPr lang="en-US" sz="4000" b="1">
                <a:solidFill>
                  <a:srgbClr val="8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selfless</a:t>
            </a:r>
            <a:r>
              <a:rPr lang="en-US" sz="4000" b="1">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Crucifixion</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Cared for Mary</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Thirsted</a:t>
            </a:r>
          </a:p>
        </p:txBody>
      </p:sp>
    </p:spTree>
    <p:extLst>
      <p:ext uri="{BB962C8B-B14F-4D97-AF65-F5344CB8AC3E}">
        <p14:creationId xmlns:p14="http://schemas.microsoft.com/office/powerpoint/2010/main" val="3473099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CD4AFA-4961-4CFC-B799-66C3EA83A26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0086D0-463E-46AB-AB8C-489CAEEA4BB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91490" name="Rectangle 2">
            <a:extLst>
              <a:ext uri="{FF2B5EF4-FFF2-40B4-BE49-F238E27FC236}">
                <a16:creationId xmlns:a16="http://schemas.microsoft.com/office/drawing/2014/main" id="{554AD990-D63A-47B6-8C08-988E18360ED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91492" name="Rectangle 4">
            <a:extLst>
              <a:ext uri="{FF2B5EF4-FFF2-40B4-BE49-F238E27FC236}">
                <a16:creationId xmlns:a16="http://schemas.microsoft.com/office/drawing/2014/main" id="{2BD68F05-613B-4039-926C-5ED24FCE539D}"/>
              </a:ext>
            </a:extLst>
          </p:cNvPr>
          <p:cNvSpPr>
            <a:spLocks noGrp="1" noChangeArrowheads="1"/>
          </p:cNvSpPr>
          <p:nvPr>
            <p:ph type="body" sz="half" idx="1"/>
          </p:nvPr>
        </p:nvSpPr>
        <p:spPr/>
        <p:txBody>
          <a:bodyPr/>
          <a:lstStyle/>
          <a:p>
            <a:pPr>
              <a:lnSpc>
                <a:spcPct val="90000"/>
              </a:lnSpc>
            </a:pPr>
            <a:r>
              <a:rPr lang="en-US" altLang="en-US" sz="2000" b="1">
                <a:latin typeface="Verdana" panose="020B0604030504040204" pitchFamily="34" charset="0"/>
              </a:rPr>
              <a:t>Friday------------------</a:t>
            </a:r>
          </a:p>
          <a:p>
            <a:pPr>
              <a:lnSpc>
                <a:spcPct val="90000"/>
              </a:lnSpc>
              <a:buFont typeface="Wingdings" panose="05000000000000000000" pitchFamily="2" charset="2"/>
              <a:buNone/>
            </a:pPr>
            <a:r>
              <a:rPr lang="en-US" altLang="en-US" sz="1600">
                <a:latin typeface="Verdana" panose="020B0604030504040204" pitchFamily="34" charset="0"/>
              </a:rPr>
              <a:t>Early morning</a:t>
            </a: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pPr>
            <a:r>
              <a:rPr lang="en-US" altLang="en-US" sz="2000" b="1">
                <a:latin typeface="Verdana" panose="020B0604030504040204" pitchFamily="34" charset="0"/>
              </a:rPr>
              <a:t>Late Morning----------</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Midafternoon----------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Near Sundown--------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buFont typeface="Wingdings" panose="05000000000000000000" pitchFamily="2" charset="2"/>
              <a:buNone/>
            </a:pPr>
            <a:endParaRPr lang="en-US" altLang="en-US" sz="2000" b="1">
              <a:latin typeface="Verdana" panose="020B0604030504040204" pitchFamily="34" charset="0"/>
            </a:endParaRPr>
          </a:p>
        </p:txBody>
      </p:sp>
      <p:sp>
        <p:nvSpPr>
          <p:cNvPr id="191493" name="Rectangle 5">
            <a:extLst>
              <a:ext uri="{FF2B5EF4-FFF2-40B4-BE49-F238E27FC236}">
                <a16:creationId xmlns:a16="http://schemas.microsoft.com/office/drawing/2014/main" id="{C8C6C471-D0B7-42F3-BF8E-D3C8808AC776}"/>
              </a:ext>
            </a:extLst>
          </p:cNvPr>
          <p:cNvSpPr>
            <a:spLocks noGrp="1" noChangeArrowheads="1"/>
          </p:cNvSpPr>
          <p:nvPr>
            <p:ph type="body" sz="half" idx="2"/>
          </p:nvPr>
        </p:nvSpPr>
        <p:spPr>
          <a:xfrm>
            <a:off x="4914900" y="1881184"/>
            <a:ext cx="4229100" cy="4114800"/>
          </a:xfrm>
        </p:spPr>
        <p:txBody>
          <a:bodyPr/>
          <a:lstStyle/>
          <a:p>
            <a:pPr>
              <a:lnSpc>
                <a:spcPct val="90000"/>
              </a:lnSpc>
              <a:buFont typeface="Wingdings" panose="05000000000000000000" pitchFamily="2" charset="2"/>
              <a:buNone/>
            </a:pPr>
            <a:r>
              <a:rPr lang="en-US" altLang="en-US" sz="2000" dirty="0">
                <a:latin typeface="Verdana" panose="020B0604030504040204" pitchFamily="34" charset="0"/>
              </a:rPr>
              <a:t>Sanhedrin Ends Deliberations</a:t>
            </a:r>
          </a:p>
          <a:p>
            <a:pPr>
              <a:lnSpc>
                <a:spcPct val="90000"/>
              </a:lnSpc>
              <a:buFont typeface="Wingdings" panose="05000000000000000000" pitchFamily="2" charset="2"/>
              <a:buNone/>
            </a:pPr>
            <a:r>
              <a:rPr lang="en-US" altLang="en-US" sz="2000" dirty="0">
                <a:latin typeface="Verdana" panose="020B0604030504040204" pitchFamily="34" charset="0"/>
              </a:rPr>
              <a:t>Jesus Sent To Pilate</a:t>
            </a:r>
          </a:p>
          <a:p>
            <a:pPr>
              <a:lnSpc>
                <a:spcPct val="90000"/>
              </a:lnSpc>
              <a:buFont typeface="Wingdings" panose="05000000000000000000" pitchFamily="2" charset="2"/>
              <a:buNone/>
            </a:pPr>
            <a:r>
              <a:rPr lang="en-US" altLang="en-US" sz="2000" dirty="0">
                <a:latin typeface="Verdana" panose="020B0604030504040204" pitchFamily="34" charset="0"/>
              </a:rPr>
              <a:t>Hearing Before Pilate</a:t>
            </a:r>
          </a:p>
          <a:p>
            <a:pPr>
              <a:lnSpc>
                <a:spcPct val="90000"/>
              </a:lnSpc>
              <a:buFont typeface="Wingdings" panose="05000000000000000000" pitchFamily="2" charset="2"/>
              <a:buNone/>
            </a:pPr>
            <a:r>
              <a:rPr lang="en-US" altLang="en-US" sz="2000" dirty="0">
                <a:latin typeface="Verdana" panose="020B0604030504040204" pitchFamily="34" charset="0"/>
              </a:rPr>
              <a:t>Jesus Sent To Herod</a:t>
            </a:r>
          </a:p>
          <a:p>
            <a:pPr>
              <a:lnSpc>
                <a:spcPct val="90000"/>
              </a:lnSpc>
              <a:buFont typeface="Wingdings" panose="05000000000000000000" pitchFamily="2" charset="2"/>
              <a:buNone/>
            </a:pPr>
            <a:r>
              <a:rPr lang="en-US" altLang="en-US" sz="2000" dirty="0">
                <a:latin typeface="Verdana" panose="020B0604030504040204" pitchFamily="34" charset="0"/>
              </a:rPr>
              <a:t>Return To Pilate</a:t>
            </a: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r>
              <a:rPr lang="en-US" altLang="en-US" sz="2000" dirty="0">
                <a:latin typeface="Verdana" panose="020B0604030504040204" pitchFamily="34" charset="0"/>
              </a:rPr>
              <a:t>Jesus Nailed To Cross</a:t>
            </a: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r>
              <a:rPr lang="en-US" altLang="en-US" sz="2000" dirty="0">
                <a:latin typeface="Verdana" panose="020B0604030504040204" pitchFamily="34" charset="0"/>
              </a:rPr>
              <a:t>Jesus Dies</a:t>
            </a: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r>
              <a:rPr lang="en-US" altLang="en-US" sz="2000" dirty="0">
                <a:latin typeface="Verdana" panose="020B0604030504040204" pitchFamily="34" charset="0"/>
              </a:rPr>
              <a:t>Jesus Buried</a:t>
            </a:r>
          </a:p>
        </p:txBody>
      </p:sp>
      <p:sp>
        <p:nvSpPr>
          <p:cNvPr id="191494" name="Text Box 6">
            <a:extLst>
              <a:ext uri="{FF2B5EF4-FFF2-40B4-BE49-F238E27FC236}">
                <a16:creationId xmlns:a16="http://schemas.microsoft.com/office/drawing/2014/main" id="{4A597F5D-8D4F-4986-853D-538514B39608}"/>
              </a:ext>
            </a:extLst>
          </p:cNvPr>
          <p:cNvSpPr txBox="1">
            <a:spLocks noChangeArrowheads="1"/>
          </p:cNvSpPr>
          <p:nvPr/>
        </p:nvSpPr>
        <p:spPr bwMode="auto">
          <a:xfrm>
            <a:off x="609600" y="62484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342</a:t>
            </a:r>
          </a:p>
        </p:txBody>
      </p:sp>
    </p:spTree>
    <p:extLst>
      <p:ext uri="{BB962C8B-B14F-4D97-AF65-F5344CB8AC3E}">
        <p14:creationId xmlns:p14="http://schemas.microsoft.com/office/powerpoint/2010/main" val="1641399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checkerboard(across)">
                                      <p:cBhvr>
                                        <p:cTn id="7" dur="500"/>
                                        <p:tgtEl>
                                          <p:spTgt spid="19149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91492">
                                            <p:txEl>
                                              <p:pRg st="1" end="1"/>
                                            </p:txEl>
                                          </p:spTgt>
                                        </p:tgtEl>
                                        <p:attrNameLst>
                                          <p:attrName>style.visibility</p:attrName>
                                        </p:attrNameLst>
                                      </p:cBhvr>
                                      <p:to>
                                        <p:strVal val="visible"/>
                                      </p:to>
                                    </p:set>
                                    <p:animEffect transition="in" filter="checkerboard(across)">
                                      <p:cBhvr>
                                        <p:cTn id="10" dur="500"/>
                                        <p:tgtEl>
                                          <p:spTgt spid="19149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91492">
                                            <p:txEl>
                                              <p:pRg st="8" end="8"/>
                                            </p:txEl>
                                          </p:spTgt>
                                        </p:tgtEl>
                                        <p:attrNameLst>
                                          <p:attrName>style.visibility</p:attrName>
                                        </p:attrNameLst>
                                      </p:cBhvr>
                                      <p:to>
                                        <p:strVal val="visible"/>
                                      </p:to>
                                    </p:set>
                                    <p:animEffect transition="in" filter="checkerboard(across)">
                                      <p:cBhvr>
                                        <p:cTn id="13" dur="500"/>
                                        <p:tgtEl>
                                          <p:spTgt spid="191492">
                                            <p:txEl>
                                              <p:pRg st="8" end="8"/>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91492">
                                            <p:txEl>
                                              <p:pRg st="10" end="10"/>
                                            </p:txEl>
                                          </p:spTgt>
                                        </p:tgtEl>
                                        <p:attrNameLst>
                                          <p:attrName>style.visibility</p:attrName>
                                        </p:attrNameLst>
                                      </p:cBhvr>
                                      <p:to>
                                        <p:strVal val="visible"/>
                                      </p:to>
                                    </p:set>
                                    <p:animEffect transition="in" filter="checkerboard(across)">
                                      <p:cBhvr>
                                        <p:cTn id="16" dur="500"/>
                                        <p:tgtEl>
                                          <p:spTgt spid="191492">
                                            <p:txEl>
                                              <p:pRg st="10" end="1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91492">
                                            <p:txEl>
                                              <p:pRg st="12" end="12"/>
                                            </p:txEl>
                                          </p:spTgt>
                                        </p:tgtEl>
                                        <p:attrNameLst>
                                          <p:attrName>style.visibility</p:attrName>
                                        </p:attrNameLst>
                                      </p:cBhvr>
                                      <p:to>
                                        <p:strVal val="visible"/>
                                      </p:to>
                                    </p:set>
                                    <p:animEffect transition="in" filter="checkerboard(across)">
                                      <p:cBhvr>
                                        <p:cTn id="19" dur="500"/>
                                        <p:tgtEl>
                                          <p:spTgt spid="191492">
                                            <p:txEl>
                                              <p:pRg st="12" end="1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91493">
                                            <p:txEl>
                                              <p:pRg st="0" end="0"/>
                                            </p:txEl>
                                          </p:spTgt>
                                        </p:tgtEl>
                                        <p:attrNameLst>
                                          <p:attrName>style.visibility</p:attrName>
                                        </p:attrNameLst>
                                      </p:cBhvr>
                                      <p:to>
                                        <p:strVal val="visible"/>
                                      </p:to>
                                    </p:set>
                                    <p:animEffect transition="in" filter="checkerboard(across)">
                                      <p:cBhvr>
                                        <p:cTn id="24" dur="500"/>
                                        <p:tgtEl>
                                          <p:spTgt spid="191493">
                                            <p:txEl>
                                              <p:pRg st="0" end="0"/>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91493">
                                            <p:txEl>
                                              <p:pRg st="1" end="1"/>
                                            </p:txEl>
                                          </p:spTgt>
                                        </p:tgtEl>
                                        <p:attrNameLst>
                                          <p:attrName>style.visibility</p:attrName>
                                        </p:attrNameLst>
                                      </p:cBhvr>
                                      <p:to>
                                        <p:strVal val="visible"/>
                                      </p:to>
                                    </p:set>
                                    <p:animEffect transition="in" filter="checkerboard(across)">
                                      <p:cBhvr>
                                        <p:cTn id="27" dur="500"/>
                                        <p:tgtEl>
                                          <p:spTgt spid="191493">
                                            <p:txEl>
                                              <p:pRg st="1" end="1"/>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91493">
                                            <p:txEl>
                                              <p:pRg st="2" end="2"/>
                                            </p:txEl>
                                          </p:spTgt>
                                        </p:tgtEl>
                                        <p:attrNameLst>
                                          <p:attrName>style.visibility</p:attrName>
                                        </p:attrNameLst>
                                      </p:cBhvr>
                                      <p:to>
                                        <p:strVal val="visible"/>
                                      </p:to>
                                    </p:set>
                                    <p:animEffect transition="in" filter="checkerboard(across)">
                                      <p:cBhvr>
                                        <p:cTn id="30" dur="500"/>
                                        <p:tgtEl>
                                          <p:spTgt spid="191493">
                                            <p:txEl>
                                              <p:pRg st="2" end="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91493">
                                            <p:txEl>
                                              <p:pRg st="3" end="3"/>
                                            </p:txEl>
                                          </p:spTgt>
                                        </p:tgtEl>
                                        <p:attrNameLst>
                                          <p:attrName>style.visibility</p:attrName>
                                        </p:attrNameLst>
                                      </p:cBhvr>
                                      <p:to>
                                        <p:strVal val="visible"/>
                                      </p:to>
                                    </p:set>
                                    <p:animEffect transition="in" filter="checkerboard(across)">
                                      <p:cBhvr>
                                        <p:cTn id="33" dur="500"/>
                                        <p:tgtEl>
                                          <p:spTgt spid="191493">
                                            <p:txEl>
                                              <p:pRg st="3" end="3"/>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91493">
                                            <p:txEl>
                                              <p:pRg st="4" end="4"/>
                                            </p:txEl>
                                          </p:spTgt>
                                        </p:tgtEl>
                                        <p:attrNameLst>
                                          <p:attrName>style.visibility</p:attrName>
                                        </p:attrNameLst>
                                      </p:cBhvr>
                                      <p:to>
                                        <p:strVal val="visible"/>
                                      </p:to>
                                    </p:set>
                                    <p:animEffect transition="in" filter="checkerboard(across)">
                                      <p:cBhvr>
                                        <p:cTn id="36" dur="500"/>
                                        <p:tgtEl>
                                          <p:spTgt spid="191493">
                                            <p:txEl>
                                              <p:pRg st="4" end="4"/>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91493">
                                            <p:txEl>
                                              <p:pRg st="7" end="7"/>
                                            </p:txEl>
                                          </p:spTgt>
                                        </p:tgtEl>
                                        <p:attrNameLst>
                                          <p:attrName>style.visibility</p:attrName>
                                        </p:attrNameLst>
                                      </p:cBhvr>
                                      <p:to>
                                        <p:strVal val="visible"/>
                                      </p:to>
                                    </p:set>
                                    <p:animEffect transition="in" filter="checkerboard(across)">
                                      <p:cBhvr>
                                        <p:cTn id="39" dur="500"/>
                                        <p:tgtEl>
                                          <p:spTgt spid="191493">
                                            <p:txEl>
                                              <p:pRg st="7" end="7"/>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91493">
                                            <p:txEl>
                                              <p:pRg st="9" end="9"/>
                                            </p:txEl>
                                          </p:spTgt>
                                        </p:tgtEl>
                                        <p:attrNameLst>
                                          <p:attrName>style.visibility</p:attrName>
                                        </p:attrNameLst>
                                      </p:cBhvr>
                                      <p:to>
                                        <p:strVal val="visible"/>
                                      </p:to>
                                    </p:set>
                                    <p:animEffect transition="in" filter="checkerboard(across)">
                                      <p:cBhvr>
                                        <p:cTn id="42" dur="500"/>
                                        <p:tgtEl>
                                          <p:spTgt spid="191493">
                                            <p:txEl>
                                              <p:pRg st="9" end="9"/>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191493">
                                            <p:txEl>
                                              <p:pRg st="11" end="11"/>
                                            </p:txEl>
                                          </p:spTgt>
                                        </p:tgtEl>
                                        <p:attrNameLst>
                                          <p:attrName>style.visibility</p:attrName>
                                        </p:attrNameLst>
                                      </p:cBhvr>
                                      <p:to>
                                        <p:strVal val="visible"/>
                                      </p:to>
                                    </p:set>
                                    <p:animEffect transition="in" filter="checkerboard(across)">
                                      <p:cBhvr>
                                        <p:cTn id="45" dur="500"/>
                                        <p:tgtEl>
                                          <p:spTgt spid="1914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I am thirsty</a:t>
            </a: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 </a:t>
            </a:r>
            <a:br>
              <a:rPr lang="en-US" b="1" dirty="0">
                <a:solidFill>
                  <a:srgbClr val="FFFF00"/>
                </a:solidFill>
                <a:latin typeface="Tahoma" charset="0"/>
                <a:ea typeface="ＭＳ Ｐゴシック" charset="0"/>
              </a:rPr>
            </a:br>
            <a:r>
              <a:rPr lang="en-US" b="1" dirty="0">
                <a:solidFill>
                  <a:schemeClr val="tx1"/>
                </a:solidFill>
                <a:latin typeface="Tahoma" charset="0"/>
                <a:ea typeface="ＭＳ Ｐゴシック" charset="0"/>
              </a:rPr>
              <a:t>(19:28; cf. Psalm 22:15; 69:21)</a:t>
            </a:r>
          </a:p>
        </p:txBody>
      </p:sp>
    </p:spTree>
    <p:extLst>
      <p:ext uri="{BB962C8B-B14F-4D97-AF65-F5344CB8AC3E}">
        <p14:creationId xmlns:p14="http://schemas.microsoft.com/office/powerpoint/2010/main" val="252211048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altLang="en-US" sz="6000" b="1" dirty="0">
                <a:solidFill>
                  <a:srgbClr val="FFFF00"/>
                </a:solidFill>
                <a:effectLst/>
                <a:latin typeface="Monotype Corsiva" panose="03010101010201010101" pitchFamily="66" charset="0"/>
              </a:rPr>
              <a:t>Jesus’ Seven Last Words</a:t>
            </a: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buFont typeface="Wingdings" panose="05000000000000000000" pitchFamily="2" charset="2"/>
              <a:buAutoNum type="arabicPeriod" startAt="4"/>
            </a:pPr>
            <a:r>
              <a:rPr lang="en-US" altLang="en-US" sz="2400" b="1" dirty="0"/>
              <a:t>“My God, my God, why have you forsaken me?” (Mark 15:34)</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“I am thirsty” (John 19:28)</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“It is finished” (John 19:30)</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“Father into your hands I commit my spirit” (Luke 23:46)</a:t>
            </a:r>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347-48</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45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fade">
                                      <p:cBhvr>
                                        <p:cTn id="7" dur="2000"/>
                                        <p:tgtEl>
                                          <p:spTgt spid="238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0" end="0"/>
                                            </p:txEl>
                                          </p:spTgt>
                                        </p:tgtEl>
                                        <p:attrNameLst>
                                          <p:attrName>style.visibility</p:attrName>
                                        </p:attrNameLst>
                                      </p:cBhvr>
                                      <p:to>
                                        <p:strVal val="visible"/>
                                      </p:to>
                                    </p:set>
                                    <p:animEffect transition="in" filter="fade">
                                      <p:cBhvr>
                                        <p:cTn id="12" dur="2000"/>
                                        <p:tgtEl>
                                          <p:spTgt spid="2385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595">
                                            <p:txEl>
                                              <p:pRg st="2" end="2"/>
                                            </p:txEl>
                                          </p:spTgt>
                                        </p:tgtEl>
                                        <p:attrNameLst>
                                          <p:attrName>style.visibility</p:attrName>
                                        </p:attrNameLst>
                                      </p:cBhvr>
                                      <p:to>
                                        <p:strVal val="visible"/>
                                      </p:to>
                                    </p:set>
                                    <p:animEffect transition="in" filter="fade">
                                      <p:cBhvr>
                                        <p:cTn id="17" dur="2000"/>
                                        <p:tgtEl>
                                          <p:spTgt spid="2385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8595">
                                            <p:txEl>
                                              <p:pRg st="4" end="4"/>
                                            </p:txEl>
                                          </p:spTgt>
                                        </p:tgtEl>
                                        <p:attrNameLst>
                                          <p:attrName>style.visibility</p:attrName>
                                        </p:attrNameLst>
                                      </p:cBhvr>
                                      <p:to>
                                        <p:strVal val="visible"/>
                                      </p:to>
                                    </p:set>
                                    <p:animEffect transition="in" filter="fade">
                                      <p:cBhvr>
                                        <p:cTn id="22" dur="2000"/>
                                        <p:tgtEl>
                                          <p:spTgt spid="23859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8595">
                                            <p:txEl>
                                              <p:pRg st="6" end="6"/>
                                            </p:txEl>
                                          </p:spTgt>
                                        </p:tgtEl>
                                        <p:attrNameLst>
                                          <p:attrName>style.visibility</p:attrName>
                                        </p:attrNameLst>
                                      </p:cBhvr>
                                      <p:to>
                                        <p:strVal val="visible"/>
                                      </p:to>
                                    </p:set>
                                    <p:animEffect transition="in" filter="fade">
                                      <p:cBhvr>
                                        <p:cTn id="27" dur="2000"/>
                                        <p:tgtEl>
                                          <p:spTgt spid="2385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P spid="238595" grpId="0" build="p"/>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4553BB1-31AC-4078-84B5-785F025B64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E23D8E-7B7B-4C3B-938E-FED11941CCD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46786" name="Rectangle 2">
            <a:extLst>
              <a:ext uri="{FF2B5EF4-FFF2-40B4-BE49-F238E27FC236}">
                <a16:creationId xmlns:a16="http://schemas.microsoft.com/office/drawing/2014/main" id="{81F05C04-38F9-4167-85BA-47ADFB0497A8}"/>
              </a:ext>
            </a:extLst>
          </p:cNvPr>
          <p:cNvSpPr>
            <a:spLocks noGrp="1" noChangeArrowheads="1"/>
          </p:cNvSpPr>
          <p:nvPr>
            <p:ph type="title"/>
          </p:nvPr>
        </p:nvSpPr>
        <p:spPr>
          <a:xfrm>
            <a:off x="0" y="277813"/>
            <a:ext cx="9144000" cy="1139825"/>
          </a:xfrm>
        </p:spPr>
        <p:txBody>
          <a:bodyPr/>
          <a:lstStyle/>
          <a:p>
            <a:r>
              <a:rPr lang="en-US" altLang="en-US" sz="4000" b="1" dirty="0">
                <a:solidFill>
                  <a:srgbClr val="FFFF00"/>
                </a:solidFill>
                <a:effectLst/>
              </a:rPr>
              <a:t>Significance of Jesus’ Words</a:t>
            </a:r>
          </a:p>
        </p:txBody>
      </p:sp>
      <p:sp>
        <p:nvSpPr>
          <p:cNvPr id="246787" name="Rectangle 3">
            <a:extLst>
              <a:ext uri="{FF2B5EF4-FFF2-40B4-BE49-F238E27FC236}">
                <a16:creationId xmlns:a16="http://schemas.microsoft.com/office/drawing/2014/main" id="{AC871267-7C25-439F-ACF2-6DAB026F77C6}"/>
              </a:ext>
            </a:extLst>
          </p:cNvPr>
          <p:cNvSpPr>
            <a:spLocks noGrp="1" noChangeArrowheads="1"/>
          </p:cNvSpPr>
          <p:nvPr>
            <p:ph type="body" idx="1"/>
          </p:nvPr>
        </p:nvSpPr>
        <p:spPr>
          <a:xfrm>
            <a:off x="395556" y="1600200"/>
            <a:ext cx="8686800" cy="4979987"/>
          </a:xfrm>
        </p:spPr>
        <p:txBody>
          <a:bodyPr/>
          <a:lstStyle/>
          <a:p>
            <a:pPr marL="533400" indent="-533400">
              <a:buFont typeface="Wingdings" panose="05000000000000000000" pitchFamily="2" charset="2"/>
              <a:buAutoNum type="arabicPeriod"/>
            </a:pPr>
            <a:r>
              <a:rPr lang="en-US" altLang="en-US" sz="2800" dirty="0">
                <a:latin typeface="Verdana" panose="020B0604030504040204" pitchFamily="34" charset="0"/>
              </a:rPr>
              <a:t>Forgiveness is available for those who repent.</a:t>
            </a:r>
          </a:p>
          <a:p>
            <a:pPr marL="533400" indent="-533400">
              <a:buFont typeface="Wingdings" panose="05000000000000000000" pitchFamily="2" charset="2"/>
              <a:buAutoNum type="arabicPeriod"/>
            </a:pPr>
            <a:r>
              <a:rPr lang="en-US" altLang="en-US" sz="2800" dirty="0">
                <a:latin typeface="Verdana" panose="020B0604030504040204" pitchFamily="34" charset="0"/>
              </a:rPr>
              <a:t>Heaven is available to believers.</a:t>
            </a:r>
          </a:p>
          <a:p>
            <a:pPr marL="533400" indent="-533400">
              <a:buFont typeface="Wingdings" panose="05000000000000000000" pitchFamily="2" charset="2"/>
              <a:buAutoNum type="arabicPeriod"/>
            </a:pPr>
            <a:r>
              <a:rPr lang="en-US" altLang="en-US" sz="2800" dirty="0">
                <a:latin typeface="Verdana" panose="020B0604030504040204" pitchFamily="34" charset="0"/>
              </a:rPr>
              <a:t>Jesus modeled His love by loving His enemies and family.</a:t>
            </a:r>
          </a:p>
          <a:p>
            <a:pPr marL="533400" indent="-533400">
              <a:buFont typeface="Wingdings" panose="05000000000000000000" pitchFamily="2" charset="2"/>
              <a:buAutoNum type="arabicPeriod"/>
            </a:pPr>
            <a:r>
              <a:rPr lang="en-US" altLang="en-US" sz="2800" dirty="0">
                <a:latin typeface="Verdana" panose="020B0604030504040204" pitchFamily="34" charset="0"/>
              </a:rPr>
              <a:t>Jesus experienced pain and separation from God.</a:t>
            </a:r>
          </a:p>
          <a:p>
            <a:pPr marL="533400" indent="-533400">
              <a:buFont typeface="Wingdings" panose="05000000000000000000" pitchFamily="2" charset="2"/>
              <a:buAutoNum type="arabicPeriod"/>
            </a:pPr>
            <a:r>
              <a:rPr lang="en-US" altLang="en-US" sz="2800" dirty="0">
                <a:latin typeface="Verdana" panose="020B0604030504040204" pitchFamily="34" charset="0"/>
              </a:rPr>
              <a:t>Jesus has both humanity and divinity.</a:t>
            </a:r>
          </a:p>
          <a:p>
            <a:pPr marL="533400" indent="-533400">
              <a:buFont typeface="Wingdings" panose="05000000000000000000" pitchFamily="2" charset="2"/>
              <a:buAutoNum type="arabicPeriod" startAt="6"/>
            </a:pPr>
            <a:r>
              <a:rPr lang="en-US" altLang="en-US" sz="2800" dirty="0">
                <a:latin typeface="Verdana" panose="020B0604030504040204" pitchFamily="34" charset="0"/>
              </a:rPr>
              <a:t>His mission is accomplished.</a:t>
            </a:r>
          </a:p>
          <a:p>
            <a:pPr marL="533400" indent="-533400">
              <a:buFont typeface="Wingdings" panose="05000000000000000000" pitchFamily="2" charset="2"/>
              <a:buAutoNum type="arabicPeriod" startAt="7"/>
            </a:pPr>
            <a:r>
              <a:rPr lang="en-US" altLang="en-US" sz="2800" dirty="0">
                <a:latin typeface="Verdana" panose="020B0604030504040204" pitchFamily="34" charset="0"/>
              </a:rPr>
              <a:t>Jesus had authority over His death.</a:t>
            </a:r>
          </a:p>
        </p:txBody>
      </p:sp>
    </p:spTree>
    <p:extLst>
      <p:ext uri="{BB962C8B-B14F-4D97-AF65-F5344CB8AC3E}">
        <p14:creationId xmlns:p14="http://schemas.microsoft.com/office/powerpoint/2010/main" val="2658423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6787">
                                            <p:txEl>
                                              <p:pRg st="1" end="1"/>
                                            </p:txEl>
                                          </p:spTgt>
                                        </p:tgtEl>
                                        <p:attrNameLst>
                                          <p:attrName>style.visibility</p:attrName>
                                        </p:attrNameLst>
                                      </p:cBhvr>
                                      <p:to>
                                        <p:strVal val="visible"/>
                                      </p:to>
                                    </p:set>
                                    <p:animEffect transition="in" filter="fade">
                                      <p:cBhvr>
                                        <p:cTn id="17" dur="2000"/>
                                        <p:tgtEl>
                                          <p:spTgt spid="24678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6787">
                                            <p:txEl>
                                              <p:pRg st="2" end="2"/>
                                            </p:txEl>
                                          </p:spTgt>
                                        </p:tgtEl>
                                        <p:attrNameLst>
                                          <p:attrName>style.visibility</p:attrName>
                                        </p:attrNameLst>
                                      </p:cBhvr>
                                      <p:to>
                                        <p:strVal val="visible"/>
                                      </p:to>
                                    </p:set>
                                    <p:animEffect transition="in" filter="fade">
                                      <p:cBhvr>
                                        <p:cTn id="22" dur="2000"/>
                                        <p:tgtEl>
                                          <p:spTgt spid="24678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6787">
                                            <p:txEl>
                                              <p:pRg st="3" end="3"/>
                                            </p:txEl>
                                          </p:spTgt>
                                        </p:tgtEl>
                                        <p:attrNameLst>
                                          <p:attrName>style.visibility</p:attrName>
                                        </p:attrNameLst>
                                      </p:cBhvr>
                                      <p:to>
                                        <p:strVal val="visible"/>
                                      </p:to>
                                    </p:set>
                                    <p:animEffect transition="in" filter="fade">
                                      <p:cBhvr>
                                        <p:cTn id="27" dur="2000"/>
                                        <p:tgtEl>
                                          <p:spTgt spid="24678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787">
                                            <p:txEl>
                                              <p:pRg st="4" end="4"/>
                                            </p:txEl>
                                          </p:spTgt>
                                        </p:tgtEl>
                                        <p:attrNameLst>
                                          <p:attrName>style.visibility</p:attrName>
                                        </p:attrNameLst>
                                      </p:cBhvr>
                                      <p:to>
                                        <p:strVal val="visible"/>
                                      </p:to>
                                    </p:set>
                                    <p:animEffect transition="in" filter="fade">
                                      <p:cBhvr>
                                        <p:cTn id="32" dur="2000"/>
                                        <p:tgtEl>
                                          <p:spTgt spid="24678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6787">
                                            <p:txEl>
                                              <p:pRg st="5" end="5"/>
                                            </p:txEl>
                                          </p:spTgt>
                                        </p:tgtEl>
                                        <p:attrNameLst>
                                          <p:attrName>style.visibility</p:attrName>
                                        </p:attrNameLst>
                                      </p:cBhvr>
                                      <p:to>
                                        <p:strVal val="visible"/>
                                      </p:to>
                                    </p:set>
                                    <p:animEffect transition="in" filter="fade">
                                      <p:cBhvr>
                                        <p:cTn id="37" dur="2000"/>
                                        <p:tgtEl>
                                          <p:spTgt spid="24678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6787">
                                            <p:txEl>
                                              <p:pRg st="6" end="6"/>
                                            </p:txEl>
                                          </p:spTgt>
                                        </p:tgtEl>
                                        <p:attrNameLst>
                                          <p:attrName>style.visibility</p:attrName>
                                        </p:attrNameLst>
                                      </p:cBhvr>
                                      <p:to>
                                        <p:strVal val="visible"/>
                                      </p:to>
                                    </p:set>
                                    <p:animEffect transition="in" filter="fade">
                                      <p:cBhvr>
                                        <p:cTn id="42" dur="2000"/>
                                        <p:tgtEl>
                                          <p:spTgt spid="246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D0B3FF-0792-430F-AB67-2073C4C573D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BB4EDE-A45D-405E-9B45-EF2782C216A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0882" name="Rectangle 2">
            <a:extLst>
              <a:ext uri="{FF2B5EF4-FFF2-40B4-BE49-F238E27FC236}">
                <a16:creationId xmlns:a16="http://schemas.microsoft.com/office/drawing/2014/main" id="{5A31321B-B1A7-45FE-8C32-12716E2EDA61}"/>
              </a:ext>
            </a:extLst>
          </p:cNvPr>
          <p:cNvSpPr>
            <a:spLocks noGrp="1" noChangeArrowheads="1"/>
          </p:cNvSpPr>
          <p:nvPr>
            <p:ph type="title"/>
          </p:nvPr>
        </p:nvSpPr>
        <p:spPr>
          <a:xfrm>
            <a:off x="0" y="228600"/>
            <a:ext cx="9144000" cy="1139825"/>
          </a:xfrm>
        </p:spPr>
        <p:txBody>
          <a:bodyPr/>
          <a:lstStyle/>
          <a:p>
            <a:r>
              <a:rPr lang="en-US" altLang="en-US" sz="4000" b="1" dirty="0">
                <a:solidFill>
                  <a:srgbClr val="FFFF00"/>
                </a:solidFill>
                <a:effectLst/>
              </a:rPr>
              <a:t>Why Must Jesus Suffer And Die?</a:t>
            </a:r>
          </a:p>
        </p:txBody>
      </p:sp>
      <p:sp>
        <p:nvSpPr>
          <p:cNvPr id="250883" name="Rectangle 3">
            <a:extLst>
              <a:ext uri="{FF2B5EF4-FFF2-40B4-BE49-F238E27FC236}">
                <a16:creationId xmlns:a16="http://schemas.microsoft.com/office/drawing/2014/main" id="{3F197CD3-8073-4979-BDC2-3AA5ADC4B7DA}"/>
              </a:ext>
            </a:extLst>
          </p:cNvPr>
          <p:cNvSpPr>
            <a:spLocks noGrp="1" noChangeArrowheads="1"/>
          </p:cNvSpPr>
          <p:nvPr>
            <p:ph type="body" idx="1"/>
          </p:nvPr>
        </p:nvSpPr>
        <p:spPr/>
        <p:txBody>
          <a:bodyPr anchor="ctr"/>
          <a:lstStyle/>
          <a:p>
            <a:pPr algn="ctr">
              <a:buFont typeface="Wingdings" panose="05000000000000000000" pitchFamily="2" charset="2"/>
              <a:buNone/>
            </a:pPr>
            <a:r>
              <a:rPr lang="en-US" altLang="en-US" dirty="0">
                <a:latin typeface="Verdana" panose="020B0604030504040204" pitchFamily="34" charset="0"/>
              </a:rPr>
              <a:t>For even the Son of Man did not come to be served, but to serve, and to give his life as a ransom for many.</a:t>
            </a:r>
          </a:p>
          <a:p>
            <a:pPr algn="ctr">
              <a:buFont typeface="Wingdings" panose="05000000000000000000" pitchFamily="2" charset="2"/>
              <a:buNone/>
            </a:pPr>
            <a:endParaRPr lang="en-US" altLang="en-US" dirty="0">
              <a:latin typeface="Verdana" panose="020B0604030504040204" pitchFamily="34" charset="0"/>
            </a:endParaRPr>
          </a:p>
          <a:p>
            <a:pPr algn="ctr">
              <a:buFont typeface="Wingdings" panose="05000000000000000000" pitchFamily="2" charset="2"/>
              <a:buNone/>
            </a:pPr>
            <a:r>
              <a:rPr lang="en-US" altLang="en-US" dirty="0">
                <a:latin typeface="Verdana" panose="020B0604030504040204" pitchFamily="34" charset="0"/>
              </a:rPr>
              <a:t>Mark 10:45</a:t>
            </a:r>
          </a:p>
        </p:txBody>
      </p:sp>
    </p:spTree>
    <p:extLst>
      <p:ext uri="{BB962C8B-B14F-4D97-AF65-F5344CB8AC3E}">
        <p14:creationId xmlns:p14="http://schemas.microsoft.com/office/powerpoint/2010/main" val="2355647411"/>
      </p:ext>
    </p:extLst>
  </p:cSld>
  <p:clrMapOvr>
    <a:masterClrMapping/>
  </p:clrMapOvr>
  <p:transition>
    <p:fade thruBlk="1"/>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dirty="0">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Arimathea</a:t>
                      </a: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Summary of Narry F. Santos,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cs typeface="Arial" charset="0"/>
              </a:rPr>
              <a:t>Bibliotheca Sacra</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154 (Oct.-Dec. 1997): 452-60 </a:t>
            </a:r>
          </a:p>
        </p:txBody>
      </p:sp>
    </p:spTree>
    <p:extLst>
      <p:ext uri="{BB962C8B-B14F-4D97-AF65-F5344CB8AC3E}">
        <p14:creationId xmlns:p14="http://schemas.microsoft.com/office/powerpoint/2010/main" val="198702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6AC0EE6-CF15-4FDF-A37C-268083F676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40D028-F91D-4315-BDAE-51024D439E5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4982" name="Text Box 6">
            <a:extLst>
              <a:ext uri="{FF2B5EF4-FFF2-40B4-BE49-F238E27FC236}">
                <a16:creationId xmlns:a16="http://schemas.microsoft.com/office/drawing/2014/main" id="{E3E1179B-6946-4B9A-931C-795A5887F065}"/>
              </a:ext>
            </a:extLst>
          </p:cNvPr>
          <p:cNvSpPr txBox="1">
            <a:spLocks noChangeArrowheads="1"/>
          </p:cNvSpPr>
          <p:nvPr/>
        </p:nvSpPr>
        <p:spPr bwMode="auto">
          <a:xfrm>
            <a:off x="1752600" y="2819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4983" name="Text Box 7">
            <a:extLst>
              <a:ext uri="{FF2B5EF4-FFF2-40B4-BE49-F238E27FC236}">
                <a16:creationId xmlns:a16="http://schemas.microsoft.com/office/drawing/2014/main" id="{DF69804C-7259-4407-8CE9-9D1AA962AC31}"/>
              </a:ext>
            </a:extLst>
          </p:cNvPr>
          <p:cNvSpPr txBox="1">
            <a:spLocks noChangeArrowheads="1"/>
          </p:cNvSpPr>
          <p:nvPr/>
        </p:nvSpPr>
        <p:spPr bwMode="auto">
          <a:xfrm>
            <a:off x="0" y="0"/>
            <a:ext cx="9144000"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Your attitude should be the same as that of Christ Jesus: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Who being in very nature God,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Did not consider equality with God something to be grasped,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But made himself nothing, taking the very nature of a servant,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Being made in human likeness.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And being found in appearance as a man, he humble himself</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And became obedient to death-even death on the cross!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Therefore, God exalted him to the highest place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And give him the name that is above every name,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That at the name of Jesus every knee should bow</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In heaven and on earth, and every tongue confess that Jesus Christ is Lord, to the glory of God the Father.</a:t>
            </a:r>
          </a:p>
        </p:txBody>
      </p:sp>
      <p:sp>
        <p:nvSpPr>
          <p:cNvPr id="254984" name="Rectangle 8">
            <a:extLst>
              <a:ext uri="{FF2B5EF4-FFF2-40B4-BE49-F238E27FC236}">
                <a16:creationId xmlns:a16="http://schemas.microsoft.com/office/drawing/2014/main" id="{78E8C27C-BADD-404B-A23C-B5B79204D600}"/>
              </a:ext>
            </a:extLst>
          </p:cNvPr>
          <p:cNvSpPr>
            <a:spLocks noGrp="1" noChangeArrowheads="1"/>
          </p:cNvSpPr>
          <p:nvPr>
            <p:ph type="title" idx="4294967295"/>
          </p:nvPr>
        </p:nvSpPr>
        <p:spPr>
          <a:xfrm>
            <a:off x="633413" y="5532438"/>
            <a:ext cx="8510587" cy="1325562"/>
          </a:xfrm>
        </p:spPr>
        <p:txBody>
          <a:bodyPr/>
          <a:lstStyle/>
          <a:p>
            <a:r>
              <a:rPr lang="en-US" altLang="en-US" dirty="0">
                <a:solidFill>
                  <a:srgbClr val="FFFF00"/>
                </a:solidFill>
                <a:effectLst/>
              </a:rPr>
              <a:t>Philippians 2:5-11</a:t>
            </a:r>
          </a:p>
        </p:txBody>
      </p:sp>
    </p:spTree>
    <p:extLst>
      <p:ext uri="{BB962C8B-B14F-4D97-AF65-F5344CB8AC3E}">
        <p14:creationId xmlns:p14="http://schemas.microsoft.com/office/powerpoint/2010/main" val="1396364450"/>
      </p:ext>
    </p:extLst>
  </p:cSld>
  <p:clrMapOvr>
    <a:masterClrMapping/>
  </p:clrMapOvr>
  <p:transition>
    <p:fade thruBlk="1"/>
  </p:transition>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811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I.  Christ </a:t>
            </a:r>
            <a:r>
              <a:rPr lang="en-US" sz="4000" b="1">
                <a:solidFill>
                  <a:srgbClr val="00009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fulfilled </a:t>
            </a:r>
            <a:r>
              <a:rPr lang="en-US" sz="4000" b="1">
                <a:solidFill>
                  <a:srgbClr val="0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Scripture in his </a:t>
            </a:r>
            <a:r>
              <a:rPr lang="en-US" sz="4000" b="1">
                <a:solidFill>
                  <a:srgbClr val="8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selfless</a:t>
            </a:r>
            <a:r>
              <a:rPr lang="en-US" sz="4000" b="1">
                <a:solidFill>
                  <a:srgbClr val="0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Crucifixion</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Cared for Mary</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Paid for sin</a:t>
            </a:r>
          </a:p>
        </p:txBody>
      </p:sp>
    </p:spTree>
    <p:extLst>
      <p:ext uri="{BB962C8B-B14F-4D97-AF65-F5344CB8AC3E}">
        <p14:creationId xmlns:p14="http://schemas.microsoft.com/office/powerpoint/2010/main" val="2200572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en-US" sz="8000" b="1" dirty="0">
                <a:solidFill>
                  <a:srgbClr val="D50800"/>
                </a:solidFill>
                <a:latin typeface="Tahoma" charset="0"/>
                <a:ea typeface="ＭＳ Ｐゴシック" charset="0"/>
              </a:rPr>
              <a:t>The Heavy Debt of Sin</a:t>
            </a:r>
          </a:p>
        </p:txBody>
      </p:sp>
    </p:spTree>
    <p:extLst>
      <p:ext uri="{BB962C8B-B14F-4D97-AF65-F5344CB8AC3E}">
        <p14:creationId xmlns:p14="http://schemas.microsoft.com/office/powerpoint/2010/main" val="111495060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 name="Rectangle 3"/>
          <p:cNvSpPr/>
          <p:nvPr/>
        </p:nvSpPr>
        <p:spPr>
          <a:xfrm rot="696991">
            <a:off x="2112954" y="1843678"/>
            <a:ext cx="5979584"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600" b="1" i="0"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charset="0"/>
                <a:ea typeface="ＭＳ Ｐゴシック" charset="0"/>
              </a:rPr>
              <a:t>DEBT</a:t>
            </a:r>
            <a:endParaRPr kumimoji="0" lang="en-US" sz="5400" b="1" i="0"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charset="0"/>
              <a:ea typeface="ＭＳ Ｐゴシック" charset="0"/>
            </a:endParaRPr>
          </a:p>
        </p:txBody>
      </p:sp>
    </p:spTree>
    <p:extLst>
      <p:ext uri="{BB962C8B-B14F-4D97-AF65-F5344CB8AC3E}">
        <p14:creationId xmlns:p14="http://schemas.microsoft.com/office/powerpoint/2010/main" val="262006811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Arial" charset="0"/>
                <a:ea typeface="ＭＳ Ｐゴシック" charset="0"/>
              </a:rPr>
              <a:t>"</a:t>
            </a:r>
            <a:r>
              <a:rPr lang="en-US" altLang="ja-JP" dirty="0">
                <a:effectLst/>
                <a:latin typeface="Tahoma" charset="0"/>
                <a:ea typeface="ＭＳ Ｐゴシック" charset="0"/>
              </a:rPr>
              <a:t>It is finished</a:t>
            </a:r>
            <a:r>
              <a:rPr lang="ru-RU" altLang="ja-JP" dirty="0">
                <a:effectLst/>
                <a:latin typeface="Arial" charset="0"/>
                <a:ea typeface="ＭＳ Ｐゴシック" charset="0"/>
              </a:rPr>
              <a:t>"</a:t>
            </a:r>
            <a:endParaRPr lang="en-US" dirty="0">
              <a:effectLst/>
              <a:latin typeface="Tahoma" charset="0"/>
              <a:ea typeface="ＭＳ Ｐゴシック"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a:ln>
                  <a:noFill/>
                </a:ln>
                <a:solidFill>
                  <a:srgbClr val="FF0000"/>
                </a:solidFill>
                <a:effectLst/>
                <a:uLnTx/>
                <a:uFillTx/>
                <a:latin typeface="Impact" charset="0"/>
                <a:ea typeface="ＭＳ Ｐゴシック" charset="0"/>
              </a:rPr>
              <a:t>Legal</a:t>
            </a: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in Full</a:t>
            </a: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8957D25-D28E-43C5-9229-6ABDCDF6137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673EF7-327B-48D1-B8B7-3D82E13D8CAA}"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386" name="Rectangle 2">
            <a:extLst>
              <a:ext uri="{FF2B5EF4-FFF2-40B4-BE49-F238E27FC236}">
                <a16:creationId xmlns:a16="http://schemas.microsoft.com/office/drawing/2014/main" id="{5F3132DC-7D55-4FB2-B5B6-8BA1DFB4F93B}"/>
              </a:ext>
            </a:extLst>
          </p:cNvPr>
          <p:cNvSpPr>
            <a:spLocks noGrp="1" noRot="1" noChangeArrowheads="1"/>
          </p:cNvSpPr>
          <p:nvPr>
            <p:ph type="title"/>
          </p:nvPr>
        </p:nvSpPr>
        <p:spPr/>
        <p:txBody>
          <a:bodyPr/>
          <a:lstStyle/>
          <a:p>
            <a:r>
              <a:rPr lang="en-US" altLang="en-US" dirty="0">
                <a:solidFill>
                  <a:srgbClr val="FFFF00"/>
                </a:solidFill>
                <a:latin typeface="Arial" panose="020B0604020202020204" pitchFamily="34" charset="0"/>
                <a:cs typeface="Arial" panose="020B0604020202020204" pitchFamily="34" charset="0"/>
              </a:rPr>
              <a:t>Crucifixion</a:t>
            </a:r>
          </a:p>
        </p:txBody>
      </p:sp>
      <p:sp>
        <p:nvSpPr>
          <p:cNvPr id="272388" name="Text Box 4">
            <a:extLst>
              <a:ext uri="{FF2B5EF4-FFF2-40B4-BE49-F238E27FC236}">
                <a16:creationId xmlns:a16="http://schemas.microsoft.com/office/drawing/2014/main" id="{FE230949-35F4-4AC3-8AC0-AA70495ADBF4}"/>
              </a:ext>
            </a:extLst>
          </p:cNvPr>
          <p:cNvSpPr txBox="1">
            <a:spLocks noChangeArrowheads="1"/>
          </p:cNvSpPr>
          <p:nvPr/>
        </p:nvSpPr>
        <p:spPr bwMode="auto">
          <a:xfrm>
            <a:off x="685800" y="1447800"/>
            <a:ext cx="8001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914400" indent="-457200">
              <a:defRPr sz="2400">
                <a:solidFill>
                  <a:schemeClr val="tx1"/>
                </a:solidFill>
                <a:latin typeface="Times New Roman" panose="02020603050405020304" pitchFamily="18" charset="0"/>
                <a:cs typeface="Arial" panose="020B0604020202020204" pitchFamily="34" charset="0"/>
              </a:defRPr>
            </a:lvl2pPr>
            <a:lvl3pPr marL="1371600" indent="-457200">
              <a:defRPr sz="2400">
                <a:solidFill>
                  <a:schemeClr val="tx1"/>
                </a:solidFill>
                <a:latin typeface="Times New Roman" panose="02020603050405020304" pitchFamily="18" charset="0"/>
                <a:cs typeface="Arial" panose="020B0604020202020204" pitchFamily="34" charset="0"/>
              </a:defRPr>
            </a:lvl3pPr>
            <a:lvl4pPr marL="1828800" indent="-457200">
              <a:defRPr sz="2400">
                <a:solidFill>
                  <a:schemeClr val="tx1"/>
                </a:solidFill>
                <a:latin typeface="Times New Roman" panose="02020603050405020304" pitchFamily="18" charset="0"/>
                <a:cs typeface="Arial" panose="020B0604020202020204" pitchFamily="34" charset="0"/>
              </a:defRPr>
            </a:lvl4pPr>
            <a:lvl5pPr marL="2286000" indent="-457200">
              <a:defRPr sz="2400">
                <a:solidFill>
                  <a:schemeClr val="tx1"/>
                </a:solidFill>
                <a:latin typeface="Times New Roman" panose="02020603050405020304" pitchFamily="18" charset="0"/>
                <a:cs typeface="Arial" panose="020B0604020202020204" pitchFamily="34"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Cruelest form of execution</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Most </a:t>
            </a:r>
            <a:r>
              <a:rPr lang="en-US" altLang="en-US" sz="2800" b="1" dirty="0">
                <a:solidFill>
                  <a:srgbClr val="FFFFFF"/>
                </a:solidFill>
                <a:latin typeface="Verdana" panose="020B0604030504040204" pitchFamily="34" charset="0"/>
              </a:rPr>
              <a:t>s</a:t>
            </a:r>
            <a:r>
              <a:rPr kumimoji="0" lang="en-US" altLang="en-US" sz="2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hameful</a:t>
            </a: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 way to die</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Roman </a:t>
            </a:r>
            <a:r>
              <a:rPr lang="en-US" altLang="en-US" sz="2800" b="1" dirty="0">
                <a:solidFill>
                  <a:srgbClr val="FFFFFF"/>
                </a:solidFill>
                <a:latin typeface="Verdana" panose="020B0604030504040204" pitchFamily="34" charset="0"/>
              </a:rPr>
              <a:t>c</a:t>
            </a:r>
            <a:r>
              <a:rPr kumimoji="0" lang="en-US" altLang="en-US" sz="2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itizens</a:t>
            </a: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 exempted</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lang="en-US" altLang="en-US" sz="2800" b="1" dirty="0">
                <a:solidFill>
                  <a:srgbClr val="FFFFFF"/>
                </a:solidFill>
                <a:latin typeface="Verdana" panose="020B0604030504040204" pitchFamily="34" charset="0"/>
              </a:rPr>
              <a:t>Reserved for w</a:t>
            </a:r>
            <a:r>
              <a:rPr kumimoji="0" lang="en-US" altLang="en-US" sz="2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orst</a:t>
            </a: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 criminals</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Tied with a rope or nailed through</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X-shaped or t-shaped cross</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Death by suffocation</a:t>
            </a:r>
          </a:p>
        </p:txBody>
      </p:sp>
    </p:spTree>
    <p:extLst>
      <p:ext uri="{BB962C8B-B14F-4D97-AF65-F5344CB8AC3E}">
        <p14:creationId xmlns:p14="http://schemas.microsoft.com/office/powerpoint/2010/main" val="2300727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2000"/>
                                        <p:tgtEl>
                                          <p:spTgt spid="272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72388">
                                            <p:txEl>
                                              <p:pRg st="0" end="0"/>
                                            </p:txEl>
                                          </p:spTgt>
                                        </p:tgtEl>
                                        <p:attrNameLst>
                                          <p:attrName>style.visibility</p:attrName>
                                        </p:attrNameLst>
                                      </p:cBhvr>
                                      <p:to>
                                        <p:strVal val="visible"/>
                                      </p:to>
                                    </p:set>
                                    <p:anim calcmode="lin" valueType="num">
                                      <p:cBhvr additive="base">
                                        <p:cTn id="12" dur="500" fill="hold"/>
                                        <p:tgtEl>
                                          <p:spTgt spid="27238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2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72388">
                                            <p:txEl>
                                              <p:pRg st="1" end="1"/>
                                            </p:txEl>
                                          </p:spTgt>
                                        </p:tgtEl>
                                        <p:attrNameLst>
                                          <p:attrName>style.visibility</p:attrName>
                                        </p:attrNameLst>
                                      </p:cBhvr>
                                      <p:to>
                                        <p:strVal val="visible"/>
                                      </p:to>
                                    </p:set>
                                    <p:anim calcmode="lin" valueType="num">
                                      <p:cBhvr additive="base">
                                        <p:cTn id="18" dur="500" fill="hold"/>
                                        <p:tgtEl>
                                          <p:spTgt spid="27238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72388">
                                            <p:txEl>
                                              <p:pRg st="2" end="2"/>
                                            </p:txEl>
                                          </p:spTgt>
                                        </p:tgtEl>
                                        <p:attrNameLst>
                                          <p:attrName>style.visibility</p:attrName>
                                        </p:attrNameLst>
                                      </p:cBhvr>
                                      <p:to>
                                        <p:strVal val="visible"/>
                                      </p:to>
                                    </p:set>
                                    <p:anim calcmode="lin" valueType="num">
                                      <p:cBhvr additive="base">
                                        <p:cTn id="24" dur="500" fill="hold"/>
                                        <p:tgtEl>
                                          <p:spTgt spid="27238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2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272388">
                                            <p:txEl>
                                              <p:pRg st="3" end="3"/>
                                            </p:txEl>
                                          </p:spTgt>
                                        </p:tgtEl>
                                        <p:attrNameLst>
                                          <p:attrName>style.visibility</p:attrName>
                                        </p:attrNameLst>
                                      </p:cBhvr>
                                      <p:to>
                                        <p:strVal val="visible"/>
                                      </p:to>
                                    </p:set>
                                    <p:anim calcmode="lin" valueType="num">
                                      <p:cBhvr additive="base">
                                        <p:cTn id="30" dur="500" fill="hold"/>
                                        <p:tgtEl>
                                          <p:spTgt spid="27238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2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272388">
                                            <p:txEl>
                                              <p:pRg st="4" end="4"/>
                                            </p:txEl>
                                          </p:spTgt>
                                        </p:tgtEl>
                                        <p:attrNameLst>
                                          <p:attrName>style.visibility</p:attrName>
                                        </p:attrNameLst>
                                      </p:cBhvr>
                                      <p:to>
                                        <p:strVal val="visible"/>
                                      </p:to>
                                    </p:set>
                                    <p:anim calcmode="lin" valueType="num">
                                      <p:cBhvr additive="base">
                                        <p:cTn id="36" dur="500" fill="hold"/>
                                        <p:tgtEl>
                                          <p:spTgt spid="27238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23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272388">
                                            <p:txEl>
                                              <p:pRg st="5" end="5"/>
                                            </p:txEl>
                                          </p:spTgt>
                                        </p:tgtEl>
                                        <p:attrNameLst>
                                          <p:attrName>style.visibility</p:attrName>
                                        </p:attrNameLst>
                                      </p:cBhvr>
                                      <p:to>
                                        <p:strVal val="visible"/>
                                      </p:to>
                                    </p:set>
                                    <p:anim calcmode="lin" valueType="num">
                                      <p:cBhvr additive="base">
                                        <p:cTn id="42" dur="500" fill="hold"/>
                                        <p:tgtEl>
                                          <p:spTgt spid="27238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723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272388">
                                            <p:txEl>
                                              <p:pRg st="6" end="6"/>
                                            </p:txEl>
                                          </p:spTgt>
                                        </p:tgtEl>
                                        <p:attrNameLst>
                                          <p:attrName>style.visibility</p:attrName>
                                        </p:attrNameLst>
                                      </p:cBhvr>
                                      <p:to>
                                        <p:strVal val="visible"/>
                                      </p:to>
                                    </p:set>
                                    <p:anim calcmode="lin" valueType="num">
                                      <p:cBhvr additive="base">
                                        <p:cTn id="48" dur="500" fill="hold"/>
                                        <p:tgtEl>
                                          <p:spTgt spid="27238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238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01600">
                    <a:schemeClr val="tx1">
                      <a:alpha val="91000"/>
                    </a:schemeClr>
                  </a:glow>
                </a:effectLst>
                <a:latin typeface="Tahoma" charset="0"/>
                <a:ea typeface="ＭＳ Ｐゴシック" charset="0"/>
              </a:rPr>
              <a:t>I.  Christ </a:t>
            </a:r>
            <a:r>
              <a:rPr lang="en-US" sz="4000" b="1">
                <a:solidFill>
                  <a:srgbClr val="000090"/>
                </a:solidFill>
                <a:effectLst>
                  <a:glow rad="101600">
                    <a:schemeClr val="tx1">
                      <a:alpha val="91000"/>
                    </a:schemeClr>
                  </a:glow>
                </a:effectLst>
                <a:latin typeface="Tahoma" charset="0"/>
                <a:ea typeface="ＭＳ Ｐゴシック" charset="0"/>
              </a:rPr>
              <a:t>fulfilled </a:t>
            </a:r>
            <a:r>
              <a:rPr lang="en-US" sz="4000" b="1">
                <a:solidFill>
                  <a:srgbClr val="000000"/>
                </a:solidFill>
                <a:effectLst>
                  <a:glow rad="101600">
                    <a:schemeClr val="tx1">
                      <a:alpha val="91000"/>
                    </a:schemeClr>
                  </a:glow>
                </a:effectLst>
                <a:latin typeface="Tahoma" charset="0"/>
                <a:ea typeface="ＭＳ Ｐゴシック" charset="0"/>
              </a:rPr>
              <a:t>Scripture in his </a:t>
            </a:r>
            <a:r>
              <a:rPr lang="en-US" sz="4000" b="1">
                <a:solidFill>
                  <a:srgbClr val="800000"/>
                </a:solidFill>
                <a:effectLst>
                  <a:glow rad="101600">
                    <a:schemeClr val="tx1">
                      <a:alpha val="91000"/>
                    </a:schemeClr>
                  </a:glow>
                </a:effectLst>
                <a:latin typeface="Tahoma" charset="0"/>
                <a:ea typeface="ＭＳ Ｐゴシック" charset="0"/>
              </a:rPr>
              <a:t>selfless</a:t>
            </a:r>
            <a:r>
              <a:rPr lang="en-US" sz="4000" b="1">
                <a:solidFill>
                  <a:srgbClr val="000000"/>
                </a:solidFill>
                <a:effectLst>
                  <a:glow rad="1016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815084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en-US" b="1" dirty="0">
                <a:solidFill>
                  <a:schemeClr val="tx1"/>
                </a:solidFill>
                <a:latin typeface="Arial"/>
                <a:ea typeface="ＭＳ Ｐゴシック" charset="0"/>
                <a:cs typeface="Arial"/>
              </a:rPr>
              <a:t>Why break the legs?</a:t>
            </a:r>
          </a:p>
        </p:txBody>
      </p:sp>
    </p:spTree>
    <p:extLst>
      <p:ext uri="{BB962C8B-B14F-4D97-AF65-F5344CB8AC3E}">
        <p14:creationId xmlns:p14="http://schemas.microsoft.com/office/powerpoint/2010/main" val="7800845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lgn="l">
              <a:defRPr/>
            </a:pPr>
            <a:r>
              <a:rPr lang="en-US"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Passover lambs were unblemished</a:t>
            </a:r>
          </a:p>
        </p:txBody>
      </p:sp>
    </p:spTree>
    <p:extLst>
      <p:ext uri="{BB962C8B-B14F-4D97-AF65-F5344CB8AC3E}">
        <p14:creationId xmlns:p14="http://schemas.microsoft.com/office/powerpoint/2010/main" val="38347727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en-US" b="1" dirty="0">
                <a:latin typeface="Arial"/>
                <a:ea typeface="ＭＳ Ｐゴシック" charset="0"/>
                <a:cs typeface="Arial"/>
              </a:rPr>
              <a:t>Passover lambs were roasted whole without any legs broken</a:t>
            </a:r>
          </a:p>
        </p:txBody>
      </p:sp>
      <p:sp>
        <p:nvSpPr>
          <p:cNvPr id="229379" name="TextBox 5"/>
          <p:cNvSpPr txBox="1">
            <a:spLocks noChangeArrowheads="1"/>
          </p:cNvSpPr>
          <p:nvPr/>
        </p:nvSpPr>
        <p:spPr bwMode="auto">
          <a:xfrm>
            <a:off x="0" y="5084763"/>
            <a:ext cx="579596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Each Passover lamb must be eaten in one house. Do not carry any of its meat outside, and do not break any of its bones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9380" name="TextBox 6"/>
          <p:cNvSpPr txBox="1">
            <a:spLocks noChangeArrowheads="1"/>
          </p:cNvSpPr>
          <p:nvPr/>
        </p:nvSpPr>
        <p:spPr bwMode="auto">
          <a:xfrm>
            <a:off x="3348038" y="6396038"/>
            <a:ext cx="57959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Exodus 12:46; cf. Num. 9:12 </a:t>
            </a:r>
          </a:p>
        </p:txBody>
      </p:sp>
    </p:spTree>
    <p:extLst>
      <p:ext uri="{BB962C8B-B14F-4D97-AF65-F5344CB8AC3E}">
        <p14:creationId xmlns:p14="http://schemas.microsoft.com/office/powerpoint/2010/main" val="182902313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en-US" b="1" dirty="0">
                <a:solidFill>
                  <a:schemeClr val="tx1"/>
                </a:solidFill>
                <a:effectLst>
                  <a:glow rad="127000">
                    <a:srgbClr val="000000">
                      <a:alpha val="91000"/>
                    </a:srgbClr>
                  </a:glow>
                </a:effectLst>
                <a:latin typeface="Tahoma" charset="0"/>
                <a:ea typeface="ＭＳ Ｐゴシック" charset="0"/>
              </a:rPr>
              <a:t>Passover lambs are </a:t>
            </a:r>
            <a:r>
              <a:rPr lang="en-US" b="1" i="1" dirty="0">
                <a:solidFill>
                  <a:schemeClr val="tx1"/>
                </a:solidFill>
                <a:effectLst>
                  <a:glow rad="127000">
                    <a:srgbClr val="000000">
                      <a:alpha val="91000"/>
                    </a:srgbClr>
                  </a:glow>
                </a:effectLst>
                <a:latin typeface="Tahoma" charset="0"/>
                <a:ea typeface="ＭＳ Ｐゴシック" charset="0"/>
              </a:rPr>
              <a:t>still</a:t>
            </a:r>
            <a:r>
              <a:rPr lang="en-US" b="1" dirty="0">
                <a:solidFill>
                  <a:schemeClr val="tx1"/>
                </a:solidFill>
                <a:effectLst>
                  <a:glow rad="127000">
                    <a:srgbClr val="000000">
                      <a:alpha val="91000"/>
                    </a:srgbClr>
                  </a:glow>
                </a:effectLst>
                <a:latin typeface="Tahoma" charset="0"/>
                <a:ea typeface="ＭＳ Ｐゴシック" charset="0"/>
              </a:rPr>
              <a:t> roasted whole without any legs broken</a:t>
            </a:r>
          </a:p>
        </p:txBody>
      </p:sp>
    </p:spTree>
    <p:extLst>
      <p:ext uri="{BB962C8B-B14F-4D97-AF65-F5344CB8AC3E}">
        <p14:creationId xmlns:p14="http://schemas.microsoft.com/office/powerpoint/2010/main" val="39107760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en-US" sz="3600" b="1">
                <a:latin typeface="Arial"/>
                <a:ea typeface="ＭＳ Ｐゴシック" charset="0"/>
                <a:cs typeface="Arial"/>
              </a:rPr>
              <a:t>Psalm 34:20 </a:t>
            </a:r>
            <a:r>
              <a:rPr lang="en-US" sz="2800" b="1">
                <a:latin typeface="Arial"/>
                <a:ea typeface="ＭＳ Ｐゴシック" charset="0"/>
                <a:cs typeface="Arial"/>
              </a:rPr>
              <a:t>NLT</a:t>
            </a:r>
            <a:endParaRPr lang="en-US" sz="3600" b="1">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For the Lord protects the bones of the righteous;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not one of them is broken!</a:t>
            </a: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578915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en-US" sz="4000" b="1" dirty="0">
                <a:latin typeface="Arial" panose="020B0604020202020204" pitchFamily="34" charset="0"/>
                <a:ea typeface="ＭＳ Ｐゴシック" charset="0"/>
                <a:cs typeface="Arial" panose="020B0604020202020204" pitchFamily="34" charset="0"/>
              </a:rPr>
              <a:t>Zechariah 12:10 </a:t>
            </a:r>
            <a:r>
              <a:rPr lang="en-US" sz="3200" b="1" dirty="0">
                <a:latin typeface="Arial" panose="020B0604020202020204" pitchFamily="34" charset="0"/>
                <a:ea typeface="ＭＳ Ｐゴシック" charset="0"/>
                <a:cs typeface="Arial" panose="020B0604020202020204" pitchFamily="34" charset="0"/>
              </a:rPr>
              <a:t>NLT</a:t>
            </a:r>
            <a:endParaRPr lang="en-US" sz="4000" b="1" dirty="0">
              <a:latin typeface="Arial" panose="020B0604020202020204" pitchFamily="34" charset="0"/>
              <a:ea typeface="ＭＳ Ｐゴシック" charset="0"/>
              <a:cs typeface="Arial" panose="020B0604020202020204" pitchFamily="34"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They will look on me whom they have pierced </a:t>
            </a:r>
            <a:r>
              <a:rPr kumimoji="0" lang="en-US" altLang="ja-JP" sz="3200" b="1" i="0" u="none" strike="noStrike" kern="1200" cap="none" spc="0" normalizeH="0" baseline="0" noProof="0" dirty="0">
                <a:ln>
                  <a:noFill/>
                </a:ln>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3200" b="1" i="0" u="none" strike="noStrike" kern="1200" cap="none" spc="0" normalizeH="0" baseline="0" noProof="0" dirty="0">
                <a:ln>
                  <a:noFill/>
                </a:ln>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415124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ru-RU"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a:t>
            </a:r>
            <a:r>
              <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Blood &amp; Water</a:t>
            </a:r>
            <a:r>
              <a:rPr lang="ru-RU"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a:t>
            </a:r>
            <a:endPar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Heart failure?</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New temple (2:19)?</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Life through his blood (1:13)?</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Death (1 John 1:1)?</a:t>
            </a: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ru-RU" sz="4000" b="1" dirty="0">
                <a:latin typeface="Arial"/>
                <a:ea typeface="ＭＳ Ｐゴシック" charset="0"/>
                <a:cs typeface="Arial"/>
              </a:rPr>
              <a:t>"</a:t>
            </a:r>
            <a:r>
              <a:rPr lang="en-US" sz="4000" b="1" dirty="0">
                <a:latin typeface="Arial"/>
                <a:ea typeface="ＭＳ Ｐゴシック" charset="0"/>
                <a:cs typeface="Arial"/>
              </a:rPr>
              <a:t>(This report is from an eyewitness giving an accurate account. He speaks the truth so that you also can believe.)</a:t>
            </a:r>
            <a:r>
              <a:rPr lang="ru-RU" sz="4000" b="1" dirty="0">
                <a:latin typeface="Arial"/>
                <a:ea typeface="ＭＳ Ｐゴシック" charset="0"/>
                <a:cs typeface="Arial"/>
              </a:rPr>
              <a:t>"</a:t>
            </a:r>
            <a:r>
              <a:rPr lang="en-US" sz="4000" b="1" dirty="0">
                <a:latin typeface="Arial"/>
                <a:ea typeface="ＭＳ Ｐゴシック" charset="0"/>
                <a:cs typeface="Arial"/>
              </a:rPr>
              <a:t> (John 19:35 </a:t>
            </a:r>
            <a:r>
              <a:rPr lang="en-US" sz="3200" b="1" dirty="0">
                <a:latin typeface="Arial"/>
                <a:ea typeface="ＭＳ Ｐゴシック" charset="0"/>
                <a:cs typeface="Arial"/>
              </a:rPr>
              <a:t>NLT</a:t>
            </a:r>
            <a:r>
              <a:rPr lang="en-US" sz="4000" b="1" dirty="0">
                <a:latin typeface="Arial"/>
                <a:ea typeface="ＭＳ Ｐゴシック" charset="0"/>
                <a:cs typeface="Arial"/>
              </a:rPr>
              <a:t>)</a:t>
            </a:r>
          </a:p>
        </p:txBody>
      </p:sp>
    </p:spTree>
    <p:extLst>
      <p:ext uri="{BB962C8B-B14F-4D97-AF65-F5344CB8AC3E}">
        <p14:creationId xmlns:p14="http://schemas.microsoft.com/office/powerpoint/2010/main" val="278795710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53</a:t>
            </a:r>
          </a:p>
        </p:txBody>
      </p:sp>
    </p:spTree>
    <p:extLst>
      <p:ext uri="{BB962C8B-B14F-4D97-AF65-F5344CB8AC3E}">
        <p14:creationId xmlns:p14="http://schemas.microsoft.com/office/powerpoint/2010/main" val="365351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816E44-C26C-4118-AE0D-35017E80180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B3CF7-CE7B-4ACD-BBCB-95F7CDAAB95C}"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8357" name="Rectangle 5">
            <a:extLst>
              <a:ext uri="{FF2B5EF4-FFF2-40B4-BE49-F238E27FC236}">
                <a16:creationId xmlns:a16="http://schemas.microsoft.com/office/drawing/2014/main" id="{231E8238-9317-4A07-9A68-036D64795BB7}"/>
              </a:ext>
            </a:extLst>
          </p:cNvPr>
          <p:cNvSpPr>
            <a:spLocks noGrp="1" noChangeArrowheads="1"/>
          </p:cNvSpPr>
          <p:nvPr>
            <p:ph type="title"/>
          </p:nvPr>
        </p:nvSpPr>
        <p:spPr>
          <a:xfrm>
            <a:off x="0" y="0"/>
            <a:ext cx="9144000" cy="1139825"/>
          </a:xfrm>
        </p:spPr>
        <p:txBody>
          <a:bodyPr/>
          <a:lstStyle/>
          <a:p>
            <a:r>
              <a:rPr lang="en-US" altLang="en-US" sz="4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Why Did Jesus Choose To Die?</a:t>
            </a:r>
          </a:p>
        </p:txBody>
      </p:sp>
      <p:pic>
        <p:nvPicPr>
          <p:cNvPr id="228359" name="Picture 7" descr="27">
            <a:extLst>
              <a:ext uri="{FF2B5EF4-FFF2-40B4-BE49-F238E27FC236}">
                <a16:creationId xmlns:a16="http://schemas.microsoft.com/office/drawing/2014/main" id="{C674D098-1B0C-4C4B-8F7F-FC2C5B0C2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79956"/>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4" name="Picture 2">
            <a:extLst>
              <a:ext uri="{FF2B5EF4-FFF2-40B4-BE49-F238E27FC236}">
                <a16:creationId xmlns:a16="http://schemas.microsoft.com/office/drawing/2014/main" id="{21D3742E-6420-DA46-B33C-C6218C6450F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6663"/>
          <a:stretch/>
        </p:blipFill>
        <p:spPr bwMode="auto">
          <a:xfrm>
            <a:off x="5004048" y="884717"/>
            <a:ext cx="3634780" cy="55915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SUFFERING SERVANT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077820"/>
            <a:ext cx="5076056" cy="559154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IS HE?</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____________</a:t>
            </a: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THE MYSTERY OF </a:t>
            </a:r>
            <a:r>
              <a:rPr kumimoji="0" lang="en-US" sz="7200" b="1" i="0" u="none" strike="noStrike" kern="1200" cap="none" spc="0" normalizeH="0" baseline="0" noProof="0" dirty="0">
                <a:ln>
                  <a:noFill/>
                </a:ln>
                <a:solidFill>
                  <a:srgbClr val="AC0000"/>
                </a:solidFill>
                <a:effectLst>
                  <a:glow rad="127000">
                    <a:srgbClr val="000000"/>
                  </a:glow>
                </a:effectLst>
                <a:uLnTx/>
                <a:uFillTx/>
                <a:latin typeface="Arial" charset="0"/>
                <a:ea typeface="ＭＳ Ｐゴシック" charset="0"/>
              </a:rPr>
              <a:t>ISAIAH 53</a:t>
            </a:r>
            <a:endParaRPr kumimoji="0" lang="en-US" sz="4400" b="1" i="0" u="none" strike="noStrike" kern="1200" cap="none" spc="0" normalizeH="0" baseline="0" noProof="0" dirty="0">
              <a:ln>
                <a:noFill/>
              </a:ln>
              <a:solidFill>
                <a:srgbClr val="AC0000"/>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025368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own Of Thorns Red Easter Worship Background - YouTube">
            <a:extLst>
              <a:ext uri="{FF2B5EF4-FFF2-40B4-BE49-F238E27FC236}">
                <a16:creationId xmlns:a16="http://schemas.microsoft.com/office/drawing/2014/main" id="{9B223D0A-ECCA-6547-A40C-06459CDF9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801"/>
          <a:stretch/>
        </p:blipFill>
        <p:spPr bwMode="auto">
          <a:xfrm>
            <a:off x="0" y="857250"/>
            <a:ext cx="9144000" cy="545207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SUFFERING SERVANT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AD8F496-7C35-064F-87AC-D8B7B53F271B}"/>
              </a:ext>
            </a:extLst>
          </p:cNvPr>
          <p:cNvSpPr txBox="1">
            <a:spLocks noChangeArrowheads="1"/>
          </p:cNvSpPr>
          <p:nvPr/>
        </p:nvSpPr>
        <p:spPr bwMode="auto">
          <a:xfrm>
            <a:off x="-10048" y="26319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115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ISAIAH 53</a:t>
            </a:r>
            <a:endParaRPr kumimoji="0" lang="en-US" sz="115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Rectangle 2">
            <a:extLst>
              <a:ext uri="{FF2B5EF4-FFF2-40B4-BE49-F238E27FC236}">
                <a16:creationId xmlns:a16="http://schemas.microsoft.com/office/drawing/2014/main" id="{36ADDA48-0FBC-934F-AB9C-717133F50279}"/>
              </a:ext>
            </a:extLst>
          </p:cNvPr>
          <p:cNvSpPr txBox="1">
            <a:spLocks noChangeArrowheads="1"/>
          </p:cNvSpPr>
          <p:nvPr/>
        </p:nvSpPr>
        <p:spPr bwMode="auto">
          <a:xfrm>
            <a:off x="-10048" y="3807649"/>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66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Messiah or Israel?</a:t>
            </a:r>
            <a:endParaRPr kumimoji="0" lang="en-US" sz="66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057583588"/>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AE41DE-2899-1544-88AF-7172E910D3D1}"/>
              </a:ext>
            </a:extLst>
          </p:cNvPr>
          <p:cNvSpPr txBox="1">
            <a:spLocks noChangeArrowheads="1"/>
          </p:cNvSpPr>
          <p:nvPr/>
        </p:nvSpPr>
        <p:spPr bwMode="auto">
          <a:xfrm>
            <a:off x="-3348880" y="764704"/>
            <a:ext cx="866640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HE WAS PIERCED FOR</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F521084-FCA3-F841-AF00-73773E7FA76C}"/>
              </a:ext>
            </a:extLst>
          </p:cNvPr>
          <p:cNvSpPr txBox="1">
            <a:spLocks noChangeArrowheads="1"/>
          </p:cNvSpPr>
          <p:nvPr/>
        </p:nvSpPr>
        <p:spPr bwMode="auto">
          <a:xfrm>
            <a:off x="-2936617" y="1239150"/>
            <a:ext cx="8254145"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OUR TRANSGRESSIONS</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B00AEAE-7438-D047-80AC-392BA36DEAB6}"/>
              </a:ext>
            </a:extLst>
          </p:cNvPr>
          <p:cNvSpPr txBox="1">
            <a:spLocks noChangeArrowheads="1"/>
          </p:cNvSpPr>
          <p:nvPr/>
        </p:nvSpPr>
        <p:spPr bwMode="auto">
          <a:xfrm>
            <a:off x="-1084506" y="1713596"/>
            <a:ext cx="6529489"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HE WAS CRUSHED FOR</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5B85AFB-9036-B145-8BFD-7588D37E170F}"/>
              </a:ext>
            </a:extLst>
          </p:cNvPr>
          <p:cNvSpPr txBox="1">
            <a:spLocks noChangeArrowheads="1"/>
          </p:cNvSpPr>
          <p:nvPr/>
        </p:nvSpPr>
        <p:spPr bwMode="auto">
          <a:xfrm>
            <a:off x="-672242" y="2188042"/>
            <a:ext cx="621888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OUR INIQUITIES</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SUFFERING SERVANT</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262CF22F-F166-BA4F-A86B-E10EE729C3E8}"/>
              </a:ext>
            </a:extLst>
          </p:cNvPr>
          <p:cNvSpPr txBox="1">
            <a:spLocks noChangeArrowheads="1"/>
          </p:cNvSpPr>
          <p:nvPr/>
        </p:nvSpPr>
        <p:spPr bwMode="auto">
          <a:xfrm>
            <a:off x="-2744144" y="3136934"/>
            <a:ext cx="8666408" cy="936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PEACE</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63763C9-AB2B-8E41-8100-105BDF6C7C6C}"/>
              </a:ext>
            </a:extLst>
          </p:cNvPr>
          <p:cNvSpPr txBox="1">
            <a:spLocks noChangeArrowheads="1"/>
          </p:cNvSpPr>
          <p:nvPr/>
        </p:nvSpPr>
        <p:spPr bwMode="auto">
          <a:xfrm>
            <a:off x="-3464224" y="2662488"/>
            <a:ext cx="878175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THE PUNISHMENT THAT BROUGHT US</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F424307D-B7EC-274F-80BA-9EF1B58CFDB0}"/>
              </a:ext>
            </a:extLst>
          </p:cNvPr>
          <p:cNvSpPr txBox="1">
            <a:spLocks noChangeArrowheads="1"/>
          </p:cNvSpPr>
          <p:nvPr/>
        </p:nvSpPr>
        <p:spPr bwMode="auto">
          <a:xfrm>
            <a:off x="-477735" y="4517904"/>
            <a:ext cx="621888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AND BY HIS WOUNDS</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8D6536BD-6099-C64E-ABD0-DFF64E3B05EB}"/>
              </a:ext>
            </a:extLst>
          </p:cNvPr>
          <p:cNvSpPr txBox="1">
            <a:spLocks noChangeArrowheads="1"/>
          </p:cNvSpPr>
          <p:nvPr/>
        </p:nvSpPr>
        <p:spPr bwMode="auto">
          <a:xfrm>
            <a:off x="-1995526" y="4043458"/>
            <a:ext cx="7351774"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WAS UPON HIM</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1AEB5968-6426-0E43-BC0F-E76849D27033}"/>
              </a:ext>
            </a:extLst>
          </p:cNvPr>
          <p:cNvSpPr txBox="1">
            <a:spLocks noChangeArrowheads="1"/>
          </p:cNvSpPr>
          <p:nvPr/>
        </p:nvSpPr>
        <p:spPr bwMode="auto">
          <a:xfrm>
            <a:off x="-3081551" y="5898874"/>
            <a:ext cx="7351774"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ISAIAH 53:5</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D5B3FA39-F595-0447-8BD9-CFBD75A44E3D}"/>
              </a:ext>
            </a:extLst>
          </p:cNvPr>
          <p:cNvSpPr txBox="1">
            <a:spLocks noChangeArrowheads="1"/>
          </p:cNvSpPr>
          <p:nvPr/>
        </p:nvSpPr>
        <p:spPr bwMode="auto">
          <a:xfrm>
            <a:off x="-3787751" y="5078790"/>
            <a:ext cx="311551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WE ARE</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3FC398AD-2591-5C40-A956-EDD70B56947E}"/>
              </a:ext>
            </a:extLst>
          </p:cNvPr>
          <p:cNvSpPr txBox="1">
            <a:spLocks noChangeArrowheads="1"/>
          </p:cNvSpPr>
          <p:nvPr/>
        </p:nvSpPr>
        <p:spPr bwMode="auto">
          <a:xfrm>
            <a:off x="-794764" y="4992350"/>
            <a:ext cx="6112292" cy="936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HEALED</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72802" name="Picture 2">
            <a:extLst>
              <a:ext uri="{FF2B5EF4-FFF2-40B4-BE49-F238E27FC236}">
                <a16:creationId xmlns:a16="http://schemas.microsoft.com/office/drawing/2014/main" id="{B97A4B81-042D-FD41-B631-F4AA69CA27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734"/>
            <a:ext cx="8535664" cy="682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8409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6770"/>
            <a:ext cx="9127096" cy="6631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904" y="5300069"/>
            <a:ext cx="9144000" cy="1397300"/>
          </a:xfrm>
          <a:solidFill>
            <a:srgbClr val="000000"/>
          </a:solidFill>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"The Forbidden Chapter" </a:t>
            </a:r>
            <a:br>
              <a:rPr lang="en-US" b="1" i="1" dirty="0">
                <a:effectLst>
                  <a:glow rad="127000">
                    <a:schemeClr val="tx1"/>
                  </a:glow>
                </a:effectLst>
                <a:latin typeface="Arial" charset="0"/>
                <a:ea typeface="ＭＳ Ｐゴシック" charset="0"/>
                <a:cs typeface="ＭＳ Ｐゴシック" charset="0"/>
              </a:rPr>
            </a:br>
            <a:r>
              <a:rPr lang="en-US" b="1" i="1" dirty="0">
                <a:effectLst>
                  <a:glow rad="127000">
                    <a:schemeClr val="tx1"/>
                  </a:glow>
                </a:effectLst>
                <a:latin typeface="Arial" charset="0"/>
                <a:ea typeface="ＭＳ Ｐゴシック" charset="0"/>
                <a:cs typeface="ＭＳ Ｐゴシック" charset="0"/>
              </a:rPr>
              <a:t>in the Hebrew Bible</a:t>
            </a:r>
          </a:p>
        </p:txBody>
      </p:sp>
      <p:sp>
        <p:nvSpPr>
          <p:cNvPr id="5" name="Rectangle 2"/>
          <p:cNvSpPr txBox="1">
            <a:spLocks noChangeArrowheads="1"/>
          </p:cNvSpPr>
          <p:nvPr/>
        </p:nvSpPr>
        <p:spPr bwMode="auto">
          <a:xfrm>
            <a:off x="0" y="2876"/>
            <a:ext cx="9144000" cy="1130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 53</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1176164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6FED-046E-4CEF-8788-8D50BCAC4F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66563" name="Picture 2" descr="http://www.airmagination.com/july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83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609600"/>
            <a:ext cx="8382000" cy="5016758"/>
          </a:xfrm>
          <a:prstGeom prst="rect">
            <a:avLst/>
          </a:prstGeom>
          <a:solidFill>
            <a:schemeClr val="tx1">
              <a:alpha val="56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Isa 53:4-5  Surely he has borne our </a:t>
            </a:r>
            <a:r>
              <a:rPr kumimoji="0" lang="en-GB"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griefs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and carried our sorrows; yet we esteemed him stricken, smitten by God, and afflicted. But he was wounded for our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transgressions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he was crushed for our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iniquities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upon him was the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chastisement </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that brought us peace, and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with his stripes we are healed</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t>
            </a:r>
            <a:endPar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051300" y="0"/>
            <a:ext cx="5091113" cy="6859588"/>
            <a:chOff x="2552" y="0"/>
            <a:chExt cx="3207" cy="4321"/>
          </a:xfrm>
        </p:grpSpPr>
        <p:pic>
          <p:nvPicPr>
            <p:cNvPr id="10741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2" y="0"/>
              <a:ext cx="3208" cy="4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741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6" y="1564"/>
              <a:ext cx="912" cy="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pic>
        <p:nvPicPr>
          <p:cNvPr id="1074178" name="Picture 4"/>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0" y="0"/>
            <a:ext cx="4576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4757" name="Text Box 5"/>
          <p:cNvSpPr txBox="1">
            <a:spLocks noChangeArrowheads="1"/>
          </p:cNvSpPr>
          <p:nvPr/>
        </p:nvSpPr>
        <p:spPr bwMode="auto">
          <a:xfrm>
            <a:off x="914400" y="-6350"/>
            <a:ext cx="7239000" cy="1066800"/>
          </a:xfrm>
          <a:prstGeom prst="rect">
            <a:avLst/>
          </a:prstGeom>
          <a:solidFill>
            <a:srgbClr val="000000"/>
          </a:solidFill>
          <a:ln w="9525">
            <a:noFill/>
            <a:round/>
            <a:headEnd/>
            <a:tailEnd/>
          </a:ln>
          <a:effectLst>
            <a:outerShdw dist="38184" dir="2700000" algn="ctr" rotWithShape="0">
              <a:srgbClr val="FF0000">
                <a:alpha val="75014"/>
              </a:srgbClr>
            </a:outerShdw>
          </a:effectLst>
        </p:spPr>
        <p:txBody>
          <a:bodyPr anchor="ctr"/>
          <a:lstStyle/>
          <a:p>
            <a:pPr marL="0" marR="0" lvl="0" indent="0" algn="ctr" defTabSz="449263" rtl="0" eaLnBrk="1" fontAlgn="base" latinLnBrk="0" hangingPunct="1">
              <a:lnSpc>
                <a:spcPct val="100000"/>
              </a:lnSpc>
              <a:spcBef>
                <a:spcPct val="0"/>
              </a:spcBef>
              <a:spcAft>
                <a:spcPct val="0"/>
              </a:spcAft>
              <a:buClr>
                <a:srgbClr val="FFFFCC"/>
              </a:buClr>
              <a:buSzPct val="100000"/>
              <a:buFont typeface="Tahom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dirty="0">
                <a:ln>
                  <a:noFill/>
                </a:ln>
                <a:solidFill>
                  <a:srgbClr val="FFFFCC"/>
                </a:solidFill>
                <a:effectLst/>
                <a:uLnTx/>
                <a:uFillTx/>
                <a:latin typeface="Tahoma" charset="0"/>
                <a:ea typeface="ＭＳ Ｐゴシック" charset="-128"/>
                <a:cs typeface="+mn-cs"/>
              </a:rPr>
              <a:t>The Same Messiah?</a:t>
            </a:r>
          </a:p>
        </p:txBody>
      </p:sp>
      <p:sp>
        <p:nvSpPr>
          <p:cNvPr id="1074180" name="Text Box 6"/>
          <p:cNvSpPr txBox="1">
            <a:spLocks noChangeArrowheads="1"/>
          </p:cNvSpPr>
          <p:nvPr/>
        </p:nvSpPr>
        <p:spPr bwMode="auto">
          <a:xfrm>
            <a:off x="-36513" y="1120775"/>
            <a:ext cx="4613276"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will rule with fairness and justice from the throne of his ancestor David for all eternity</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 </a:t>
            </a:r>
            <a:b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(Isaiah 9:7)</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4759" name="Text Box 7"/>
          <p:cNvSpPr txBox="1">
            <a:spLocks noChangeArrowheads="1"/>
          </p:cNvSpPr>
          <p:nvPr/>
        </p:nvSpPr>
        <p:spPr bwMode="auto">
          <a:xfrm>
            <a:off x="4557713" y="1120775"/>
            <a:ext cx="4567237"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was despised and rejected—a man of sorrows, acquainted with deepest grief…</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Isaiah </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53:3)</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475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5474" name="Picture 4" descr="Copy of Jesus-Christ-Mount-of-Olivers"/>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a:ln w="9525">
            <a:noFill/>
            <a:miter lim="800000"/>
            <a:headEnd/>
            <a:tailEnd/>
          </a:ln>
        </p:spPr>
      </p:pic>
      <p:sp>
        <p:nvSpPr>
          <p:cNvPr id="184325" name="Text Box 5"/>
          <p:cNvSpPr txBox="1">
            <a:spLocks noChangeArrowheads="1"/>
          </p:cNvSpPr>
          <p:nvPr/>
        </p:nvSpPr>
        <p:spPr bwMode="auto">
          <a:xfrm>
            <a:off x="228600" y="228600"/>
            <a:ext cx="8915400" cy="2696123"/>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“And it will come about in that day that I will set about to destroy all the nations that come against Jerusalem. And I will pour out on the house of David and on the inhabitants of Jerusalem, the Spirit of grace and of supplication, and they shall look upon Me whom they have pierced, and shall mourn for Him, as one mourns for his only son.”</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Zechariah 12:9-10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dissolve">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They will look on me whom they have pierced </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(Zechariah 12:10 </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NLT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163" y="4583440"/>
            <a:ext cx="9139238" cy="1664960"/>
          </a:xfrm>
        </p:spPr>
        <p:txBody>
          <a:bodyPr lIns="91440" tIns="45720" rIns="91440" bIns="45720"/>
          <a:lstStyle/>
          <a:p>
            <a:pPr>
              <a:defRPr/>
            </a:pPr>
            <a:r>
              <a:rPr lang="ru-RU" sz="2800" b="1" dirty="0">
                <a:effectLst>
                  <a:glow rad="165100">
                    <a:schemeClr val="tx1"/>
                  </a:glow>
                </a:effectLst>
                <a:latin typeface="Arial" charset="0"/>
                <a:cs typeface="+mj-cs"/>
              </a:rPr>
              <a:t>"</a:t>
            </a:r>
            <a:r>
              <a:rPr lang="en-US" sz="2800" b="1" dirty="0">
                <a:effectLst>
                  <a:glow rad="165100">
                    <a:schemeClr val="tx1"/>
                  </a:glow>
                </a:effectLst>
                <a:latin typeface="Arial" charset="0"/>
                <a:cs typeface="+mj-cs"/>
              </a:rPr>
              <a:t>Look!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He comes with the clouds of heaven.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And everyone will see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even those who pierced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	 And </a:t>
            </a:r>
            <a:r>
              <a:rPr lang="en-US" sz="2800" b="1" dirty="0">
                <a:solidFill>
                  <a:srgbClr val="FFFF00"/>
                </a:solidFill>
                <a:effectLst>
                  <a:glow rad="165100">
                    <a:schemeClr val="tx1"/>
                  </a:glow>
                </a:effectLst>
                <a:latin typeface="Arial" charset="0"/>
                <a:cs typeface="+mj-cs"/>
              </a:rPr>
              <a:t>all the nations of the world</a:t>
            </a:r>
            <a:r>
              <a:rPr lang="en-US" sz="2800" b="1" dirty="0">
                <a:effectLst>
                  <a:glow rad="165100">
                    <a:schemeClr val="tx1"/>
                  </a:glow>
                </a:effectLst>
                <a:latin typeface="Arial" charset="0"/>
                <a:cs typeface="+mj-cs"/>
              </a:rPr>
              <a:t> will mourn for him. </a:t>
            </a:r>
            <a:r>
              <a:rPr lang="tr-TR" sz="2800" b="1" dirty="0">
                <a:effectLst>
                  <a:glow rad="165100">
                    <a:schemeClr val="tx1"/>
                  </a:glow>
                </a:effectLst>
                <a:latin typeface="Arial" charset="0"/>
                <a:cs typeface="+mj-cs"/>
              </a:rPr>
              <a:t>Yes!  </a:t>
            </a:r>
            <a:r>
              <a:rPr lang="tr-TR" sz="2800" b="1" dirty="0" err="1">
                <a:effectLst>
                  <a:glow rad="165100">
                    <a:schemeClr val="tx1"/>
                  </a:glow>
                </a:effectLst>
                <a:latin typeface="Arial" charset="0"/>
                <a:cs typeface="+mj-cs"/>
              </a:rPr>
              <a:t>Amen</a:t>
            </a:r>
            <a:r>
              <a:rPr lang="tr-TR" sz="2800" b="1" dirty="0">
                <a:effectLst>
                  <a:glow rad="165100">
                    <a:schemeClr val="tx1"/>
                  </a:glow>
                </a:effectLst>
                <a:latin typeface="Arial" charset="0"/>
                <a:cs typeface="+mj-cs"/>
              </a:rPr>
              <a:t>!</a:t>
            </a:r>
            <a:r>
              <a:rPr lang="ru-RU" sz="2800" b="1" dirty="0">
                <a:effectLst>
                  <a:glow rad="165100">
                    <a:schemeClr val="tx1"/>
                  </a:glow>
                </a:effectLst>
                <a:latin typeface="Arial" charset="0"/>
                <a:cs typeface="+mj-cs"/>
              </a:rPr>
              <a:t>"</a:t>
            </a:r>
            <a:endParaRPr lang="en-US" sz="28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Rev. 1:7 </a:t>
            </a: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NLT</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cf. Zech. 12:10</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Accompanying Signs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181</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27:51-56; Mark 15:38-41; Luke 23:45, 47-49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death tears the veil for all to come to God, shakes the earth to redeem creation, and raises saints to show believers’ resurrection </a:t>
            </a:r>
          </a:p>
        </p:txBody>
      </p:sp>
    </p:spTree>
    <p:extLst>
      <p:ext uri="{BB962C8B-B14F-4D97-AF65-F5344CB8AC3E}">
        <p14:creationId xmlns:p14="http://schemas.microsoft.com/office/powerpoint/2010/main" val="2471408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The Arrest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168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26:47-56; Mark 14:43-52; Luke 22:47-53; John 18:2-12a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willingly allows His betrayal and arrest in Gethsemane, while remaining in complete control with authority over His adversaries </a:t>
            </a:r>
          </a:p>
        </p:txBody>
      </p:sp>
    </p:spTree>
    <p:extLst>
      <p:ext uri="{BB962C8B-B14F-4D97-AF65-F5344CB8AC3E}">
        <p14:creationId xmlns:p14="http://schemas.microsoft.com/office/powerpoint/2010/main" val="2021544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a:t>
            </a:r>
          </a:p>
        </p:txBody>
      </p:sp>
    </p:spTree>
    <p:extLst>
      <p:ext uri="{BB962C8B-B14F-4D97-AF65-F5344CB8AC3E}">
        <p14:creationId xmlns:p14="http://schemas.microsoft.com/office/powerpoint/2010/main" val="116789661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158988"/>
            <a:ext cx="9180513" cy="647701"/>
          </a:xfrm>
        </p:spPr>
        <p:txBody>
          <a:bodyPr/>
          <a:lstStyle/>
          <a:p>
            <a:r>
              <a:rPr lang="en-US" sz="3600" b="1" dirty="0">
                <a:solidFill>
                  <a:srgbClr val="FFFFFF"/>
                </a:solidFill>
                <a:latin typeface="Arial" charset="0"/>
                <a:ea typeface="ＭＳ Ｐゴシック" charset="0"/>
              </a:rPr>
              <a:t>The Temple Veil Torn (Matt 27:51)</a:t>
            </a:r>
          </a:p>
        </p:txBody>
      </p:sp>
      <p:pic>
        <p:nvPicPr>
          <p:cNvPr id="382978" name="Picture 2" descr="matt 27v51 temple veil torn in hal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The Burial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182</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27:57-61; </a:t>
            </a:r>
            <a:r>
              <a:rPr lang="en-GB" sz="2800" b="1" i="1" kern="0">
                <a:solidFill>
                  <a:srgbClr val="FFFFFF"/>
                </a:solidFill>
                <a:effectLst>
                  <a:outerShdw blurRad="38100" dist="38100" dir="2700000" algn="tl">
                    <a:srgbClr val="000000"/>
                  </a:outerShdw>
                </a:effectLst>
                <a:latin typeface="Arial"/>
                <a:ea typeface="ＭＳ Ｐゴシック" charset="0"/>
                <a:cs typeface="Arial"/>
              </a:rPr>
              <a:t>Mark 15:42-47</a:t>
            </a: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Luke 23:50-56; </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John 19:31-42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Due to the Sabbath approaching and to prevent defilement from a corpse, Christ is quickly buried in Joseph of Arimathea's tomb </a:t>
            </a:r>
          </a:p>
        </p:txBody>
      </p:sp>
    </p:spTree>
    <p:extLst>
      <p:ext uri="{BB962C8B-B14F-4D97-AF65-F5344CB8AC3E}">
        <p14:creationId xmlns:p14="http://schemas.microsoft.com/office/powerpoint/2010/main" val="34242388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756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0000"/>
                    </a:schemeClr>
                  </a:glow>
                </a:effectLst>
                <a:latin typeface="Tahoma" charset="0"/>
                <a:ea typeface="ＭＳ Ｐゴシック" charset="0"/>
              </a:rPr>
              <a:t>I.  Christ </a:t>
            </a:r>
            <a:r>
              <a:rPr lang="en-US" sz="4000" b="1" dirty="0">
                <a:solidFill>
                  <a:srgbClr val="000090"/>
                </a:solidFill>
                <a:effectLst>
                  <a:glow rad="139700">
                    <a:schemeClr val="tx1">
                      <a:alpha val="90000"/>
                    </a:schemeClr>
                  </a:glow>
                </a:effectLst>
                <a:latin typeface="Tahoma" charset="0"/>
                <a:ea typeface="ＭＳ Ｐゴシック" charset="0"/>
              </a:rPr>
              <a:t>fulfilled </a:t>
            </a:r>
            <a:r>
              <a:rPr lang="en-US" sz="4000" b="1" dirty="0">
                <a:solidFill>
                  <a:srgbClr val="000000"/>
                </a:solidFill>
                <a:effectLst>
                  <a:glow rad="139700">
                    <a:schemeClr val="tx1">
                      <a:alpha val="90000"/>
                    </a:schemeClr>
                  </a:glow>
                </a:effectLst>
                <a:latin typeface="Tahoma" charset="0"/>
                <a:ea typeface="ＭＳ Ｐゴシック" charset="0"/>
              </a:rPr>
              <a:t>Scripture in his </a:t>
            </a:r>
            <a:r>
              <a:rPr lang="en-US" sz="4000" b="1" dirty="0">
                <a:solidFill>
                  <a:srgbClr val="800000"/>
                </a:solidFill>
                <a:effectLst>
                  <a:glow rad="139700">
                    <a:schemeClr val="tx1">
                      <a:alpha val="90000"/>
                    </a:schemeClr>
                  </a:glow>
                </a:effectLst>
                <a:latin typeface="Tahoma" charset="0"/>
                <a:ea typeface="ＭＳ Ｐゴシック" charset="0"/>
              </a:rPr>
              <a:t>selfless</a:t>
            </a:r>
            <a:r>
              <a:rPr lang="en-US" sz="4000" b="1" dirty="0">
                <a:solidFill>
                  <a:srgbClr val="000000"/>
                </a:solidFill>
                <a:effectLst>
                  <a:glow rad="1397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800000"/>
                </a:solidFill>
                <a:effectLst>
                  <a:glow rad="139700">
                    <a:srgbClr val="FFFFFF">
                      <a:alpha val="90000"/>
                    </a:srgbClr>
                  </a:glow>
                </a:effectLst>
                <a:uLnTx/>
                <a:uFillTx/>
                <a:latin typeface="Tahoma" charset="0"/>
                <a:ea typeface="ＭＳ Ｐゴシック" charset="0"/>
              </a:rPr>
              <a:t>Carried cross</a:t>
            </a:r>
            <a:endParaRPr kumimoji="0" lang="en-US" sz="4000" b="1" i="0" u="none" strike="noStrike" kern="1200" cap="none" spc="0" normalizeH="0" baseline="0" noProof="0" dirty="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260691600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spc="150" dirty="0">
                <a:ln w="11430"/>
                <a:solidFill>
                  <a:srgbClr val="FFFF00"/>
                </a:solidFill>
                <a:effectLst>
                  <a:outerShdw blurRad="25400" algn="tl" rotWithShape="0">
                    <a:srgbClr val="000000">
                      <a:alpha val="43000"/>
                    </a:srgbClr>
                  </a:outerShdw>
                </a:effectLst>
                <a:latin typeface="Arial"/>
                <a:cs typeface="Arial"/>
              </a:rPr>
              <a:t>burial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spc="150" dirty="0">
                <a:ln w="11430"/>
                <a:solidFill>
                  <a:srgbClr val="FFFF00"/>
                </a:solidFill>
                <a:effectLst>
                  <a:outerShdw blurRad="25400" algn="tl" rotWithShape="0">
                    <a:srgbClr val="000000">
                      <a:alpha val="43000"/>
                    </a:srgbClr>
                  </a:outerShdw>
                </a:effectLst>
                <a:latin typeface="Arial"/>
                <a:cs typeface="Arial"/>
              </a:rPr>
              <a:t>dead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206250352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en-US">
                <a:latin typeface="Tahoma" charset="0"/>
                <a:ea typeface="ＭＳ Ｐゴシック" charset="0"/>
              </a:rPr>
              <a:t>Joseph of Arimathea</a:t>
            </a:r>
          </a:p>
        </p:txBody>
      </p:sp>
    </p:spTree>
    <p:extLst>
      <p:ext uri="{BB962C8B-B14F-4D97-AF65-F5344CB8AC3E}">
        <p14:creationId xmlns:p14="http://schemas.microsoft.com/office/powerpoint/2010/main" val="144709046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en-US">
                <a:latin typeface="Tahoma" charset="0"/>
                <a:ea typeface="ＭＳ Ｐゴシック" charset="0"/>
              </a:rPr>
              <a:t>33 Kilos of Spices</a:t>
            </a:r>
          </a:p>
        </p:txBody>
      </p:sp>
    </p:spTree>
    <p:extLst>
      <p:ext uri="{BB962C8B-B14F-4D97-AF65-F5344CB8AC3E}">
        <p14:creationId xmlns:p14="http://schemas.microsoft.com/office/powerpoint/2010/main" val="399481706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en-US">
                <a:latin typeface="Tahoma" charset="0"/>
                <a:ea typeface="ＭＳ Ｐゴシック" charset="0"/>
              </a:rPr>
              <a:t>Closing the Tomb</a:t>
            </a:r>
          </a:p>
        </p:txBody>
      </p:sp>
    </p:spTree>
    <p:extLst>
      <p:ext uri="{BB962C8B-B14F-4D97-AF65-F5344CB8AC3E}">
        <p14:creationId xmlns:p14="http://schemas.microsoft.com/office/powerpoint/2010/main" val="355496459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en-US" b="1" dirty="0">
                <a:latin typeface="Arial"/>
                <a:ea typeface="ＭＳ Ｐゴシック" charset="0"/>
                <a:cs typeface="Arial"/>
              </a:rPr>
              <a:t>Why was a tomb burial vital?</a:t>
            </a:r>
          </a:p>
        </p:txBody>
      </p:sp>
      <p:pic>
        <p:nvPicPr>
          <p:cNvPr id="243714" name="Picture 2" descr="John 19.40 Moving Body to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en-US">
                <a:latin typeface="Tahoma" charset="0"/>
                <a:ea typeface="ＭＳ Ｐゴシック" charset="0"/>
              </a:rPr>
              <a:t>Hinnom Valley</a:t>
            </a: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14:32-52</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latin typeface="Tahoma" charset="0"/>
                <a:ea typeface="ＭＳ Ｐゴシック" charset="0"/>
              </a:rPr>
              <a:t>Joseph &amp; Nicodemus</a:t>
            </a:r>
          </a:p>
        </p:txBody>
      </p:sp>
    </p:spTree>
    <p:extLst>
      <p:ext uri="{BB962C8B-B14F-4D97-AF65-F5344CB8AC3E}">
        <p14:creationId xmlns:p14="http://schemas.microsoft.com/office/powerpoint/2010/main" val="398127045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en-US" sz="6600">
                <a:latin typeface="Tahoma" charset="0"/>
                <a:ea typeface="ＭＳ Ｐゴシック" charset="0"/>
              </a:rPr>
              <a:t>He was truly dead</a:t>
            </a:r>
          </a:p>
        </p:txBody>
      </p:sp>
    </p:spTree>
    <p:extLst>
      <p:ext uri="{BB962C8B-B14F-4D97-AF65-F5344CB8AC3E}">
        <p14:creationId xmlns:p14="http://schemas.microsoft.com/office/powerpoint/2010/main" val="432205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But how do we </a:t>
            </a:r>
            <a:r>
              <a:rPr kumimoji="0" lang="en-US" sz="4800" b="1" i="0" u="none" strike="noStrike" kern="1200" cap="none" spc="0" normalizeH="0" baseline="0" noProof="0" dirty="0">
                <a:ln>
                  <a:noFill/>
                </a:ln>
                <a:solidFill>
                  <a:srgbClr val="FFFF00"/>
                </a:solidFill>
                <a:effectLst/>
                <a:uLnTx/>
                <a:uFillTx/>
                <a:latin typeface="Tahoma" charset="0"/>
                <a:ea typeface="ＭＳ Ｐゴシック" charset="0"/>
              </a:rPr>
              <a:t>know</a:t>
            </a:r>
            <a:r>
              <a:rPr kumimoji="0" lang="en-US" sz="4800" b="1"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that Christ</a:t>
            </a:r>
            <a:r>
              <a:rPr kumimoji="0" lang="uk-UA" altLang="ja-JP"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s death actually paid for our sin?</a:t>
            </a:r>
          </a:p>
        </p:txBody>
      </p:sp>
    </p:spTree>
    <p:extLst>
      <p:ext uri="{BB962C8B-B14F-4D97-AF65-F5344CB8AC3E}">
        <p14:creationId xmlns:p14="http://schemas.microsoft.com/office/powerpoint/2010/main" val="402344214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9858" name="Picture 2" descr="John 19 go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Main Idea</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Christ must have died for our sin since it was so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prophetic</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selfless</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and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certain</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a:t>
            </a:r>
          </a:p>
        </p:txBody>
      </p:sp>
    </p:spTree>
    <p:extLst>
      <p:ext uri="{BB962C8B-B14F-4D97-AF65-F5344CB8AC3E}">
        <p14:creationId xmlns:p14="http://schemas.microsoft.com/office/powerpoint/2010/main" val="278137120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1905"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266700">
                    <a:schemeClr val="tx1">
                      <a:alpha val="93000"/>
                    </a:schemeClr>
                  </a:glow>
                </a:effectLst>
                <a:latin typeface="Tahoma" charset="0"/>
                <a:ea typeface="ＭＳ Ｐゴシック" charset="0"/>
              </a:rPr>
              <a:t>I.  Christ </a:t>
            </a:r>
            <a:r>
              <a:rPr lang="en-US" sz="4000" b="1">
                <a:solidFill>
                  <a:srgbClr val="000090"/>
                </a:solidFill>
                <a:effectLst>
                  <a:glow rad="266700">
                    <a:schemeClr val="tx1">
                      <a:alpha val="93000"/>
                    </a:schemeClr>
                  </a:glow>
                </a:effectLst>
                <a:latin typeface="Tahoma" charset="0"/>
                <a:ea typeface="ＭＳ Ｐゴシック" charset="0"/>
              </a:rPr>
              <a:t>fulfilled </a:t>
            </a:r>
            <a:r>
              <a:rPr lang="en-US" sz="4000" b="1">
                <a:solidFill>
                  <a:srgbClr val="000000"/>
                </a:solidFill>
                <a:effectLst>
                  <a:glow rad="266700">
                    <a:schemeClr val="tx1">
                      <a:alpha val="93000"/>
                    </a:schemeClr>
                  </a:glow>
                </a:effectLst>
                <a:latin typeface="Tahoma" charset="0"/>
                <a:ea typeface="ＭＳ Ｐゴシック" charset="0"/>
              </a:rPr>
              <a:t>Scripture in his </a:t>
            </a:r>
            <a:r>
              <a:rPr lang="en-US" sz="4000" b="1">
                <a:solidFill>
                  <a:srgbClr val="800000"/>
                </a:solidFill>
                <a:effectLst>
                  <a:glow rad="266700">
                    <a:schemeClr val="tx1">
                      <a:alpha val="93000"/>
                    </a:schemeClr>
                  </a:glow>
                </a:effectLst>
                <a:latin typeface="Tahoma" charset="0"/>
                <a:ea typeface="ＭＳ Ｐゴシック" charset="0"/>
              </a:rPr>
              <a:t>selfless</a:t>
            </a:r>
            <a:r>
              <a:rPr lang="en-US" sz="4000" b="1">
                <a:solidFill>
                  <a:srgbClr val="000000"/>
                </a:solidFill>
                <a:effectLst>
                  <a:glow rad="266700">
                    <a:schemeClr val="tx1">
                      <a:alpha val="93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3754902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sz="4000" b="1" spc="150" dirty="0">
                <a:ln w="11430"/>
                <a:solidFill>
                  <a:srgbClr val="F8F8F8"/>
                </a:solidFill>
                <a:effectLst>
                  <a:outerShdw blurRad="25400" algn="tl" rotWithShape="0">
                    <a:srgbClr val="000000">
                      <a:alpha val="43000"/>
                    </a:srgbClr>
                  </a:outerShdw>
                </a:effectLst>
                <a:latin typeface="Arial"/>
                <a:cs typeface="Arial"/>
              </a:rPr>
              <a:t>II. Christ</a:t>
            </a:r>
            <a:r>
              <a:rPr lang="uk-UA" sz="4000" b="1" spc="150" dirty="0">
                <a:ln w="11430"/>
                <a:solidFill>
                  <a:srgbClr val="F8F8F8"/>
                </a:solidFill>
                <a:effectLst>
                  <a:outerShdw blurRad="25400" algn="tl" rotWithShape="0">
                    <a:srgbClr val="000000">
                      <a:alpha val="43000"/>
                    </a:srgbClr>
                  </a:outerShdw>
                </a:effectLst>
                <a:latin typeface="Arial"/>
                <a:cs typeface="Arial"/>
              </a:rPr>
              <a:t>'</a:t>
            </a:r>
            <a:r>
              <a:rPr lang="en-US" sz="4000" b="1" spc="150" dirty="0">
                <a:ln w="11430"/>
                <a:solidFill>
                  <a:srgbClr val="F8F8F8"/>
                </a:solidFill>
                <a:effectLst>
                  <a:outerShdw blurRad="25400" algn="tl" rotWithShape="0">
                    <a:srgbClr val="000000">
                      <a:alpha val="43000"/>
                    </a:srgbClr>
                  </a:outerShdw>
                </a:effectLst>
                <a:latin typeface="Arial"/>
                <a:cs typeface="Arial"/>
              </a:rPr>
              <a:t>s </a:t>
            </a:r>
            <a:r>
              <a:rPr lang="en-US" sz="4000" b="1" u="sng" spc="150" dirty="0">
                <a:ln w="11430"/>
                <a:solidFill>
                  <a:srgbClr val="FFFF00"/>
                </a:solidFill>
                <a:effectLst>
                  <a:outerShdw blurRad="25400" algn="tl" rotWithShape="0">
                    <a:srgbClr val="000000">
                      <a:alpha val="43000"/>
                    </a:srgbClr>
                  </a:outerShdw>
                </a:effectLst>
                <a:latin typeface="Arial"/>
                <a:cs typeface="Arial"/>
              </a:rPr>
              <a:t>burial</a:t>
            </a:r>
            <a:r>
              <a:rPr lang="en-US" sz="4000" b="1" spc="150" dirty="0">
                <a:ln w="11430"/>
                <a:solidFill>
                  <a:srgbClr val="FFFF00"/>
                </a:solidFill>
                <a:effectLst>
                  <a:outerShdw blurRad="25400" algn="tl" rotWithShape="0">
                    <a:srgbClr val="000000">
                      <a:alpha val="43000"/>
                    </a:srgbClr>
                  </a:outerShdw>
                </a:effectLst>
                <a:latin typeface="Arial"/>
                <a:cs typeface="Arial"/>
              </a:rPr>
              <a:t> </a:t>
            </a:r>
            <a:r>
              <a:rPr lang="en-US" sz="4000"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sz="4000" b="1" u="sng" spc="150" dirty="0">
                <a:ln w="11430"/>
                <a:solidFill>
                  <a:srgbClr val="FFFF00"/>
                </a:solidFill>
                <a:effectLst>
                  <a:outerShdw blurRad="25400" algn="tl" rotWithShape="0">
                    <a:srgbClr val="000000">
                      <a:alpha val="43000"/>
                    </a:srgbClr>
                  </a:outerShdw>
                </a:effectLst>
                <a:latin typeface="Arial"/>
                <a:cs typeface="Arial"/>
              </a:rPr>
              <a:t>dead</a:t>
            </a:r>
            <a:r>
              <a:rPr lang="en-US" sz="4000" b="1" spc="150" dirty="0">
                <a:ln w="11430"/>
                <a:solidFill>
                  <a:srgbClr val="FFFF00"/>
                </a:solidFill>
                <a:effectLst>
                  <a:outerShdw blurRad="25400" algn="tl" rotWithShape="0">
                    <a:srgbClr val="000000">
                      <a:alpha val="43000"/>
                    </a:srgbClr>
                  </a:outerShdw>
                </a:effectLst>
                <a:latin typeface="Arial"/>
                <a:cs typeface="Arial"/>
              </a:rPr>
              <a:t> </a:t>
            </a:r>
            <a:r>
              <a:rPr lang="en-US" sz="4000" b="1" spc="150" dirty="0">
                <a:ln w="11430"/>
                <a:solidFill>
                  <a:srgbClr val="F8F8F8"/>
                </a:solidFill>
                <a:effectLst>
                  <a:outerShdw blurRad="25400" algn="tl" rotWithShape="0">
                    <a:srgbClr val="000000">
                      <a:alpha val="43000"/>
                    </a:srgbClr>
                  </a:outerShdw>
                </a:effectLst>
                <a:latin typeface="Arial"/>
                <a:cs typeface="Arial"/>
              </a:rPr>
              <a:t>(John 19:38-42).</a:t>
            </a:r>
          </a:p>
        </p:txBody>
      </p:sp>
    </p:spTree>
    <p:extLst>
      <p:ext uri="{BB962C8B-B14F-4D97-AF65-F5344CB8AC3E}">
        <p14:creationId xmlns:p14="http://schemas.microsoft.com/office/powerpoint/2010/main" val="4010456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en-US" sz="4000" b="1" dirty="0">
                <a:solidFill>
                  <a:schemeClr val="tx1"/>
                </a:solidFill>
                <a:latin typeface="Tahoma" charset="0"/>
                <a:ea typeface="ＭＳ Ｐゴシック" charset="0"/>
              </a:rPr>
              <a:t>To End All Wars</a:t>
            </a: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dirty="0">
                <a:solidFill>
                  <a:schemeClr val="tx1"/>
                </a:solidFill>
                <a:effectLst>
                  <a:glow rad="127000">
                    <a:srgbClr val="000000">
                      <a:alpha val="88000"/>
                    </a:srgbClr>
                  </a:glow>
                </a:effectLst>
                <a:latin typeface="Tahoma" charset="0"/>
                <a:ea typeface="ＭＳ Ｐゴシック" charset="0"/>
              </a:rPr>
              <a:t>Golgotha, in The Church of the Holy Sepulcher</a:t>
            </a:r>
          </a:p>
        </p:txBody>
      </p:sp>
    </p:spTree>
    <p:extLst>
      <p:ext uri="{BB962C8B-B14F-4D97-AF65-F5344CB8AC3E}">
        <p14:creationId xmlns:p14="http://schemas.microsoft.com/office/powerpoint/2010/main" val="85617304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en-US" b="1">
                <a:solidFill>
                  <a:schemeClr val="tx1"/>
                </a:solidFill>
                <a:latin typeface="Tahoma" charset="0"/>
                <a:ea typeface="ＭＳ Ｐゴシック" charset="0"/>
              </a:rPr>
              <a:t>Who crucified Jesus?</a:t>
            </a:r>
          </a:p>
        </p:txBody>
      </p:sp>
      <p:pic>
        <p:nvPicPr>
          <p:cNvPr id="263171" name="Picture 2" descr="We crucified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5219" name="Picture 3" descr="IT IS FINISH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599" y="1"/>
            <a:ext cx="91715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8" name="Title 1"/>
          <p:cNvSpPr>
            <a:spLocks noGrp="1"/>
          </p:cNvSpPr>
          <p:nvPr>
            <p:ph type="ctrTitle"/>
          </p:nvPr>
        </p:nvSpPr>
        <p:spPr>
          <a:xfrm>
            <a:off x="0" y="3429000"/>
            <a:ext cx="9144000" cy="2820257"/>
          </a:xfrm>
          <a:scene3d>
            <a:camera prst="orthographicFront"/>
            <a:lightRig rig="threePt" dir="t">
              <a:rot lat="0" lon="0" rev="3600000"/>
            </a:lightRig>
          </a:scene3d>
        </p:spPr>
        <p:txBody>
          <a:bodyPr/>
          <a:lstStyle/>
          <a:p>
            <a:r>
              <a:rPr lang="en-US" sz="6000" b="1" dirty="0">
                <a:solidFill>
                  <a:srgbClr val="FF930A"/>
                </a:solidFill>
                <a:latin typeface="Times New Roman" panose="02020603050405020304" pitchFamily="18" charset="0"/>
                <a:ea typeface="ヒラギノ角ゴ Pro W3" charset="0"/>
                <a:cs typeface="Times New Roman" panose="02020603050405020304" pitchFamily="18" charset="0"/>
              </a:rPr>
              <a:t>It is </a:t>
            </a:r>
            <a:br>
              <a:rPr lang="en-US" sz="6000" b="1" dirty="0">
                <a:solidFill>
                  <a:srgbClr val="FF930A"/>
                </a:solidFill>
                <a:latin typeface="Times New Roman" panose="02020603050405020304" pitchFamily="18" charset="0"/>
                <a:ea typeface="ヒラギノ角ゴ Pro W3" charset="0"/>
                <a:cs typeface="Times New Roman" panose="02020603050405020304" pitchFamily="18" charset="0"/>
              </a:rPr>
            </a:br>
            <a:r>
              <a:rPr lang="en-US" sz="13800" b="1" dirty="0">
                <a:solidFill>
                  <a:srgbClr val="FF930A"/>
                </a:solidFill>
                <a:latin typeface="Times New Roman" panose="02020603050405020304" pitchFamily="18" charset="0"/>
                <a:ea typeface="ヒラギノ角ゴ Pro W3" charset="0"/>
                <a:cs typeface="Times New Roman" panose="02020603050405020304" pitchFamily="18" charset="0"/>
              </a:rPr>
              <a:t>FINISHED</a:t>
            </a:r>
            <a:endParaRPr lang="en-US" sz="6000" b="1" dirty="0">
              <a:solidFill>
                <a:srgbClr val="FF930A"/>
              </a:solidFill>
              <a:latin typeface="Times New Roman" panose="02020603050405020304" pitchFamily="18" charset="0"/>
              <a:ea typeface="ヒラギノ角ゴ Pro W3" charset="0"/>
              <a:cs typeface="Times New Roman" panose="02020603050405020304" pitchFamily="18" charset="0"/>
            </a:endParaRPr>
          </a:p>
        </p:txBody>
      </p:sp>
    </p:spTree>
    <p:extLst>
      <p:ext uri="{BB962C8B-B14F-4D97-AF65-F5344CB8AC3E}">
        <p14:creationId xmlns:p14="http://schemas.microsoft.com/office/powerpoint/2010/main" val="384919282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TT00219.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TT0021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ATT0021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ATT00214.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ATT00211.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G. The Sealing of the Tomb</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183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27:62-66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Sanhedrin secures Roman guards at the tomb to prevent a fake resurrection, which only increases resurrection witnesses </a:t>
            </a:r>
          </a:p>
        </p:txBody>
      </p:sp>
    </p:spTree>
    <p:extLst>
      <p:ext uri="{BB962C8B-B14F-4D97-AF65-F5344CB8AC3E}">
        <p14:creationId xmlns:p14="http://schemas.microsoft.com/office/powerpoint/2010/main" val="5795712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C96304-37FB-5147-84EA-B9C83D23A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821410"/>
          </a:xfrm>
          <a:solidFill>
            <a:schemeClr val="bg1"/>
          </a:solidFill>
        </p:spPr>
        <p:txBody>
          <a:bodyPr/>
          <a:lstStyle/>
          <a:p>
            <a:pPr algn="r">
              <a:defRPr/>
            </a:pPr>
            <a:r>
              <a:rPr lang="en-GB" sz="4400" b="1" kern="0" dirty="0">
                <a:solidFill>
                  <a:srgbClr val="FFFFFF"/>
                </a:solidFill>
                <a:effectLst>
                  <a:glow rad="228600">
                    <a:srgbClr val="000000"/>
                  </a:glow>
                </a:effectLst>
                <a:latin typeface="Arial"/>
                <a:cs typeface="Arial"/>
              </a:rPr>
              <a:t>The Sealing of the Tomb</a:t>
            </a:r>
            <a:endParaRPr lang="en-US" dirty="0"/>
          </a:p>
        </p:txBody>
      </p:sp>
    </p:spTree>
    <p:extLst>
      <p:ext uri="{BB962C8B-B14F-4D97-AF65-F5344CB8AC3E}">
        <p14:creationId xmlns:p14="http://schemas.microsoft.com/office/powerpoint/2010/main" val="3448158307"/>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71525"/>
            <a:ext cx="9144000" cy="6086475"/>
          </a:xfrm>
          <a:prstGeom prst="rect">
            <a:avLst/>
          </a:prstGeom>
        </p:spPr>
      </p:pic>
      <p:sp>
        <p:nvSpPr>
          <p:cNvPr id="2" name="Title 1"/>
          <p:cNvSpPr>
            <a:spLocks noGrp="1"/>
          </p:cNvSpPr>
          <p:nvPr>
            <p:ph type="title" idx="4294967295"/>
          </p:nvPr>
        </p:nvSpPr>
        <p:spPr>
          <a:xfrm>
            <a:off x="0" y="0"/>
            <a:ext cx="9144000" cy="1028700"/>
          </a:xfrm>
          <a:solidFill>
            <a:schemeClr val="bg1">
              <a:lumMod val="10000"/>
            </a:schemeClr>
          </a:solidFill>
        </p:spPr>
        <p:txBody>
          <a:bodyPr/>
          <a:lstStyle/>
          <a:p>
            <a:r>
              <a:rPr lang="en-US" sz="5400" dirty="0">
                <a:solidFill>
                  <a:srgbClr val="FFFFFF"/>
                </a:solidFill>
              </a:rPr>
              <a:t>The Chronology of Christ</a:t>
            </a:r>
          </a:p>
        </p:txBody>
      </p:sp>
      <p:sp>
        <p:nvSpPr>
          <p:cNvPr id="6" name="Rectangle 5">
            <a:extLst>
              <a:ext uri="{FF2B5EF4-FFF2-40B4-BE49-F238E27FC236}">
                <a16:creationId xmlns:a16="http://schemas.microsoft.com/office/drawing/2014/main" id="{DB1318B2-CDEE-7341-AB8F-BB9B9E5C97EB}"/>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 BibleStudyDownloads.org</a:t>
            </a:r>
          </a:p>
        </p:txBody>
      </p:sp>
    </p:spTree>
    <p:extLst>
      <p:ext uri="{BB962C8B-B14F-4D97-AF65-F5344CB8AC3E}">
        <p14:creationId xmlns:p14="http://schemas.microsoft.com/office/powerpoint/2010/main" val="32621866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1981200"/>
          </a:xfrm>
        </p:spPr>
        <p:txBody>
          <a:bodyPr/>
          <a:lstStyle/>
          <a:p>
            <a:r>
              <a:rPr lang="en-US" b="1" dirty="0">
                <a:solidFill>
                  <a:srgbClr val="FFFFFF"/>
                </a:solidFill>
                <a:latin typeface="Arial" charset="0"/>
                <a:ea typeface="ＭＳ Ｐゴシック" charset="0"/>
                <a:cs typeface="ＭＳ Ｐゴシック" charset="0"/>
              </a:rPr>
              <a:t>A Definitive Work</a:t>
            </a: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106184915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8" tIns="45704" rIns="91408" bIns="4570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8" y="4768"/>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was born between these two dates:</a:t>
            </a:r>
          </a:p>
        </p:txBody>
      </p:sp>
      <p:sp>
        <p:nvSpPr>
          <p:cNvPr id="10" name="Title 7"/>
          <p:cNvSpPr txBox="1">
            <a:spLocks/>
          </p:cNvSpPr>
          <p:nvPr/>
        </p:nvSpPr>
        <p:spPr bwMode="auto">
          <a:xfrm>
            <a:off x="419936" y="4976820"/>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6 BC</a:t>
            </a:r>
          </a:p>
        </p:txBody>
      </p:sp>
      <p:sp>
        <p:nvSpPr>
          <p:cNvPr id="12" name="Title 7"/>
          <p:cNvSpPr txBox="1">
            <a:spLocks/>
          </p:cNvSpPr>
          <p:nvPr/>
        </p:nvSpPr>
        <p:spPr bwMode="auto">
          <a:xfrm>
            <a:off x="5402264" y="4976820"/>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29 March-11 April</a:t>
            </a:r>
          </a:p>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4 BC</a:t>
            </a:r>
          </a:p>
        </p:txBody>
      </p:sp>
      <p:cxnSp>
        <p:nvCxnSpPr>
          <p:cNvPr id="3" name="Straight Connector 2"/>
          <p:cNvCxnSpPr>
            <a:cxnSpLocks noChangeShapeType="1"/>
          </p:cNvCxnSpPr>
          <p:nvPr/>
        </p:nvCxnSpPr>
        <p:spPr bwMode="auto">
          <a:xfrm>
            <a:off x="1825632"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Census of </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Quirinius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Cyrenius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(Luke 2:1-5)</a:t>
            </a:r>
          </a:p>
        </p:txBody>
      </p:sp>
      <p:sp>
        <p:nvSpPr>
          <p:cNvPr id="17" name="Title 7"/>
          <p:cNvSpPr txBox="1">
            <a:spLocks/>
          </p:cNvSpPr>
          <p:nvPr/>
        </p:nvSpPr>
        <p:spPr bwMode="auto">
          <a:xfrm>
            <a:off x="5410202"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Death of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Herod the Great</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(Matt. 2:1; Luke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8" tIns="45704" rIns="91408" bIns="4570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8" y="4768"/>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fr-FR"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probably began his ministry between these two dates:</a:t>
            </a:r>
          </a:p>
        </p:txBody>
      </p:sp>
      <p:sp>
        <p:nvSpPr>
          <p:cNvPr id="9" name="Title 7"/>
          <p:cNvSpPr txBox="1">
            <a:spLocks/>
          </p:cNvSpPr>
          <p:nvPr/>
        </p:nvSpPr>
        <p:spPr bwMode="auto">
          <a:xfrm>
            <a:off x="1231907" y="2995614"/>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2400" b="1" i="0" u="none" strike="noStrike" kern="1200" cap="none" spc="0" normalizeH="0" baseline="3000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th</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YEAR OF THE REIGN OF TIBERIUS*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(Luke 3:1-3)</a:t>
            </a:r>
          </a:p>
        </p:txBody>
      </p:sp>
      <p:sp>
        <p:nvSpPr>
          <p:cNvPr id="10" name="Title 7"/>
          <p:cNvSpPr txBox="1">
            <a:spLocks/>
          </p:cNvSpPr>
          <p:nvPr/>
        </p:nvSpPr>
        <p:spPr bwMode="auto">
          <a:xfrm>
            <a:off x="204788" y="4427538"/>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19 August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28</a:t>
            </a:r>
          </a:p>
        </p:txBody>
      </p:sp>
      <p:sp>
        <p:nvSpPr>
          <p:cNvPr id="12" name="Title 7"/>
          <p:cNvSpPr txBox="1">
            <a:spLocks/>
          </p:cNvSpPr>
          <p:nvPr/>
        </p:nvSpPr>
        <p:spPr bwMode="auto">
          <a:xfrm>
            <a:off x="5402264" y="4427538"/>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31 December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29</a:t>
            </a:r>
          </a:p>
        </p:txBody>
      </p:sp>
      <p:sp>
        <p:nvSpPr>
          <p:cNvPr id="13" name="Title 7"/>
          <p:cNvSpPr txBox="1">
            <a:spLocks/>
          </p:cNvSpPr>
          <p:nvPr/>
        </p:nvSpPr>
        <p:spPr bwMode="auto">
          <a:xfrm>
            <a:off x="-6349"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32"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408" tIns="45704" rIns="91408" bIns="45704"/>
          <a:lstStyle/>
          <a:p>
            <a:pPr marL="0" marR="0" lvl="0" indent="0" algn="l" defTabSz="457042"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331778" name="Rounded Rectangle 34"/>
          <p:cNvSpPr>
            <a:spLocks noChangeArrowheads="1"/>
          </p:cNvSpPr>
          <p:nvPr/>
        </p:nvSpPr>
        <p:spPr bwMode="auto">
          <a:xfrm>
            <a:off x="34925" y="76200"/>
            <a:ext cx="9074150" cy="1447800"/>
          </a:xfrm>
          <a:prstGeom prst="roundRect">
            <a:avLst>
              <a:gd name="adj" fmla="val 16667"/>
            </a:avLst>
          </a:prstGeom>
          <a:solidFill>
            <a:schemeClr val="tx2"/>
          </a:solidFill>
          <a:ln w="9525">
            <a:solidFill>
              <a:srgbClr val="FFFFFF"/>
            </a:solidFill>
            <a:round/>
            <a:headEnd/>
            <a:tailEnd/>
          </a:ln>
        </p:spPr>
        <p:txBody>
          <a:bodyPr lIns="91408" tIns="45704" rIns="91408" bIns="45704"/>
          <a:lstStyle/>
          <a:p>
            <a:pPr marL="0" marR="0" lvl="0" indent="0" algn="l" defTabSz="457042"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331779" name="Rectangle 8"/>
          <p:cNvSpPr>
            <a:spLocks noGrp="1" noChangeArrowheads="1"/>
          </p:cNvSpPr>
          <p:nvPr>
            <p:ph type="title"/>
          </p:nvPr>
        </p:nvSpPr>
        <p:spPr bwMode="auto">
          <a:xfrm>
            <a:off x="-152400" y="0"/>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096" tIns="41047" rIns="82096" bIns="41047" numCol="1" anchor="b" anchorCtr="0" compatLnSpc="1">
            <a:prstTxWarp prst="textNoShape">
              <a:avLst/>
            </a:prstTxWarp>
          </a:bodyPr>
          <a:lstStyle/>
          <a:p>
            <a:pPr eaLnBrk="1" hangingPunct="1"/>
            <a:r>
              <a:rPr lang="en-US" altLang="zh-CN" sz="4400" dirty="0">
                <a:solidFill>
                  <a:schemeClr val="bg1"/>
                </a:solidFill>
                <a:latin typeface="Arial" charset="0"/>
                <a:cs typeface="Arial" charset="0"/>
              </a:rPr>
              <a:t>The Duration of Christ</a:t>
            </a:r>
            <a:r>
              <a:rPr lang="fr-FR" altLang="zh-CN" sz="4400" dirty="0">
                <a:solidFill>
                  <a:schemeClr val="bg1"/>
                </a:solidFill>
                <a:latin typeface="Arial" charset="0"/>
                <a:cs typeface="Arial" charset="0"/>
              </a:rPr>
              <a:t>'</a:t>
            </a:r>
            <a:r>
              <a:rPr lang="en-US" altLang="zh-CN" sz="4400" dirty="0">
                <a:solidFill>
                  <a:schemeClr val="bg1"/>
                </a:solidFill>
                <a:latin typeface="Arial" charset="0"/>
                <a:cs typeface="Arial" charset="0"/>
              </a:rPr>
              <a:t>s Ministry</a:t>
            </a:r>
            <a:endParaRPr lang="en-US" altLang="zh-CN" sz="4000" dirty="0">
              <a:latin typeface="Arial" charset="0"/>
              <a:cs typeface="Arial" charset="0"/>
            </a:endParaRPr>
          </a:p>
        </p:txBody>
      </p:sp>
      <p:sp>
        <p:nvSpPr>
          <p:cNvPr id="331780" name="Text Box 9"/>
          <p:cNvSpPr txBox="1">
            <a:spLocks noChangeArrowheads="1"/>
          </p:cNvSpPr>
          <p:nvPr/>
        </p:nvSpPr>
        <p:spPr bwMode="auto">
          <a:xfrm>
            <a:off x="-47625" y="838207"/>
            <a:ext cx="92408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S Gothic" charset="0"/>
                <a:cs typeface="MS Gothic" charset="0"/>
              </a:rPr>
              <a:t>Autumn AD 29 – 3 April AD 33 (3.5 Years)</a:t>
            </a:r>
          </a:p>
        </p:txBody>
      </p:sp>
      <p:sp>
        <p:nvSpPr>
          <p:cNvPr id="331781" name="Text Box 9"/>
          <p:cNvSpPr txBox="1">
            <a:spLocks noChangeArrowheads="1"/>
          </p:cNvSpPr>
          <p:nvPr/>
        </p:nvSpPr>
        <p:spPr bwMode="auto">
          <a:xfrm>
            <a:off x="0" y="2743202"/>
            <a:ext cx="1981200" cy="839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S Gothic" charset="0"/>
                <a:cs typeface="MS Gothic" charset="0"/>
              </a:rPr>
              <a:t>Commencement of Christ</a:t>
            </a:r>
            <a:r>
              <a:rPr kumimoji="0" lang="fr-FR" altLang="ja-JP" sz="1600" b="1" i="0" u="none" strike="noStrike" kern="1200" cap="none" spc="0" normalizeH="0" baseline="0" noProof="0" dirty="0">
                <a:ln>
                  <a:noFill/>
                </a:ln>
                <a:solidFill>
                  <a:srgbClr val="FFFFFF"/>
                </a:solidFill>
                <a:effectLst/>
                <a:uLnTx/>
                <a:uFillTx/>
                <a:latin typeface="Arial" charset="0"/>
                <a:ea typeface="MS Gothic" charset="0"/>
                <a:cs typeface="MS Gothic" charset="0"/>
              </a:rPr>
              <a:t>'</a:t>
            </a:r>
            <a:r>
              <a:rPr kumimoji="0" lang="en-US" sz="1600" b="1" i="0" u="none" strike="noStrike" kern="1200" cap="none" spc="0" normalizeH="0" baseline="0" noProof="0" dirty="0">
                <a:ln>
                  <a:noFill/>
                </a:ln>
                <a:solidFill>
                  <a:srgbClr val="FFFFFF"/>
                </a:solidFill>
                <a:effectLst/>
                <a:uLnTx/>
                <a:uFillTx/>
                <a:latin typeface="Arial" charset="0"/>
                <a:ea typeface="MS Gothic" charset="0"/>
                <a:cs typeface="MS Gothic" charset="0"/>
              </a:rPr>
              <a:t>s Ministry</a:t>
            </a:r>
          </a:p>
        </p:txBody>
      </p:sp>
      <p:sp>
        <p:nvSpPr>
          <p:cNvPr id="331782" name="Text Box 9"/>
          <p:cNvSpPr txBox="1">
            <a:spLocks noChangeArrowheads="1"/>
          </p:cNvSpPr>
          <p:nvPr/>
        </p:nvSpPr>
        <p:spPr bwMode="auto">
          <a:xfrm>
            <a:off x="152400" y="4648200"/>
            <a:ext cx="1447800"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Autumn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29</a:t>
            </a:r>
          </a:p>
        </p:txBody>
      </p:sp>
      <p:cxnSp>
        <p:nvCxnSpPr>
          <p:cNvPr id="331783"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331784"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331785"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331786"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331787"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331788"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331789" name="Text Box 9"/>
          <p:cNvSpPr txBox="1">
            <a:spLocks noChangeArrowheads="1"/>
          </p:cNvSpPr>
          <p:nvPr/>
        </p:nvSpPr>
        <p:spPr bwMode="auto">
          <a:xfrm>
            <a:off x="2057400" y="2743202"/>
            <a:ext cx="1447800" cy="839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#1</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7,</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30</a:t>
            </a:r>
          </a:p>
        </p:txBody>
      </p:sp>
      <p:sp>
        <p:nvSpPr>
          <p:cNvPr id="331790" name="Text Box 9"/>
          <p:cNvSpPr txBox="1">
            <a:spLocks noChangeArrowheads="1"/>
          </p:cNvSpPr>
          <p:nvPr/>
        </p:nvSpPr>
        <p:spPr bwMode="auto">
          <a:xfrm>
            <a:off x="1828800" y="4648201"/>
            <a:ext cx="1752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2:13, 23</a:t>
            </a:r>
          </a:p>
        </p:txBody>
      </p:sp>
      <p:sp>
        <p:nvSpPr>
          <p:cNvPr id="331791" name="Text Box 9"/>
          <p:cNvSpPr txBox="1">
            <a:spLocks noChangeArrowheads="1"/>
          </p:cNvSpPr>
          <p:nvPr/>
        </p:nvSpPr>
        <p:spPr bwMode="auto">
          <a:xfrm>
            <a:off x="3924300" y="2743201"/>
            <a:ext cx="1447800"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Passover #2</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endPar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331792" name="Text Box 9"/>
          <p:cNvSpPr txBox="1">
            <a:spLocks noChangeArrowheads="1"/>
          </p:cNvSpPr>
          <p:nvPr/>
        </p:nvSpPr>
        <p:spPr bwMode="auto">
          <a:xfrm>
            <a:off x="3429000" y="4648201"/>
            <a:ext cx="2362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Unstated by John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Mark 2:23-28</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Luke 6:1-5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Matthew 12:1-8</a:t>
            </a:r>
          </a:p>
        </p:txBody>
      </p:sp>
      <p:sp>
        <p:nvSpPr>
          <p:cNvPr id="331793" name="Text Box 9"/>
          <p:cNvSpPr txBox="1">
            <a:spLocks noChangeArrowheads="1"/>
          </p:cNvSpPr>
          <p:nvPr/>
        </p:nvSpPr>
        <p:spPr bwMode="auto">
          <a:xfrm>
            <a:off x="5619750" y="2743202"/>
            <a:ext cx="1447800" cy="839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25,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32</a:t>
            </a:r>
          </a:p>
        </p:txBody>
      </p:sp>
      <p:sp>
        <p:nvSpPr>
          <p:cNvPr id="331794" name="Text Box 9"/>
          <p:cNvSpPr txBox="1">
            <a:spLocks noChangeArrowheads="1"/>
          </p:cNvSpPr>
          <p:nvPr/>
        </p:nvSpPr>
        <p:spPr bwMode="auto">
          <a:xfrm>
            <a:off x="5638800" y="4648201"/>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6:4</a:t>
            </a:r>
          </a:p>
        </p:txBody>
      </p:sp>
      <p:sp>
        <p:nvSpPr>
          <p:cNvPr id="331795" name="Text Box 9"/>
          <p:cNvSpPr txBox="1">
            <a:spLocks noChangeArrowheads="1"/>
          </p:cNvSpPr>
          <p:nvPr/>
        </p:nvSpPr>
        <p:spPr bwMode="auto">
          <a:xfrm>
            <a:off x="7467600" y="2743202"/>
            <a:ext cx="1447800" cy="839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#4</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33</a:t>
            </a:r>
          </a:p>
        </p:txBody>
      </p:sp>
      <p:sp>
        <p:nvSpPr>
          <p:cNvPr id="331796" name="Text Box 9"/>
          <p:cNvSpPr txBox="1">
            <a:spLocks noChangeArrowheads="1"/>
          </p:cNvSpPr>
          <p:nvPr/>
        </p:nvSpPr>
        <p:spPr bwMode="auto">
          <a:xfrm>
            <a:off x="7315200" y="4648201"/>
            <a:ext cx="1828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11:55–12:1</a:t>
            </a:r>
          </a:p>
        </p:txBody>
      </p:sp>
      <p:sp>
        <p:nvSpPr>
          <p:cNvPr id="331797" name="Text Box 9"/>
          <p:cNvSpPr txBox="1">
            <a:spLocks noChangeArrowheads="1"/>
          </p:cNvSpPr>
          <p:nvPr/>
        </p:nvSpPr>
        <p:spPr bwMode="auto">
          <a:xfrm>
            <a:off x="381000" y="1573220"/>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Arial" charset="0"/>
                <a:ea typeface="MS Gothic" charset="0"/>
                <a:cs typeface="MS Gothic" charset="0"/>
              </a:rPr>
              <a:t>John </a:t>
            </a:r>
            <a:r>
              <a:rPr kumimoji="0" lang="en-US" sz="2800" b="1" i="1" u="none" strike="noStrike" kern="1200" cap="none" spc="0" normalizeH="0" baseline="0" noProof="0">
                <a:ln>
                  <a:noFill/>
                </a:ln>
                <a:solidFill>
                  <a:srgbClr val="FFFFFF"/>
                </a:solidFill>
                <a:effectLst/>
                <a:uLnTx/>
                <a:uFillTx/>
                <a:latin typeface="Arial" charset="0"/>
                <a:ea typeface="MS Gothic" charset="0"/>
                <a:cs typeface="MS Gothic" charset="0"/>
              </a:rPr>
              <a:t>alone notes three Passovers</a:t>
            </a:r>
          </a:p>
        </p:txBody>
      </p:sp>
      <p:sp>
        <p:nvSpPr>
          <p:cNvPr id="36" name="TextBox 35"/>
          <p:cNvSpPr txBox="1"/>
          <p:nvPr/>
        </p:nvSpPr>
        <p:spPr>
          <a:xfrm>
            <a:off x="8616953" y="71442"/>
            <a:ext cx="526943" cy="461633"/>
          </a:xfrm>
          <a:prstGeom prst="rect">
            <a:avLst/>
          </a:prstGeom>
          <a:noFill/>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Gothic" charset="0"/>
              </a:rPr>
              <a:t>56</a:t>
            </a:r>
          </a:p>
        </p:txBody>
      </p:sp>
      <p:sp>
        <p:nvSpPr>
          <p:cNvPr id="331799" name="Text Box 9"/>
          <p:cNvSpPr txBox="1">
            <a:spLocks noChangeArrowheads="1"/>
          </p:cNvSpPr>
          <p:nvPr/>
        </p:nvSpPr>
        <p:spPr bwMode="auto">
          <a:xfrm>
            <a:off x="1" y="6443663"/>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Harold W. Hoehner, </a:t>
            </a:r>
            <a:r>
              <a:rPr kumimoji="0" lang="en-US" sz="1600" b="1" i="1" u="none" strike="noStrike" kern="1200" cap="none" spc="0" normalizeH="0" baseline="0" noProof="0">
                <a:ln>
                  <a:noFill/>
                </a:ln>
                <a:solidFill>
                  <a:srgbClr val="FFFFFF"/>
                </a:solidFill>
                <a:effectLst/>
                <a:uLnTx/>
                <a:uFillTx/>
                <a:latin typeface="Arial" charset="0"/>
                <a:ea typeface="MS Gothic" charset="0"/>
                <a:cs typeface="MS Gothic" charset="0"/>
              </a:rPr>
              <a:t>Chronological Aspects of the Life of Christ </a:t>
            </a: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(Zondervan, 1977), 114</a:t>
            </a:r>
          </a:p>
        </p:txBody>
      </p:sp>
      <p:sp>
        <p:nvSpPr>
          <p:cNvPr id="331800" name="Text Box 9"/>
          <p:cNvSpPr txBox="1">
            <a:spLocks noChangeArrowheads="1"/>
          </p:cNvSpPr>
          <p:nvPr/>
        </p:nvSpPr>
        <p:spPr bwMode="auto">
          <a:xfrm>
            <a:off x="381000" y="1997076"/>
            <a:ext cx="845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FCFF"/>
                </a:solidFill>
                <a:effectLst/>
                <a:uLnTx/>
                <a:uFillTx/>
                <a:latin typeface="Arial" charset="0"/>
                <a:ea typeface="MS Gothic" charset="0"/>
                <a:cs typeface="MS Gothic" charset="0"/>
              </a:rPr>
              <a:t>Therefore, Christ</a:t>
            </a:r>
            <a:r>
              <a:rPr kumimoji="0" lang="fr-FR" sz="2000" b="1" i="0" u="none" strike="noStrike" kern="1200" cap="none" spc="0" normalizeH="0" baseline="0" noProof="0" dirty="0">
                <a:ln>
                  <a:noFill/>
                </a:ln>
                <a:solidFill>
                  <a:srgbClr val="F2FCFF"/>
                </a:solidFill>
                <a:effectLst/>
                <a:uLnTx/>
                <a:uFillTx/>
                <a:latin typeface="Arial" charset="0"/>
                <a:ea typeface="MS Gothic" charset="0"/>
                <a:cs typeface="MS Gothic" charset="0"/>
              </a:rPr>
              <a:t>'</a:t>
            </a:r>
            <a:r>
              <a:rPr kumimoji="0" lang="en-US" sz="2000" b="1" i="0" u="none" strike="noStrike" kern="1200" cap="none" spc="0" normalizeH="0" baseline="0" noProof="0" dirty="0">
                <a:ln>
                  <a:noFill/>
                </a:ln>
                <a:solidFill>
                  <a:srgbClr val="F2FCFF"/>
                </a:solidFill>
                <a:effectLst/>
                <a:uLnTx/>
                <a:uFillTx/>
                <a:latin typeface="Arial" charset="0"/>
                <a:ea typeface="MS Gothic" charset="0"/>
                <a:cs typeface="MS Gothic" charset="0"/>
              </a:rPr>
              <a:t>s ministry was at least 2.5 years</a:t>
            </a:r>
          </a:p>
        </p:txBody>
      </p:sp>
    </p:spTree>
  </p:cSld>
  <p:clrMapOvr>
    <a:masterClrMapping/>
  </p:clrMapOvr>
  <p:transition>
    <p:zoom/>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idx="4294967295"/>
          </p:nvPr>
        </p:nvSpPr>
        <p:spPr>
          <a:xfrm>
            <a:off x="0" y="304801"/>
            <a:ext cx="84582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in Luke</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3242" y="1219204"/>
            <a:ext cx="885815"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4 BC</a:t>
            </a:r>
          </a:p>
        </p:txBody>
      </p:sp>
      <p:sp>
        <p:nvSpPr>
          <p:cNvPr id="84996" name="Text Box 4"/>
          <p:cNvSpPr txBox="1">
            <a:spLocks noChangeArrowheads="1"/>
          </p:cNvSpPr>
          <p:nvPr/>
        </p:nvSpPr>
        <p:spPr bwMode="auto">
          <a:xfrm>
            <a:off x="1367643" y="1219204"/>
            <a:ext cx="885815"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BC</a:t>
            </a:r>
          </a:p>
        </p:txBody>
      </p:sp>
      <p:sp>
        <p:nvSpPr>
          <p:cNvPr id="84997" name="Text Box 5"/>
          <p:cNvSpPr txBox="1">
            <a:spLocks noChangeArrowheads="1"/>
          </p:cNvSpPr>
          <p:nvPr/>
        </p:nvSpPr>
        <p:spPr bwMode="auto">
          <a:xfrm>
            <a:off x="2510642" y="1219204"/>
            <a:ext cx="885815"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AD 1</a:t>
            </a:r>
          </a:p>
        </p:txBody>
      </p:sp>
      <p:sp>
        <p:nvSpPr>
          <p:cNvPr id="84998" name="Text Box 6"/>
          <p:cNvSpPr txBox="1">
            <a:spLocks noChangeArrowheads="1"/>
          </p:cNvSpPr>
          <p:nvPr/>
        </p:nvSpPr>
        <p:spPr bwMode="auto">
          <a:xfrm>
            <a:off x="5262621"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29</a:t>
            </a:r>
          </a:p>
        </p:txBody>
      </p:sp>
      <p:sp>
        <p:nvSpPr>
          <p:cNvPr id="84999" name="Text Box 7"/>
          <p:cNvSpPr txBox="1">
            <a:spLocks noChangeArrowheads="1"/>
          </p:cNvSpPr>
          <p:nvPr/>
        </p:nvSpPr>
        <p:spPr bwMode="auto">
          <a:xfrm>
            <a:off x="6170670"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30</a:t>
            </a:r>
          </a:p>
        </p:txBody>
      </p:sp>
      <p:sp>
        <p:nvSpPr>
          <p:cNvPr id="85000" name="Text Box 8"/>
          <p:cNvSpPr txBox="1">
            <a:spLocks noChangeArrowheads="1"/>
          </p:cNvSpPr>
          <p:nvPr/>
        </p:nvSpPr>
        <p:spPr bwMode="auto">
          <a:xfrm>
            <a:off x="6778683"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33</a:t>
            </a:r>
          </a:p>
        </p:txBody>
      </p:sp>
      <p:sp>
        <p:nvSpPr>
          <p:cNvPr id="85001" name="Text Box 9"/>
          <p:cNvSpPr txBox="1">
            <a:spLocks noChangeArrowheads="1"/>
          </p:cNvSpPr>
          <p:nvPr/>
        </p:nvSpPr>
        <p:spPr bwMode="auto">
          <a:xfrm>
            <a:off x="8067734"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35</a:t>
            </a:r>
          </a:p>
        </p:txBody>
      </p:sp>
      <p:sp>
        <p:nvSpPr>
          <p:cNvPr id="85002" name="Text Box 10"/>
          <p:cNvSpPr txBox="1">
            <a:spLocks noChangeArrowheads="1"/>
          </p:cNvSpPr>
          <p:nvPr/>
        </p:nvSpPr>
        <p:spPr bwMode="auto">
          <a:xfrm>
            <a:off x="3679884"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14</a:t>
            </a:r>
          </a:p>
        </p:txBody>
      </p:sp>
      <p:sp>
        <p:nvSpPr>
          <p:cNvPr id="85003" name="Text Box 11"/>
          <p:cNvSpPr txBox="1">
            <a:spLocks noChangeArrowheads="1"/>
          </p:cNvSpPr>
          <p:nvPr/>
        </p:nvSpPr>
        <p:spPr bwMode="auto">
          <a:xfrm>
            <a:off x="371470" y="1905005"/>
            <a:ext cx="1057286" cy="83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Born</a:t>
            </a:r>
          </a:p>
        </p:txBody>
      </p:sp>
      <p:sp>
        <p:nvSpPr>
          <p:cNvPr id="85004" name="Text Box 12"/>
          <p:cNvSpPr txBox="1">
            <a:spLocks noChangeArrowheads="1"/>
          </p:cNvSpPr>
          <p:nvPr/>
        </p:nvSpPr>
        <p:spPr bwMode="auto">
          <a:xfrm>
            <a:off x="1487852" y="1905005"/>
            <a:ext cx="141691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year–</a:t>
            </a:r>
          </a:p>
        </p:txBody>
      </p:sp>
      <p:sp>
        <p:nvSpPr>
          <p:cNvPr id="85005" name="Text Box 13"/>
          <p:cNvSpPr txBox="1">
            <a:spLocks noChangeArrowheads="1"/>
          </p:cNvSpPr>
          <p:nvPr/>
        </p:nvSpPr>
        <p:spPr bwMode="auto">
          <a:xfrm>
            <a:off x="4840378" y="1905002"/>
            <a:ext cx="1376184" cy="193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15th Yr.</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John &amp; </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p>
        </p:txBody>
      </p:sp>
      <p:sp>
        <p:nvSpPr>
          <p:cNvPr id="85006" name="Text Box 14"/>
          <p:cNvSpPr txBox="1">
            <a:spLocks noChangeArrowheads="1"/>
          </p:cNvSpPr>
          <p:nvPr/>
        </p:nvSpPr>
        <p:spPr bwMode="auto">
          <a:xfrm>
            <a:off x="6515095" y="1905005"/>
            <a:ext cx="1057286" cy="83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Died</a:t>
            </a:r>
          </a:p>
        </p:txBody>
      </p:sp>
      <p:sp>
        <p:nvSpPr>
          <p:cNvPr id="85007" name="Text Box 15"/>
          <p:cNvSpPr txBox="1">
            <a:spLocks noChangeArrowheads="1"/>
          </p:cNvSpPr>
          <p:nvPr/>
        </p:nvSpPr>
        <p:spPr bwMode="auto">
          <a:xfrm>
            <a:off x="7605920" y="1905005"/>
            <a:ext cx="1450573" cy="83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Paul</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Believed</a:t>
            </a:r>
          </a:p>
        </p:txBody>
      </p:sp>
      <p:sp>
        <p:nvSpPr>
          <p:cNvPr id="85008" name="Text Box 16"/>
          <p:cNvSpPr txBox="1">
            <a:spLocks noChangeArrowheads="1"/>
          </p:cNvSpPr>
          <p:nvPr/>
        </p:nvSpPr>
        <p:spPr bwMode="auto">
          <a:xfrm>
            <a:off x="3193537" y="1905005"/>
            <a:ext cx="1501218" cy="83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Crowned</a:t>
            </a:r>
          </a:p>
        </p:txBody>
      </p:sp>
      <p:sp>
        <p:nvSpPr>
          <p:cNvPr id="85009" name="Text Box 17"/>
          <p:cNvSpPr txBox="1">
            <a:spLocks noChangeArrowheads="1"/>
          </p:cNvSpPr>
          <p:nvPr/>
        </p:nvSpPr>
        <p:spPr bwMode="auto">
          <a:xfrm>
            <a:off x="2247311" y="4191005"/>
            <a:ext cx="18617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85011" name="Text Box 19"/>
          <p:cNvSpPr txBox="1">
            <a:spLocks noChangeArrowheads="1"/>
          </p:cNvSpPr>
          <p:nvPr/>
        </p:nvSpPr>
        <p:spPr bwMode="auto">
          <a:xfrm>
            <a:off x="914400" y="4648201"/>
            <a:ext cx="4724400" cy="120029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"Now Jesus himself was about 30 years old when he began his ministry" (Luke 3:23)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5012" name="Text Box 20"/>
          <p:cNvSpPr txBox="1">
            <a:spLocks noChangeArrowheads="1"/>
          </p:cNvSpPr>
          <p:nvPr/>
        </p:nvSpPr>
        <p:spPr bwMode="auto">
          <a:xfrm>
            <a:off x="0" y="2835280"/>
            <a:ext cx="4953000" cy="83096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"In the 15th year of Tiberius… John preached" (Luke 3:1, 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91408" tIns="45704" rIns="91408" bIns="4570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Times New Roman" charset="0"/>
              <a:ea typeface="ＭＳ Ｐゴシック" charset="0"/>
            </a:endParaRPr>
          </a:p>
        </p:txBody>
      </p:sp>
      <p:sp>
        <p:nvSpPr>
          <p:cNvPr id="333845" name="Text Box 22"/>
          <p:cNvSpPr txBox="1">
            <a:spLocks noChangeArrowheads="1"/>
          </p:cNvSpPr>
          <p:nvPr/>
        </p:nvSpPr>
        <p:spPr bwMode="auto">
          <a:xfrm>
            <a:off x="8518526"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4"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5"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6"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7"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8"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9"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0"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1"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2"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3"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4"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5"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6"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7"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8"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9"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0"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1"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2"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3"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4"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5"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6"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7"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8"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9"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0"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1"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2"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3"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4" name="Text Box 33"/>
          <p:cNvSpPr txBox="1">
            <a:spLocks noChangeArrowheads="1"/>
          </p:cNvSpPr>
          <p:nvPr/>
        </p:nvSpPr>
        <p:spPr bwMode="auto">
          <a:xfrm>
            <a:off x="0" y="4100520"/>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Arial" charset="0"/>
              </a:rPr>
              <a:t>  4       3     2      1      </a:t>
            </a:r>
            <a:r>
              <a:rPr kumimoji="0" lang="en-US" sz="1200" b="1" i="0" u="none" strike="noStrike" kern="1200" cap="none" spc="0" normalizeH="0" baseline="0" noProof="0">
                <a:ln>
                  <a:noFill/>
                </a:ln>
                <a:solidFill>
                  <a:srgbClr val="000099"/>
                </a:solidFill>
                <a:effectLst/>
                <a:uLnTx/>
                <a:uFillTx/>
                <a:latin typeface="Arial" charset="0"/>
                <a:ea typeface="ＭＳ Ｐゴシック" charset="0"/>
                <a:cs typeface="Arial" charset="0"/>
              </a:rPr>
              <a:t>1     2      3       4      5      6      7      8 ……………………………………………….…………………… 26  27  28   29</a:t>
            </a:r>
          </a:p>
        </p:txBody>
      </p:sp>
      <p:sp>
        <p:nvSpPr>
          <p:cNvPr id="335905"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6"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7"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8" name="Text Box 37"/>
          <p:cNvSpPr txBox="1">
            <a:spLocks noChangeArrowheads="1"/>
          </p:cNvSpPr>
          <p:nvPr/>
        </p:nvSpPr>
        <p:spPr bwMode="auto">
          <a:xfrm>
            <a:off x="0" y="2881316"/>
            <a:ext cx="106680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3 yrs</a:t>
            </a:r>
          </a:p>
        </p:txBody>
      </p:sp>
      <p:sp>
        <p:nvSpPr>
          <p:cNvPr id="335909" name="Text Box 38"/>
          <p:cNvSpPr txBox="1">
            <a:spLocks noChangeArrowheads="1"/>
          </p:cNvSpPr>
          <p:nvPr/>
        </p:nvSpPr>
        <p:spPr bwMode="auto">
          <a:xfrm>
            <a:off x="1066801" y="2500320"/>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rPr>
              <a:t>1yr</a:t>
            </a:r>
          </a:p>
        </p:txBody>
      </p:sp>
      <p:sp>
        <p:nvSpPr>
          <p:cNvPr id="335910" name="Text Box 39"/>
          <p:cNvSpPr txBox="1">
            <a:spLocks noChangeArrowheads="1"/>
          </p:cNvSpPr>
          <p:nvPr/>
        </p:nvSpPr>
        <p:spPr bwMode="auto">
          <a:xfrm>
            <a:off x="1447801" y="2805118"/>
            <a:ext cx="75930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5911" name="Text Box 40"/>
          <p:cNvSpPr txBox="1">
            <a:spLocks noChangeArrowheads="1"/>
          </p:cNvSpPr>
          <p:nvPr/>
        </p:nvSpPr>
        <p:spPr bwMode="auto">
          <a:xfrm>
            <a:off x="1447800" y="2805118"/>
            <a:ext cx="7634288"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28 / 29 years</a:t>
            </a:r>
          </a:p>
        </p:txBody>
      </p:sp>
      <p:sp>
        <p:nvSpPr>
          <p:cNvPr id="335912" name="Text Box 41"/>
          <p:cNvSpPr txBox="1">
            <a:spLocks noChangeArrowheads="1"/>
          </p:cNvSpPr>
          <p:nvPr/>
        </p:nvSpPr>
        <p:spPr bwMode="auto">
          <a:xfrm>
            <a:off x="0" y="4405316"/>
            <a:ext cx="373380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BC	      </a:t>
            </a:r>
            <a:r>
              <a:rPr kumimoji="0" lang="en-US" sz="2400" b="0" i="0" u="none" strike="noStrike" kern="1200" cap="none" spc="0" normalizeH="0" baseline="0" noProof="0">
                <a:ln>
                  <a:noFill/>
                </a:ln>
                <a:solidFill>
                  <a:srgbClr val="000099"/>
                </a:solidFill>
                <a:effectLst/>
                <a:uLnTx/>
                <a:uFillTx/>
                <a:latin typeface="Arial" charset="0"/>
                <a:ea typeface="ＭＳ Ｐゴシック" charset="0"/>
                <a:cs typeface="Arial" charset="0"/>
              </a:rPr>
              <a:t>AD</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335913" name="Text Box 42"/>
          <p:cNvSpPr txBox="1">
            <a:spLocks noChangeArrowheads="1"/>
          </p:cNvSpPr>
          <p:nvPr/>
        </p:nvSpPr>
        <p:spPr bwMode="auto">
          <a:xfrm>
            <a:off x="1447800" y="838203"/>
            <a:ext cx="655320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5914" name="Text Box 43"/>
          <p:cNvSpPr txBox="1">
            <a:spLocks noChangeArrowheads="1"/>
          </p:cNvSpPr>
          <p:nvPr/>
        </p:nvSpPr>
        <p:spPr bwMode="auto">
          <a:xfrm>
            <a:off x="1295400" y="5014917"/>
            <a:ext cx="6629400" cy="1015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+ 28 = 32 years (Non-inclusive of AD 29)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+ 29 = 33 years (Inclusive of AD 29)</a:t>
            </a:r>
          </a:p>
        </p:txBody>
      </p:sp>
      <p:sp>
        <p:nvSpPr>
          <p:cNvPr id="335915" name="Rectangle 44"/>
          <p:cNvSpPr>
            <a:spLocks noGrp="1" noChangeArrowheads="1"/>
          </p:cNvSpPr>
          <p:nvPr>
            <p:ph type="title" idx="4294967295"/>
          </p:nvPr>
        </p:nvSpPr>
        <p:spPr>
          <a:xfrm>
            <a:off x="1150938"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335916" name="Text Box 45"/>
          <p:cNvSpPr txBox="1">
            <a:spLocks noChangeArrowheads="1"/>
          </p:cNvSpPr>
          <p:nvPr/>
        </p:nvSpPr>
        <p:spPr bwMode="auto">
          <a:xfrm>
            <a:off x="1" y="6373820"/>
            <a:ext cx="8990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Michele Ang (NT Survey student, SBC, 2006)</a:t>
            </a:r>
          </a:p>
        </p:txBody>
      </p:sp>
      <p:sp>
        <p:nvSpPr>
          <p:cNvPr id="89134" name="Text Box 46"/>
          <p:cNvSpPr txBox="1">
            <a:spLocks noChangeArrowheads="1"/>
          </p:cNvSpPr>
          <p:nvPr/>
        </p:nvSpPr>
        <p:spPr bwMode="auto">
          <a:xfrm>
            <a:off x="4419600" y="1524003"/>
            <a:ext cx="4724400" cy="120029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"Now Jesus himself was about 30 years old when he began his ministry" (Luke 3:23)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5918" name="Text Box 22"/>
          <p:cNvSpPr txBox="1">
            <a:spLocks noChangeArrowheads="1"/>
          </p:cNvSpPr>
          <p:nvPr/>
        </p:nvSpPr>
        <p:spPr bwMode="auto">
          <a:xfrm>
            <a:off x="8518526"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b="1" dirty="0">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Tahoma"/>
              <a:ea typeface="+mn-ea"/>
              <a:cs typeface="+mn-cs"/>
            </a:endParaRPr>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“But now Christ has been raised from the dead, the first fruits of those who are asleep” (1 Cor 15:20 </a:t>
            </a:r>
            <a:r>
              <a:rPr kumimoji="0" lang="en-US" sz="20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NAU</a:t>
            </a: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extLst>
      <p:ext uri="{BB962C8B-B14F-4D97-AF65-F5344CB8AC3E}">
        <p14:creationId xmlns:p14="http://schemas.microsoft.com/office/powerpoint/2010/main" val="1017050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8" name="Text Box 8"/>
          <p:cNvSpPr txBox="1">
            <a:spLocks noChangeArrowheads="1"/>
          </p:cNvSpPr>
          <p:nvPr/>
        </p:nvSpPr>
        <p:spPr bwMode="auto">
          <a:xfrm>
            <a:off x="8455025" y="0"/>
            <a:ext cx="685800" cy="457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6202" name="Rectangle 10"/>
          <p:cNvSpPr>
            <a:spLocks noGrp="1" noRot="1" noChangeArrowheads="1"/>
          </p:cNvSpPr>
          <p:nvPr>
            <p:ph type="title"/>
          </p:nvPr>
        </p:nvSpPr>
        <p:spPr>
          <a:xfrm>
            <a:off x="1371600" y="152400"/>
            <a:ext cx="6324600" cy="685800"/>
          </a:xfrm>
          <a:solidFill>
            <a:srgbClr val="663300"/>
          </a:solidFill>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The Last 24 Hours</a:t>
            </a:r>
          </a:p>
        </p:txBody>
      </p:sp>
      <p:sp>
        <p:nvSpPr>
          <p:cNvPr id="136204" name="Freeform 12"/>
          <p:cNvSpPr>
            <a:spLocks/>
          </p:cNvSpPr>
          <p:nvPr/>
        </p:nvSpPr>
        <p:spPr bwMode="auto">
          <a:xfrm rot="504959">
            <a:off x="2174874" y="5348205"/>
            <a:ext cx="2397125" cy="717550"/>
          </a:xfrm>
          <a:custGeom>
            <a:avLst/>
            <a:gdLst/>
            <a:ahLst/>
            <a:cxnLst>
              <a:cxn ang="0">
                <a:pos x="2677" y="1062"/>
              </a:cxn>
              <a:cxn ang="0">
                <a:pos x="2630" y="911"/>
              </a:cxn>
              <a:cxn ang="0">
                <a:pos x="2598" y="800"/>
              </a:cxn>
              <a:cxn ang="0">
                <a:pos x="2558" y="666"/>
              </a:cxn>
              <a:cxn ang="0">
                <a:pos x="2527" y="602"/>
              </a:cxn>
              <a:cxn ang="0">
                <a:pos x="2487" y="468"/>
              </a:cxn>
              <a:cxn ang="0">
                <a:pos x="2471" y="420"/>
              </a:cxn>
              <a:cxn ang="0">
                <a:pos x="2424" y="365"/>
              </a:cxn>
              <a:cxn ang="0">
                <a:pos x="2400" y="317"/>
              </a:cxn>
              <a:cxn ang="0">
                <a:pos x="2329" y="230"/>
              </a:cxn>
              <a:cxn ang="0">
                <a:pos x="2281" y="135"/>
              </a:cxn>
              <a:cxn ang="0">
                <a:pos x="2273" y="103"/>
              </a:cxn>
              <a:cxn ang="0">
                <a:pos x="2234" y="64"/>
              </a:cxn>
              <a:cxn ang="0">
                <a:pos x="2075" y="0"/>
              </a:cxn>
              <a:cxn ang="0">
                <a:pos x="1592" y="24"/>
              </a:cxn>
              <a:cxn ang="0">
                <a:pos x="1553" y="56"/>
              </a:cxn>
              <a:cxn ang="0">
                <a:pos x="1505" y="80"/>
              </a:cxn>
              <a:cxn ang="0">
                <a:pos x="1394" y="111"/>
              </a:cxn>
              <a:cxn ang="0">
                <a:pos x="1323" y="143"/>
              </a:cxn>
              <a:cxn ang="0">
                <a:pos x="935" y="214"/>
              </a:cxn>
              <a:cxn ang="0">
                <a:pos x="848" y="238"/>
              </a:cxn>
              <a:cxn ang="0">
                <a:pos x="776" y="278"/>
              </a:cxn>
              <a:cxn ang="0">
                <a:pos x="745" y="325"/>
              </a:cxn>
              <a:cxn ang="0">
                <a:pos x="673" y="396"/>
              </a:cxn>
              <a:cxn ang="0">
                <a:pos x="618" y="468"/>
              </a:cxn>
              <a:cxn ang="0">
                <a:pos x="563" y="555"/>
              </a:cxn>
              <a:cxn ang="0">
                <a:pos x="531" y="682"/>
              </a:cxn>
              <a:cxn ang="0">
                <a:pos x="444" y="792"/>
              </a:cxn>
              <a:cxn ang="0">
                <a:pos x="412" y="848"/>
              </a:cxn>
              <a:cxn ang="0">
                <a:pos x="285" y="880"/>
              </a:cxn>
              <a:cxn ang="0">
                <a:pos x="0" y="895"/>
              </a:cxn>
            </a:cxnLst>
            <a:rect l="0" t="0" r="r" b="b"/>
            <a:pathLst>
              <a:path w="2677" h="1062">
                <a:moveTo>
                  <a:pt x="2677" y="1062"/>
                </a:moveTo>
                <a:cubicBezTo>
                  <a:pt x="2664" y="1011"/>
                  <a:pt x="2646" y="960"/>
                  <a:pt x="2630" y="911"/>
                </a:cubicBezTo>
                <a:cubicBezTo>
                  <a:pt x="2613" y="782"/>
                  <a:pt x="2636" y="906"/>
                  <a:pt x="2598" y="800"/>
                </a:cubicBezTo>
                <a:cubicBezTo>
                  <a:pt x="2582" y="757"/>
                  <a:pt x="2581" y="706"/>
                  <a:pt x="2558" y="666"/>
                </a:cubicBezTo>
                <a:cubicBezTo>
                  <a:pt x="2538" y="632"/>
                  <a:pt x="2535" y="633"/>
                  <a:pt x="2527" y="602"/>
                </a:cubicBezTo>
                <a:cubicBezTo>
                  <a:pt x="2514" y="556"/>
                  <a:pt x="2502" y="512"/>
                  <a:pt x="2487" y="468"/>
                </a:cubicBezTo>
                <a:cubicBezTo>
                  <a:pt x="2481" y="452"/>
                  <a:pt x="2481" y="432"/>
                  <a:pt x="2471" y="420"/>
                </a:cubicBezTo>
                <a:cubicBezTo>
                  <a:pt x="2455" y="401"/>
                  <a:pt x="2437" y="384"/>
                  <a:pt x="2424" y="365"/>
                </a:cubicBezTo>
                <a:cubicBezTo>
                  <a:pt x="2413" y="350"/>
                  <a:pt x="2410" y="331"/>
                  <a:pt x="2400" y="317"/>
                </a:cubicBezTo>
                <a:cubicBezTo>
                  <a:pt x="2378" y="286"/>
                  <a:pt x="2345" y="263"/>
                  <a:pt x="2329" y="230"/>
                </a:cubicBezTo>
                <a:cubicBezTo>
                  <a:pt x="2313" y="198"/>
                  <a:pt x="2289" y="169"/>
                  <a:pt x="2281" y="135"/>
                </a:cubicBezTo>
                <a:cubicBezTo>
                  <a:pt x="2278" y="124"/>
                  <a:pt x="2277" y="113"/>
                  <a:pt x="2273" y="103"/>
                </a:cubicBezTo>
                <a:cubicBezTo>
                  <a:pt x="2261" y="75"/>
                  <a:pt x="2255" y="82"/>
                  <a:pt x="2234" y="64"/>
                </a:cubicBezTo>
                <a:cubicBezTo>
                  <a:pt x="2182" y="19"/>
                  <a:pt x="2143" y="9"/>
                  <a:pt x="2075" y="0"/>
                </a:cubicBezTo>
                <a:cubicBezTo>
                  <a:pt x="1913" y="6"/>
                  <a:pt x="1753" y="17"/>
                  <a:pt x="1592" y="24"/>
                </a:cubicBezTo>
                <a:cubicBezTo>
                  <a:pt x="1531" y="44"/>
                  <a:pt x="1603" y="14"/>
                  <a:pt x="1553" y="56"/>
                </a:cubicBezTo>
                <a:cubicBezTo>
                  <a:pt x="1539" y="67"/>
                  <a:pt x="1521" y="73"/>
                  <a:pt x="1505" y="80"/>
                </a:cubicBezTo>
                <a:cubicBezTo>
                  <a:pt x="1471" y="93"/>
                  <a:pt x="1428" y="99"/>
                  <a:pt x="1394" y="111"/>
                </a:cubicBezTo>
                <a:cubicBezTo>
                  <a:pt x="1370" y="118"/>
                  <a:pt x="1345" y="136"/>
                  <a:pt x="1323" y="143"/>
                </a:cubicBezTo>
                <a:cubicBezTo>
                  <a:pt x="1198" y="181"/>
                  <a:pt x="1063" y="197"/>
                  <a:pt x="935" y="214"/>
                </a:cubicBezTo>
                <a:cubicBezTo>
                  <a:pt x="907" y="223"/>
                  <a:pt x="873" y="223"/>
                  <a:pt x="848" y="238"/>
                </a:cubicBezTo>
                <a:cubicBezTo>
                  <a:pt x="768" y="282"/>
                  <a:pt x="829" y="260"/>
                  <a:pt x="776" y="278"/>
                </a:cubicBezTo>
                <a:cubicBezTo>
                  <a:pt x="765" y="293"/>
                  <a:pt x="758" y="311"/>
                  <a:pt x="745" y="325"/>
                </a:cubicBezTo>
                <a:cubicBezTo>
                  <a:pt x="721" y="348"/>
                  <a:pt x="690" y="367"/>
                  <a:pt x="673" y="396"/>
                </a:cubicBezTo>
                <a:cubicBezTo>
                  <a:pt x="653" y="426"/>
                  <a:pt x="654" y="455"/>
                  <a:pt x="618" y="468"/>
                </a:cubicBezTo>
                <a:cubicBezTo>
                  <a:pt x="605" y="502"/>
                  <a:pt x="585" y="525"/>
                  <a:pt x="563" y="555"/>
                </a:cubicBezTo>
                <a:cubicBezTo>
                  <a:pt x="554" y="587"/>
                  <a:pt x="544" y="655"/>
                  <a:pt x="531" y="682"/>
                </a:cubicBezTo>
                <a:cubicBezTo>
                  <a:pt x="508" y="726"/>
                  <a:pt x="469" y="750"/>
                  <a:pt x="444" y="792"/>
                </a:cubicBezTo>
                <a:cubicBezTo>
                  <a:pt x="440" y="797"/>
                  <a:pt x="421" y="842"/>
                  <a:pt x="412" y="848"/>
                </a:cubicBezTo>
                <a:cubicBezTo>
                  <a:pt x="378" y="869"/>
                  <a:pt x="322" y="874"/>
                  <a:pt x="285" y="880"/>
                </a:cubicBezTo>
                <a:cubicBezTo>
                  <a:pt x="182" y="911"/>
                  <a:pt x="144" y="895"/>
                  <a:pt x="0" y="895"/>
                </a:cubicBezTo>
              </a:path>
            </a:pathLst>
          </a:custGeom>
          <a:noFill/>
          <a:ln w="76200" cap="flat" cmpd="sng">
            <a:solidFill>
              <a:schemeClr val="accent1"/>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5" name="Freeform 13"/>
          <p:cNvSpPr>
            <a:spLocks/>
          </p:cNvSpPr>
          <p:nvPr/>
        </p:nvSpPr>
        <p:spPr bwMode="auto">
          <a:xfrm>
            <a:off x="2212974" y="4232275"/>
            <a:ext cx="2647057" cy="1224000"/>
          </a:xfrm>
          <a:custGeom>
            <a:avLst/>
            <a:gdLst/>
            <a:ahLst/>
            <a:cxnLst>
              <a:cxn ang="0">
                <a:pos x="0" y="1687"/>
              </a:cxn>
              <a:cxn ang="0">
                <a:pos x="174" y="1687"/>
              </a:cxn>
              <a:cxn ang="0">
                <a:pos x="222" y="1655"/>
              </a:cxn>
              <a:cxn ang="0">
                <a:pos x="309" y="1584"/>
              </a:cxn>
              <a:cxn ang="0">
                <a:pos x="348" y="1489"/>
              </a:cxn>
              <a:cxn ang="0">
                <a:pos x="428" y="1394"/>
              </a:cxn>
              <a:cxn ang="0">
                <a:pos x="523" y="1251"/>
              </a:cxn>
              <a:cxn ang="0">
                <a:pos x="610" y="1196"/>
              </a:cxn>
              <a:cxn ang="0">
                <a:pos x="840" y="1101"/>
              </a:cxn>
              <a:cxn ang="0">
                <a:pos x="911" y="1069"/>
              </a:cxn>
              <a:cxn ang="0">
                <a:pos x="958" y="1029"/>
              </a:cxn>
              <a:cxn ang="0">
                <a:pos x="1030" y="1006"/>
              </a:cxn>
              <a:cxn ang="0">
                <a:pos x="1307" y="958"/>
              </a:cxn>
              <a:cxn ang="0">
                <a:pos x="1410" y="942"/>
              </a:cxn>
              <a:cxn ang="0">
                <a:pos x="1457" y="919"/>
              </a:cxn>
              <a:cxn ang="0">
                <a:pos x="1529" y="903"/>
              </a:cxn>
              <a:cxn ang="0">
                <a:pos x="1632" y="673"/>
              </a:cxn>
              <a:cxn ang="0">
                <a:pos x="1647" y="396"/>
              </a:cxn>
              <a:cxn ang="0">
                <a:pos x="1695" y="119"/>
              </a:cxn>
              <a:cxn ang="0">
                <a:pos x="1711" y="55"/>
              </a:cxn>
              <a:cxn ang="0">
                <a:pos x="1727" y="0"/>
              </a:cxn>
            </a:cxnLst>
            <a:rect l="0" t="0" r="r" b="b"/>
            <a:pathLst>
              <a:path w="1727" h="1710">
                <a:moveTo>
                  <a:pt x="0" y="1687"/>
                </a:moveTo>
                <a:cubicBezTo>
                  <a:pt x="64" y="1708"/>
                  <a:pt x="59" y="1710"/>
                  <a:pt x="174" y="1687"/>
                </a:cubicBezTo>
                <a:cubicBezTo>
                  <a:pt x="192" y="1683"/>
                  <a:pt x="203" y="1661"/>
                  <a:pt x="222" y="1655"/>
                </a:cubicBezTo>
                <a:cubicBezTo>
                  <a:pt x="258" y="1642"/>
                  <a:pt x="291" y="1619"/>
                  <a:pt x="309" y="1584"/>
                </a:cubicBezTo>
                <a:cubicBezTo>
                  <a:pt x="322" y="1556"/>
                  <a:pt x="330" y="1513"/>
                  <a:pt x="348" y="1489"/>
                </a:cubicBezTo>
                <a:cubicBezTo>
                  <a:pt x="371" y="1455"/>
                  <a:pt x="402" y="1426"/>
                  <a:pt x="428" y="1394"/>
                </a:cubicBezTo>
                <a:cubicBezTo>
                  <a:pt x="464" y="1347"/>
                  <a:pt x="481" y="1294"/>
                  <a:pt x="523" y="1251"/>
                </a:cubicBezTo>
                <a:cubicBezTo>
                  <a:pt x="553" y="1219"/>
                  <a:pt x="572" y="1216"/>
                  <a:pt x="610" y="1196"/>
                </a:cubicBezTo>
                <a:cubicBezTo>
                  <a:pt x="687" y="1153"/>
                  <a:pt x="750" y="1118"/>
                  <a:pt x="840" y="1101"/>
                </a:cubicBezTo>
                <a:cubicBezTo>
                  <a:pt x="863" y="1089"/>
                  <a:pt x="889" y="1083"/>
                  <a:pt x="911" y="1069"/>
                </a:cubicBezTo>
                <a:cubicBezTo>
                  <a:pt x="953" y="1040"/>
                  <a:pt x="915" y="1049"/>
                  <a:pt x="958" y="1029"/>
                </a:cubicBezTo>
                <a:cubicBezTo>
                  <a:pt x="980" y="1017"/>
                  <a:pt x="1030" y="1006"/>
                  <a:pt x="1030" y="1006"/>
                </a:cubicBezTo>
                <a:cubicBezTo>
                  <a:pt x="1113" y="947"/>
                  <a:pt x="1207" y="962"/>
                  <a:pt x="1307" y="958"/>
                </a:cubicBezTo>
                <a:cubicBezTo>
                  <a:pt x="1341" y="952"/>
                  <a:pt x="1375" y="948"/>
                  <a:pt x="1410" y="942"/>
                </a:cubicBezTo>
                <a:cubicBezTo>
                  <a:pt x="1443" y="935"/>
                  <a:pt x="1426" y="933"/>
                  <a:pt x="1457" y="919"/>
                </a:cubicBezTo>
                <a:cubicBezTo>
                  <a:pt x="1477" y="909"/>
                  <a:pt x="1509" y="906"/>
                  <a:pt x="1529" y="903"/>
                </a:cubicBezTo>
                <a:cubicBezTo>
                  <a:pt x="1616" y="872"/>
                  <a:pt x="1620" y="752"/>
                  <a:pt x="1632" y="673"/>
                </a:cubicBezTo>
                <a:cubicBezTo>
                  <a:pt x="1628" y="582"/>
                  <a:pt x="1605" y="481"/>
                  <a:pt x="1647" y="396"/>
                </a:cubicBezTo>
                <a:cubicBezTo>
                  <a:pt x="1659" y="287"/>
                  <a:pt x="1669" y="220"/>
                  <a:pt x="1695" y="119"/>
                </a:cubicBezTo>
                <a:cubicBezTo>
                  <a:pt x="1700" y="97"/>
                  <a:pt x="1705" y="76"/>
                  <a:pt x="1711" y="55"/>
                </a:cubicBezTo>
                <a:cubicBezTo>
                  <a:pt x="1715" y="36"/>
                  <a:pt x="1727" y="0"/>
                  <a:pt x="1727" y="0"/>
                </a:cubicBezTo>
              </a:path>
            </a:pathLst>
          </a:custGeom>
          <a:noFill/>
          <a:ln w="76200" cap="flat" cmpd="sng">
            <a:solidFill>
              <a:srgbClr val="FF505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6" name="Freeform 14"/>
          <p:cNvSpPr>
            <a:spLocks/>
          </p:cNvSpPr>
          <p:nvPr/>
        </p:nvSpPr>
        <p:spPr bwMode="auto">
          <a:xfrm>
            <a:off x="2225674" y="3861048"/>
            <a:ext cx="2418334" cy="717550"/>
          </a:xfrm>
          <a:custGeom>
            <a:avLst/>
            <a:gdLst/>
            <a:ahLst/>
            <a:cxnLst>
              <a:cxn ang="0">
                <a:pos x="1616" y="0"/>
              </a:cxn>
              <a:cxn ang="0">
                <a:pos x="1600" y="79"/>
              </a:cxn>
              <a:cxn ang="0">
                <a:pos x="1592" y="103"/>
              </a:cxn>
              <a:cxn ang="0">
                <a:pos x="1576" y="167"/>
              </a:cxn>
              <a:cxn ang="0">
                <a:pos x="1568" y="293"/>
              </a:cxn>
              <a:cxn ang="0">
                <a:pos x="1552" y="420"/>
              </a:cxn>
              <a:cxn ang="0">
                <a:pos x="1528" y="705"/>
              </a:cxn>
              <a:cxn ang="0">
                <a:pos x="1521" y="824"/>
              </a:cxn>
              <a:cxn ang="0">
                <a:pos x="1513" y="848"/>
              </a:cxn>
              <a:cxn ang="0">
                <a:pos x="1370" y="887"/>
              </a:cxn>
              <a:cxn ang="0">
                <a:pos x="966" y="935"/>
              </a:cxn>
              <a:cxn ang="0">
                <a:pos x="895" y="967"/>
              </a:cxn>
              <a:cxn ang="0">
                <a:pos x="879" y="990"/>
              </a:cxn>
              <a:cxn ang="0">
                <a:pos x="847" y="998"/>
              </a:cxn>
              <a:cxn ang="0">
                <a:pos x="760" y="1030"/>
              </a:cxn>
              <a:cxn ang="0">
                <a:pos x="602" y="1078"/>
              </a:cxn>
              <a:cxn ang="0">
                <a:pos x="333" y="1220"/>
              </a:cxn>
              <a:cxn ang="0">
                <a:pos x="206" y="1276"/>
              </a:cxn>
              <a:cxn ang="0">
                <a:pos x="150" y="1355"/>
              </a:cxn>
              <a:cxn ang="0">
                <a:pos x="135" y="1402"/>
              </a:cxn>
              <a:cxn ang="0">
                <a:pos x="71" y="1481"/>
              </a:cxn>
              <a:cxn ang="0">
                <a:pos x="0" y="1561"/>
              </a:cxn>
            </a:cxnLst>
            <a:rect l="0" t="0" r="r" b="b"/>
            <a:pathLst>
              <a:path w="1616" h="1561">
                <a:moveTo>
                  <a:pt x="1616" y="0"/>
                </a:moveTo>
                <a:cubicBezTo>
                  <a:pt x="1610" y="26"/>
                  <a:pt x="1608" y="53"/>
                  <a:pt x="1600" y="79"/>
                </a:cubicBezTo>
                <a:cubicBezTo>
                  <a:pt x="1597" y="87"/>
                  <a:pt x="1594" y="94"/>
                  <a:pt x="1592" y="103"/>
                </a:cubicBezTo>
                <a:cubicBezTo>
                  <a:pt x="1586" y="124"/>
                  <a:pt x="1576" y="167"/>
                  <a:pt x="1576" y="167"/>
                </a:cubicBezTo>
                <a:cubicBezTo>
                  <a:pt x="1573" y="209"/>
                  <a:pt x="1571" y="251"/>
                  <a:pt x="1568" y="293"/>
                </a:cubicBezTo>
                <a:cubicBezTo>
                  <a:pt x="1563" y="335"/>
                  <a:pt x="1552" y="420"/>
                  <a:pt x="1552" y="420"/>
                </a:cubicBezTo>
                <a:cubicBezTo>
                  <a:pt x="1547" y="510"/>
                  <a:pt x="1551" y="615"/>
                  <a:pt x="1528" y="705"/>
                </a:cubicBezTo>
                <a:cubicBezTo>
                  <a:pt x="1525" y="744"/>
                  <a:pt x="1525" y="784"/>
                  <a:pt x="1521" y="824"/>
                </a:cubicBezTo>
                <a:cubicBezTo>
                  <a:pt x="1520" y="832"/>
                  <a:pt x="1519" y="843"/>
                  <a:pt x="1513" y="848"/>
                </a:cubicBezTo>
                <a:cubicBezTo>
                  <a:pt x="1477" y="873"/>
                  <a:pt x="1411" y="874"/>
                  <a:pt x="1370" y="887"/>
                </a:cubicBezTo>
                <a:cubicBezTo>
                  <a:pt x="1238" y="927"/>
                  <a:pt x="1104" y="927"/>
                  <a:pt x="966" y="935"/>
                </a:cubicBezTo>
                <a:cubicBezTo>
                  <a:pt x="909" y="954"/>
                  <a:pt x="932" y="941"/>
                  <a:pt x="895" y="967"/>
                </a:cubicBezTo>
                <a:cubicBezTo>
                  <a:pt x="889" y="974"/>
                  <a:pt x="886" y="984"/>
                  <a:pt x="879" y="990"/>
                </a:cubicBezTo>
                <a:cubicBezTo>
                  <a:pt x="869" y="995"/>
                  <a:pt x="857" y="994"/>
                  <a:pt x="847" y="998"/>
                </a:cubicBezTo>
                <a:cubicBezTo>
                  <a:pt x="813" y="1007"/>
                  <a:pt x="795" y="1022"/>
                  <a:pt x="760" y="1030"/>
                </a:cubicBezTo>
                <a:cubicBezTo>
                  <a:pt x="712" y="1054"/>
                  <a:pt x="654" y="1064"/>
                  <a:pt x="602" y="1078"/>
                </a:cubicBezTo>
                <a:cubicBezTo>
                  <a:pt x="516" y="1137"/>
                  <a:pt x="427" y="1176"/>
                  <a:pt x="333" y="1220"/>
                </a:cubicBezTo>
                <a:cubicBezTo>
                  <a:pt x="288" y="1240"/>
                  <a:pt x="252" y="1263"/>
                  <a:pt x="206" y="1276"/>
                </a:cubicBezTo>
                <a:cubicBezTo>
                  <a:pt x="181" y="1299"/>
                  <a:pt x="162" y="1322"/>
                  <a:pt x="150" y="1355"/>
                </a:cubicBezTo>
                <a:cubicBezTo>
                  <a:pt x="143" y="1370"/>
                  <a:pt x="146" y="1390"/>
                  <a:pt x="135" y="1402"/>
                </a:cubicBezTo>
                <a:cubicBezTo>
                  <a:pt x="110" y="1426"/>
                  <a:pt x="95" y="1457"/>
                  <a:pt x="71" y="1481"/>
                </a:cubicBezTo>
                <a:cubicBezTo>
                  <a:pt x="43" y="1508"/>
                  <a:pt x="18" y="1524"/>
                  <a:pt x="0" y="1561"/>
                </a:cubicBezTo>
              </a:path>
            </a:pathLst>
          </a:custGeom>
          <a:noFill/>
          <a:ln w="76200" cap="flat" cmpd="sng">
            <a:solidFill>
              <a:srgbClr val="FF0000"/>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7" name="Freeform 15"/>
          <p:cNvSpPr>
            <a:spLocks/>
          </p:cNvSpPr>
          <p:nvPr/>
        </p:nvSpPr>
        <p:spPr bwMode="auto">
          <a:xfrm>
            <a:off x="2251074" y="3212976"/>
            <a:ext cx="1240805" cy="1116000"/>
          </a:xfrm>
          <a:custGeom>
            <a:avLst/>
            <a:gdLst/>
            <a:ahLst/>
            <a:cxnLst>
              <a:cxn ang="0">
                <a:pos x="0" y="1553"/>
              </a:cxn>
              <a:cxn ang="0">
                <a:pos x="23" y="1505"/>
              </a:cxn>
              <a:cxn ang="0">
                <a:pos x="206" y="1355"/>
              </a:cxn>
              <a:cxn ang="0">
                <a:pos x="348" y="1291"/>
              </a:cxn>
              <a:cxn ang="0">
                <a:pos x="562" y="1165"/>
              </a:cxn>
              <a:cxn ang="0">
                <a:pos x="752" y="1117"/>
              </a:cxn>
              <a:cxn ang="0">
                <a:pos x="847" y="990"/>
              </a:cxn>
              <a:cxn ang="0">
                <a:pos x="768" y="721"/>
              </a:cxn>
              <a:cxn ang="0">
                <a:pos x="744" y="475"/>
              </a:cxn>
              <a:cxn ang="0">
                <a:pos x="736" y="71"/>
              </a:cxn>
              <a:cxn ang="0">
                <a:pos x="744" y="0"/>
              </a:cxn>
            </a:cxnLst>
            <a:rect l="0" t="0" r="r" b="b"/>
            <a:pathLst>
              <a:path w="847" h="1553">
                <a:moveTo>
                  <a:pt x="0" y="1553"/>
                </a:moveTo>
                <a:cubicBezTo>
                  <a:pt x="9" y="1538"/>
                  <a:pt x="12" y="1519"/>
                  <a:pt x="23" y="1505"/>
                </a:cubicBezTo>
                <a:cubicBezTo>
                  <a:pt x="61" y="1454"/>
                  <a:pt x="145" y="1375"/>
                  <a:pt x="206" y="1355"/>
                </a:cubicBezTo>
                <a:cubicBezTo>
                  <a:pt x="249" y="1309"/>
                  <a:pt x="294" y="1317"/>
                  <a:pt x="348" y="1291"/>
                </a:cubicBezTo>
                <a:cubicBezTo>
                  <a:pt x="420" y="1254"/>
                  <a:pt x="486" y="1194"/>
                  <a:pt x="562" y="1165"/>
                </a:cubicBezTo>
                <a:cubicBezTo>
                  <a:pt x="623" y="1140"/>
                  <a:pt x="687" y="1130"/>
                  <a:pt x="752" y="1117"/>
                </a:cubicBezTo>
                <a:cubicBezTo>
                  <a:pt x="805" y="1081"/>
                  <a:pt x="831" y="1052"/>
                  <a:pt x="847" y="990"/>
                </a:cubicBezTo>
                <a:cubicBezTo>
                  <a:pt x="836" y="859"/>
                  <a:pt x="831" y="826"/>
                  <a:pt x="768" y="721"/>
                </a:cubicBezTo>
                <a:cubicBezTo>
                  <a:pt x="743" y="624"/>
                  <a:pt x="750" y="621"/>
                  <a:pt x="744" y="475"/>
                </a:cubicBezTo>
                <a:cubicBezTo>
                  <a:pt x="753" y="338"/>
                  <a:pt x="769" y="206"/>
                  <a:pt x="736" y="71"/>
                </a:cubicBezTo>
                <a:cubicBezTo>
                  <a:pt x="738" y="47"/>
                  <a:pt x="744" y="0"/>
                  <a:pt x="744" y="0"/>
                </a:cubicBezTo>
              </a:path>
            </a:pathLst>
          </a:custGeom>
          <a:noFill/>
          <a:ln w="76200" cap="flat" cmpd="sng">
            <a:solidFill>
              <a:schemeClr val="bg2"/>
            </a:solidFill>
            <a:prstDash val="solid"/>
            <a:round/>
            <a:headEnd type="none" w="med" len="med"/>
            <a:tailEnd type="triangle" w="med" len="med"/>
          </a:ln>
          <a:effectLst>
            <a:outerShdw blurRad="63500" dist="35921" dir="2700000" algn="ctr" rotWithShape="0">
              <a:schemeClr val="bg2">
                <a:alpha val="50000"/>
              </a:schemeClr>
            </a:outerShdw>
          </a:effectLst>
        </p:spPr>
        <p:txBody>
          <a:bodyPr wrap="squar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8" name="Line 16"/>
          <p:cNvSpPr>
            <a:spLocks noChangeShapeType="1"/>
          </p:cNvSpPr>
          <p:nvPr/>
        </p:nvSpPr>
        <p:spPr bwMode="auto">
          <a:xfrm flipH="1">
            <a:off x="2438400" y="2895600"/>
            <a:ext cx="838200" cy="5334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
        <p:nvSpPr>
          <p:cNvPr id="136209" name="Line 17"/>
          <p:cNvSpPr>
            <a:spLocks noChangeShapeType="1"/>
          </p:cNvSpPr>
          <p:nvPr/>
        </p:nvSpPr>
        <p:spPr bwMode="auto">
          <a:xfrm flipH="1" flipV="1">
            <a:off x="2819400" y="1676400"/>
            <a:ext cx="457200" cy="1219200"/>
          </a:xfrm>
          <a:prstGeom prst="line">
            <a:avLst/>
          </a:prstGeom>
          <a:noFill/>
          <a:ln w="76200">
            <a:solidFill>
              <a:srgbClr val="800080"/>
            </a:solidFill>
            <a:round/>
            <a:headEnd/>
            <a:tailEnd type="triangle" w="med" len="med"/>
          </a:ln>
          <a:effectLst>
            <a:outerShdw blurRad="63500" dist="35921" dir="2700000" algn="ctr" rotWithShape="0">
              <a:schemeClr val="bg2">
                <a:alpha val="50000"/>
              </a:schemeClr>
            </a:outerShdw>
          </a:effectLst>
        </p:spPr>
        <p:txBody>
          <a:bodyPr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07"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36204"/>
                                        </p:tgtEl>
                                        <p:attrNameLst>
                                          <p:attrName>style.visibility</p:attrName>
                                        </p:attrNameLst>
                                      </p:cBhvr>
                                      <p:to>
                                        <p:strVal val="visible"/>
                                      </p:to>
                                    </p:set>
                                    <p:animEffect transition="in" filter="wipe(right)">
                                      <p:cBhvr>
                                        <p:cTn id="7" dur="500"/>
                                        <p:tgtEl>
                                          <p:spTgt spid="136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6205"/>
                                        </p:tgtEl>
                                        <p:attrNameLst>
                                          <p:attrName>style.visibility</p:attrName>
                                        </p:attrNameLst>
                                      </p:cBhvr>
                                      <p:to>
                                        <p:strVal val="visible"/>
                                      </p:to>
                                    </p:set>
                                    <p:animEffect transition="in" filter="wipe(left)">
                                      <p:cBhvr>
                                        <p:cTn id="12" dur="500"/>
                                        <p:tgtEl>
                                          <p:spTgt spid="136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36206"/>
                                        </p:tgtEl>
                                        <p:attrNameLst>
                                          <p:attrName>style.visibility</p:attrName>
                                        </p:attrNameLst>
                                      </p:cBhvr>
                                      <p:to>
                                        <p:strVal val="visible"/>
                                      </p:to>
                                    </p:set>
                                    <p:animEffect transition="in" filter="wipe(right)">
                                      <p:cBhvr>
                                        <p:cTn id="17" dur="500"/>
                                        <p:tgtEl>
                                          <p:spTgt spid="1362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6207"/>
                                        </p:tgtEl>
                                        <p:attrNameLst>
                                          <p:attrName>style.visibility</p:attrName>
                                        </p:attrNameLst>
                                      </p:cBhvr>
                                      <p:to>
                                        <p:strVal val="visible"/>
                                      </p:to>
                                    </p:set>
                                    <p:animEffect transition="in" filter="wipe(left)">
                                      <p:cBhvr>
                                        <p:cTn id="22" dur="500"/>
                                        <p:tgtEl>
                                          <p:spTgt spid="136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6208"/>
                                        </p:tgtEl>
                                        <p:attrNameLst>
                                          <p:attrName>style.visibility</p:attrName>
                                        </p:attrNameLst>
                                      </p:cBhvr>
                                      <p:to>
                                        <p:strVal val="visible"/>
                                      </p:to>
                                    </p:set>
                                    <p:animEffect transition="in" filter="wipe(right)">
                                      <p:cBhvr>
                                        <p:cTn id="27" dur="500"/>
                                        <p:tgtEl>
                                          <p:spTgt spid="136208"/>
                                        </p:tgtEl>
                                      </p:cBhvr>
                                    </p:animEffect>
                                  </p:childTnLst>
                                </p:cTn>
                              </p:par>
                              <p:par>
                                <p:cTn id="28" presetID="22" presetClass="entr" presetSubtype="2" fill="hold" nodeType="withEffect">
                                  <p:stCondLst>
                                    <p:cond delay="0"/>
                                  </p:stCondLst>
                                  <p:childTnLst>
                                    <p:set>
                                      <p:cBhvr>
                                        <p:cTn id="29" dur="1" fill="hold">
                                          <p:stCondLst>
                                            <p:cond delay="0"/>
                                          </p:stCondLst>
                                        </p:cTn>
                                        <p:tgtEl>
                                          <p:spTgt spid="136209"/>
                                        </p:tgtEl>
                                        <p:attrNameLst>
                                          <p:attrName>style.visibility</p:attrName>
                                        </p:attrNameLst>
                                      </p:cBhvr>
                                      <p:to>
                                        <p:strVal val="visible"/>
                                      </p:to>
                                    </p:set>
                                    <p:animEffect transition="in" filter="wipe(right)">
                                      <p:cBhvr>
                                        <p:cTn id="30" dur="500"/>
                                        <p:tgtEl>
                                          <p:spTgt spid="136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Mt Olive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6" name="Rectangle 2"/>
          <p:cNvSpPr>
            <a:spLocks noGrp="1" noRot="1" noChangeArrowheads="1"/>
          </p:cNvSpPr>
          <p:nvPr>
            <p:ph type="title"/>
          </p:nvPr>
        </p:nvSpPr>
        <p:spPr>
          <a:xfrm>
            <a:off x="457200" y="116632"/>
            <a:ext cx="8229600" cy="1143000"/>
          </a:xfrm>
        </p:spPr>
        <p:txBody>
          <a:bodyPr/>
          <a:lstStyle/>
          <a:p>
            <a:pPr eaLnBrk="1" hangingPunct="1">
              <a:defRPr/>
            </a:pPr>
            <a:r>
              <a:rPr lang="en-US" dirty="0">
                <a:solidFill>
                  <a:schemeClr val="bg2"/>
                </a:solidFill>
                <a:effectLst/>
                <a:latin typeface="Arial" panose="020B0604020202020204" pitchFamily="34" charset="0"/>
                <a:ea typeface="ＭＳ Ｐゴシック" charset="0"/>
                <a:cs typeface="Arial" panose="020B0604020202020204" pitchFamily="34" charset="0"/>
              </a:rPr>
              <a:t>The Mount of Olives</a:t>
            </a:r>
            <a:endParaRPr lang="en-US"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5181600" y="3275013"/>
            <a:ext cx="3581400" cy="2973387"/>
          </a:xfrm>
        </p:spPr>
        <p:txBody>
          <a:bodyPr/>
          <a:lstStyle/>
          <a:p>
            <a:pPr eaLnBrk="1" hangingPunct="1">
              <a:lnSpc>
                <a:spcPct val="90000"/>
              </a:lnSpc>
              <a:defRPr/>
            </a:pPr>
            <a:r>
              <a:rPr lang="en-US" sz="2800" b="1" dirty="0">
                <a:latin typeface="Arial" panose="020B0604020202020204" pitchFamily="34" charset="0"/>
                <a:ea typeface="ＭＳ Ｐゴシック" charset="0"/>
                <a:cs typeface="Arial" panose="020B0604020202020204" pitchFamily="34" charset="0"/>
              </a:rPr>
              <a:t>This cave lays within a garden on the Mount of Olives across from the Temple Mount</a:t>
            </a:r>
          </a:p>
        </p:txBody>
      </p:sp>
      <p:pic>
        <p:nvPicPr>
          <p:cNvPr id="90114"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51022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8" name="Rectangle 4"/>
          <p:cNvSpPr>
            <a:spLocks noGrp="1" noRot="1" noChangeArrowheads="1"/>
          </p:cNvSpPr>
          <p:nvPr>
            <p:ph type="title"/>
          </p:nvPr>
        </p:nvSpPr>
        <p:spPr>
          <a:xfrm>
            <a:off x="4724400" y="1676400"/>
            <a:ext cx="4191000" cy="1017588"/>
          </a:xfrm>
          <a:solidFill>
            <a:srgbClr val="000000"/>
          </a:solidFill>
        </p:spPr>
        <p:txBody>
          <a:bodyPr/>
          <a:lstStyle/>
          <a:p>
            <a:pPr eaLnBrk="1" hangingPunct="1">
              <a:defRPr/>
            </a:pPr>
            <a:r>
              <a:rPr lang="en-US" sz="4000" dirty="0">
                <a:effectLst/>
                <a:latin typeface="Arial" panose="020B0604020202020204" pitchFamily="34" charset="0"/>
                <a:ea typeface="ＭＳ Ｐゴシック" charset="0"/>
                <a:cs typeface="Arial" panose="020B0604020202020204" pitchFamily="34" charset="0"/>
              </a:rPr>
              <a:t>Gethsemane</a:t>
            </a:r>
          </a:p>
        </p:txBody>
      </p:sp>
      <p:sp>
        <p:nvSpPr>
          <p:cNvPr id="267269" name="AutoShape 5"/>
          <p:cNvSpPr>
            <a:spLocks noChangeArrowheads="1"/>
          </p:cNvSpPr>
          <p:nvPr/>
        </p:nvSpPr>
        <p:spPr bwMode="auto">
          <a:xfrm rot="19742174" flipV="1">
            <a:off x="4343400" y="2895600"/>
            <a:ext cx="914400" cy="6858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a:off x="0" y="1828800"/>
            <a:ext cx="3200400" cy="4524315"/>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Mark 14:32 </a:t>
            </a:r>
            <a:r>
              <a:rPr kumimoji="0" lang="en-US"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they went to a place called Gethsemane. And he said to his disciples, </a:t>
            </a:r>
            <a:r>
              <a:rPr kumimoji="0" lang="fr-FR"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Sit here while I pray</a:t>
            </a:r>
            <a:r>
              <a:rPr kumimoji="0" lang="fr-FR"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(ESV</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90118" name="Text Box 7"/>
          <p:cNvSpPr txBox="1">
            <a:spLocks noChangeArrowheads="1"/>
          </p:cNvSpPr>
          <p:nvPr/>
        </p:nvSpPr>
        <p:spPr bwMode="auto">
          <a:xfrm>
            <a:off x="8305800" y="76200"/>
            <a:ext cx="833438" cy="1015663"/>
          </a:xfrm>
          <a:prstGeom prst="rect">
            <a:avLst/>
          </a:prstGeom>
          <a:solidFill>
            <a:srgbClr val="6633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149-151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7270"/>
                                        </p:tgtEl>
                                        <p:attrNameLst>
                                          <p:attrName>style.visibility</p:attrName>
                                        </p:attrNameLst>
                                      </p:cBhvr>
                                      <p:to>
                                        <p:strVal val="visible"/>
                                      </p:to>
                                    </p:set>
                                    <p:animEffect transition="in" filter="dissolve">
                                      <p:cBhvr>
                                        <p:cTn id="7" dur="500"/>
                                        <p:tgtEl>
                                          <p:spTgt spid="26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Gethsemane Grott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2" name="Rectangle 2"/>
          <p:cNvSpPr>
            <a:spLocks noGrp="1" noChangeArrowheads="1"/>
          </p:cNvSpPr>
          <p:nvPr>
            <p:ph type="ctrTitle"/>
          </p:nvPr>
        </p:nvSpPr>
        <p:spPr>
          <a:xfrm>
            <a:off x="683568" y="152400"/>
            <a:ext cx="7774632" cy="828328"/>
          </a:xfrm>
        </p:spPr>
        <p:txBody>
          <a:bodyPr/>
          <a:lstStyle/>
          <a:p>
            <a:pPr eaLnBrk="1" hangingPunct="1">
              <a:defRPr/>
            </a:pPr>
            <a:r>
              <a:rPr lang="en-US" sz="4800" dirty="0">
                <a:solidFill>
                  <a:schemeClr val="tx1"/>
                </a:solidFill>
                <a:latin typeface="Arial" panose="020B0604020202020204" pitchFamily="34" charset="0"/>
                <a:ea typeface="ＭＳ Ｐゴシック" charset="0"/>
                <a:cs typeface="Arial" panose="020B0604020202020204" pitchFamily="34" charset="0"/>
              </a:rPr>
              <a:t>Gethsemane Grotto</a:t>
            </a:r>
          </a:p>
        </p:txBody>
      </p:sp>
      <p:sp>
        <p:nvSpPr>
          <p:cNvPr id="92164" name="Text Box 5"/>
          <p:cNvSpPr txBox="1">
            <a:spLocks noChangeArrowheads="1"/>
          </p:cNvSpPr>
          <p:nvPr/>
        </p:nvSpPr>
        <p:spPr bwMode="auto">
          <a:xfrm>
            <a:off x="8305800" y="76200"/>
            <a:ext cx="833438"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149-151</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r>
              <a:rPr lang="en-US" sz="4000" b="1">
                <a:latin typeface="Arial" charset="0"/>
                <a:ea typeface="ＭＳ Ｐゴシック" charset="0"/>
              </a:rPr>
              <a:t>Jesus controlled His own arrest (John 18:1-11).</a:t>
            </a:r>
            <a:endParaRPr lang="en-US" sz="4000">
              <a:latin typeface="Arial" charset="0"/>
              <a:ea typeface="ＭＳ Ｐゴシック" charset="0"/>
            </a:endParaRPr>
          </a:p>
        </p:txBody>
      </p:sp>
    </p:spTree>
    <p:extLst>
      <p:ext uri="{BB962C8B-B14F-4D97-AF65-F5344CB8AC3E}">
        <p14:creationId xmlns:p14="http://schemas.microsoft.com/office/powerpoint/2010/main" val="1299088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990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C436A-D481-4052-8676-6B0E7B63E84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114701-F604-4F1F-AA72-47F41466478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78850" name="Rectangle 2">
            <a:extLst>
              <a:ext uri="{FF2B5EF4-FFF2-40B4-BE49-F238E27FC236}">
                <a16:creationId xmlns:a16="http://schemas.microsoft.com/office/drawing/2014/main" id="{9B72FA85-93A6-4A93-86D1-0917673C0565}"/>
              </a:ext>
            </a:extLst>
          </p:cNvPr>
          <p:cNvSpPr>
            <a:spLocks noGrp="1" noChangeArrowheads="1"/>
          </p:cNvSpPr>
          <p:nvPr>
            <p:ph type="title"/>
          </p:nvPr>
        </p:nvSpPr>
        <p:spPr>
          <a:xfrm>
            <a:off x="533400" y="533400"/>
            <a:ext cx="7772400" cy="304800"/>
          </a:xfrm>
          <a:effectLst>
            <a:outerShdw dist="35921" dir="2700000" algn="ctr" rotWithShape="0">
              <a:schemeClr val="bg2"/>
            </a:outerShdw>
          </a:effectLst>
        </p:spPr>
        <p:txBody>
          <a:bodyPr/>
          <a:lstStyle/>
          <a:p>
            <a:r>
              <a:rPr lang="en-US" altLang="en-US" sz="6600">
                <a:solidFill>
                  <a:schemeClr val="tx1"/>
                </a:solidFill>
                <a:effectLst>
                  <a:outerShdw blurRad="38100" dist="38100" dir="2700000" algn="tl">
                    <a:srgbClr val="000000"/>
                  </a:outerShdw>
                </a:effectLst>
              </a:rPr>
              <a:t>The Suffering Christ</a:t>
            </a:r>
          </a:p>
        </p:txBody>
      </p:sp>
      <p:pic>
        <p:nvPicPr>
          <p:cNvPr id="78853" name="Picture 5" descr="Cross1">
            <a:extLst>
              <a:ext uri="{FF2B5EF4-FFF2-40B4-BE49-F238E27FC236}">
                <a16:creationId xmlns:a16="http://schemas.microsoft.com/office/drawing/2014/main" id="{3CE6620E-84C8-49DB-AA72-9FA4B0D8A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6019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34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The Religious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169-173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Jewish leaders illegally try Jesus on religious blasphemy that this unjust treatment would end at the cross as the sacrifice for sin </a:t>
            </a:r>
          </a:p>
        </p:txBody>
      </p:sp>
    </p:spTree>
    <p:extLst>
      <p:ext uri="{BB962C8B-B14F-4D97-AF65-F5344CB8AC3E}">
        <p14:creationId xmlns:p14="http://schemas.microsoft.com/office/powerpoint/2010/main" val="2845986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r>
              <a:rPr lang="en-US" sz="4000" b="1" dirty="0">
                <a:latin typeface="Arial" charset="0"/>
                <a:ea typeface="ＭＳ Ｐゴシック" charset="0"/>
              </a:rPr>
              <a:t>Jesus</a:t>
            </a:r>
            <a:r>
              <a:rPr lang="uk-UA" altLang="ja-JP" sz="4000" b="1" dirty="0">
                <a:latin typeface="Arial" charset="0"/>
                <a:ea typeface="ＭＳ Ｐゴシック" charset="0"/>
              </a:rPr>
              <a:t>'</a:t>
            </a:r>
            <a:r>
              <a:rPr lang="en-US" altLang="ja-JP" sz="4000" b="1" dirty="0">
                <a:latin typeface="Arial" charset="0"/>
                <a:ea typeface="ＭＳ Ｐゴシック" charset="0"/>
              </a:rPr>
              <a:t> illegal trials proved Him innocent (John 18:12–19:16a).</a:t>
            </a:r>
            <a:endParaRPr lang="en-US" sz="4000" dirty="0">
              <a:latin typeface="Arial" charset="0"/>
              <a:ea typeface="ＭＳ Ｐゴシック" charset="0"/>
            </a:endParaRPr>
          </a:p>
        </p:txBody>
      </p:sp>
      <p:pic>
        <p:nvPicPr>
          <p:cNvPr id="174082"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A15061-FD98-4FEA-A953-E8B81781457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5E6D4B-E937-4451-8C0B-F7E9CE6E504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01730" name="Rectangle 2">
            <a:extLst>
              <a:ext uri="{FF2B5EF4-FFF2-40B4-BE49-F238E27FC236}">
                <a16:creationId xmlns:a16="http://schemas.microsoft.com/office/drawing/2014/main" id="{3ADAC838-FC37-46AB-9355-AACEDE80827D}"/>
              </a:ext>
            </a:extLst>
          </p:cNvPr>
          <p:cNvSpPr>
            <a:spLocks noGrp="1" noChangeArrowheads="1"/>
          </p:cNvSpPr>
          <p:nvPr>
            <p:ph type="title"/>
          </p:nvPr>
        </p:nvSpPr>
        <p:spPr/>
        <p:txBody>
          <a:bodyPr/>
          <a:lstStyle/>
          <a:p>
            <a:r>
              <a:rPr lang="en-US" altLang="en-US">
                <a:solidFill>
                  <a:srgbClr val="FFFF00"/>
                </a:solidFill>
                <a:effectLst/>
              </a:rPr>
              <a:t>Jesus’ 6 Last Trials</a:t>
            </a:r>
          </a:p>
        </p:txBody>
      </p:sp>
      <p:sp>
        <p:nvSpPr>
          <p:cNvPr id="201795" name="Rectangle 67">
            <a:extLst>
              <a:ext uri="{FF2B5EF4-FFF2-40B4-BE49-F238E27FC236}">
                <a16:creationId xmlns:a16="http://schemas.microsoft.com/office/drawing/2014/main" id="{C2C1561C-F228-4192-8DEC-C39CFD134EDA}"/>
              </a:ext>
            </a:extLst>
          </p:cNvPr>
          <p:cNvSpPr>
            <a:spLocks noGrp="1" noChangeArrowheads="1"/>
          </p:cNvSpPr>
          <p:nvPr>
            <p:ph type="body" idx="1"/>
          </p:nvPr>
        </p:nvSpPr>
        <p:spPr>
          <a:effectLst/>
        </p:spPr>
        <p:txBody>
          <a:bodyPr/>
          <a:lstStyle/>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Annas, the ex-high priest</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Caiaphas and Sanhedrin </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Sanhedrin and 70 ruling leaders of Israel</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Pilate, governor of Judea</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Herod Antipas of Galilee</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Return To Pilate</a:t>
            </a:r>
            <a:endParaRPr lang="en-US" altLang="en-US" sz="2000" b="1" dirty="0">
              <a:effectLst/>
              <a:latin typeface="Verdana" panose="020B0604030504040204" pitchFamily="34" charset="0"/>
            </a:endParaRPr>
          </a:p>
        </p:txBody>
      </p:sp>
    </p:spTree>
    <p:extLst>
      <p:ext uri="{BB962C8B-B14F-4D97-AF65-F5344CB8AC3E}">
        <p14:creationId xmlns:p14="http://schemas.microsoft.com/office/powerpoint/2010/main" val="4279178639"/>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685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TRIAL</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LEADER</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TEXTS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LEGALITY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TYPE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RESULT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1.</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Annas, ex-high priest of Jews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(A.D. 6-15)</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18:13-23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Trumped-up charges of irreverence to Annas. General questioning, nothing specific.</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Prejudice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specific charges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"guilty</a:t>
                      </a:r>
                      <a:r>
                        <a:rPr kumimoji="0" lang="ja-JP" altLang="en-US" sz="1600" b="1" i="0" u="none" strike="noStrike" cap="none" normalizeH="0" baseline="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of irreverence and rushed to Caiaphas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2.</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and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was </a:t>
                      </a:r>
                      <a:r>
                        <a:rPr kumimoji="0" lang="en-US" sz="1600" b="1" i="0" u="none" strike="noStrike" cap="none" normalizeH="0" baseline="0" dirty="0" err="1">
                          <a:ln>
                            <a:noFill/>
                          </a:ln>
                          <a:solidFill>
                            <a:schemeClr val="bg1"/>
                          </a:solidFill>
                          <a:effectLst/>
                          <a:latin typeface="Arial Narrow" charset="0"/>
                          <a:ea typeface="ＭＳ Ｐゴシック" charset="0"/>
                          <a:cs typeface="Arial" charset="0"/>
                        </a:rPr>
                        <a:t>Annas</a:t>
                      </a:r>
                      <a:r>
                        <a:rPr kumimoji="0" lang="fr-FR" sz="1600" b="1" i="0" u="none" strike="noStrike" cap="none" normalizeH="0" baseline="0" dirty="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son-in-law)</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(A.D. 18-36)</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26:57-68</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14:53-65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22:54, 63-65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18:24</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Claimed to be the Messiah, Son of God …  </a:t>
                      </a:r>
                      <a:r>
                        <a:rPr kumimoji="0" lang="en-US" sz="1600" b="1" i="0" u="sng" strike="noStrike" cap="none" normalizeH="0" baseline="0">
                          <a:ln>
                            <a:noFill/>
                          </a:ln>
                          <a:solidFill>
                            <a:schemeClr val="bg1"/>
                          </a:solidFill>
                          <a:effectLst/>
                          <a:latin typeface="Arial Narrow" charset="0"/>
                          <a:ea typeface="ＭＳ Ｐゴシック" charset="0"/>
                          <a:cs typeface="Arial" charset="0"/>
                        </a:rPr>
                        <a:t>blasphemy!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False witnesses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Prejudice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Declared guilty of blasphemy and rushed to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 supreme court)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Sanhedrin (70 Jewish rulers) whose word was needed before He could be taken to Romans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Matt. 27:1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Mark 15:1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Luke 22:66-71</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Claimed to be Son of God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Charged with </a:t>
                      </a:r>
                      <a:r>
                        <a:rPr kumimoji="0" lang="en-US" sz="1600" b="1" i="0" u="sng" strike="noStrike" cap="none" normalizeH="0" baseline="0" dirty="0">
                          <a:ln>
                            <a:noFill/>
                          </a:ln>
                          <a:solidFill>
                            <a:schemeClr val="bg1"/>
                          </a:solidFill>
                          <a:effectLst/>
                          <a:latin typeface="Arial Narrow" charset="0"/>
                          <a:ea typeface="ＭＳ Ｐゴシック" charset="0"/>
                          <a:cs typeface="Arial" charset="0"/>
                        </a:rPr>
                        <a:t>blasphemy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(Worthy of death under Jewish law)</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Kangaroo Court</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Accusation switched</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witnesses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Improper voting</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Declared guilty of blasphemy and rushed to Roman official, Pilate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Jewish Trials of Jesus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354007"/>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TRIALS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LEADERS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TEXTS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LEGALITY</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TYPE</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RESULT</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4.</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 governor of Judea (already in "hot water" with Rome)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(A.D. 26-36)</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21:11-14</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23:1-7</a:t>
                      </a:r>
                      <a:b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b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18:28-38</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Accused Him of </a:t>
                      </a:r>
                      <a:r>
                        <a:rPr kumimoji="0" lang="en-US" sz="1600" b="1" i="0" u="sng" strike="noStrike" cap="none" normalizeH="0" baseline="0">
                          <a:ln>
                            <a:noFill/>
                          </a:ln>
                          <a:solidFill>
                            <a:schemeClr val="bg1"/>
                          </a:solidFill>
                          <a:effectLst/>
                          <a:latin typeface="Arial Narrow" charset="0"/>
                          <a:ea typeface="ＭＳ Ｐゴシック" charset="0"/>
                          <a:cs typeface="Arial" charset="0"/>
                        </a:rPr>
                        <a:t>treason</a:t>
                      </a:r>
                      <a:r>
                        <a:rPr kumimoji="0" lang="en-US" sz="1600" b="1" i="0" u="none" strike="noStrike" cap="none" normalizeH="0" baseline="0">
                          <a:ln>
                            <a:noFill/>
                          </a:ln>
                          <a:solidFill>
                            <a:schemeClr val="bg1"/>
                          </a:solidFill>
                          <a:effectLst/>
                          <a:latin typeface="Arial Narrow" charset="0"/>
                          <a:ea typeface="ＭＳ Ｐゴシック" charset="0"/>
                          <a:cs typeface="Arial" charset="0"/>
                        </a:rPr>
                        <a: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Changed accusation, since reason was worthy of capital punishment in Rome.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Kept under arrest, though found innocent.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defense attorney.</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to be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INNOCENT . . . but rushed to Herod Antipas.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overruled Pilate . . .</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5.</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Herod Antipas, governor of Galilee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(4 B.C.-A.D. 39)</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Luke 23:8-12</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accusation made.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Mock trial.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grounds.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Mockery in court-room.</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No defense attorney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Mistreated and mocked, returned to Pilate without decision made by Herod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6.</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(Second time)</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27:15-26</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15:6-15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23:18-25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18:39-19:16</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Treason (but not proven)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Bargain with mob . . . put on level with Barabbas, a criminal.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Pilate, without proof of guilt, allowed innocent man to be condemned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Flogged without evidence;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Found innocent but Pilate "washed hands" and allowed Him to be CRUCIFIED.</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Roman Trials of Jesus</a:t>
            </a: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B3A6097-84AE-4A98-A023-10316A51CD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97395-F339-4E4C-BE04-4CBEAF1FC122}"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19138" name="Rectangle 2">
            <a:extLst>
              <a:ext uri="{FF2B5EF4-FFF2-40B4-BE49-F238E27FC236}">
                <a16:creationId xmlns:a16="http://schemas.microsoft.com/office/drawing/2014/main" id="{0C36963F-E4CE-43A2-A018-9A3DA2401DC1}"/>
              </a:ext>
            </a:extLst>
          </p:cNvPr>
          <p:cNvSpPr>
            <a:spLocks noGrp="1" noChangeArrowheads="1"/>
          </p:cNvSpPr>
          <p:nvPr>
            <p:ph type="title"/>
          </p:nvPr>
        </p:nvSpPr>
        <p:spPr/>
        <p:txBody>
          <a:bodyPr/>
          <a:lstStyle/>
          <a:p>
            <a:r>
              <a:rPr lang="en-US" altLang="en-US">
                <a:solidFill>
                  <a:srgbClr val="FFFF00"/>
                </a:solidFill>
              </a:rPr>
              <a:t>Jesus’ Unjust Trials</a:t>
            </a:r>
          </a:p>
        </p:txBody>
      </p:sp>
      <p:sp>
        <p:nvSpPr>
          <p:cNvPr id="219139" name="Rectangle 3">
            <a:extLst>
              <a:ext uri="{FF2B5EF4-FFF2-40B4-BE49-F238E27FC236}">
                <a16:creationId xmlns:a16="http://schemas.microsoft.com/office/drawing/2014/main" id="{FF3D8E1A-F0D7-413F-9DFD-618051037BEF}"/>
              </a:ext>
            </a:extLst>
          </p:cNvPr>
          <p:cNvSpPr>
            <a:spLocks noGrp="1" noChangeArrowheads="1"/>
          </p:cNvSpPr>
          <p:nvPr>
            <p:ph type="body"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a:lnSpc>
                <a:spcPct val="90000"/>
              </a:lnSpc>
              <a:buAutoNum type="arabicPeriod"/>
            </a:pPr>
            <a:r>
              <a:rPr lang="en-US" altLang="en-US" sz="2400" b="1" dirty="0">
                <a:effectLst/>
                <a:latin typeface="Verdana" panose="020B0604030504040204" pitchFamily="34" charset="0"/>
              </a:rPr>
              <a:t>Held at night</a:t>
            </a:r>
          </a:p>
          <a:p>
            <a:pPr marL="609600" indent="-609600">
              <a:lnSpc>
                <a:spcPct val="90000"/>
              </a:lnSpc>
              <a:buAutoNum type="arabicPeriod"/>
            </a:pPr>
            <a:r>
              <a:rPr lang="en-US" altLang="en-US" sz="2400" b="1" dirty="0">
                <a:effectLst/>
                <a:latin typeface="Verdana" panose="020B0604030504040204" pitchFamily="34" charset="0"/>
              </a:rPr>
              <a:t>No specific charge</a:t>
            </a:r>
          </a:p>
          <a:p>
            <a:pPr marL="609600" indent="-609600">
              <a:lnSpc>
                <a:spcPct val="90000"/>
              </a:lnSpc>
              <a:buAutoNum type="arabicPeriod"/>
            </a:pPr>
            <a:r>
              <a:rPr lang="en-US" altLang="en-US" sz="2400" b="1" dirty="0">
                <a:effectLst/>
                <a:latin typeface="Verdana" panose="020B0604030504040204" pitchFamily="34" charset="0"/>
              </a:rPr>
              <a:t>No witness</a:t>
            </a:r>
          </a:p>
          <a:p>
            <a:pPr marL="609600" indent="-609600">
              <a:lnSpc>
                <a:spcPct val="90000"/>
              </a:lnSpc>
              <a:buAutoNum type="arabicPeriod"/>
            </a:pPr>
            <a:r>
              <a:rPr lang="en-US" altLang="en-US" sz="2400" b="1" dirty="0">
                <a:effectLst/>
                <a:latin typeface="Verdana" panose="020B0604030504040204" pitchFamily="34" charset="0"/>
              </a:rPr>
              <a:t>No defense attorney</a:t>
            </a:r>
          </a:p>
          <a:p>
            <a:pPr marL="609600" indent="-609600">
              <a:lnSpc>
                <a:spcPct val="90000"/>
              </a:lnSpc>
              <a:buAutoNum type="arabicPeriod"/>
            </a:pPr>
            <a:r>
              <a:rPr lang="en-US" altLang="en-US" sz="2400" b="1" dirty="0">
                <a:effectLst/>
                <a:latin typeface="Verdana" panose="020B0604030504040204" pitchFamily="34" charset="0"/>
              </a:rPr>
              <a:t>No proof of guilt</a:t>
            </a:r>
          </a:p>
        </p:txBody>
      </p:sp>
      <p:sp>
        <p:nvSpPr>
          <p:cNvPr id="2" name="Rectangle 3">
            <a:extLst>
              <a:ext uri="{FF2B5EF4-FFF2-40B4-BE49-F238E27FC236}">
                <a16:creationId xmlns:a16="http://schemas.microsoft.com/office/drawing/2014/main" id="{B3DEA7CF-75B0-3671-C307-68E320D13FD4}"/>
              </a:ext>
            </a:extLst>
          </p:cNvPr>
          <p:cNvSpPr txBox="1">
            <a:spLocks noChangeArrowheads="1"/>
          </p:cNvSpPr>
          <p:nvPr/>
        </p:nvSpPr>
        <p:spPr bwMode="auto">
          <a:xfrm>
            <a:off x="549668" y="5640512"/>
            <a:ext cx="8229600" cy="124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90000"/>
              </a:lnSpc>
              <a:buNone/>
            </a:pPr>
            <a:r>
              <a:rPr lang="en-US" altLang="en-US" sz="2400" b="1" dirty="0">
                <a:effectLst/>
                <a:latin typeface="Verdana" panose="020B0604030504040204" pitchFamily="34" charset="0"/>
              </a:rPr>
              <a:t>This was not a trial but a planned murder</a:t>
            </a:r>
          </a:p>
        </p:txBody>
      </p:sp>
    </p:spTree>
    <p:extLst>
      <p:ext uri="{BB962C8B-B14F-4D97-AF65-F5344CB8AC3E}">
        <p14:creationId xmlns:p14="http://schemas.microsoft.com/office/powerpoint/2010/main" val="3360602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fade">
                                      <p:cBhvr>
                                        <p:cTn id="7" dur="2000"/>
                                        <p:tgtEl>
                                          <p:spTgt spid="219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139">
                                            <p:txEl>
                                              <p:pRg st="0" end="0"/>
                                            </p:txEl>
                                          </p:spTgt>
                                        </p:tgtEl>
                                        <p:attrNameLst>
                                          <p:attrName>style.visibility</p:attrName>
                                        </p:attrNameLst>
                                      </p:cBhvr>
                                      <p:to>
                                        <p:strVal val="visible"/>
                                      </p:to>
                                    </p:set>
                                    <p:animEffect transition="in" filter="fade">
                                      <p:cBhvr>
                                        <p:cTn id="12" dur="2000"/>
                                        <p:tgtEl>
                                          <p:spTgt spid="2191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139">
                                            <p:txEl>
                                              <p:pRg st="1" end="1"/>
                                            </p:txEl>
                                          </p:spTgt>
                                        </p:tgtEl>
                                        <p:attrNameLst>
                                          <p:attrName>style.visibility</p:attrName>
                                        </p:attrNameLst>
                                      </p:cBhvr>
                                      <p:to>
                                        <p:strVal val="visible"/>
                                      </p:to>
                                    </p:set>
                                    <p:animEffect transition="in" filter="fade">
                                      <p:cBhvr>
                                        <p:cTn id="17" dur="2000"/>
                                        <p:tgtEl>
                                          <p:spTgt spid="2191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139">
                                            <p:txEl>
                                              <p:pRg st="2" end="2"/>
                                            </p:txEl>
                                          </p:spTgt>
                                        </p:tgtEl>
                                        <p:attrNameLst>
                                          <p:attrName>style.visibility</p:attrName>
                                        </p:attrNameLst>
                                      </p:cBhvr>
                                      <p:to>
                                        <p:strVal val="visible"/>
                                      </p:to>
                                    </p:set>
                                    <p:animEffect transition="in" filter="fade">
                                      <p:cBhvr>
                                        <p:cTn id="22" dur="2000"/>
                                        <p:tgtEl>
                                          <p:spTgt spid="2191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139">
                                            <p:txEl>
                                              <p:pRg st="3" end="3"/>
                                            </p:txEl>
                                          </p:spTgt>
                                        </p:tgtEl>
                                        <p:attrNameLst>
                                          <p:attrName>style.visibility</p:attrName>
                                        </p:attrNameLst>
                                      </p:cBhvr>
                                      <p:to>
                                        <p:strVal val="visible"/>
                                      </p:to>
                                    </p:set>
                                    <p:animEffect transition="in" filter="fade">
                                      <p:cBhvr>
                                        <p:cTn id="27" dur="2000"/>
                                        <p:tgtEl>
                                          <p:spTgt spid="21913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139">
                                            <p:txEl>
                                              <p:pRg st="4" end="4"/>
                                            </p:txEl>
                                          </p:spTgt>
                                        </p:tgtEl>
                                        <p:attrNameLst>
                                          <p:attrName>style.visibility</p:attrName>
                                        </p:attrNameLst>
                                      </p:cBhvr>
                                      <p:to>
                                        <p:strVal val="visible"/>
                                      </p:to>
                                    </p:set>
                                    <p:animEffect transition="in" filter="fade">
                                      <p:cBhvr>
                                        <p:cTn id="32" dur="2000"/>
                                        <p:tgtEl>
                                          <p:spTgt spid="2191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build="p"/>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AE3A781-5AE9-460F-8AF0-5050C25AEBE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31FFE-24CD-4E63-9BB9-802DAA34E44B}"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0167" name="Rectangle 7">
            <a:extLst>
              <a:ext uri="{FF2B5EF4-FFF2-40B4-BE49-F238E27FC236}">
                <a16:creationId xmlns:a16="http://schemas.microsoft.com/office/drawing/2014/main" id="{5A93378C-1541-411C-A669-4AFC71D19CD8}"/>
              </a:ext>
            </a:extLst>
          </p:cNvPr>
          <p:cNvSpPr>
            <a:spLocks noGrp="1" noChangeArrowheads="1"/>
          </p:cNvSpPr>
          <p:nvPr>
            <p:ph type="title"/>
          </p:nvPr>
        </p:nvSpPr>
        <p:spPr>
          <a:xfrm>
            <a:off x="0" y="51785"/>
            <a:ext cx="9144000" cy="1139825"/>
          </a:xfrm>
        </p:spPr>
        <p:txBody>
          <a:bodyPr/>
          <a:lstStyle/>
          <a:p>
            <a:r>
              <a:rPr lang="en-US" altLang="en-US" b="1" dirty="0">
                <a:solidFill>
                  <a:srgbClr val="FFFF00"/>
                </a:solidFill>
                <a:effectLst>
                  <a:outerShdw blurRad="38100" dist="38100" dir="2700000" algn="tl">
                    <a:srgbClr val="000000"/>
                  </a:outerShdw>
                </a:effectLst>
                <a:latin typeface="Verdana" panose="020B0604030504040204" pitchFamily="34" charset="0"/>
              </a:rPr>
              <a:t>Why did Jesus keep silent?</a:t>
            </a:r>
          </a:p>
        </p:txBody>
      </p:sp>
      <p:pic>
        <p:nvPicPr>
          <p:cNvPr id="220169" name="Picture 9" descr="passion2">
            <a:extLst>
              <a:ext uri="{FF2B5EF4-FFF2-40B4-BE49-F238E27FC236}">
                <a16:creationId xmlns:a16="http://schemas.microsoft.com/office/drawing/2014/main" id="{D2FC45DB-C554-475E-AC65-45F6BC6AF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6172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09498"/>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Examination before Annas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18:12b-14,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4706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deposed high priest Annas sends Jesus to Caiaphas to continue the religious trial after illegally evaluating His teaching</a:t>
            </a:r>
          </a:p>
        </p:txBody>
      </p:sp>
    </p:spTree>
    <p:extLst>
      <p:ext uri="{BB962C8B-B14F-4D97-AF65-F5344CB8AC3E}">
        <p14:creationId xmlns:p14="http://schemas.microsoft.com/office/powerpoint/2010/main" val="1217791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longer high priest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In a home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witnesses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actual charge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Violence</a:t>
            </a: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Arial" charset="0"/>
                <a:ea typeface="ＭＳ Ｐゴシック" charset="0"/>
              </a:rPr>
              <a:t>The Jewish Trials: Annas</a:t>
            </a:r>
            <a:endParaRPr lang="en-US">
              <a:latin typeface="Arial" charset="0"/>
              <a:ea typeface="ＭＳ Ｐゴシック" charset="0"/>
            </a:endParaRPr>
          </a:p>
        </p:txBody>
      </p:sp>
      <p:sp>
        <p:nvSpPr>
          <p:cNvPr id="80903" name="Text Box 7"/>
          <p:cNvSpPr txBox="1">
            <a:spLocks noChangeArrowheads="1"/>
          </p:cNvSpPr>
          <p:nvPr/>
        </p:nvSpPr>
        <p:spPr bwMode="auto">
          <a:xfrm rot="-1669184">
            <a:off x="2581275" y="160020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4" name="Text Box 8"/>
          <p:cNvSpPr txBox="1">
            <a:spLocks noChangeArrowheads="1"/>
          </p:cNvSpPr>
          <p:nvPr/>
        </p:nvSpPr>
        <p:spPr bwMode="auto">
          <a:xfrm rot="-1669184">
            <a:off x="2581275" y="216535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5" name="Text Box 9"/>
          <p:cNvSpPr txBox="1">
            <a:spLocks noChangeArrowheads="1"/>
          </p:cNvSpPr>
          <p:nvPr/>
        </p:nvSpPr>
        <p:spPr bwMode="auto">
          <a:xfrm rot="-1669184">
            <a:off x="2505075" y="2728913"/>
            <a:ext cx="1662113"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6" name="Text Box 10"/>
          <p:cNvSpPr txBox="1">
            <a:spLocks noChangeArrowheads="1"/>
          </p:cNvSpPr>
          <p:nvPr/>
        </p:nvSpPr>
        <p:spPr bwMode="auto">
          <a:xfrm rot="-1669184">
            <a:off x="2428875" y="3292475"/>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7" name="Text Box 11"/>
          <p:cNvSpPr txBox="1">
            <a:spLocks noChangeArrowheads="1"/>
          </p:cNvSpPr>
          <p:nvPr/>
        </p:nvSpPr>
        <p:spPr bwMode="auto">
          <a:xfrm rot="-1669184">
            <a:off x="2428875" y="3856038"/>
            <a:ext cx="1662113"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8" name="Text Box 12"/>
          <p:cNvSpPr txBox="1">
            <a:spLocks noChangeArrowheads="1"/>
          </p:cNvSpPr>
          <p:nvPr/>
        </p:nvSpPr>
        <p:spPr bwMode="auto">
          <a:xfrm rot="-1669184">
            <a:off x="2352675" y="441960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Examination before Caiaphas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26:57, 59-68; Mark 14:53, 55-65; Luke 22:54a, 63-65; John 18:24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high priest Caiaphas and the Sanhedrin illegally convict Christ of blasphemy based on His confession and sentence Him to death</a:t>
            </a:r>
          </a:p>
        </p:txBody>
      </p:sp>
    </p:spTree>
    <p:extLst>
      <p:ext uri="{BB962C8B-B14F-4D97-AF65-F5344CB8AC3E}">
        <p14:creationId xmlns:p14="http://schemas.microsoft.com/office/powerpoint/2010/main" val="488891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6562-AAC1-4BA4-9D1E-22B44F29396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4875D0-2C9F-4AFC-9374-9DC1167FC24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3170" name="Rectangle 2">
            <a:extLst>
              <a:ext uri="{FF2B5EF4-FFF2-40B4-BE49-F238E27FC236}">
                <a16:creationId xmlns:a16="http://schemas.microsoft.com/office/drawing/2014/main" id="{0DF4AA2F-2689-4982-B057-9FFBE4A6307D}"/>
              </a:ext>
            </a:extLst>
          </p:cNvPr>
          <p:cNvSpPr>
            <a:spLocks noGrp="1" noRot="1" noChangeArrowheads="1"/>
          </p:cNvSpPr>
          <p:nvPr>
            <p:ph type="title"/>
          </p:nvPr>
        </p:nvSpPr>
        <p:spPr/>
        <p:txBody>
          <a:bodyPr/>
          <a:lstStyle/>
          <a:p>
            <a:r>
              <a:rPr lang="en-US" altLang="en-US" dirty="0">
                <a:solidFill>
                  <a:srgbClr val="FFFF00"/>
                </a:solidFill>
              </a:rPr>
              <a:t>Contents</a:t>
            </a:r>
          </a:p>
        </p:txBody>
      </p:sp>
      <p:sp>
        <p:nvSpPr>
          <p:cNvPr id="263171" name="Rectangle 3">
            <a:extLst>
              <a:ext uri="{FF2B5EF4-FFF2-40B4-BE49-F238E27FC236}">
                <a16:creationId xmlns:a16="http://schemas.microsoft.com/office/drawing/2014/main" id="{BBE7692B-2CD3-4FDF-A61F-3D06FA4103C9}"/>
              </a:ext>
            </a:extLst>
          </p:cNvPr>
          <p:cNvSpPr>
            <a:spLocks noGrp="1" noChangeArrowheads="1"/>
          </p:cNvSpPr>
          <p:nvPr>
            <p:ph type="body" idx="1"/>
          </p:nvPr>
        </p:nvSpPr>
        <p:spPr/>
        <p:txBody>
          <a:bodyPr/>
          <a:lstStyle/>
          <a:p>
            <a:r>
              <a:rPr lang="en-US" altLang="en-US" dirty="0">
                <a:latin typeface="Verdana" panose="020B0604030504040204" pitchFamily="34" charset="0"/>
              </a:rPr>
              <a:t>Experience Jesus’ 7 Last Days</a:t>
            </a:r>
          </a:p>
          <a:p>
            <a:pPr>
              <a:buFont typeface="Wingdings" panose="05000000000000000000" pitchFamily="2" charset="2"/>
              <a:buNone/>
            </a:pPr>
            <a:endParaRPr lang="en-US" altLang="en-US" dirty="0">
              <a:latin typeface="Verdana" panose="020B0604030504040204" pitchFamily="34" charset="0"/>
            </a:endParaRPr>
          </a:p>
          <a:p>
            <a:r>
              <a:rPr lang="en-US" altLang="en-US" dirty="0">
                <a:latin typeface="Verdana" panose="020B0604030504040204" pitchFamily="34" charset="0"/>
              </a:rPr>
              <a:t>Experience Jesus’ 6 Last Trials</a:t>
            </a:r>
          </a:p>
          <a:p>
            <a:pPr>
              <a:buFont typeface="Wingdings" panose="05000000000000000000" pitchFamily="2" charset="2"/>
              <a:buNone/>
            </a:pPr>
            <a:endParaRPr lang="en-US" altLang="en-US" dirty="0">
              <a:latin typeface="Verdana" panose="020B0604030504040204" pitchFamily="34" charset="0"/>
            </a:endParaRPr>
          </a:p>
          <a:p>
            <a:r>
              <a:rPr lang="en-US" altLang="en-US" dirty="0">
                <a:latin typeface="Verdana" panose="020B0604030504040204" pitchFamily="34" charset="0"/>
              </a:rPr>
              <a:t>Experience Jesus’ 7 Last Tortures</a:t>
            </a:r>
          </a:p>
          <a:p>
            <a:pPr>
              <a:buFont typeface="Wingdings" panose="05000000000000000000" pitchFamily="2" charset="2"/>
              <a:buNone/>
            </a:pPr>
            <a:endParaRPr lang="en-US" altLang="en-US" dirty="0">
              <a:latin typeface="Verdana" panose="020B0604030504040204" pitchFamily="34" charset="0"/>
            </a:endParaRPr>
          </a:p>
          <a:p>
            <a:r>
              <a:rPr lang="en-US" altLang="en-US" dirty="0">
                <a:latin typeface="Verdana" panose="020B0604030504040204" pitchFamily="34" charset="0"/>
              </a:rPr>
              <a:t>Experience Jesus’ 7 Last Words</a:t>
            </a:r>
          </a:p>
          <a:p>
            <a:endParaRPr lang="en-US" altLang="en-US" dirty="0">
              <a:latin typeface="Verdana" panose="020B0604030504040204" pitchFamily="34" charset="0"/>
            </a:endParaRPr>
          </a:p>
        </p:txBody>
      </p:sp>
    </p:spTree>
    <p:extLst>
      <p:ext uri="{BB962C8B-B14F-4D97-AF65-F5344CB8AC3E}">
        <p14:creationId xmlns:p14="http://schemas.microsoft.com/office/powerpoint/2010/main" val="36958959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box(in)">
                                      <p:cBhvr>
                                        <p:cTn id="7" dur="5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box(in)">
                                      <p:cBhvr>
                                        <p:cTn id="12" dur="500"/>
                                        <p:tgtEl>
                                          <p:spTgt spid="263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3171">
                                            <p:txEl>
                                              <p:pRg st="4" end="4"/>
                                            </p:txEl>
                                          </p:spTgt>
                                        </p:tgtEl>
                                        <p:attrNameLst>
                                          <p:attrName>style.visibility</p:attrName>
                                        </p:attrNameLst>
                                      </p:cBhvr>
                                      <p:to>
                                        <p:strVal val="visible"/>
                                      </p:to>
                                    </p:set>
                                    <p:animEffect transition="in" filter="checkerboard(across)">
                                      <p:cBhvr>
                                        <p:cTn id="17" dur="500"/>
                                        <p:tgtEl>
                                          <p:spTgt spid="26317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63171">
                                            <p:txEl>
                                              <p:pRg st="6" end="6"/>
                                            </p:txEl>
                                          </p:spTgt>
                                        </p:tgtEl>
                                        <p:attrNameLst>
                                          <p:attrName>style.visibility</p:attrName>
                                        </p:attrNameLst>
                                      </p:cBhvr>
                                      <p:to>
                                        <p:strVal val="visible"/>
                                      </p:to>
                                    </p:set>
                                    <p:animEffect transition="in" filter="checkerboard(across)">
                                      <p:cBhvr>
                                        <p:cTn id="22" dur="500"/>
                                        <p:tgtEl>
                                          <p:spTgt spid="263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en-US" b="1">
                <a:latin typeface="Arial" charset="0"/>
                <a:ea typeface="ＭＳ Ｐゴシック" charset="0"/>
              </a:rPr>
              <a:t>The Illegal Trial by Caiaphas</a:t>
            </a:r>
            <a:endParaRPr lang="en-US">
              <a:latin typeface="Arial" charset="0"/>
              <a:ea typeface="ＭＳ Ｐゴシック" charset="0"/>
            </a:endParaRPr>
          </a:p>
        </p:txBody>
      </p:sp>
      <p:sp>
        <p:nvSpPr>
          <p:cNvPr id="6" name="Rectangle 4"/>
          <p:cNvSpPr txBox="1">
            <a:spLocks noChangeArrowheads="1"/>
          </p:cNvSpPr>
          <p:nvPr/>
        </p:nvSpPr>
        <p:spPr bwMode="auto">
          <a:xfrm>
            <a:off x="1258888" y="1557338"/>
            <a:ext cx="8382000"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Closed meeting</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house of Caiaphas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Held 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specific charges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Accusations changed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defense attorney</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Verdict already determined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Bribe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waiting period</a:t>
            </a:r>
          </a:p>
        </p:txBody>
      </p:sp>
      <p:sp>
        <p:nvSpPr>
          <p:cNvPr id="17415" name="Text Box 7"/>
          <p:cNvSpPr txBox="1">
            <a:spLocks noChangeArrowheads="1"/>
          </p:cNvSpPr>
          <p:nvPr/>
        </p:nvSpPr>
        <p:spPr bwMode="auto">
          <a:xfrm rot="19930816">
            <a:off x="246063" y="2057400"/>
            <a:ext cx="8551862" cy="3638550"/>
          </a:xfrm>
          <a:prstGeom prst="rect">
            <a:avLst/>
          </a:prstGeom>
          <a:noFill/>
          <a:ln>
            <a:noFill/>
          </a:ln>
          <a:effectLst>
            <a:outerShdw blurRad="63500" dist="107763" dir="189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9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Illegal</a:t>
            </a: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Denial by Peter</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85657"/>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171</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26:58, 69-75; Mark 14:54, 66-72; </a:t>
            </a:r>
            <a:br>
              <a:rPr lang="en-GB" sz="2800" b="1" i="1" kern="0" dirty="0">
                <a:solidFill>
                  <a:srgbClr val="FFFFFF"/>
                </a:solidFill>
                <a:effectLst>
                  <a:outerShdw blurRad="38100" dist="38100" dir="2700000" algn="tl">
                    <a:srgbClr val="000000"/>
                  </a:outerShdw>
                </a:effectLst>
                <a:latin typeface="Arial"/>
                <a:ea typeface="ＭＳ Ｐゴシック" charset="0"/>
                <a:cs typeface="Arial"/>
              </a:rPr>
            </a:b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Luke 22:54b-62; John 18:15-18, 25-27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Peter thrice denies Jesus, thus proving Christ's prediction and his inadequacy apart from Jesus amidst His adversaries </a:t>
            </a:r>
          </a:p>
        </p:txBody>
      </p:sp>
    </p:spTree>
    <p:extLst>
      <p:ext uri="{BB962C8B-B14F-4D97-AF65-F5344CB8AC3E}">
        <p14:creationId xmlns:p14="http://schemas.microsoft.com/office/powerpoint/2010/main" val="3185715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Calling</a:t>
            </a: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rPr>
              <a:t>(Mark</a:t>
            </a:r>
            <a:r>
              <a:rPr kumimoji="0" lang="uk-UA" sz="32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rPr>
              <a:t>s source for his gospel)</a:t>
            </a:r>
          </a:p>
        </p:txBody>
      </p:sp>
    </p:spTree>
    <p:extLst>
      <p:ext uri="{BB962C8B-B14F-4D97-AF65-F5344CB8AC3E}">
        <p14:creationId xmlns:p14="http://schemas.microsoft.com/office/powerpoint/2010/main" val="385283654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244013" cy="69330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Denials</a:t>
            </a:r>
            <a:endParaRPr lang="en-US" b="1" dirty="0">
              <a:effectLst>
                <a:outerShdw blurRad="38100" dist="38100" dir="2700000" algn="tl">
                  <a:srgbClr val="666633"/>
                </a:outerShdw>
              </a:effectLst>
              <a:latin typeface="Times New Roman" charset="0"/>
              <a:cs typeface="Arial" charset="0"/>
            </a:endParaRPr>
          </a:p>
        </p:txBody>
      </p:sp>
    </p:spTree>
    <p:extLst>
      <p:ext uri="{BB962C8B-B14F-4D97-AF65-F5344CB8AC3E}">
        <p14:creationId xmlns:p14="http://schemas.microsoft.com/office/powerpoint/2010/main" val="115855205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PETER DENIES JESUS</a:t>
            </a: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14:66-72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22:54-62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04FAA9-5DFF-467B-86AF-3BF21B7EC27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F1CE7-612F-4705-B20B-2AE01818C49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2146" name="Rectangle 2">
            <a:extLst>
              <a:ext uri="{FF2B5EF4-FFF2-40B4-BE49-F238E27FC236}">
                <a16:creationId xmlns:a16="http://schemas.microsoft.com/office/drawing/2014/main" id="{D294EE56-26A9-4449-A123-49442E51A704}"/>
              </a:ext>
            </a:extLst>
          </p:cNvPr>
          <p:cNvSpPr>
            <a:spLocks noGrp="1" noRot="1" noChangeArrowheads="1"/>
          </p:cNvSpPr>
          <p:nvPr>
            <p:ph type="title"/>
          </p:nvPr>
        </p:nvSpPr>
        <p:spPr/>
        <p:txBody>
          <a:bodyPr/>
          <a:lstStyle/>
          <a:p>
            <a:r>
              <a:rPr lang="en-US" altLang="en-US">
                <a:solidFill>
                  <a:srgbClr val="FFFF00"/>
                </a:solidFill>
              </a:rPr>
              <a:t>Objectives</a:t>
            </a:r>
          </a:p>
        </p:txBody>
      </p:sp>
      <p:sp>
        <p:nvSpPr>
          <p:cNvPr id="262147" name="Rectangle 3">
            <a:extLst>
              <a:ext uri="{FF2B5EF4-FFF2-40B4-BE49-F238E27FC236}">
                <a16:creationId xmlns:a16="http://schemas.microsoft.com/office/drawing/2014/main" id="{4D5A7256-CAD3-4035-912D-1BC63F416E84}"/>
              </a:ext>
            </a:extLst>
          </p:cNvPr>
          <p:cNvSpPr>
            <a:spLocks noGrp="1" noChangeArrowheads="1"/>
          </p:cNvSpPr>
          <p:nvPr>
            <p:ph type="body" idx="1"/>
          </p:nvPr>
        </p:nvSpPr>
        <p:spPr/>
        <p:txBody>
          <a:bodyPr/>
          <a:lstStyle/>
          <a:p>
            <a:pPr>
              <a:lnSpc>
                <a:spcPct val="90000"/>
              </a:lnSpc>
            </a:pPr>
            <a:r>
              <a:rPr lang="en-US" altLang="en-US" dirty="0">
                <a:latin typeface="Verdana" panose="020B0604030504040204" pitchFamily="34" charset="0"/>
              </a:rPr>
              <a:t>Experience God’s love</a:t>
            </a:r>
          </a:p>
          <a:p>
            <a:pPr>
              <a:lnSpc>
                <a:spcPct val="90000"/>
              </a:lnSpc>
              <a:buFont typeface="Wingdings" panose="05000000000000000000" pitchFamily="2" charset="2"/>
              <a:buNone/>
            </a:pPr>
            <a:endParaRPr lang="en-US" altLang="en-US" dirty="0">
              <a:latin typeface="Verdana" panose="020B0604030504040204" pitchFamily="34" charset="0"/>
            </a:endParaRPr>
          </a:p>
          <a:p>
            <a:pPr>
              <a:lnSpc>
                <a:spcPct val="90000"/>
              </a:lnSpc>
            </a:pPr>
            <a:r>
              <a:rPr lang="en-US" altLang="en-US" dirty="0">
                <a:latin typeface="Verdana" panose="020B0604030504040204" pitchFamily="34" charset="0"/>
              </a:rPr>
              <a:t>See the seriousness of sin</a:t>
            </a:r>
          </a:p>
          <a:p>
            <a:pPr>
              <a:lnSpc>
                <a:spcPct val="90000"/>
              </a:lnSpc>
              <a:buFont typeface="Wingdings" panose="05000000000000000000" pitchFamily="2" charset="2"/>
              <a:buNone/>
            </a:pPr>
            <a:endParaRPr lang="en-US" altLang="en-US" dirty="0">
              <a:latin typeface="Verdana" panose="020B0604030504040204" pitchFamily="34" charset="0"/>
            </a:endParaRPr>
          </a:p>
          <a:p>
            <a:pPr>
              <a:lnSpc>
                <a:spcPct val="90000"/>
              </a:lnSpc>
            </a:pPr>
            <a:r>
              <a:rPr lang="en-US" altLang="en-US" dirty="0">
                <a:latin typeface="Verdana" panose="020B0604030504040204" pitchFamily="34" charset="0"/>
              </a:rPr>
              <a:t>Be grateful for what Christ had done</a:t>
            </a:r>
          </a:p>
          <a:p>
            <a:pPr>
              <a:lnSpc>
                <a:spcPct val="90000"/>
              </a:lnSpc>
              <a:buFont typeface="Wingdings" panose="05000000000000000000" pitchFamily="2" charset="2"/>
              <a:buNone/>
            </a:pPr>
            <a:endParaRPr lang="en-US" altLang="en-US" dirty="0">
              <a:latin typeface="Verdana" panose="020B0604030504040204" pitchFamily="34" charset="0"/>
            </a:endParaRPr>
          </a:p>
          <a:p>
            <a:pPr>
              <a:lnSpc>
                <a:spcPct val="90000"/>
              </a:lnSpc>
            </a:pPr>
            <a:r>
              <a:rPr lang="en-US" altLang="en-US" dirty="0">
                <a:latin typeface="Verdana" panose="020B0604030504040204" pitchFamily="34" charset="0"/>
              </a:rPr>
              <a:t>Follow the example of Christ</a:t>
            </a:r>
          </a:p>
          <a:p>
            <a:pPr>
              <a:lnSpc>
                <a:spcPct val="90000"/>
              </a:lnSpc>
              <a:buFont typeface="Wingdings" panose="05000000000000000000" pitchFamily="2" charset="2"/>
              <a:buNone/>
            </a:pPr>
            <a:r>
              <a:rPr lang="en-US" altLang="en-US" dirty="0"/>
              <a:t> </a:t>
            </a:r>
          </a:p>
        </p:txBody>
      </p:sp>
    </p:spTree>
    <p:extLst>
      <p:ext uri="{BB962C8B-B14F-4D97-AF65-F5344CB8AC3E}">
        <p14:creationId xmlns:p14="http://schemas.microsoft.com/office/powerpoint/2010/main" val="5033868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box(in)">
                                      <p:cBhvr>
                                        <p:cTn id="7" dur="500"/>
                                        <p:tgtEl>
                                          <p:spTgt spid="262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2147">
                                            <p:txEl>
                                              <p:pRg st="2" end="2"/>
                                            </p:txEl>
                                          </p:spTgt>
                                        </p:tgtEl>
                                        <p:attrNameLst>
                                          <p:attrName>style.visibility</p:attrName>
                                        </p:attrNameLst>
                                      </p:cBhvr>
                                      <p:to>
                                        <p:strVal val="visible"/>
                                      </p:to>
                                    </p:set>
                                    <p:animEffect transition="in" filter="blinds(horizontal)">
                                      <p:cBhvr>
                                        <p:cTn id="12" dur="500"/>
                                        <p:tgtEl>
                                          <p:spTgt spid="2621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2147">
                                            <p:txEl>
                                              <p:pRg st="4" end="4"/>
                                            </p:txEl>
                                          </p:spTgt>
                                        </p:tgtEl>
                                        <p:attrNameLst>
                                          <p:attrName>style.visibility</p:attrName>
                                        </p:attrNameLst>
                                      </p:cBhvr>
                                      <p:to>
                                        <p:strVal val="visible"/>
                                      </p:to>
                                    </p:set>
                                    <p:animEffect transition="in" filter="checkerboard(across)">
                                      <p:cBhvr>
                                        <p:cTn id="17" dur="500"/>
                                        <p:tgtEl>
                                          <p:spTgt spid="2621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62147">
                                            <p:txEl>
                                              <p:pRg st="6" end="6"/>
                                            </p:txEl>
                                          </p:spTgt>
                                        </p:tgtEl>
                                        <p:attrNameLst>
                                          <p:attrName>style.visibility</p:attrName>
                                        </p:attrNameLst>
                                      </p:cBhvr>
                                      <p:to>
                                        <p:strVal val="visible"/>
                                      </p:to>
                                    </p:set>
                                    <p:anim calcmode="lin" valueType="num">
                                      <p:cBhvr additive="base">
                                        <p:cTn id="22" dur="500" fill="hold"/>
                                        <p:tgtEl>
                                          <p:spTgt spid="26214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62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3200" b="1" i="0" u="none" strike="noStrike" kern="0" cap="none" spc="0" normalizeH="0" baseline="0" noProof="0">
                <a:ln>
                  <a:noFill/>
                </a:ln>
                <a:solidFill>
                  <a:srgbClr val="000000"/>
                </a:solidFill>
                <a:effectLst/>
                <a:uLnTx/>
                <a:uFillTx/>
                <a:latin typeface="Calibri"/>
                <a:ea typeface="ＭＳ Ｐゴシック"/>
                <a:cs typeface="DejaVu Sans"/>
              </a:rPr>
              <a:t>Used with permission</a:t>
            </a:r>
          </a:p>
        </p:txBody>
      </p:sp>
    </p:spTree>
    <p:extLst>
      <p:ext uri="{BB962C8B-B14F-4D97-AF65-F5344CB8AC3E}">
        <p14:creationId xmlns:p14="http://schemas.microsoft.com/office/powerpoint/2010/main" val="1755467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33377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Condemnation by the Sanhedrin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172</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27:1; Mark 15:1a; Luke 22:66-71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Sanhedrin illegally decrees Jesus must die for blasphemy before dawn to ratify their illegal partial court trial at Caiaphas’s home </a:t>
            </a:r>
          </a:p>
        </p:txBody>
      </p:sp>
    </p:spTree>
    <p:extLst>
      <p:ext uri="{BB962C8B-B14F-4D97-AF65-F5344CB8AC3E}">
        <p14:creationId xmlns:p14="http://schemas.microsoft.com/office/powerpoint/2010/main" val="3288044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BEFORE </a:t>
            </a:r>
            <a:b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661878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35456B05-4620-4820-A178-C797A93BB54C}"/>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84CE49-2F2C-4F99-93EC-8D7F483CC1C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8072" name="Rectangle 8">
            <a:extLst>
              <a:ext uri="{FF2B5EF4-FFF2-40B4-BE49-F238E27FC236}">
                <a16:creationId xmlns:a16="http://schemas.microsoft.com/office/drawing/2014/main" id="{CD00ED5F-CD3B-4DD8-A25C-5AB06DB7F3B1}"/>
              </a:ext>
            </a:extLst>
          </p:cNvPr>
          <p:cNvSpPr>
            <a:spLocks noGrp="1" noChangeArrowheads="1"/>
          </p:cNvSpPr>
          <p:nvPr>
            <p:ph type="ctrTitle"/>
          </p:nvPr>
        </p:nvSpPr>
        <p:spPr/>
        <p:txBody>
          <a:bodyPr/>
          <a:lstStyle/>
          <a:p>
            <a:r>
              <a:rPr lang="en-US" altLang="en-US" sz="6600" dirty="0">
                <a:solidFill>
                  <a:srgbClr val="FFFF00"/>
                </a:solidFill>
                <a:effectLst/>
                <a:latin typeface="Verdana" panose="020B0604030504040204" pitchFamily="34" charset="0"/>
              </a:rPr>
              <a:t>The Movements of Passion Week</a:t>
            </a:r>
          </a:p>
        </p:txBody>
      </p:sp>
    </p:spTree>
    <p:extLst>
      <p:ext uri="{BB962C8B-B14F-4D97-AF65-F5344CB8AC3E}">
        <p14:creationId xmlns:p14="http://schemas.microsoft.com/office/powerpoint/2010/main" val="71921134"/>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993022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3546"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Death of Judas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173</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27:3-10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775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Judas's returned thirty coins and suicide give a burial plot for foreigners to fulfill  Zechariah (11:12-13) and Jeremiah (18:1-4; 19:1-3) </a:t>
            </a:r>
          </a:p>
        </p:txBody>
      </p:sp>
    </p:spTree>
    <p:extLst>
      <p:ext uri="{BB962C8B-B14F-4D97-AF65-F5344CB8AC3E}">
        <p14:creationId xmlns:p14="http://schemas.microsoft.com/office/powerpoint/2010/main" val="209351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chemeClr val="tx1"/>
                </a:solidFill>
                <a:effectLst/>
                <a:latin typeface="Arial" charset="0"/>
                <a:ea typeface="ＭＳ Ｐゴシック" charset="0"/>
                <a:cs typeface="Arial" charset="0"/>
              </a:rPr>
              <a:t>Passion Week</a:t>
            </a:r>
            <a:endParaRPr lang="en-US" sz="4000"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685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TRIAL</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LEADER</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TEXTS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LEGALITY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TYPE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RESULT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1.</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Annas, ex-high priest of Jews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(A.D. 6-15)</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18:13-23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Trumped-up charges of irreverence to Annas. General questioning, nothing specific.</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Prejudice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specific charges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"guilty</a:t>
                      </a:r>
                      <a:r>
                        <a:rPr kumimoji="0" lang="ja-JP" altLang="en-US" sz="1600" b="1" i="0" u="none" strike="noStrike" cap="none" normalizeH="0" baseline="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of irreverence and rushed to Caiaphas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2.</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and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was </a:t>
                      </a:r>
                      <a:r>
                        <a:rPr kumimoji="0" lang="en-US" sz="1600" b="1" i="0" u="none" strike="noStrike" cap="none" normalizeH="0" baseline="0" dirty="0" err="1">
                          <a:ln>
                            <a:noFill/>
                          </a:ln>
                          <a:solidFill>
                            <a:schemeClr val="bg1"/>
                          </a:solidFill>
                          <a:effectLst/>
                          <a:latin typeface="Arial Narrow" charset="0"/>
                          <a:ea typeface="ＭＳ Ｐゴシック" charset="0"/>
                          <a:cs typeface="Arial" charset="0"/>
                        </a:rPr>
                        <a:t>Annas</a:t>
                      </a:r>
                      <a:r>
                        <a:rPr kumimoji="0" lang="fr-FR" sz="1600" b="1" i="0" u="none" strike="noStrike" cap="none" normalizeH="0" baseline="0" dirty="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son-in-law)</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(A.D. 18-36)</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26:57-68</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14:53-65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22:54, 63-65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18:24</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Claimed to be the Messiah, Son of God …  </a:t>
                      </a:r>
                      <a:r>
                        <a:rPr kumimoji="0" lang="en-US" sz="1600" b="1" i="0" u="sng" strike="noStrike" cap="none" normalizeH="0" baseline="0">
                          <a:ln>
                            <a:noFill/>
                          </a:ln>
                          <a:solidFill>
                            <a:schemeClr val="bg1"/>
                          </a:solidFill>
                          <a:effectLst/>
                          <a:latin typeface="Arial Narrow" charset="0"/>
                          <a:ea typeface="ＭＳ Ｐゴシック" charset="0"/>
                          <a:cs typeface="Arial" charset="0"/>
                        </a:rPr>
                        <a:t>blasphemy!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False witnesses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Prejudice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Declared guilty of blasphemy and rushed to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 supreme court)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Sanhedrin (70 Jewish rulers) whose word was needed before He could be taken to Romans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Matt. 27:1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Mark 15:1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Luke 22:66-71</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Claimed to be Son of God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Charged with </a:t>
                      </a:r>
                      <a:r>
                        <a:rPr kumimoji="0" lang="en-US" sz="1600" b="1" i="0" u="sng" strike="noStrike" cap="none" normalizeH="0" baseline="0" dirty="0">
                          <a:ln>
                            <a:noFill/>
                          </a:ln>
                          <a:solidFill>
                            <a:schemeClr val="bg1"/>
                          </a:solidFill>
                          <a:effectLst/>
                          <a:latin typeface="Arial Narrow" charset="0"/>
                          <a:ea typeface="ＭＳ Ｐゴシック" charset="0"/>
                          <a:cs typeface="Arial" charset="0"/>
                        </a:rPr>
                        <a:t>blasphemy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(Worthy of death under Jewish law)</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Kangaroo Court</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Accusation switched</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witnesses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Improper voting</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Declared guilty of blasphemy and rushed to Roman official, Pilate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Jewish Trials of Jesus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354007"/>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TRIALS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LEADERS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TEXTS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LEGALITY</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TYPE</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RESULT</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4.</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 governor of Judea (already in "hot water" with Rome)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(A.D. 26-36)</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21:11-14</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23:1-7</a:t>
                      </a:r>
                      <a:b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b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18:28-38</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Accused Him of </a:t>
                      </a:r>
                      <a:r>
                        <a:rPr kumimoji="0" lang="en-US" sz="1600" b="1" i="0" u="sng" strike="noStrike" cap="none" normalizeH="0" baseline="0">
                          <a:ln>
                            <a:noFill/>
                          </a:ln>
                          <a:solidFill>
                            <a:schemeClr val="bg1"/>
                          </a:solidFill>
                          <a:effectLst/>
                          <a:latin typeface="Arial Narrow" charset="0"/>
                          <a:ea typeface="ＭＳ Ｐゴシック" charset="0"/>
                          <a:cs typeface="Arial" charset="0"/>
                        </a:rPr>
                        <a:t>treason</a:t>
                      </a:r>
                      <a:r>
                        <a:rPr kumimoji="0" lang="en-US" sz="1600" b="1" i="0" u="none" strike="noStrike" cap="none" normalizeH="0" baseline="0">
                          <a:ln>
                            <a:noFill/>
                          </a:ln>
                          <a:solidFill>
                            <a:schemeClr val="bg1"/>
                          </a:solidFill>
                          <a:effectLst/>
                          <a:latin typeface="Arial Narrow" charset="0"/>
                          <a:ea typeface="ＭＳ Ｐゴシック" charset="0"/>
                          <a:cs typeface="Arial" charset="0"/>
                        </a:rPr>
                        <a: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Changed accusation, since reason was worthy of capital punishment in Rome.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Kept under arrest, though found innocent.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defense attorney.</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to be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INNOCENT . . . but rushed to Herod Antipas.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overruled Pilate . . .</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5.</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Herod Antipas, governor of Galilee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(4 B.C.-A.D. 39)</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Luke 23:8-12</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accusation made.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Mock trial.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grounds.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Mockery in court-room.</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No defense attorney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Mistreated and mocked, returned to Pilate without decision made by Herod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6.</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(Second time)</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27:15-26</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15:6-15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23:18-25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18:39-19:16</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Treason (but not proven)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Bargain with mob . . . put on level with Barabbas, a criminal.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Pilate, without proof of guilt, allowed innocent man to be condemned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Flogged without evidence;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Found innocent but Pilate "washed hands" and allowed Him to be CRUCIFIED.</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Roman Trials of Jesus</a:t>
            </a: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C. The Civil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174-177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Jews could not execute Jesus, so they get the Romans to try, mock, and sentence Jesus to crucifixion for the political charge of treason</a:t>
            </a:r>
            <a:endParaRPr lang="en-GB" sz="3200" b="1" kern="0" dirty="0">
              <a:solidFill>
                <a:srgbClr val="FFFFFF"/>
              </a:solidFill>
              <a:effectLst>
                <a:glow rad="228600">
                  <a:srgbClr val="220011"/>
                </a:glow>
              </a:effectLst>
              <a:latin typeface="Arial"/>
              <a:ea typeface="ＭＳ Ｐゴシック" charset="0"/>
              <a:cs typeface="Arial"/>
            </a:endParaRPr>
          </a:p>
        </p:txBody>
      </p:sp>
      <p:sp>
        <p:nvSpPr>
          <p:cNvPr id="2" name="Rectangle 1">
            <a:extLst>
              <a:ext uri="{FF2B5EF4-FFF2-40B4-BE49-F238E27FC236}">
                <a16:creationId xmlns:a16="http://schemas.microsoft.com/office/drawing/2014/main" id="{F997C876-597A-21EA-B7FF-851D707CFAF5}"/>
              </a:ext>
            </a:extLst>
          </p:cNvPr>
          <p:cNvSpPr>
            <a:spLocks noChangeArrowheads="1"/>
          </p:cNvSpPr>
          <p:nvPr/>
        </p:nvSpPr>
        <p:spPr bwMode="auto">
          <a:xfrm>
            <a:off x="28135" y="2170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en-US" sz="5400" b="1">
                <a:latin typeface="Tahoma" charset="0"/>
                <a:ea typeface="ＭＳ Ｐゴシック" charset="0"/>
              </a:rPr>
              <a:t>The Roman Trials</a:t>
            </a:r>
            <a:endParaRPr lang="en-US" sz="4000" b="1">
              <a:latin typeface="Tahoma" charset="0"/>
              <a:ea typeface="ＭＳ Ｐゴシック" charset="0"/>
            </a:endParaRPr>
          </a:p>
        </p:txBody>
      </p:sp>
    </p:spTree>
    <p:extLst>
      <p:ext uri="{BB962C8B-B14F-4D97-AF65-F5344CB8AC3E}">
        <p14:creationId xmlns:p14="http://schemas.microsoft.com/office/powerpoint/2010/main" val="11686436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Antipas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 (second time)</a:t>
            </a: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rPr>
              <a:t>Three Roman Mockeries</a:t>
            </a:r>
            <a:endParaRPr lang="en-US">
              <a:latin typeface="Tahoma" charset="0"/>
              <a:ea typeface="ＭＳ Ｐゴシック" charset="0"/>
            </a:endParaRPr>
          </a:p>
        </p:txBody>
      </p:sp>
      <p:pic>
        <p:nvPicPr>
          <p:cNvPr id="182275" name="Picture 6"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5" name="Text Box 7"/>
          <p:cNvSpPr txBox="1">
            <a:spLocks noChangeArrowheads="1"/>
          </p:cNvSpPr>
          <p:nvPr/>
        </p:nvSpPr>
        <p:spPr bwMode="auto">
          <a:xfrm rot="-1669184">
            <a:off x="3278188" y="1616075"/>
            <a:ext cx="1662112"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6" name="Text Box 8"/>
          <p:cNvSpPr txBox="1">
            <a:spLocks noChangeArrowheads="1"/>
          </p:cNvSpPr>
          <p:nvPr/>
        </p:nvSpPr>
        <p:spPr bwMode="auto">
          <a:xfrm rot="-1669184">
            <a:off x="3278188" y="2179638"/>
            <a:ext cx="1662112"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7" name="Text Box 9"/>
          <p:cNvSpPr txBox="1">
            <a:spLocks noChangeArrowheads="1"/>
          </p:cNvSpPr>
          <p:nvPr/>
        </p:nvSpPr>
        <p:spPr bwMode="auto">
          <a:xfrm rot="-1669184">
            <a:off x="3201988" y="2743200"/>
            <a:ext cx="1662112"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Charge:</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Treason</a:t>
            </a: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174</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 11-14; Mark 15:1b-5; Luke 23:1-5; John 18:28-38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1"/>
            <a:ext cx="9144000" cy="2507566"/>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Pilate exonerates Jesus of ambiguous charges and tries to save Him from the cross as he deems his kingdom no threat to Rome </a:t>
            </a:r>
          </a:p>
        </p:txBody>
      </p:sp>
    </p:spTree>
    <p:extLst>
      <p:ext uri="{BB962C8B-B14F-4D97-AF65-F5344CB8AC3E}">
        <p14:creationId xmlns:p14="http://schemas.microsoft.com/office/powerpoint/2010/main" val="485982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Trial Before Herod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23:6-12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Pilate does not judge Jesus but sends Him to Galilee’s ruler Herod, who also declares Him innocent of treason</a:t>
            </a:r>
          </a:p>
        </p:txBody>
      </p:sp>
    </p:spTree>
    <p:extLst>
      <p:ext uri="{BB962C8B-B14F-4D97-AF65-F5344CB8AC3E}">
        <p14:creationId xmlns:p14="http://schemas.microsoft.com/office/powerpoint/2010/main" val="12935490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7204" y="2077097"/>
            <a:ext cx="9144000" cy="145477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176</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27:15-26; Mark 15:6-15; Luke 23:13-25; </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John 18:39–19:1, 4-16a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Pilate exonerates Jesus of treason but approves his crucifixion instead of Barabbas due to fear of Rome and the crowd </a:t>
            </a:r>
          </a:p>
        </p:txBody>
      </p:sp>
    </p:spTree>
    <p:extLst>
      <p:ext uri="{BB962C8B-B14F-4D97-AF65-F5344CB8AC3E}">
        <p14:creationId xmlns:p14="http://schemas.microsoft.com/office/powerpoint/2010/main" val="25810141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Mockery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177</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27:27-30; Mark 15:16-19; John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Roman soldiers mock Jesus as a king and repeatedly beat and spit on Him before leading Him to crucifixion </a:t>
            </a:r>
          </a:p>
        </p:txBody>
      </p:sp>
    </p:spTree>
    <p:extLst>
      <p:ext uri="{BB962C8B-B14F-4D97-AF65-F5344CB8AC3E}">
        <p14:creationId xmlns:p14="http://schemas.microsoft.com/office/powerpoint/2010/main" val="1033504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6A2DE27-0E95-443A-AE0F-E639AF1E70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B494C8-2EBB-438C-8527-762320D6D97D}" type="slidenum">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117" name="Rectangle 5">
            <a:extLst>
              <a:ext uri="{FF2B5EF4-FFF2-40B4-BE49-F238E27FC236}">
                <a16:creationId xmlns:a16="http://schemas.microsoft.com/office/drawing/2014/main" id="{249DA512-6A7B-4C01-A8A0-5BECDE25C4C0}"/>
              </a:ext>
            </a:extLst>
          </p:cNvPr>
          <p:cNvSpPr>
            <a:spLocks noGrp="1" noChangeArrowheads="1"/>
          </p:cNvSpPr>
          <p:nvPr>
            <p:ph type="title"/>
          </p:nvPr>
        </p:nvSpPr>
        <p:spPr/>
        <p:txBody>
          <a:bodyPr/>
          <a:lstStyle/>
          <a:p>
            <a:r>
              <a:rPr lang="en-US" altLang="en-US">
                <a:solidFill>
                  <a:srgbClr val="FFFF00"/>
                </a:solidFill>
                <a:latin typeface="Verdana" panose="020B0604030504040204" pitchFamily="34" charset="0"/>
              </a:rPr>
              <a:t>Jesus’ Seven Last Tortures</a:t>
            </a:r>
          </a:p>
        </p:txBody>
      </p:sp>
      <p:sp>
        <p:nvSpPr>
          <p:cNvPr id="90119" name="Rectangle 7">
            <a:extLst>
              <a:ext uri="{FF2B5EF4-FFF2-40B4-BE49-F238E27FC236}">
                <a16:creationId xmlns:a16="http://schemas.microsoft.com/office/drawing/2014/main" id="{BFC6799E-623D-4629-B1F2-EC62F73A55DA}"/>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b="1" i="1"/>
              <a:t>Sleepless Night</a:t>
            </a:r>
          </a:p>
          <a:p>
            <a:pPr marL="609600" indent="-609600">
              <a:buFont typeface="Wingdings" panose="05000000000000000000" pitchFamily="2" charset="2"/>
              <a:buAutoNum type="arabicPeriod"/>
            </a:pPr>
            <a:r>
              <a:rPr lang="en-US" altLang="en-US" b="1" i="1"/>
              <a:t>Fists</a:t>
            </a:r>
          </a:p>
          <a:p>
            <a:pPr marL="609600" indent="-609600">
              <a:buFont typeface="Wingdings" panose="05000000000000000000" pitchFamily="2" charset="2"/>
              <a:buAutoNum type="arabicPeriod"/>
            </a:pPr>
            <a:r>
              <a:rPr lang="en-US" altLang="en-US" b="1" i="1"/>
              <a:t>Scourging</a:t>
            </a:r>
          </a:p>
          <a:p>
            <a:pPr marL="609600" indent="-609600">
              <a:buFont typeface="Wingdings" panose="05000000000000000000" pitchFamily="2" charset="2"/>
              <a:buAutoNum type="arabicPeriod"/>
            </a:pPr>
            <a:r>
              <a:rPr lang="en-US" altLang="en-US" b="1" i="1"/>
              <a:t>Thorn Crown</a:t>
            </a:r>
          </a:p>
          <a:p>
            <a:pPr marL="609600" indent="-609600">
              <a:buFont typeface="Wingdings" panose="05000000000000000000" pitchFamily="2" charset="2"/>
              <a:buAutoNum type="arabicPeriod"/>
            </a:pPr>
            <a:r>
              <a:rPr lang="en-US" altLang="en-US" b="1" i="1"/>
              <a:t>Wooden Cross</a:t>
            </a:r>
          </a:p>
          <a:p>
            <a:pPr marL="609600" indent="-609600">
              <a:buFont typeface="Wingdings" panose="05000000000000000000" pitchFamily="2" charset="2"/>
              <a:buAutoNum type="arabicPeriod"/>
            </a:pPr>
            <a:r>
              <a:rPr lang="en-US" altLang="en-US" b="1" i="1"/>
              <a:t>Nails</a:t>
            </a:r>
          </a:p>
          <a:p>
            <a:pPr marL="609600" indent="-609600">
              <a:buFont typeface="Wingdings" panose="05000000000000000000" pitchFamily="2" charset="2"/>
              <a:buAutoNum type="arabicPeriod"/>
            </a:pPr>
            <a:r>
              <a:rPr lang="en-US" altLang="en-US" b="1" i="1"/>
              <a:t>Spear</a:t>
            </a:r>
          </a:p>
        </p:txBody>
      </p:sp>
      <p:sp>
        <p:nvSpPr>
          <p:cNvPr id="2" name="TextBox 1">
            <a:extLst>
              <a:ext uri="{FF2B5EF4-FFF2-40B4-BE49-F238E27FC236}">
                <a16:creationId xmlns:a16="http://schemas.microsoft.com/office/drawing/2014/main" id="{B147BE50-18C7-C182-0C18-78626B439044}"/>
              </a:ext>
            </a:extLst>
          </p:cNvPr>
          <p:cNvSpPr txBox="1"/>
          <p:nvPr/>
        </p:nvSpPr>
        <p:spPr>
          <a:xfrm>
            <a:off x="2773180" y="-74950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116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fade">
                                      <p:cBhvr>
                                        <p:cTn id="7" dur="2000"/>
                                        <p:tgtEl>
                                          <p:spTgt spid="901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9">
                                            <p:txEl>
                                              <p:pRg st="0" end="0"/>
                                            </p:txEl>
                                          </p:spTgt>
                                        </p:tgtEl>
                                        <p:attrNameLst>
                                          <p:attrName>style.visibility</p:attrName>
                                        </p:attrNameLst>
                                      </p:cBhvr>
                                      <p:to>
                                        <p:strVal val="visible"/>
                                      </p:to>
                                    </p:set>
                                    <p:animEffect transition="in" filter="fade">
                                      <p:cBhvr>
                                        <p:cTn id="12" dur="2000"/>
                                        <p:tgtEl>
                                          <p:spTgt spid="901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9">
                                            <p:txEl>
                                              <p:pRg st="1" end="1"/>
                                            </p:txEl>
                                          </p:spTgt>
                                        </p:tgtEl>
                                        <p:attrNameLst>
                                          <p:attrName>style.visibility</p:attrName>
                                        </p:attrNameLst>
                                      </p:cBhvr>
                                      <p:to>
                                        <p:strVal val="visible"/>
                                      </p:to>
                                    </p:set>
                                    <p:animEffect transition="in" filter="fade">
                                      <p:cBhvr>
                                        <p:cTn id="17" dur="2000"/>
                                        <p:tgtEl>
                                          <p:spTgt spid="901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9">
                                            <p:txEl>
                                              <p:pRg st="2" end="2"/>
                                            </p:txEl>
                                          </p:spTgt>
                                        </p:tgtEl>
                                        <p:attrNameLst>
                                          <p:attrName>style.visibility</p:attrName>
                                        </p:attrNameLst>
                                      </p:cBhvr>
                                      <p:to>
                                        <p:strVal val="visible"/>
                                      </p:to>
                                    </p:set>
                                    <p:animEffect transition="in" filter="fade">
                                      <p:cBhvr>
                                        <p:cTn id="22" dur="2000"/>
                                        <p:tgtEl>
                                          <p:spTgt spid="901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9">
                                            <p:txEl>
                                              <p:pRg st="3" end="3"/>
                                            </p:txEl>
                                          </p:spTgt>
                                        </p:tgtEl>
                                        <p:attrNameLst>
                                          <p:attrName>style.visibility</p:attrName>
                                        </p:attrNameLst>
                                      </p:cBhvr>
                                      <p:to>
                                        <p:strVal val="visible"/>
                                      </p:to>
                                    </p:set>
                                    <p:animEffect transition="in" filter="fade">
                                      <p:cBhvr>
                                        <p:cTn id="27" dur="2000"/>
                                        <p:tgtEl>
                                          <p:spTgt spid="9011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0119">
                                            <p:txEl>
                                              <p:pRg st="4" end="4"/>
                                            </p:txEl>
                                          </p:spTgt>
                                        </p:tgtEl>
                                        <p:attrNameLst>
                                          <p:attrName>style.visibility</p:attrName>
                                        </p:attrNameLst>
                                      </p:cBhvr>
                                      <p:to>
                                        <p:strVal val="visible"/>
                                      </p:to>
                                    </p:set>
                                    <p:animEffect transition="in" filter="fade">
                                      <p:cBhvr>
                                        <p:cTn id="32" dur="2000"/>
                                        <p:tgtEl>
                                          <p:spTgt spid="9011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119">
                                            <p:txEl>
                                              <p:pRg st="5" end="5"/>
                                            </p:txEl>
                                          </p:spTgt>
                                        </p:tgtEl>
                                        <p:attrNameLst>
                                          <p:attrName>style.visibility</p:attrName>
                                        </p:attrNameLst>
                                      </p:cBhvr>
                                      <p:to>
                                        <p:strVal val="visible"/>
                                      </p:to>
                                    </p:set>
                                    <p:animEffect transition="in" filter="fade">
                                      <p:cBhvr>
                                        <p:cTn id="37" dur="2000"/>
                                        <p:tgtEl>
                                          <p:spTgt spid="9011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119">
                                            <p:txEl>
                                              <p:pRg st="6" end="6"/>
                                            </p:txEl>
                                          </p:spTgt>
                                        </p:tgtEl>
                                        <p:attrNameLst>
                                          <p:attrName>style.visibility</p:attrName>
                                        </p:attrNameLst>
                                      </p:cBhvr>
                                      <p:to>
                                        <p:strVal val="visible"/>
                                      </p:to>
                                    </p:set>
                                    <p:animEffect transition="in" filter="fade">
                                      <p:cBhvr>
                                        <p:cTn id="42" dur="2000"/>
                                        <p:tgtEl>
                                          <p:spTgt spid="901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1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07"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3.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8576</TotalTime>
  <Words>19853</Words>
  <Application>Microsoft Macintosh PowerPoint</Application>
  <PresentationFormat>On-screen Show (4:3)</PresentationFormat>
  <Paragraphs>1799</Paragraphs>
  <Slides>245</Slides>
  <Notes>184</Notes>
  <HiddenSlides>0</HiddenSlides>
  <MMClips>1</MMClips>
  <ScaleCrop>false</ScaleCrop>
  <HeadingPairs>
    <vt:vector size="6" baseType="variant">
      <vt:variant>
        <vt:lpstr>Fonts Used</vt:lpstr>
      </vt:variant>
      <vt:variant>
        <vt:i4>25</vt:i4>
      </vt:variant>
      <vt:variant>
        <vt:lpstr>Theme</vt:lpstr>
      </vt:variant>
      <vt:variant>
        <vt:i4>53</vt:i4>
      </vt:variant>
      <vt:variant>
        <vt:lpstr>Slide Titles</vt:lpstr>
      </vt:variant>
      <vt:variant>
        <vt:i4>245</vt:i4>
      </vt:variant>
    </vt:vector>
  </HeadingPairs>
  <TitlesOfParts>
    <vt:vector size="323" baseType="lpstr">
      <vt:lpstr>ＭＳ Ｐゴシック</vt:lpstr>
      <vt:lpstr>Arial</vt:lpstr>
      <vt:lpstr>Arial Black</vt:lpstr>
      <vt:lpstr>Arial Narrow</vt:lpstr>
      <vt:lpstr>Avenir Black</vt:lpstr>
      <vt:lpstr>Calibri</vt:lpstr>
      <vt:lpstr>Calibri Light</vt:lpstr>
      <vt:lpstr>Chalkboard</vt:lpstr>
      <vt:lpstr>Charcoal</vt:lpstr>
      <vt:lpstr>Comic Sans MS</vt:lpstr>
      <vt:lpstr>Dark Horse</vt:lpstr>
      <vt:lpstr>Garamond</vt:lpstr>
      <vt:lpstr>Geneva</vt:lpstr>
      <vt:lpstr>Helvetica</vt:lpstr>
      <vt:lpstr>Helvetica Neue</vt:lpstr>
      <vt:lpstr>Impact</vt:lpstr>
      <vt:lpstr>Lucida Grande</vt:lpstr>
      <vt:lpstr>Monotype Corsiva</vt:lpstr>
      <vt:lpstr>Monotype Sorts</vt:lpstr>
      <vt:lpstr>Osaka</vt:lpstr>
      <vt:lpstr>Tahoma</vt:lpstr>
      <vt:lpstr>Times</vt:lpstr>
      <vt:lpstr>Times New Roman</vt:lpstr>
      <vt:lpstr>Verdana</vt:lpstr>
      <vt:lpstr>Wingdings</vt:lpstr>
      <vt:lpstr>Office Theme</vt:lpstr>
      <vt:lpstr>1_Office Theme</vt:lpstr>
      <vt:lpstr>3_Orbit</vt:lpstr>
      <vt:lpstr>Orbit</vt:lpstr>
      <vt:lpstr>1_Orbit</vt:lpstr>
      <vt:lpstr>Stream</vt:lpstr>
      <vt:lpstr>Default Design</vt:lpstr>
      <vt:lpstr>Shimmer</vt:lpstr>
      <vt:lpstr>Refined</vt:lpstr>
      <vt:lpstr>17_Default Design</vt:lpstr>
      <vt:lpstr>11_Office Theme</vt:lpstr>
      <vt:lpstr>12_Office Theme</vt:lpstr>
      <vt:lpstr>8_Blank Presentation</vt:lpstr>
      <vt:lpstr>3_Blank Presentation</vt:lpstr>
      <vt:lpstr>Soaring</vt:lpstr>
      <vt:lpstr>Beam</vt:lpstr>
      <vt:lpstr>Globe</vt:lpstr>
      <vt:lpstr>1_Refined</vt:lpstr>
      <vt:lpstr>7_Office Theme</vt:lpstr>
      <vt:lpstr>4_Office Theme</vt:lpstr>
      <vt:lpstr>3_Slit</vt:lpstr>
      <vt:lpstr>2_Office Theme</vt:lpstr>
      <vt:lpstr>2_Slit</vt:lpstr>
      <vt:lpstr>1_Slit</vt:lpstr>
      <vt:lpstr>1_Default Design</vt:lpstr>
      <vt:lpstr>4_Slit</vt:lpstr>
      <vt:lpstr>5_Slit</vt:lpstr>
      <vt:lpstr>6_Slit</vt:lpstr>
      <vt:lpstr>Slit</vt:lpstr>
      <vt:lpstr>7_Slit</vt:lpstr>
      <vt:lpstr>2_Blank Presentation</vt:lpstr>
      <vt:lpstr>1_Beam</vt:lpstr>
      <vt:lpstr>Post Modern</vt:lpstr>
      <vt:lpstr>2_Ribbons</vt:lpstr>
      <vt:lpstr>Fireball</vt:lpstr>
      <vt:lpstr>4_Fireball</vt:lpstr>
      <vt:lpstr>Generic (Standard)</vt:lpstr>
      <vt:lpstr>10_Office Theme</vt:lpstr>
      <vt:lpstr>3_Office Theme</vt:lpstr>
      <vt:lpstr>5_Office Theme</vt:lpstr>
      <vt:lpstr>50_Blank Presentation</vt:lpstr>
      <vt:lpstr>49_Blank Presentation</vt:lpstr>
      <vt:lpstr>13_Office Theme</vt:lpstr>
      <vt:lpstr>19_Office Theme</vt:lpstr>
      <vt:lpstr>Portfolio</vt:lpstr>
      <vt:lpstr>2_Default Design</vt:lpstr>
      <vt:lpstr>9_Slit</vt:lpstr>
      <vt:lpstr>3_Fireball</vt:lpstr>
      <vt:lpstr>5_Fireball</vt:lpstr>
      <vt:lpstr>29_Blank Presentation</vt:lpstr>
      <vt:lpstr>1_Portfolio</vt:lpstr>
      <vt:lpstr>1_Blends</vt:lpstr>
      <vt:lpstr>1_Stream</vt:lpstr>
      <vt:lpstr>PowerPoint Presentation</vt:lpstr>
      <vt:lpstr>Pentecost Outline</vt:lpstr>
      <vt:lpstr>Increasing Polarization</vt:lpstr>
      <vt:lpstr>Great Periods in the Life of Christ</vt:lpstr>
      <vt:lpstr>The Suffering Christ</vt:lpstr>
      <vt:lpstr>Contents</vt:lpstr>
      <vt:lpstr>Objectives</vt:lpstr>
      <vt:lpstr>The Movements of Passion Week</vt:lpstr>
      <vt:lpstr>Passion Week</vt:lpstr>
      <vt:lpstr>Jesus’ 7 Last Days</vt:lpstr>
      <vt:lpstr>Sunday</vt:lpstr>
      <vt:lpstr>Monday</vt:lpstr>
      <vt:lpstr>Tuesday &amp; Wednesday</vt:lpstr>
      <vt:lpstr>Thursday</vt:lpstr>
      <vt:lpstr>Friday</vt:lpstr>
      <vt:lpstr>Jesus’ Final Week</vt:lpstr>
      <vt:lpstr>Jesus’ Final Hours</vt:lpstr>
      <vt:lpstr>Jesus’ Final hours</vt:lpstr>
      <vt:lpstr>Crucifixion</vt:lpstr>
      <vt:lpstr>Why Did Jesus Choose To Die?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Last 24 Hours</vt:lpstr>
      <vt:lpstr>The Mount of Olives</vt:lpstr>
      <vt:lpstr>Gethsemane</vt:lpstr>
      <vt:lpstr>Gethsemane Grotto</vt:lpstr>
      <vt:lpstr>Jesus controlled His own arrest (John 18:1-11).</vt:lpstr>
      <vt:lpstr>PowerPoint Presentation</vt:lpstr>
      <vt:lpstr>Jesus' illegal trials proved Him innocent (John 18:12–19:16a).</vt:lpstr>
      <vt:lpstr>Jesus’ 6 Last Trials</vt:lpstr>
      <vt:lpstr>The Jewish Trials of Jesus</vt:lpstr>
      <vt:lpstr>The Roman Trials of Jesus</vt:lpstr>
      <vt:lpstr>Jesus’ Unjust Trials</vt:lpstr>
      <vt:lpstr>Why did Jesus keep silent?</vt:lpstr>
      <vt:lpstr>PowerPoint Presentation</vt:lpstr>
      <vt:lpstr>The Jewish Trials: Annas</vt:lpstr>
      <vt:lpstr>PowerPoint Presentation</vt:lpstr>
      <vt:lpstr>The Illegal Trial by Caiaphas</vt:lpstr>
      <vt:lpstr>PowerPoint Presentation</vt:lpstr>
      <vt:lpstr>Peter's Calling</vt:lpstr>
      <vt:lpstr>Peter's Denials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The Jewish Trials of Jesus</vt:lpstr>
      <vt:lpstr>The Roman Trials of Jesus</vt:lpstr>
      <vt:lpstr>PowerPoint Presentation</vt:lpstr>
      <vt:lpstr>The Roman Trials</vt:lpstr>
      <vt:lpstr>Three Roman Mockeries</vt:lpstr>
      <vt:lpstr>PowerPoint Presentation</vt:lpstr>
      <vt:lpstr>PowerPoint Presentation</vt:lpstr>
      <vt:lpstr>PowerPoint Presentation</vt:lpstr>
      <vt:lpstr>PowerPoint Presentation</vt:lpstr>
      <vt:lpstr>Jesus’ Seven Last Tortures</vt:lpstr>
      <vt:lpstr>Sleepless night</vt:lpstr>
      <vt:lpstr>Jesus was Beaten By Guards</vt:lpstr>
      <vt:lpstr>Scourging</vt:lpstr>
      <vt:lpstr>Crown of Thorns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Today: Jesus' death paid for our sin (19:16b-42)</vt:lpstr>
      <vt:lpstr>Two Movements</vt:lpstr>
      <vt:lpstr>I.  Christ fulfilled Scripture in his selfless death (John 19:16b-37). </vt:lpstr>
      <vt:lpstr>Carrying His Own Cross</vt:lpstr>
      <vt:lpstr>Wooden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Nailed</vt:lpstr>
      <vt:lpstr>Speared</vt:lpstr>
      <vt:lpstr>Why He chose to suffer…</vt:lpstr>
      <vt:lpstr>I.  Christ fulfilled Scripture in his selfless death (John 19:16b-37). </vt:lpstr>
      <vt:lpstr>Crucified Naked</vt:lpstr>
      <vt:lpstr>Jesus' Final Movements</vt:lpstr>
      <vt:lpstr>The Placard</vt:lpstr>
      <vt:lpstr>Where was Christ's Death &amp; Resurrection?</vt:lpstr>
      <vt:lpstr>Golgotha &amp; the Church of the Holy Sepulcher</vt:lpstr>
      <vt:lpstr>A Look Inside…</vt:lpstr>
      <vt:lpstr>The Tomb of Christ</vt:lpstr>
      <vt:lpstr>Golgotha</vt:lpstr>
      <vt:lpstr>The Jesus Slab</vt:lpstr>
      <vt:lpstr>Gordon's Calvary</vt:lpstr>
      <vt:lpstr>The Garden Tomb</vt:lpstr>
      <vt:lpstr>Small doorway</vt:lpstr>
      <vt:lpstr>A peek inside…</vt:lpstr>
      <vt:lpstr>Garden Tomb Surroundings</vt:lpstr>
      <vt:lpstr>Support for the Garden Tomb as Christ's…</vt:lpstr>
      <vt:lpstr>Significance to Christians</vt:lpstr>
      <vt:lpstr>Gordon's Calvary</vt:lpstr>
      <vt:lpstr>I.  Christ fulfilled Scripture in his selfless death (John 19:16b-37). </vt:lpstr>
      <vt:lpstr>5 Items to Divide</vt:lpstr>
      <vt:lpstr>"They divided my garments among themselves and threw dice for my clothing" (Ps. 22:18) </vt:lpstr>
      <vt:lpstr>PowerPoint Presentation</vt:lpstr>
      <vt:lpstr>Jesus’ Seven Last Words</vt:lpstr>
      <vt:lpstr>I.  Christ fulfilled Scripture in his selfless death (19:16b-37). </vt:lpstr>
      <vt:lpstr>Care for His Mother Mary</vt:lpstr>
      <vt:lpstr>PowerPoint Presentation</vt:lpstr>
      <vt:lpstr>I.  Christ fulfilled Scripture in his selfless death (19:16b-37). </vt:lpstr>
      <vt:lpstr>"I am thirsty"  (19:28; cf. Psalm 22:15; 69:21)</vt:lpstr>
      <vt:lpstr>Jesus’ Seven Last Words</vt:lpstr>
      <vt:lpstr>Significance of Jesus’ Words</vt:lpstr>
      <vt:lpstr>Why Must Jesus Suffer And Die?</vt:lpstr>
      <vt:lpstr>The Paradox of Authority and Servanthood in Mark</vt:lpstr>
      <vt:lpstr>Philippians 2:5-11</vt:lpstr>
      <vt:lpstr>I.  Christ fulfilled Scripture in his selfless death (19:16b-37). </vt:lpstr>
      <vt:lpstr>The Heavy Debt of Sin</vt:lpstr>
      <vt:lpstr>The Debt of Sin</vt:lpstr>
      <vt:lpstr>"It is finished"</vt:lpstr>
      <vt:lpstr>I.  Christ fulfilled Scripture in his selfless death (19:16b-37). </vt:lpstr>
      <vt:lpstr>Why break the legs?</vt:lpstr>
      <vt:lpstr>Passover lambs were unblemished</vt:lpstr>
      <vt:lpstr>Passover lambs were roasted whole without any legs broken</vt:lpstr>
      <vt:lpstr>Passover lambs are still roasted whole without any legs broken</vt:lpstr>
      <vt:lpstr>Psalm 34:20 NLT</vt:lpstr>
      <vt:lpstr>Zechariah 12:10 NLT</vt:lpstr>
      <vt:lpstr>"Blood &amp; Water"</vt:lpstr>
      <vt:lpstr>"(This report is from an eyewitness giving an accurate account. He speaks the truth so that you also can believe.)" (John 19:35 NLT)</vt:lpstr>
      <vt:lpstr>Slides on  Isaiah 53</vt:lpstr>
      <vt:lpstr>THE SUFFERING SERVANT</vt:lpstr>
      <vt:lpstr>THE SUFFERING SERVANT</vt:lpstr>
      <vt:lpstr>THE SUFFERING SERVANT</vt:lpstr>
      <vt:lpstr>"The Forbidden Chapter"  in the Hebrew Bible</vt:lpstr>
      <vt:lpstr>PowerPoint Presentation</vt:lpstr>
      <vt:lpstr>PowerPoint Presentation</vt:lpstr>
      <vt:lpstr>PowerPoint Presentation</vt:lpstr>
      <vt:lpstr>The Repentance of Israel</vt:lpstr>
      <vt:lpstr>"Look!  He comes with the clouds of heaven.  And everyone will see him—  even those who pierced him.    And all the nations of the world will mourn for him. Yes!  Amen!"</vt:lpstr>
      <vt:lpstr>PowerPoint Presentation</vt:lpstr>
      <vt:lpstr>The Temple Veil</vt:lpstr>
      <vt:lpstr>The Temple Veil Torn (Matt 27:51)</vt:lpstr>
      <vt:lpstr>PowerPoint Presentation</vt:lpstr>
      <vt:lpstr>I.  Christ fulfilled Scripture in his selfless death (19:16b-37). </vt:lpstr>
      <vt:lpstr>II. Christ's burial proved he was truly dead (19:38-42).</vt:lpstr>
      <vt:lpstr>Joseph of Arimathea</vt:lpstr>
      <vt:lpstr>33 Kilos of Spices</vt:lpstr>
      <vt:lpstr>Closing the Tomb</vt:lpstr>
      <vt:lpstr>Why was a tomb burial vital?</vt:lpstr>
      <vt:lpstr>Hinnom Valley</vt:lpstr>
      <vt:lpstr>Joseph &amp; Nicodemus</vt:lpstr>
      <vt:lpstr>He was truly dead</vt:lpstr>
      <vt:lpstr>He Died for You!</vt:lpstr>
      <vt:lpstr>Main Idea</vt:lpstr>
      <vt:lpstr>I.  Christ fulfilled Scripture in his selfless death (19:16b-37). </vt:lpstr>
      <vt:lpstr>II. Christ's burial proved he was truly dead (John 19:38-42).</vt:lpstr>
      <vt:lpstr>To End All Wars</vt:lpstr>
      <vt:lpstr>To End All Wars</vt:lpstr>
      <vt:lpstr>Golgotha, in The Church of the Holy Sepulcher</vt:lpstr>
      <vt:lpstr>Golgotha, in The Church of the Holy Sepulcher</vt:lpstr>
      <vt:lpstr>Golgotha, in The Church of the Holy Sepulcher</vt:lpstr>
      <vt:lpstr>Who crucified Jesus?</vt:lpstr>
      <vt:lpstr>It is  FINISHED</vt:lpstr>
      <vt:lpstr>Cross Too Heavy?</vt:lpstr>
      <vt:lpstr>PowerPoint Presentation</vt:lpstr>
      <vt:lpstr>The Sealing of the Tomb</vt:lpstr>
      <vt:lpstr>The Chronology of Christ</vt:lpstr>
      <vt:lpstr>A Definitive Work</vt:lpstr>
      <vt:lpstr>Dating the Birth of Christ</vt:lpstr>
      <vt:lpstr>Dating the Start of Christ's Ministry</vt:lpstr>
      <vt:lpstr>The Duration of Christ's Ministry</vt:lpstr>
      <vt:lpstr>Chronology of Jesus in Luke</vt:lpstr>
      <vt:lpstr>Age of Jesus  When He Began His Ministry</vt:lpstr>
      <vt:lpstr>A Prophetic Weekend</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Susan Griffith</cp:lastModifiedBy>
  <cp:revision>89</cp:revision>
  <dcterms:created xsi:type="dcterms:W3CDTF">2018-02-05T03:13:19Z</dcterms:created>
  <dcterms:modified xsi:type="dcterms:W3CDTF">2025-04-15T12:45:26Z</dcterms:modified>
</cp:coreProperties>
</file>