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8.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9.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0.xml" ContentType="application/vnd.openxmlformats-officedocument.theme+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5.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6.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37.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38.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39.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40.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1.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4.xml" ContentType="application/vnd.openxmlformats-officedocument.theme+xml"/>
  <Override PartName="/ppt/slideLayouts/slideLayout477.xml" ContentType="application/vnd.openxmlformats-officedocument.presentationml.slideLayout+xml"/>
  <Override PartName="/ppt/theme/theme45.xml" ContentType="application/vnd.openxmlformats-officedocument.theme+xml"/>
  <Override PartName="/ppt/slideLayouts/slideLayout478.xml" ContentType="application/vnd.openxmlformats-officedocument.presentationml.slideLayout+xml"/>
  <Override PartName="/ppt/theme/theme46.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7.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8.xml" ContentType="application/vnd.openxmlformats-officedocument.theme+xml"/>
  <Override PartName="/ppt/slideLayouts/slideLayout502.xml" ContentType="application/vnd.openxmlformats-officedocument.presentationml.slideLayout+xml"/>
  <Override PartName="/ppt/theme/theme49.xml" ContentType="application/vnd.openxmlformats-officedocument.theme+xml"/>
  <Override PartName="/ppt/slideLayouts/slideLayout503.xml" ContentType="application/vnd.openxmlformats-officedocument.presentationml.slideLayout+xml"/>
  <Override PartName="/ppt/theme/theme50.xml" ContentType="application/vnd.openxmlformats-officedocument.theme+xml"/>
  <Override PartName="/ppt/slideLayouts/slideLayout504.xml" ContentType="application/vnd.openxmlformats-officedocument.presentationml.slideLayout+xml"/>
  <Override PartName="/ppt/theme/theme51.xml" ContentType="application/vnd.openxmlformats-officedocument.theme+xml"/>
  <Override PartName="/ppt/slideLayouts/slideLayout505.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1.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theme/themeOverride2.xml" ContentType="application/vnd.openxmlformats-officedocument.themeOverr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9" r:id="rId15"/>
    <p:sldMasterId id="2147483842" r:id="rId16"/>
    <p:sldMasterId id="2147483854" r:id="rId17"/>
    <p:sldMasterId id="2147483866" r:id="rId18"/>
    <p:sldMasterId id="2147483878" r:id="rId19"/>
    <p:sldMasterId id="2147483890" r:id="rId20"/>
    <p:sldMasterId id="2147483902" r:id="rId21"/>
    <p:sldMasterId id="2147483914" r:id="rId22"/>
    <p:sldMasterId id="2147483926" r:id="rId23"/>
    <p:sldMasterId id="2147483938" r:id="rId24"/>
    <p:sldMasterId id="2147483950" r:id="rId25"/>
    <p:sldMasterId id="2147483962" r:id="rId26"/>
    <p:sldMasterId id="2147483974" r:id="rId27"/>
    <p:sldMasterId id="2147483986" r:id="rId28"/>
    <p:sldMasterId id="2147483998" r:id="rId29"/>
    <p:sldMasterId id="2147484010" r:id="rId30"/>
    <p:sldMasterId id="2147484022" r:id="rId31"/>
    <p:sldMasterId id="2147484024" r:id="rId32"/>
    <p:sldMasterId id="2147484036" r:id="rId33"/>
    <p:sldMasterId id="2147484048" r:id="rId34"/>
    <p:sldMasterId id="2147484061" r:id="rId35"/>
    <p:sldMasterId id="2147484074" r:id="rId36"/>
    <p:sldMasterId id="2147484087" r:id="rId37"/>
    <p:sldMasterId id="2147484101" r:id="rId38"/>
    <p:sldMasterId id="2147484104" r:id="rId39"/>
    <p:sldMasterId id="2147484116" r:id="rId40"/>
    <p:sldMasterId id="2147484128" r:id="rId41"/>
    <p:sldMasterId id="2147484142" r:id="rId42"/>
    <p:sldMasterId id="2147484156" r:id="rId43"/>
    <p:sldMasterId id="2147484168" r:id="rId44"/>
    <p:sldMasterId id="2147484180" r:id="rId45"/>
    <p:sldMasterId id="2147484182" r:id="rId46"/>
    <p:sldMasterId id="2147484215" r:id="rId47"/>
    <p:sldMasterId id="2147484227" r:id="rId48"/>
    <p:sldMasterId id="2147484240" r:id="rId49"/>
    <p:sldMasterId id="2147484242" r:id="rId50"/>
    <p:sldMasterId id="2147484244" r:id="rId51"/>
    <p:sldMasterId id="2147484246" r:id="rId52"/>
  </p:sldMasterIdLst>
  <p:notesMasterIdLst>
    <p:notesMasterId r:id="rId281"/>
  </p:notesMasterIdLst>
  <p:sldIdLst>
    <p:sldId id="256" r:id="rId53"/>
    <p:sldId id="5338" r:id="rId54"/>
    <p:sldId id="5339" r:id="rId55"/>
    <p:sldId id="5413" r:id="rId56"/>
    <p:sldId id="281" r:id="rId57"/>
    <p:sldId id="282" r:id="rId58"/>
    <p:sldId id="283" r:id="rId59"/>
    <p:sldId id="284" r:id="rId60"/>
    <p:sldId id="468" r:id="rId61"/>
    <p:sldId id="285" r:id="rId62"/>
    <p:sldId id="286" r:id="rId63"/>
    <p:sldId id="287" r:id="rId64"/>
    <p:sldId id="288" r:id="rId65"/>
    <p:sldId id="289" r:id="rId66"/>
    <p:sldId id="290" r:id="rId67"/>
    <p:sldId id="291" r:id="rId68"/>
    <p:sldId id="292" r:id="rId69"/>
    <p:sldId id="293" r:id="rId70"/>
    <p:sldId id="294" r:id="rId71"/>
    <p:sldId id="295" r:id="rId72"/>
    <p:sldId id="257" r:id="rId73"/>
    <p:sldId id="311" r:id="rId74"/>
    <p:sldId id="312" r:id="rId75"/>
    <p:sldId id="313" r:id="rId76"/>
    <p:sldId id="314" r:id="rId77"/>
    <p:sldId id="315" r:id="rId78"/>
    <p:sldId id="316" r:id="rId79"/>
    <p:sldId id="317" r:id="rId80"/>
    <p:sldId id="318" r:id="rId81"/>
    <p:sldId id="319" r:id="rId82"/>
    <p:sldId id="320" r:id="rId83"/>
    <p:sldId id="321" r:id="rId84"/>
    <p:sldId id="322" r:id="rId85"/>
    <p:sldId id="323" r:id="rId86"/>
    <p:sldId id="324" r:id="rId87"/>
    <p:sldId id="325" r:id="rId88"/>
    <p:sldId id="326" r:id="rId89"/>
    <p:sldId id="327" r:id="rId90"/>
    <p:sldId id="328" r:id="rId91"/>
    <p:sldId id="329" r:id="rId92"/>
    <p:sldId id="330" r:id="rId93"/>
    <p:sldId id="331" r:id="rId94"/>
    <p:sldId id="332" r:id="rId95"/>
    <p:sldId id="333" r:id="rId96"/>
    <p:sldId id="388" r:id="rId97"/>
    <p:sldId id="258" r:id="rId98"/>
    <p:sldId id="389" r:id="rId99"/>
    <p:sldId id="278" r:id="rId100"/>
    <p:sldId id="279" r:id="rId101"/>
    <p:sldId id="280" r:id="rId102"/>
    <p:sldId id="264" r:id="rId103"/>
    <p:sldId id="390" r:id="rId104"/>
    <p:sldId id="265" r:id="rId105"/>
    <p:sldId id="391" r:id="rId106"/>
    <p:sldId id="266" r:id="rId107"/>
    <p:sldId id="392" r:id="rId108"/>
    <p:sldId id="393" r:id="rId109"/>
    <p:sldId id="394" r:id="rId110"/>
    <p:sldId id="395" r:id="rId111"/>
    <p:sldId id="396" r:id="rId112"/>
    <p:sldId id="397" r:id="rId113"/>
    <p:sldId id="398" r:id="rId114"/>
    <p:sldId id="399" r:id="rId115"/>
    <p:sldId id="400" r:id="rId116"/>
    <p:sldId id="401" r:id="rId117"/>
    <p:sldId id="402" r:id="rId118"/>
    <p:sldId id="403" r:id="rId119"/>
    <p:sldId id="404" r:id="rId120"/>
    <p:sldId id="405" r:id="rId121"/>
    <p:sldId id="406" r:id="rId122"/>
    <p:sldId id="267" r:id="rId123"/>
    <p:sldId id="334" r:id="rId124"/>
    <p:sldId id="335" r:id="rId125"/>
    <p:sldId id="336" r:id="rId126"/>
    <p:sldId id="337" r:id="rId127"/>
    <p:sldId id="338" r:id="rId128"/>
    <p:sldId id="339" r:id="rId129"/>
    <p:sldId id="340" r:id="rId130"/>
    <p:sldId id="341" r:id="rId131"/>
    <p:sldId id="342" r:id="rId132"/>
    <p:sldId id="343" r:id="rId133"/>
    <p:sldId id="344" r:id="rId134"/>
    <p:sldId id="268" r:id="rId135"/>
    <p:sldId id="5414" r:id="rId136"/>
    <p:sldId id="5415" r:id="rId137"/>
    <p:sldId id="259" r:id="rId138"/>
    <p:sldId id="407" r:id="rId139"/>
    <p:sldId id="408" r:id="rId140"/>
    <p:sldId id="269" r:id="rId141"/>
    <p:sldId id="270" r:id="rId142"/>
    <p:sldId id="271" r:id="rId143"/>
    <p:sldId id="272" r:id="rId144"/>
    <p:sldId id="296" r:id="rId145"/>
    <p:sldId id="297" r:id="rId146"/>
    <p:sldId id="298" r:id="rId147"/>
    <p:sldId id="299" r:id="rId148"/>
    <p:sldId id="300" r:id="rId149"/>
    <p:sldId id="345" r:id="rId150"/>
    <p:sldId id="346" r:id="rId151"/>
    <p:sldId id="347" r:id="rId152"/>
    <p:sldId id="348" r:id="rId153"/>
    <p:sldId id="349" r:id="rId154"/>
    <p:sldId id="350" r:id="rId155"/>
    <p:sldId id="351" r:id="rId156"/>
    <p:sldId id="362" r:id="rId157"/>
    <p:sldId id="363" r:id="rId158"/>
    <p:sldId id="260" r:id="rId159"/>
    <p:sldId id="409" r:id="rId160"/>
    <p:sldId id="410" r:id="rId161"/>
    <p:sldId id="411" r:id="rId162"/>
    <p:sldId id="412" r:id="rId163"/>
    <p:sldId id="301" r:id="rId164"/>
    <p:sldId id="352" r:id="rId165"/>
    <p:sldId id="353" r:id="rId166"/>
    <p:sldId id="354" r:id="rId167"/>
    <p:sldId id="355" r:id="rId168"/>
    <p:sldId id="356" r:id="rId169"/>
    <p:sldId id="357" r:id="rId170"/>
    <p:sldId id="358" r:id="rId171"/>
    <p:sldId id="359" r:id="rId172"/>
    <p:sldId id="360" r:id="rId173"/>
    <p:sldId id="361" r:id="rId174"/>
    <p:sldId id="261" r:id="rId175"/>
    <p:sldId id="364" r:id="rId176"/>
    <p:sldId id="365" r:id="rId177"/>
    <p:sldId id="366" r:id="rId178"/>
    <p:sldId id="367" r:id="rId179"/>
    <p:sldId id="368" r:id="rId180"/>
    <p:sldId id="369" r:id="rId181"/>
    <p:sldId id="370" r:id="rId182"/>
    <p:sldId id="371" r:id="rId183"/>
    <p:sldId id="372" r:id="rId184"/>
    <p:sldId id="373" r:id="rId185"/>
    <p:sldId id="374" r:id="rId186"/>
    <p:sldId id="375" r:id="rId187"/>
    <p:sldId id="376" r:id="rId188"/>
    <p:sldId id="377" r:id="rId189"/>
    <p:sldId id="378" r:id="rId190"/>
    <p:sldId id="379" r:id="rId191"/>
    <p:sldId id="380" r:id="rId192"/>
    <p:sldId id="381" r:id="rId193"/>
    <p:sldId id="382" r:id="rId194"/>
    <p:sldId id="383" r:id="rId195"/>
    <p:sldId id="384" r:id="rId196"/>
    <p:sldId id="302" r:id="rId197"/>
    <p:sldId id="303" r:id="rId198"/>
    <p:sldId id="304" r:id="rId199"/>
    <p:sldId id="413" r:id="rId200"/>
    <p:sldId id="414" r:id="rId201"/>
    <p:sldId id="415" r:id="rId202"/>
    <p:sldId id="416" r:id="rId203"/>
    <p:sldId id="417" r:id="rId204"/>
    <p:sldId id="418" r:id="rId205"/>
    <p:sldId id="419" r:id="rId206"/>
    <p:sldId id="420" r:id="rId207"/>
    <p:sldId id="421" r:id="rId208"/>
    <p:sldId id="273" r:id="rId209"/>
    <p:sldId id="305" r:id="rId210"/>
    <p:sldId id="422" r:id="rId211"/>
    <p:sldId id="423" r:id="rId212"/>
    <p:sldId id="274" r:id="rId213"/>
    <p:sldId id="424" r:id="rId214"/>
    <p:sldId id="425" r:id="rId215"/>
    <p:sldId id="306" r:id="rId216"/>
    <p:sldId id="307" r:id="rId217"/>
    <p:sldId id="308" r:id="rId218"/>
    <p:sldId id="460" r:id="rId219"/>
    <p:sldId id="310" r:id="rId220"/>
    <p:sldId id="426" r:id="rId221"/>
    <p:sldId id="427" r:id="rId222"/>
    <p:sldId id="428" r:id="rId223"/>
    <p:sldId id="429" r:id="rId224"/>
    <p:sldId id="430" r:id="rId225"/>
    <p:sldId id="431" r:id="rId226"/>
    <p:sldId id="432" r:id="rId227"/>
    <p:sldId id="433" r:id="rId228"/>
    <p:sldId id="434" r:id="rId229"/>
    <p:sldId id="435" r:id="rId230"/>
    <p:sldId id="436" r:id="rId231"/>
    <p:sldId id="437" r:id="rId232"/>
    <p:sldId id="438" r:id="rId233"/>
    <p:sldId id="753" r:id="rId234"/>
    <p:sldId id="3943" r:id="rId235"/>
    <p:sldId id="3944" r:id="rId236"/>
    <p:sldId id="3945" r:id="rId237"/>
    <p:sldId id="3946" r:id="rId238"/>
    <p:sldId id="4717" r:id="rId239"/>
    <p:sldId id="5420" r:id="rId240"/>
    <p:sldId id="5417" r:id="rId241"/>
    <p:sldId id="5418" r:id="rId242"/>
    <p:sldId id="5419" r:id="rId243"/>
    <p:sldId id="275" r:id="rId244"/>
    <p:sldId id="385" r:id="rId245"/>
    <p:sldId id="386" r:id="rId246"/>
    <p:sldId id="262" r:id="rId247"/>
    <p:sldId id="439" r:id="rId248"/>
    <p:sldId id="440" r:id="rId249"/>
    <p:sldId id="441" r:id="rId250"/>
    <p:sldId id="442" r:id="rId251"/>
    <p:sldId id="443" r:id="rId252"/>
    <p:sldId id="444" r:id="rId253"/>
    <p:sldId id="445" r:id="rId254"/>
    <p:sldId id="446" r:id="rId255"/>
    <p:sldId id="447" r:id="rId256"/>
    <p:sldId id="448" r:id="rId257"/>
    <p:sldId id="449" r:id="rId258"/>
    <p:sldId id="450" r:id="rId259"/>
    <p:sldId id="451" r:id="rId260"/>
    <p:sldId id="452" r:id="rId261"/>
    <p:sldId id="453" r:id="rId262"/>
    <p:sldId id="454" r:id="rId263"/>
    <p:sldId id="455" r:id="rId264"/>
    <p:sldId id="456" r:id="rId265"/>
    <p:sldId id="457" r:id="rId266"/>
    <p:sldId id="458" r:id="rId267"/>
    <p:sldId id="459" r:id="rId268"/>
    <p:sldId id="263" r:id="rId269"/>
    <p:sldId id="5416" r:id="rId270"/>
    <p:sldId id="5421" r:id="rId271"/>
    <p:sldId id="5422" r:id="rId272"/>
    <p:sldId id="5428" r:id="rId273"/>
    <p:sldId id="5429" r:id="rId274"/>
    <p:sldId id="5551" r:id="rId275"/>
    <p:sldId id="5552" r:id="rId276"/>
    <p:sldId id="5553" r:id="rId277"/>
    <p:sldId id="5360" r:id="rId278"/>
    <p:sldId id="276" r:id="rId279"/>
    <p:sldId id="277" r:id="rId2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16B9165-A5B8-4821-8E06-33910CFFFFBD}">
          <p14:sldIdLst>
            <p14:sldId id="256"/>
            <p14:sldId id="5338"/>
            <p14:sldId id="5339"/>
            <p14:sldId id="5413"/>
            <p14:sldId id="281"/>
            <p14:sldId id="282"/>
            <p14:sldId id="283"/>
            <p14:sldId id="284"/>
            <p14:sldId id="468"/>
            <p14:sldId id="285"/>
            <p14:sldId id="286"/>
            <p14:sldId id="287"/>
            <p14:sldId id="288"/>
            <p14:sldId id="289"/>
            <p14:sldId id="290"/>
            <p14:sldId id="291"/>
            <p14:sldId id="292"/>
            <p14:sldId id="293"/>
            <p14:sldId id="294"/>
            <p14:sldId id="295"/>
          </p14:sldIdLst>
        </p14:section>
        <p14:section name="A. Arrest" id="{3A673146-3E5E-41C2-BCE7-0C67B5D47ABF}">
          <p14:sldIdLst>
            <p14:sldId id="257"/>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88"/>
          </p14:sldIdLst>
        </p14:section>
        <p14:section name="B. Religious Trial" id="{5EDE2664-1E76-4E88-AEEB-088D2936D591}">
          <p14:sldIdLst>
            <p14:sldId id="258"/>
            <p14:sldId id="389"/>
            <p14:sldId id="278"/>
            <p14:sldId id="279"/>
            <p14:sldId id="280"/>
            <p14:sldId id="264"/>
            <p14:sldId id="390"/>
            <p14:sldId id="265"/>
            <p14:sldId id="391"/>
            <p14:sldId id="266"/>
            <p14:sldId id="392"/>
            <p14:sldId id="393"/>
            <p14:sldId id="394"/>
            <p14:sldId id="395"/>
            <p14:sldId id="396"/>
            <p14:sldId id="397"/>
            <p14:sldId id="398"/>
            <p14:sldId id="399"/>
            <p14:sldId id="400"/>
            <p14:sldId id="401"/>
            <p14:sldId id="402"/>
            <p14:sldId id="403"/>
            <p14:sldId id="404"/>
            <p14:sldId id="405"/>
            <p14:sldId id="406"/>
            <p14:sldId id="267"/>
            <p14:sldId id="334"/>
            <p14:sldId id="335"/>
            <p14:sldId id="336"/>
            <p14:sldId id="337"/>
            <p14:sldId id="338"/>
            <p14:sldId id="339"/>
            <p14:sldId id="340"/>
            <p14:sldId id="341"/>
            <p14:sldId id="342"/>
            <p14:sldId id="343"/>
            <p14:sldId id="344"/>
            <p14:sldId id="268"/>
            <p14:sldId id="5414"/>
            <p14:sldId id="5415"/>
          </p14:sldIdLst>
        </p14:section>
        <p14:section name="C. Civil Trial" id="{64ABC824-8B25-4095-8E1B-BCC619EDA03E}">
          <p14:sldIdLst>
            <p14:sldId id="259"/>
            <p14:sldId id="407"/>
            <p14:sldId id="408"/>
            <p14:sldId id="269"/>
            <p14:sldId id="270"/>
            <p14:sldId id="271"/>
            <p14:sldId id="272"/>
            <p14:sldId id="296"/>
            <p14:sldId id="297"/>
            <p14:sldId id="298"/>
            <p14:sldId id="299"/>
            <p14:sldId id="300"/>
            <p14:sldId id="345"/>
            <p14:sldId id="346"/>
            <p14:sldId id="347"/>
            <p14:sldId id="348"/>
            <p14:sldId id="349"/>
            <p14:sldId id="350"/>
            <p14:sldId id="351"/>
            <p14:sldId id="362"/>
            <p14:sldId id="363"/>
          </p14:sldIdLst>
        </p14:section>
        <p14:section name="D. Processio nto Calvary" id="{1BAED85A-54A4-4835-8CF4-8A3BB4839B83}">
          <p14:sldIdLst>
            <p14:sldId id="260"/>
            <p14:sldId id="409"/>
            <p14:sldId id="410"/>
            <p14:sldId id="411"/>
            <p14:sldId id="412"/>
            <p14:sldId id="301"/>
            <p14:sldId id="352"/>
            <p14:sldId id="353"/>
            <p14:sldId id="354"/>
            <p14:sldId id="355"/>
            <p14:sldId id="356"/>
            <p14:sldId id="357"/>
            <p14:sldId id="358"/>
            <p14:sldId id="359"/>
            <p14:sldId id="360"/>
            <p14:sldId id="361"/>
          </p14:sldIdLst>
        </p14:section>
        <p14:section name="E. Crucifixion" id="{6E3312C7-E04F-458B-86A2-AADA73755390}">
          <p14:sldIdLst>
            <p14:sldId id="261"/>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02"/>
            <p14:sldId id="303"/>
            <p14:sldId id="304"/>
            <p14:sldId id="413"/>
            <p14:sldId id="414"/>
            <p14:sldId id="415"/>
            <p14:sldId id="416"/>
            <p14:sldId id="417"/>
            <p14:sldId id="418"/>
            <p14:sldId id="419"/>
            <p14:sldId id="420"/>
            <p14:sldId id="421"/>
            <p14:sldId id="273"/>
            <p14:sldId id="305"/>
            <p14:sldId id="422"/>
            <p14:sldId id="423"/>
            <p14:sldId id="274"/>
            <p14:sldId id="424"/>
            <p14:sldId id="425"/>
            <p14:sldId id="306"/>
            <p14:sldId id="307"/>
            <p14:sldId id="308"/>
            <p14:sldId id="460"/>
            <p14:sldId id="310"/>
            <p14:sldId id="426"/>
            <p14:sldId id="427"/>
            <p14:sldId id="428"/>
            <p14:sldId id="429"/>
            <p14:sldId id="430"/>
            <p14:sldId id="431"/>
            <p14:sldId id="432"/>
            <p14:sldId id="433"/>
            <p14:sldId id="434"/>
            <p14:sldId id="435"/>
            <p14:sldId id="436"/>
            <p14:sldId id="437"/>
            <p14:sldId id="438"/>
            <p14:sldId id="753"/>
            <p14:sldId id="3943"/>
            <p14:sldId id="3944"/>
            <p14:sldId id="3945"/>
            <p14:sldId id="3946"/>
            <p14:sldId id="4717"/>
            <p14:sldId id="5420"/>
            <p14:sldId id="5417"/>
            <p14:sldId id="5418"/>
            <p14:sldId id="5419"/>
            <p14:sldId id="275"/>
            <p14:sldId id="385"/>
            <p14:sldId id="386"/>
          </p14:sldIdLst>
        </p14:section>
        <p14:section name="F. Burial of Christ" id="{F828133C-58D8-4B5D-9FD2-AA3C4B5A4801}">
          <p14:sldIdLst>
            <p14:sldId id="262"/>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Lst>
        </p14:section>
        <p14:section name="G. Sealing of the Tomb" id="{62955FE3-1FC7-475D-93D3-58900531022B}">
          <p14:sldIdLst>
            <p14:sldId id="263"/>
            <p14:sldId id="5416"/>
            <p14:sldId id="5421"/>
            <p14:sldId id="5422"/>
            <p14:sldId id="5428"/>
            <p14:sldId id="5429"/>
            <p14:sldId id="5551"/>
            <p14:sldId id="5552"/>
            <p14:sldId id="5553"/>
            <p14:sldId id="5360"/>
            <p14:sldId id="276"/>
            <p14:sldId id="2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93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346" autoAdjust="0"/>
    <p:restoredTop sz="81236"/>
  </p:normalViewPr>
  <p:slideViewPr>
    <p:cSldViewPr snapToGrid="0">
      <p:cViewPr varScale="1">
        <p:scale>
          <a:sx n="99" d="100"/>
          <a:sy n="99" d="100"/>
        </p:scale>
        <p:origin x="176" y="840"/>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5.xml"/><Relationship Id="rId21" Type="http://schemas.openxmlformats.org/officeDocument/2006/relationships/slideMaster" Target="slideMasters/slideMaster21.xml"/><Relationship Id="rId63" Type="http://schemas.openxmlformats.org/officeDocument/2006/relationships/slide" Target="slides/slide11.xml"/><Relationship Id="rId159" Type="http://schemas.openxmlformats.org/officeDocument/2006/relationships/slide" Target="slides/slide107.xml"/><Relationship Id="rId170" Type="http://schemas.openxmlformats.org/officeDocument/2006/relationships/slide" Target="slides/slide118.xml"/><Relationship Id="rId226" Type="http://schemas.openxmlformats.org/officeDocument/2006/relationships/slide" Target="slides/slide174.xml"/><Relationship Id="rId268" Type="http://schemas.openxmlformats.org/officeDocument/2006/relationships/slide" Target="slides/slide216.xml"/><Relationship Id="rId32" Type="http://schemas.openxmlformats.org/officeDocument/2006/relationships/slideMaster" Target="slideMasters/slideMaster32.xml"/><Relationship Id="rId74" Type="http://schemas.openxmlformats.org/officeDocument/2006/relationships/slide" Target="slides/slide22.xml"/><Relationship Id="rId128" Type="http://schemas.openxmlformats.org/officeDocument/2006/relationships/slide" Target="slides/slide76.xml"/><Relationship Id="rId5" Type="http://schemas.openxmlformats.org/officeDocument/2006/relationships/slideMaster" Target="slideMasters/slideMaster5.xml"/><Relationship Id="rId181" Type="http://schemas.openxmlformats.org/officeDocument/2006/relationships/slide" Target="slides/slide129.xml"/><Relationship Id="rId237" Type="http://schemas.openxmlformats.org/officeDocument/2006/relationships/slide" Target="slides/slide185.xml"/><Relationship Id="rId279" Type="http://schemas.openxmlformats.org/officeDocument/2006/relationships/slide" Target="slides/slide227.xml"/><Relationship Id="rId43" Type="http://schemas.openxmlformats.org/officeDocument/2006/relationships/slideMaster" Target="slideMasters/slideMaster43.xml"/><Relationship Id="rId139" Type="http://schemas.openxmlformats.org/officeDocument/2006/relationships/slide" Target="slides/slide87.xml"/><Relationship Id="rId85" Type="http://schemas.openxmlformats.org/officeDocument/2006/relationships/slide" Target="slides/slide33.xml"/><Relationship Id="rId150" Type="http://schemas.openxmlformats.org/officeDocument/2006/relationships/slide" Target="slides/slide98.xml"/><Relationship Id="rId171" Type="http://schemas.openxmlformats.org/officeDocument/2006/relationships/slide" Target="slides/slide119.xml"/><Relationship Id="rId192" Type="http://schemas.openxmlformats.org/officeDocument/2006/relationships/slide" Target="slides/slide140.xml"/><Relationship Id="rId206" Type="http://schemas.openxmlformats.org/officeDocument/2006/relationships/slide" Target="slides/slide154.xml"/><Relationship Id="rId227" Type="http://schemas.openxmlformats.org/officeDocument/2006/relationships/slide" Target="slides/slide175.xml"/><Relationship Id="rId248" Type="http://schemas.openxmlformats.org/officeDocument/2006/relationships/slide" Target="slides/slide196.xml"/><Relationship Id="rId269" Type="http://schemas.openxmlformats.org/officeDocument/2006/relationships/slide" Target="slides/slide21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6.xml"/><Relationship Id="rId129" Type="http://schemas.openxmlformats.org/officeDocument/2006/relationships/slide" Target="slides/slide77.xml"/><Relationship Id="rId280" Type="http://schemas.openxmlformats.org/officeDocument/2006/relationships/slide" Target="slides/slide228.xml"/><Relationship Id="rId54" Type="http://schemas.openxmlformats.org/officeDocument/2006/relationships/slide" Target="slides/slide2.xml"/><Relationship Id="rId75" Type="http://schemas.openxmlformats.org/officeDocument/2006/relationships/slide" Target="slides/slide23.xml"/><Relationship Id="rId96" Type="http://schemas.openxmlformats.org/officeDocument/2006/relationships/slide" Target="slides/slide44.xml"/><Relationship Id="rId140" Type="http://schemas.openxmlformats.org/officeDocument/2006/relationships/slide" Target="slides/slide88.xml"/><Relationship Id="rId161" Type="http://schemas.openxmlformats.org/officeDocument/2006/relationships/slide" Target="slides/slide109.xml"/><Relationship Id="rId182" Type="http://schemas.openxmlformats.org/officeDocument/2006/relationships/slide" Target="slides/slide130.xml"/><Relationship Id="rId217" Type="http://schemas.openxmlformats.org/officeDocument/2006/relationships/slide" Target="slides/slide165.xml"/><Relationship Id="rId6" Type="http://schemas.openxmlformats.org/officeDocument/2006/relationships/slideMaster" Target="slideMasters/slideMaster6.xml"/><Relationship Id="rId238" Type="http://schemas.openxmlformats.org/officeDocument/2006/relationships/slide" Target="slides/slide186.xml"/><Relationship Id="rId259" Type="http://schemas.openxmlformats.org/officeDocument/2006/relationships/slide" Target="slides/slide207.xml"/><Relationship Id="rId23" Type="http://schemas.openxmlformats.org/officeDocument/2006/relationships/slideMaster" Target="slideMasters/slideMaster23.xml"/><Relationship Id="rId119" Type="http://schemas.openxmlformats.org/officeDocument/2006/relationships/slide" Target="slides/slide67.xml"/><Relationship Id="rId270" Type="http://schemas.openxmlformats.org/officeDocument/2006/relationships/slide" Target="slides/slide218.xml"/><Relationship Id="rId44" Type="http://schemas.openxmlformats.org/officeDocument/2006/relationships/slideMaster" Target="slideMasters/slideMaster44.xml"/><Relationship Id="rId65" Type="http://schemas.openxmlformats.org/officeDocument/2006/relationships/slide" Target="slides/slide13.xml"/><Relationship Id="rId86" Type="http://schemas.openxmlformats.org/officeDocument/2006/relationships/slide" Target="slides/slide34.xml"/><Relationship Id="rId130" Type="http://schemas.openxmlformats.org/officeDocument/2006/relationships/slide" Target="slides/slide78.xml"/><Relationship Id="rId151" Type="http://schemas.openxmlformats.org/officeDocument/2006/relationships/slide" Target="slides/slide99.xml"/><Relationship Id="rId172" Type="http://schemas.openxmlformats.org/officeDocument/2006/relationships/slide" Target="slides/slide120.xml"/><Relationship Id="rId193" Type="http://schemas.openxmlformats.org/officeDocument/2006/relationships/slide" Target="slides/slide141.xml"/><Relationship Id="rId207" Type="http://schemas.openxmlformats.org/officeDocument/2006/relationships/slide" Target="slides/slide155.xml"/><Relationship Id="rId228" Type="http://schemas.openxmlformats.org/officeDocument/2006/relationships/slide" Target="slides/slide176.xml"/><Relationship Id="rId249" Type="http://schemas.openxmlformats.org/officeDocument/2006/relationships/slide" Target="slides/slide197.xml"/><Relationship Id="rId13" Type="http://schemas.openxmlformats.org/officeDocument/2006/relationships/slideMaster" Target="slideMasters/slideMaster13.xml"/><Relationship Id="rId109" Type="http://schemas.openxmlformats.org/officeDocument/2006/relationships/slide" Target="slides/slide57.xml"/><Relationship Id="rId260" Type="http://schemas.openxmlformats.org/officeDocument/2006/relationships/slide" Target="slides/slide208.xml"/><Relationship Id="rId281" Type="http://schemas.openxmlformats.org/officeDocument/2006/relationships/notesMaster" Target="notesMasters/notesMaster1.xml"/><Relationship Id="rId34" Type="http://schemas.openxmlformats.org/officeDocument/2006/relationships/slideMaster" Target="slideMasters/slideMaster34.xml"/><Relationship Id="rId55" Type="http://schemas.openxmlformats.org/officeDocument/2006/relationships/slide" Target="slides/slide3.xml"/><Relationship Id="rId76" Type="http://schemas.openxmlformats.org/officeDocument/2006/relationships/slide" Target="slides/slide24.xml"/><Relationship Id="rId97" Type="http://schemas.openxmlformats.org/officeDocument/2006/relationships/slide" Target="slides/slide45.xml"/><Relationship Id="rId120" Type="http://schemas.openxmlformats.org/officeDocument/2006/relationships/slide" Target="slides/slide68.xml"/><Relationship Id="rId141" Type="http://schemas.openxmlformats.org/officeDocument/2006/relationships/slide" Target="slides/slide89.xml"/><Relationship Id="rId7" Type="http://schemas.openxmlformats.org/officeDocument/2006/relationships/slideMaster" Target="slideMasters/slideMaster7.xml"/><Relationship Id="rId162" Type="http://schemas.openxmlformats.org/officeDocument/2006/relationships/slide" Target="slides/slide110.xml"/><Relationship Id="rId183" Type="http://schemas.openxmlformats.org/officeDocument/2006/relationships/slide" Target="slides/slide131.xml"/><Relationship Id="rId218" Type="http://schemas.openxmlformats.org/officeDocument/2006/relationships/slide" Target="slides/slide166.xml"/><Relationship Id="rId239" Type="http://schemas.openxmlformats.org/officeDocument/2006/relationships/slide" Target="slides/slide187.xml"/><Relationship Id="rId250" Type="http://schemas.openxmlformats.org/officeDocument/2006/relationships/slide" Target="slides/slide198.xml"/><Relationship Id="rId271" Type="http://schemas.openxmlformats.org/officeDocument/2006/relationships/slide" Target="slides/slide219.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4.xml"/><Relationship Id="rId87" Type="http://schemas.openxmlformats.org/officeDocument/2006/relationships/slide" Target="slides/slide35.xml"/><Relationship Id="rId110" Type="http://schemas.openxmlformats.org/officeDocument/2006/relationships/slide" Target="slides/slide58.xml"/><Relationship Id="rId131" Type="http://schemas.openxmlformats.org/officeDocument/2006/relationships/slide" Target="slides/slide79.xml"/><Relationship Id="rId152" Type="http://schemas.openxmlformats.org/officeDocument/2006/relationships/slide" Target="slides/slide100.xml"/><Relationship Id="rId173" Type="http://schemas.openxmlformats.org/officeDocument/2006/relationships/slide" Target="slides/slide121.xml"/><Relationship Id="rId194" Type="http://schemas.openxmlformats.org/officeDocument/2006/relationships/slide" Target="slides/slide142.xml"/><Relationship Id="rId208" Type="http://schemas.openxmlformats.org/officeDocument/2006/relationships/slide" Target="slides/slide156.xml"/><Relationship Id="rId229" Type="http://schemas.openxmlformats.org/officeDocument/2006/relationships/slide" Target="slides/slide177.xml"/><Relationship Id="rId240" Type="http://schemas.openxmlformats.org/officeDocument/2006/relationships/slide" Target="slides/slide188.xml"/><Relationship Id="rId261" Type="http://schemas.openxmlformats.org/officeDocument/2006/relationships/slide" Target="slides/slide20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4.xml"/><Relationship Id="rId77" Type="http://schemas.openxmlformats.org/officeDocument/2006/relationships/slide" Target="slides/slide25.xml"/><Relationship Id="rId100" Type="http://schemas.openxmlformats.org/officeDocument/2006/relationships/slide" Target="slides/slide48.xml"/><Relationship Id="rId282" Type="http://schemas.openxmlformats.org/officeDocument/2006/relationships/presProps" Target="presProps.xml"/><Relationship Id="rId8" Type="http://schemas.openxmlformats.org/officeDocument/2006/relationships/slideMaster" Target="slideMasters/slideMaster8.xml"/><Relationship Id="rId98" Type="http://schemas.openxmlformats.org/officeDocument/2006/relationships/slide" Target="slides/slide46.xml"/><Relationship Id="rId121" Type="http://schemas.openxmlformats.org/officeDocument/2006/relationships/slide" Target="slides/slide69.xml"/><Relationship Id="rId142" Type="http://schemas.openxmlformats.org/officeDocument/2006/relationships/slide" Target="slides/slide90.xml"/><Relationship Id="rId163" Type="http://schemas.openxmlformats.org/officeDocument/2006/relationships/slide" Target="slides/slide111.xml"/><Relationship Id="rId184" Type="http://schemas.openxmlformats.org/officeDocument/2006/relationships/slide" Target="slides/slide132.xml"/><Relationship Id="rId219" Type="http://schemas.openxmlformats.org/officeDocument/2006/relationships/slide" Target="slides/slide167.xml"/><Relationship Id="rId230" Type="http://schemas.openxmlformats.org/officeDocument/2006/relationships/slide" Target="slides/slide178.xml"/><Relationship Id="rId251" Type="http://schemas.openxmlformats.org/officeDocument/2006/relationships/slide" Target="slides/slide199.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5.xml"/><Relationship Id="rId272" Type="http://schemas.openxmlformats.org/officeDocument/2006/relationships/slide" Target="slides/slide220.xml"/><Relationship Id="rId88" Type="http://schemas.openxmlformats.org/officeDocument/2006/relationships/slide" Target="slides/slide36.xml"/><Relationship Id="rId111" Type="http://schemas.openxmlformats.org/officeDocument/2006/relationships/slide" Target="slides/slide59.xml"/><Relationship Id="rId132" Type="http://schemas.openxmlformats.org/officeDocument/2006/relationships/slide" Target="slides/slide80.xml"/><Relationship Id="rId153" Type="http://schemas.openxmlformats.org/officeDocument/2006/relationships/slide" Target="slides/slide101.xml"/><Relationship Id="rId174" Type="http://schemas.openxmlformats.org/officeDocument/2006/relationships/slide" Target="slides/slide122.xml"/><Relationship Id="rId195" Type="http://schemas.openxmlformats.org/officeDocument/2006/relationships/slide" Target="slides/slide143.xml"/><Relationship Id="rId209" Type="http://schemas.openxmlformats.org/officeDocument/2006/relationships/slide" Target="slides/slide157.xml"/><Relationship Id="rId220" Type="http://schemas.openxmlformats.org/officeDocument/2006/relationships/slide" Target="slides/slide168.xml"/><Relationship Id="rId241" Type="http://schemas.openxmlformats.org/officeDocument/2006/relationships/slide" Target="slides/slide18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5.xml"/><Relationship Id="rId262" Type="http://schemas.openxmlformats.org/officeDocument/2006/relationships/slide" Target="slides/slide210.xml"/><Relationship Id="rId283" Type="http://schemas.openxmlformats.org/officeDocument/2006/relationships/viewProps" Target="viewProps.xml"/><Relationship Id="rId78" Type="http://schemas.openxmlformats.org/officeDocument/2006/relationships/slide" Target="slides/slide26.xml"/><Relationship Id="rId99" Type="http://schemas.openxmlformats.org/officeDocument/2006/relationships/slide" Target="slides/slide47.xml"/><Relationship Id="rId101" Type="http://schemas.openxmlformats.org/officeDocument/2006/relationships/slide" Target="slides/slide49.xml"/><Relationship Id="rId122" Type="http://schemas.openxmlformats.org/officeDocument/2006/relationships/slide" Target="slides/slide70.xml"/><Relationship Id="rId143" Type="http://schemas.openxmlformats.org/officeDocument/2006/relationships/slide" Target="slides/slide91.xml"/><Relationship Id="rId164" Type="http://schemas.openxmlformats.org/officeDocument/2006/relationships/slide" Target="slides/slide112.xml"/><Relationship Id="rId185" Type="http://schemas.openxmlformats.org/officeDocument/2006/relationships/slide" Target="slides/slide133.xml"/><Relationship Id="rId9" Type="http://schemas.openxmlformats.org/officeDocument/2006/relationships/slideMaster" Target="slideMasters/slideMaster9.xml"/><Relationship Id="rId210" Type="http://schemas.openxmlformats.org/officeDocument/2006/relationships/slide" Target="slides/slide158.xml"/><Relationship Id="rId26" Type="http://schemas.openxmlformats.org/officeDocument/2006/relationships/slideMaster" Target="slideMasters/slideMaster26.xml"/><Relationship Id="rId231" Type="http://schemas.openxmlformats.org/officeDocument/2006/relationships/slide" Target="slides/slide179.xml"/><Relationship Id="rId252" Type="http://schemas.openxmlformats.org/officeDocument/2006/relationships/slide" Target="slides/slide200.xml"/><Relationship Id="rId273" Type="http://schemas.openxmlformats.org/officeDocument/2006/relationships/slide" Target="slides/slide221.xml"/><Relationship Id="rId47" Type="http://schemas.openxmlformats.org/officeDocument/2006/relationships/slideMaster" Target="slideMasters/slideMaster47.xml"/><Relationship Id="rId68" Type="http://schemas.openxmlformats.org/officeDocument/2006/relationships/slide" Target="slides/slide16.xml"/><Relationship Id="rId89" Type="http://schemas.openxmlformats.org/officeDocument/2006/relationships/slide" Target="slides/slide37.xml"/><Relationship Id="rId112" Type="http://schemas.openxmlformats.org/officeDocument/2006/relationships/slide" Target="slides/slide60.xml"/><Relationship Id="rId133" Type="http://schemas.openxmlformats.org/officeDocument/2006/relationships/slide" Target="slides/slide81.xml"/><Relationship Id="rId154" Type="http://schemas.openxmlformats.org/officeDocument/2006/relationships/slide" Target="slides/slide102.xml"/><Relationship Id="rId175" Type="http://schemas.openxmlformats.org/officeDocument/2006/relationships/slide" Target="slides/slide123.xml"/><Relationship Id="rId196" Type="http://schemas.openxmlformats.org/officeDocument/2006/relationships/slide" Target="slides/slide144.xml"/><Relationship Id="rId200" Type="http://schemas.openxmlformats.org/officeDocument/2006/relationships/slide" Target="slides/slide148.xml"/><Relationship Id="rId16" Type="http://schemas.openxmlformats.org/officeDocument/2006/relationships/slideMaster" Target="slideMasters/slideMaster16.xml"/><Relationship Id="rId221" Type="http://schemas.openxmlformats.org/officeDocument/2006/relationships/slide" Target="slides/slide169.xml"/><Relationship Id="rId242" Type="http://schemas.openxmlformats.org/officeDocument/2006/relationships/slide" Target="slides/slide190.xml"/><Relationship Id="rId263" Type="http://schemas.openxmlformats.org/officeDocument/2006/relationships/slide" Target="slides/slide211.xml"/><Relationship Id="rId284" Type="http://schemas.openxmlformats.org/officeDocument/2006/relationships/theme" Target="theme/theme1.xml"/><Relationship Id="rId37" Type="http://schemas.openxmlformats.org/officeDocument/2006/relationships/slideMaster" Target="slideMasters/slideMaster37.xml"/><Relationship Id="rId58" Type="http://schemas.openxmlformats.org/officeDocument/2006/relationships/slide" Target="slides/slide6.xml"/><Relationship Id="rId79" Type="http://schemas.openxmlformats.org/officeDocument/2006/relationships/slide" Target="slides/slide27.xml"/><Relationship Id="rId102" Type="http://schemas.openxmlformats.org/officeDocument/2006/relationships/slide" Target="slides/slide50.xml"/><Relationship Id="rId123" Type="http://schemas.openxmlformats.org/officeDocument/2006/relationships/slide" Target="slides/slide71.xml"/><Relationship Id="rId144" Type="http://schemas.openxmlformats.org/officeDocument/2006/relationships/slide" Target="slides/slide92.xml"/><Relationship Id="rId90" Type="http://schemas.openxmlformats.org/officeDocument/2006/relationships/slide" Target="slides/slide38.xml"/><Relationship Id="rId165" Type="http://schemas.openxmlformats.org/officeDocument/2006/relationships/slide" Target="slides/slide113.xml"/><Relationship Id="rId186" Type="http://schemas.openxmlformats.org/officeDocument/2006/relationships/slide" Target="slides/slide134.xml"/><Relationship Id="rId211" Type="http://schemas.openxmlformats.org/officeDocument/2006/relationships/slide" Target="slides/slide159.xml"/><Relationship Id="rId232" Type="http://schemas.openxmlformats.org/officeDocument/2006/relationships/slide" Target="slides/slide180.xml"/><Relationship Id="rId253" Type="http://schemas.openxmlformats.org/officeDocument/2006/relationships/slide" Target="slides/slide201.xml"/><Relationship Id="rId274" Type="http://schemas.openxmlformats.org/officeDocument/2006/relationships/slide" Target="slides/slide22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7.xml"/><Relationship Id="rId113" Type="http://schemas.openxmlformats.org/officeDocument/2006/relationships/slide" Target="slides/slide61.xml"/><Relationship Id="rId134" Type="http://schemas.openxmlformats.org/officeDocument/2006/relationships/slide" Target="slides/slide82.xml"/><Relationship Id="rId80" Type="http://schemas.openxmlformats.org/officeDocument/2006/relationships/slide" Target="slides/slide28.xml"/><Relationship Id="rId155" Type="http://schemas.openxmlformats.org/officeDocument/2006/relationships/slide" Target="slides/slide103.xml"/><Relationship Id="rId176" Type="http://schemas.openxmlformats.org/officeDocument/2006/relationships/slide" Target="slides/slide124.xml"/><Relationship Id="rId197" Type="http://schemas.openxmlformats.org/officeDocument/2006/relationships/slide" Target="slides/slide145.xml"/><Relationship Id="rId201" Type="http://schemas.openxmlformats.org/officeDocument/2006/relationships/slide" Target="slides/slide149.xml"/><Relationship Id="rId222" Type="http://schemas.openxmlformats.org/officeDocument/2006/relationships/slide" Target="slides/slide170.xml"/><Relationship Id="rId243" Type="http://schemas.openxmlformats.org/officeDocument/2006/relationships/slide" Target="slides/slide191.xml"/><Relationship Id="rId264" Type="http://schemas.openxmlformats.org/officeDocument/2006/relationships/slide" Target="slides/slide212.xml"/><Relationship Id="rId285"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7.xml"/><Relationship Id="rId103" Type="http://schemas.openxmlformats.org/officeDocument/2006/relationships/slide" Target="slides/slide51.xml"/><Relationship Id="rId124" Type="http://schemas.openxmlformats.org/officeDocument/2006/relationships/slide" Target="slides/slide72.xml"/><Relationship Id="rId70" Type="http://schemas.openxmlformats.org/officeDocument/2006/relationships/slide" Target="slides/slide18.xml"/><Relationship Id="rId91" Type="http://schemas.openxmlformats.org/officeDocument/2006/relationships/slide" Target="slides/slide39.xml"/><Relationship Id="rId145" Type="http://schemas.openxmlformats.org/officeDocument/2006/relationships/slide" Target="slides/slide93.xml"/><Relationship Id="rId166" Type="http://schemas.openxmlformats.org/officeDocument/2006/relationships/slide" Target="slides/slide114.xml"/><Relationship Id="rId187" Type="http://schemas.openxmlformats.org/officeDocument/2006/relationships/slide" Target="slides/slide135.xml"/><Relationship Id="rId1" Type="http://schemas.openxmlformats.org/officeDocument/2006/relationships/slideMaster" Target="slideMasters/slideMaster1.xml"/><Relationship Id="rId212" Type="http://schemas.openxmlformats.org/officeDocument/2006/relationships/slide" Target="slides/slide160.xml"/><Relationship Id="rId233" Type="http://schemas.openxmlformats.org/officeDocument/2006/relationships/slide" Target="slides/slide181.xml"/><Relationship Id="rId254" Type="http://schemas.openxmlformats.org/officeDocument/2006/relationships/slide" Target="slides/slide20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2.xml"/><Relationship Id="rId275" Type="http://schemas.openxmlformats.org/officeDocument/2006/relationships/slide" Target="slides/slide223.xml"/><Relationship Id="rId60" Type="http://schemas.openxmlformats.org/officeDocument/2006/relationships/slide" Target="slides/slide8.xml"/><Relationship Id="rId81" Type="http://schemas.openxmlformats.org/officeDocument/2006/relationships/slide" Target="slides/slide29.xml"/><Relationship Id="rId135" Type="http://schemas.openxmlformats.org/officeDocument/2006/relationships/slide" Target="slides/slide83.xml"/><Relationship Id="rId156" Type="http://schemas.openxmlformats.org/officeDocument/2006/relationships/slide" Target="slides/slide104.xml"/><Relationship Id="rId177" Type="http://schemas.openxmlformats.org/officeDocument/2006/relationships/slide" Target="slides/slide125.xml"/><Relationship Id="rId198" Type="http://schemas.openxmlformats.org/officeDocument/2006/relationships/slide" Target="slides/slide146.xml"/><Relationship Id="rId202" Type="http://schemas.openxmlformats.org/officeDocument/2006/relationships/slide" Target="slides/slide150.xml"/><Relationship Id="rId223" Type="http://schemas.openxmlformats.org/officeDocument/2006/relationships/slide" Target="slides/slide171.xml"/><Relationship Id="rId244" Type="http://schemas.openxmlformats.org/officeDocument/2006/relationships/slide" Target="slides/slide19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3.xml"/><Relationship Id="rId50" Type="http://schemas.openxmlformats.org/officeDocument/2006/relationships/slideMaster" Target="slideMasters/slideMaster50.xml"/><Relationship Id="rId104" Type="http://schemas.openxmlformats.org/officeDocument/2006/relationships/slide" Target="slides/slide52.xml"/><Relationship Id="rId125" Type="http://schemas.openxmlformats.org/officeDocument/2006/relationships/slide" Target="slides/slide73.xml"/><Relationship Id="rId146" Type="http://schemas.openxmlformats.org/officeDocument/2006/relationships/slide" Target="slides/slide94.xml"/><Relationship Id="rId167" Type="http://schemas.openxmlformats.org/officeDocument/2006/relationships/slide" Target="slides/slide115.xml"/><Relationship Id="rId188" Type="http://schemas.openxmlformats.org/officeDocument/2006/relationships/slide" Target="slides/slide136.xml"/><Relationship Id="rId71" Type="http://schemas.openxmlformats.org/officeDocument/2006/relationships/slide" Target="slides/slide19.xml"/><Relationship Id="rId92" Type="http://schemas.openxmlformats.org/officeDocument/2006/relationships/slide" Target="slides/slide40.xml"/><Relationship Id="rId213" Type="http://schemas.openxmlformats.org/officeDocument/2006/relationships/slide" Target="slides/slide161.xml"/><Relationship Id="rId234" Type="http://schemas.openxmlformats.org/officeDocument/2006/relationships/slide" Target="slides/slide18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3.xml"/><Relationship Id="rId276" Type="http://schemas.openxmlformats.org/officeDocument/2006/relationships/slide" Target="slides/slide224.xml"/><Relationship Id="rId40" Type="http://schemas.openxmlformats.org/officeDocument/2006/relationships/slideMaster" Target="slideMasters/slideMaster40.xml"/><Relationship Id="rId115" Type="http://schemas.openxmlformats.org/officeDocument/2006/relationships/slide" Target="slides/slide63.xml"/><Relationship Id="rId136" Type="http://schemas.openxmlformats.org/officeDocument/2006/relationships/slide" Target="slides/slide84.xml"/><Relationship Id="rId157" Type="http://schemas.openxmlformats.org/officeDocument/2006/relationships/slide" Target="slides/slide105.xml"/><Relationship Id="rId178" Type="http://schemas.openxmlformats.org/officeDocument/2006/relationships/slide" Target="slides/slide126.xml"/><Relationship Id="rId61" Type="http://schemas.openxmlformats.org/officeDocument/2006/relationships/slide" Target="slides/slide9.xml"/><Relationship Id="rId82" Type="http://schemas.openxmlformats.org/officeDocument/2006/relationships/slide" Target="slides/slide30.xml"/><Relationship Id="rId199" Type="http://schemas.openxmlformats.org/officeDocument/2006/relationships/slide" Target="slides/slide147.xml"/><Relationship Id="rId203" Type="http://schemas.openxmlformats.org/officeDocument/2006/relationships/slide" Target="slides/slide151.xml"/><Relationship Id="rId19" Type="http://schemas.openxmlformats.org/officeDocument/2006/relationships/slideMaster" Target="slideMasters/slideMaster19.xml"/><Relationship Id="rId224" Type="http://schemas.openxmlformats.org/officeDocument/2006/relationships/slide" Target="slides/slide172.xml"/><Relationship Id="rId245" Type="http://schemas.openxmlformats.org/officeDocument/2006/relationships/slide" Target="slides/slide193.xml"/><Relationship Id="rId266" Type="http://schemas.openxmlformats.org/officeDocument/2006/relationships/slide" Target="slides/slide214.xml"/><Relationship Id="rId30" Type="http://schemas.openxmlformats.org/officeDocument/2006/relationships/slideMaster" Target="slideMasters/slideMaster30.xml"/><Relationship Id="rId105" Type="http://schemas.openxmlformats.org/officeDocument/2006/relationships/slide" Target="slides/slide53.xml"/><Relationship Id="rId126" Type="http://schemas.openxmlformats.org/officeDocument/2006/relationships/slide" Target="slides/slide74.xml"/><Relationship Id="rId147" Type="http://schemas.openxmlformats.org/officeDocument/2006/relationships/slide" Target="slides/slide95.xml"/><Relationship Id="rId168" Type="http://schemas.openxmlformats.org/officeDocument/2006/relationships/slide" Target="slides/slide116.xml"/><Relationship Id="rId51" Type="http://schemas.openxmlformats.org/officeDocument/2006/relationships/slideMaster" Target="slideMasters/slideMaster51.xml"/><Relationship Id="rId72" Type="http://schemas.openxmlformats.org/officeDocument/2006/relationships/slide" Target="slides/slide20.xml"/><Relationship Id="rId93" Type="http://schemas.openxmlformats.org/officeDocument/2006/relationships/slide" Target="slides/slide41.xml"/><Relationship Id="rId189" Type="http://schemas.openxmlformats.org/officeDocument/2006/relationships/slide" Target="slides/slide137.xml"/><Relationship Id="rId3" Type="http://schemas.openxmlformats.org/officeDocument/2006/relationships/slideMaster" Target="slideMasters/slideMaster3.xml"/><Relationship Id="rId214" Type="http://schemas.openxmlformats.org/officeDocument/2006/relationships/slide" Target="slides/slide162.xml"/><Relationship Id="rId235" Type="http://schemas.openxmlformats.org/officeDocument/2006/relationships/slide" Target="slides/slide183.xml"/><Relationship Id="rId256" Type="http://schemas.openxmlformats.org/officeDocument/2006/relationships/slide" Target="slides/slide204.xml"/><Relationship Id="rId277" Type="http://schemas.openxmlformats.org/officeDocument/2006/relationships/slide" Target="slides/slide225.xml"/><Relationship Id="rId116" Type="http://schemas.openxmlformats.org/officeDocument/2006/relationships/slide" Target="slides/slide64.xml"/><Relationship Id="rId137" Type="http://schemas.openxmlformats.org/officeDocument/2006/relationships/slide" Target="slides/slide85.xml"/><Relationship Id="rId158" Type="http://schemas.openxmlformats.org/officeDocument/2006/relationships/slide" Target="slides/slide10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0.xml"/><Relationship Id="rId83" Type="http://schemas.openxmlformats.org/officeDocument/2006/relationships/slide" Target="slides/slide31.xml"/><Relationship Id="rId179" Type="http://schemas.openxmlformats.org/officeDocument/2006/relationships/slide" Target="slides/slide127.xml"/><Relationship Id="rId190" Type="http://schemas.openxmlformats.org/officeDocument/2006/relationships/slide" Target="slides/slide138.xml"/><Relationship Id="rId204" Type="http://schemas.openxmlformats.org/officeDocument/2006/relationships/slide" Target="slides/slide152.xml"/><Relationship Id="rId225" Type="http://schemas.openxmlformats.org/officeDocument/2006/relationships/slide" Target="slides/slide173.xml"/><Relationship Id="rId246" Type="http://schemas.openxmlformats.org/officeDocument/2006/relationships/slide" Target="slides/slide194.xml"/><Relationship Id="rId267" Type="http://schemas.openxmlformats.org/officeDocument/2006/relationships/slide" Target="slides/slide215.xml"/><Relationship Id="rId106" Type="http://schemas.openxmlformats.org/officeDocument/2006/relationships/slide" Target="slides/slide54.xml"/><Relationship Id="rId127" Type="http://schemas.openxmlformats.org/officeDocument/2006/relationships/slide" Target="slides/slide7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1.xml"/><Relationship Id="rId94" Type="http://schemas.openxmlformats.org/officeDocument/2006/relationships/slide" Target="slides/slide42.xml"/><Relationship Id="rId148" Type="http://schemas.openxmlformats.org/officeDocument/2006/relationships/slide" Target="slides/slide96.xml"/><Relationship Id="rId169" Type="http://schemas.openxmlformats.org/officeDocument/2006/relationships/slide" Target="slides/slide117.xml"/><Relationship Id="rId4" Type="http://schemas.openxmlformats.org/officeDocument/2006/relationships/slideMaster" Target="slideMasters/slideMaster4.xml"/><Relationship Id="rId180" Type="http://schemas.openxmlformats.org/officeDocument/2006/relationships/slide" Target="slides/slide128.xml"/><Relationship Id="rId215" Type="http://schemas.openxmlformats.org/officeDocument/2006/relationships/slide" Target="slides/slide163.xml"/><Relationship Id="rId236" Type="http://schemas.openxmlformats.org/officeDocument/2006/relationships/slide" Target="slides/slide184.xml"/><Relationship Id="rId257" Type="http://schemas.openxmlformats.org/officeDocument/2006/relationships/slide" Target="slides/slide205.xml"/><Relationship Id="rId278" Type="http://schemas.openxmlformats.org/officeDocument/2006/relationships/slide" Target="slides/slide226.xml"/><Relationship Id="rId42" Type="http://schemas.openxmlformats.org/officeDocument/2006/relationships/slideMaster" Target="slideMasters/slideMaster42.xml"/><Relationship Id="rId84" Type="http://schemas.openxmlformats.org/officeDocument/2006/relationships/slide" Target="slides/slide32.xml"/><Relationship Id="rId138" Type="http://schemas.openxmlformats.org/officeDocument/2006/relationships/slide" Target="slides/slide86.xml"/><Relationship Id="rId191" Type="http://schemas.openxmlformats.org/officeDocument/2006/relationships/slide" Target="slides/slide139.xml"/><Relationship Id="rId205" Type="http://schemas.openxmlformats.org/officeDocument/2006/relationships/slide" Target="slides/slide153.xml"/><Relationship Id="rId247" Type="http://schemas.openxmlformats.org/officeDocument/2006/relationships/slide" Target="slides/slide195.xml"/><Relationship Id="rId107" Type="http://schemas.openxmlformats.org/officeDocument/2006/relationships/slide" Target="slides/slide55.xml"/><Relationship Id="rId11" Type="http://schemas.openxmlformats.org/officeDocument/2006/relationships/slideMaster" Target="slideMasters/slideMaster11.xml"/><Relationship Id="rId53" Type="http://schemas.openxmlformats.org/officeDocument/2006/relationships/slide" Target="slides/slide1.xml"/><Relationship Id="rId149" Type="http://schemas.openxmlformats.org/officeDocument/2006/relationships/slide" Target="slides/slide97.xml"/><Relationship Id="rId95" Type="http://schemas.openxmlformats.org/officeDocument/2006/relationships/slide" Target="slides/slide43.xml"/><Relationship Id="rId160" Type="http://schemas.openxmlformats.org/officeDocument/2006/relationships/slide" Target="slides/slide108.xml"/><Relationship Id="rId216" Type="http://schemas.openxmlformats.org/officeDocument/2006/relationships/slide" Target="slides/slide164.xml"/><Relationship Id="rId258" Type="http://schemas.openxmlformats.org/officeDocument/2006/relationships/slide" Target="slides/slide206.xml"/><Relationship Id="rId22" Type="http://schemas.openxmlformats.org/officeDocument/2006/relationships/slideMaster" Target="slideMasters/slideMaster22.xml"/><Relationship Id="rId64" Type="http://schemas.openxmlformats.org/officeDocument/2006/relationships/slide" Target="slides/slide12.xml"/><Relationship Id="rId118"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1F5AD-3B0F-4EE0-9C80-119C80DD8F0C}" type="datetimeFigureOut">
              <a:rPr lang="en-GB" smtClean="0"/>
              <a:t>08/05/2024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3E270-222E-4260-B10C-0499B719B3E2}" type="slidenum">
              <a:rPr lang="en-GB" smtClean="0"/>
              <a:t>‹#›</a:t>
            </a:fld>
            <a:endParaRPr lang="en-GB"/>
          </a:p>
        </p:txBody>
      </p:sp>
    </p:spTree>
    <p:extLst>
      <p:ext uri="{BB962C8B-B14F-4D97-AF65-F5344CB8AC3E}">
        <p14:creationId xmlns:p14="http://schemas.microsoft.com/office/powerpoint/2010/main" val="1022580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31973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t>164</a:t>
            </a:fld>
            <a:endParaRPr lang="en-GB"/>
          </a:p>
        </p:txBody>
      </p:sp>
    </p:spTree>
    <p:extLst>
      <p:ext uri="{BB962C8B-B14F-4D97-AF65-F5344CB8AC3E}">
        <p14:creationId xmlns:p14="http://schemas.microsoft.com/office/powerpoint/2010/main" val="11291894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810E32-50EE-D74A-BD6A-719DBE5C96E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charset="0"/>
                <a:ea typeface="ＭＳ Ｐゴシック" charset="0"/>
                <a:cs typeface="ＭＳ Ｐゴシック" charset="0"/>
              </a:rPr>
              <a:t>LC-09-Rejection of the King-167</a:t>
            </a:r>
          </a:p>
          <a:p>
            <a:r>
              <a:rPr lang="en-US" dirty="0">
                <a:latin typeface="Arial" charset="0"/>
                <a:ea typeface="ＭＳ Ｐゴシック" charset="0"/>
                <a:cs typeface="ＭＳ Ｐゴシック" charset="0"/>
              </a:rPr>
              <a:t>NS-02-Mark1-8-slide 128</a:t>
            </a:r>
          </a:p>
        </p:txBody>
      </p:sp>
    </p:spTree>
    <p:extLst>
      <p:ext uri="{BB962C8B-B14F-4D97-AF65-F5344CB8AC3E}">
        <p14:creationId xmlns:p14="http://schemas.microsoft.com/office/powerpoint/2010/main" val="39075753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553E33-3EBD-0E42-8500-7D587FEA8F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fulfilled Scripture as the One who </a:t>
            </a:r>
            <a:r>
              <a:rPr lang="en-US" sz="1200" u="sng" kern="1200" dirty="0">
                <a:solidFill>
                  <a:schemeClr val="tx1"/>
                </a:solidFill>
                <a:effectLst/>
                <a:latin typeface="Arial" charset="0"/>
                <a:ea typeface="ＭＳ Ｐゴシック" charset="0"/>
                <a:cs typeface="ＭＳ Ｐゴシック" charset="0"/>
              </a:rPr>
              <a:t>paid for all sin</a:t>
            </a:r>
            <a:r>
              <a:rPr lang="en-US" sz="1200" kern="1200" dirty="0">
                <a:solidFill>
                  <a:schemeClr val="tx1"/>
                </a:solidFill>
                <a:effectLst/>
                <a:latin typeface="Arial" charset="0"/>
                <a:ea typeface="ＭＳ Ｐゴシック" charset="0"/>
                <a:cs typeface="ＭＳ Ｐゴシック" charset="0"/>
              </a:rPr>
              <a:t> (19:</a:t>
            </a:r>
            <a:r>
              <a:rPr lang="en-US" sz="1200" u="sng" kern="1200" dirty="0">
                <a:solidFill>
                  <a:schemeClr val="tx1"/>
                </a:solidFill>
                <a:effectLst/>
                <a:latin typeface="Arial" charset="0"/>
                <a:ea typeface="ＭＳ Ｐゴシック" charset="0"/>
                <a:cs typeface="ＭＳ Ｐゴシック" charset="0"/>
              </a:rPr>
              <a:t>30</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cs typeface="+mn-cs"/>
            </a:endParaRPr>
          </a:p>
        </p:txBody>
      </p:sp>
    </p:spTree>
    <p:extLst>
      <p:ext uri="{BB962C8B-B14F-4D97-AF65-F5344CB8AC3E}">
        <p14:creationId xmlns:p14="http://schemas.microsoft.com/office/powerpoint/2010/main" val="23139447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and I have a tremendous debt to God.  </a:t>
            </a:r>
          </a:p>
          <a:p>
            <a:r>
              <a:rPr lang="en-US" dirty="0"/>
              <a:t>Ray Comfort illustrates it this way: Have you ever broken God’s commandment by lying?  What does that make you?  Yes, a liar!</a:t>
            </a:r>
          </a:p>
          <a:p>
            <a:r>
              <a:rPr lang="en-US" dirty="0"/>
              <a:t>Have you ever prioritized something else ahead of God?  What does that make you?  Yes, an idolater!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2521424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Suppose you only sinned three times a day—a word, action, or thought less than God—that’s 1000 sins a year!  And that’s a good year!  How many thousands of your sins separate you from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We can plead that God is merciful—and he is—but his mercy is balanced with his justice, which requires payment for our sins—not just token payment, but death!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269530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035269-2B2D-834D-B4AD-E781C4CD605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When Jesus declared, “It is finished” (19:30), it was a legal term meaning “paid in full.”  Our sin on him recalls the many times in John when Christ claimed that his “hour” had not yet come (2:4; 13:1, etc.).  Now his “hour” had come to pay the redemption for which He had come</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40697928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0D6939-0A3B-F74C-9E9A-3E4E9FE9658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Jesus fulfilled Scripture with the </a:t>
            </a:r>
            <a:r>
              <a:rPr lang="en-US" sz="1200" u="sng" kern="1200" dirty="0">
                <a:solidFill>
                  <a:schemeClr val="tx1"/>
                </a:solidFill>
                <a:effectLst/>
                <a:latin typeface="Arial" charset="0"/>
                <a:ea typeface="ＭＳ Ｐゴシック" charset="0"/>
                <a:cs typeface="ＭＳ Ｐゴシック" charset="0"/>
              </a:rPr>
              <a:t>piercing</a:t>
            </a:r>
            <a:r>
              <a:rPr lang="en-US" sz="1200" kern="1200" dirty="0">
                <a:solidFill>
                  <a:schemeClr val="tx1"/>
                </a:solidFill>
                <a:effectLst/>
                <a:latin typeface="Arial" charset="0"/>
                <a:ea typeface="ＭＳ Ｐゴシック" charset="0"/>
                <a:cs typeface="ＭＳ Ｐゴシック" charset="0"/>
              </a:rPr>
              <a:t> of his side </a:t>
            </a:r>
            <a:r>
              <a:rPr lang="en-US" sz="1200" u="sng" kern="1200" dirty="0">
                <a:solidFill>
                  <a:schemeClr val="tx1"/>
                </a:solidFill>
                <a:effectLst/>
                <a:latin typeface="Arial" charset="0"/>
                <a:ea typeface="ＭＳ Ｐゴシック" charset="0"/>
                <a:cs typeface="ＭＳ Ｐゴシック" charset="0"/>
              </a:rPr>
              <a:t>instead of breaking his legs</a:t>
            </a:r>
            <a:r>
              <a:rPr lang="en-US" sz="1200" kern="1200" dirty="0">
                <a:solidFill>
                  <a:schemeClr val="tx1"/>
                </a:solidFill>
                <a:effectLst/>
                <a:latin typeface="Arial" charset="0"/>
                <a:ea typeface="ＭＳ Ｐゴシック" charset="0"/>
                <a:cs typeface="ＭＳ Ｐゴシック" charset="0"/>
              </a:rPr>
              <a:t> (19:</a:t>
            </a:r>
            <a:r>
              <a:rPr lang="en-US" sz="1200" u="sng" kern="1200" dirty="0">
                <a:solidFill>
                  <a:schemeClr val="tx1"/>
                </a:solidFill>
                <a:effectLst/>
                <a:latin typeface="Arial" charset="0"/>
                <a:ea typeface="ＭＳ Ｐゴシック" charset="0"/>
                <a:cs typeface="ＭＳ Ｐゴシック" charset="0"/>
              </a:rPr>
              <a:t>31-37</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cs typeface="+mn-cs"/>
            </a:endParaRPr>
          </a:p>
        </p:txBody>
      </p:sp>
    </p:spTree>
    <p:extLst>
      <p:ext uri="{BB962C8B-B14F-4D97-AF65-F5344CB8AC3E}">
        <p14:creationId xmlns:p14="http://schemas.microsoft.com/office/powerpoint/2010/main" val="33688771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9C08AA-EE72-3742-8F02-8205276BCA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How would the breaking of a victim’s legs bring death (19:31)?  The way to hasten death was to prevent the crucified man from pushing up to take a breath—so breaking the legs prevented breathing.  The shock and loss of more blood by having the legs broken with a heavy mallet also hastened death</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22729527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The Passover lamb was to be without a defect, even after death.  “Not one of his bones will be broken” (John 19:36 NLT) fulfilled two OT texts: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3645220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Exodus 12:46 commanded, “Each Passover lamb must be eaten in one house. Do not carry any of its meat outside, and do not break any of its bones.”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62375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99089015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Ps. 34:20 prophesied, “For the L</a:t>
            </a:r>
            <a:r>
              <a:rPr lang="en-US" sz="1200" kern="1200" cap="small" dirty="0">
                <a:solidFill>
                  <a:schemeClr val="tx1"/>
                </a:solidFill>
                <a:effectLst/>
                <a:latin typeface="Arial" charset="0"/>
                <a:ea typeface="ＭＳ Ｐゴシック" charset="0"/>
                <a:cs typeface="ＭＳ Ｐゴシック" charset="0"/>
              </a:rPr>
              <a:t>ord</a:t>
            </a:r>
            <a:r>
              <a:rPr lang="en-US" sz="1200" kern="1200" dirty="0">
                <a:solidFill>
                  <a:schemeClr val="tx1"/>
                </a:solidFill>
                <a:effectLst/>
                <a:latin typeface="Arial" charset="0"/>
                <a:ea typeface="ＭＳ Ｐゴシック" charset="0"/>
                <a:cs typeface="ＭＳ Ｐゴシック" charset="0"/>
              </a:rPr>
              <a:t> protects the bones of the righteous; not one of them is broken!”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4700364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“They will look on the one they pierced” (Zech. 12:10) was fulfilled in John 19:37 with the soldier thrusting a spear into his side.</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8600711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B91277-A68B-F64F-8FC5-4264C40D55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dirty="0">
                <a:cs typeface="+mn-cs"/>
              </a:rPr>
              <a:t>Why does John mention water and blood from Jesus's side wound?</a:t>
            </a:r>
          </a:p>
        </p:txBody>
      </p:sp>
    </p:spTree>
    <p:extLst>
      <p:ext uri="{BB962C8B-B14F-4D97-AF65-F5344CB8AC3E}">
        <p14:creationId xmlns:p14="http://schemas.microsoft.com/office/powerpoint/2010/main" val="17279424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1101B0-F35E-804F-833A-D00FBB708E3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To sum up, John’s purpose in verse 35 was so you and I can believe in Jesus.</a:t>
            </a:r>
            <a:r>
              <a:rPr lang="en-SG" dirty="0">
                <a:effectLst/>
              </a:rPr>
              <a:t> </a:t>
            </a:r>
            <a:endParaRPr lang="en-US" dirty="0">
              <a:cs typeface="+mn-cs"/>
            </a:endParaRPr>
          </a:p>
        </p:txBody>
      </p:sp>
    </p:spTree>
    <p:extLst>
      <p:ext uri="{BB962C8B-B14F-4D97-AF65-F5344CB8AC3E}">
        <p14:creationId xmlns:p14="http://schemas.microsoft.com/office/powerpoint/2010/main" val="10945743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9624072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3859108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Translators should delete the image of the verse and move the editable text over onto the slide.</a:t>
            </a:r>
          </a:p>
        </p:txBody>
      </p:sp>
    </p:spTree>
    <p:extLst>
      <p:ext uri="{BB962C8B-B14F-4D97-AF65-F5344CB8AC3E}">
        <p14:creationId xmlns:p14="http://schemas.microsoft.com/office/powerpoint/2010/main" val="33890632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23-Isaiah 53 'The Forbidden Chapter' in the Hebrew Bible.mp4 (https://www.youtube.com/</a:t>
            </a:r>
            <a:r>
              <a:rPr lang="en-US" sz="1200" kern="1200" dirty="0" err="1">
                <a:solidFill>
                  <a:schemeClr val="tx1"/>
                </a:solidFill>
                <a:effectLst/>
                <a:latin typeface="+mn-lt"/>
                <a:ea typeface="+mn-ea"/>
                <a:cs typeface="+mn-cs"/>
              </a:rPr>
              <a:t>watch?v</a:t>
            </a:r>
            <a:r>
              <a:rPr lang="en-US" sz="1200" kern="1200" dirty="0">
                <a:solidFill>
                  <a:schemeClr val="tx1"/>
                </a:solidFill>
                <a:effectLst/>
                <a:latin typeface="+mn-lt"/>
                <a:ea typeface="+mn-ea"/>
                <a:cs typeface="+mn-cs"/>
              </a:rPr>
              <a:t>=cGz9BVJ_k6s)</a:t>
            </a:r>
            <a:r>
              <a:rPr lang="en-SG" dirty="0">
                <a:effectLst/>
              </a:rPr>
              <a:t> </a:t>
            </a:r>
            <a:endParaRPr lang="en-US" dirty="0"/>
          </a:p>
        </p:txBody>
      </p:sp>
    </p:spTree>
    <p:extLst>
      <p:ext uri="{BB962C8B-B14F-4D97-AF65-F5344CB8AC3E}">
        <p14:creationId xmlns:p14="http://schemas.microsoft.com/office/powerpoint/2010/main" val="166460655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and Jesus are parallel in terms of innocent suffering.</a:t>
            </a:r>
          </a:p>
          <a:p>
            <a:r>
              <a:rPr lang="en-US" dirty="0"/>
              <a:t>_______________</a:t>
            </a:r>
          </a:p>
          <a:p>
            <a:r>
              <a:rPr lang="en-US" dirty="0"/>
              <a:t>OB-28-Healing-50</a:t>
            </a:r>
          </a:p>
          <a:p>
            <a:r>
              <a:rPr lang="en-US" dirty="0"/>
              <a:t>OS-19-Job-34</a:t>
            </a:r>
          </a:p>
          <a:p>
            <a:r>
              <a:rPr lang="en-US" dirty="0"/>
              <a:t>OS-23-Isaiah49-59—slide 54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975E9D-512B-4F01-A6FA-1DAA8A59E370}"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28380895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752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D33E4873-06FD-9840-A0E4-97E58356DE43}"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752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A36EA62F-71CC-0745-94F7-9DE48C56B93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188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752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75206" name="Text Box 3"/>
          <p:cNvSpPr>
            <a:spLocks noGrp="1" noChangeArrowheads="1"/>
          </p:cNvSpPr>
          <p:nvPr>
            <p:ph type="body"/>
          </p:nvPr>
        </p:nvSpPr>
        <p:spPr>
          <a:xfrm>
            <a:off x="914400" y="4343400"/>
            <a:ext cx="5029200" cy="4114800"/>
          </a:xfrm>
          <a:solidFill>
            <a:srgbClr val="FFFFFF"/>
          </a:solidFill>
          <a:ln w="9360">
            <a:solidFill>
              <a:srgbClr val="000000"/>
            </a:solidFill>
            <a:miter lim="800000"/>
          </a:ln>
        </p:spPr>
        <p:txBody>
          <a:bodyPr/>
          <a:lstStyle/>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dirty="0">
                <a:latin typeface="Calibri" charset="0"/>
                <a:ea typeface="ＭＳ Ｐゴシック" charset="0"/>
                <a:cs typeface="ＭＳ Ｐゴシック" charset="0"/>
              </a:rPr>
              <a:t>Jewish scholars of the intertestamental period could not reconcile Isaiah</a:t>
            </a:r>
            <a:r>
              <a:rPr lang="uk-UA" altLang="ja-JP" sz="1600" dirty="0">
                <a:latin typeface="Calibri" charset="0"/>
                <a:ea typeface="ＭＳ Ｐゴシック" charset="0"/>
                <a:cs typeface="ＭＳ Ｐゴシック" charset="0"/>
              </a:rPr>
              <a:t>'</a:t>
            </a:r>
            <a:r>
              <a:rPr lang="en-GB" altLang="ja-JP" sz="1600" dirty="0">
                <a:latin typeface="Calibri" charset="0"/>
                <a:ea typeface="ＭＳ Ｐゴシック" charset="0"/>
                <a:cs typeface="ＭＳ Ｐゴシック" charset="0"/>
              </a:rPr>
              <a:t>s two seemingly contradictory depictions of the Messiah.  Therefore, some thought there existed two Messiahs—one to rule and one to suffer.  Others said Isaiah 53 depicted not the Messiah but the suffering Jewish people.  </a:t>
            </a:r>
            <a:endParaRPr lang="en-GB" sz="1600" dirty="0">
              <a:latin typeface="Calibri"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1551726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i="1" dirty="0">
                <a:solidFill>
                  <a:srgbClr val="000000"/>
                </a:solidFill>
                <a:effectLst/>
                <a:latin typeface="Times New Roman" panose="02020603050405020304" pitchFamily="18" charset="0"/>
              </a:rPr>
              <a:t>I will pour out on the house of David and on the inhabitants of Jerusalem, the Spirit of</a:t>
            </a:r>
            <a:r>
              <a:rPr lang="en-US" i="0" dirty="0">
                <a:solidFill>
                  <a:srgbClr val="000000"/>
                </a:solidFill>
                <a:effectLst/>
                <a:latin typeface="Times New Roman" panose="02020603050405020304" pitchFamily="18" charset="0"/>
              </a:rPr>
              <a:t> </a:t>
            </a:r>
            <a:r>
              <a:rPr lang="en-US" i="1" dirty="0">
                <a:solidFill>
                  <a:srgbClr val="000000"/>
                </a:solidFill>
                <a:effectLst/>
                <a:latin typeface="Times New Roman" panose="02020603050405020304" pitchFamily="18" charset="0"/>
              </a:rPr>
              <a:t>grace and of supplication, so that they will look on Me whom they have pierced, and they will</a:t>
            </a:r>
            <a:endParaRPr lang="en-US" dirty="0">
              <a:solidFill>
                <a:srgbClr val="000000"/>
              </a:solidFill>
              <a:effectLst/>
              <a:latin typeface="Times New Roman" panose="02020603050405020304" pitchFamily="18" charset="0"/>
            </a:endParaRPr>
          </a:p>
          <a:p>
            <a:r>
              <a:rPr lang="en-US" i="1" dirty="0">
                <a:solidFill>
                  <a:srgbClr val="000000"/>
                </a:solidFill>
                <a:effectLst/>
                <a:latin typeface="Times New Roman" panose="02020603050405020304" pitchFamily="18" charset="0"/>
              </a:rPr>
              <a:t>mourn for Him, as one mourns for an only son, and they will weep bitterly over Him like the</a:t>
            </a:r>
            <a:r>
              <a:rPr lang="en-US" i="0" dirty="0">
                <a:solidFill>
                  <a:srgbClr val="000000"/>
                </a:solidFill>
                <a:effectLst/>
                <a:latin typeface="Times New Roman" panose="02020603050405020304" pitchFamily="18" charset="0"/>
              </a:rPr>
              <a:t> </a:t>
            </a:r>
            <a:r>
              <a:rPr lang="en-US" i="1" dirty="0">
                <a:solidFill>
                  <a:srgbClr val="000000"/>
                </a:solidFill>
                <a:effectLst/>
                <a:latin typeface="Times New Roman" panose="02020603050405020304" pitchFamily="18" charset="0"/>
              </a:rPr>
              <a:t>bitter weeping over a firstborn. </a:t>
            </a:r>
            <a:r>
              <a:rPr lang="en-US" dirty="0">
                <a:solidFill>
                  <a:srgbClr val="000000"/>
                </a:solidFill>
                <a:effectLst/>
                <a:latin typeface="Times New Roman" panose="02020603050405020304" pitchFamily="18" charset="0"/>
              </a:rPr>
              <a:t>Zech. 12:10 Some Jewish interpreters see this verse as a reference to Gentile nations who will look to God for forgiveness for having “pierced” Him by</a:t>
            </a:r>
          </a:p>
          <a:p>
            <a:r>
              <a:rPr lang="en-US" dirty="0">
                <a:solidFill>
                  <a:srgbClr val="000000"/>
                </a:solidFill>
                <a:effectLst/>
                <a:latin typeface="Times New Roman" panose="02020603050405020304" pitchFamily="18" charset="0"/>
              </a:rPr>
              <a:t>their inflicting suffering on the Jewish people. But the subject of each of the verbs in this sentence is clearly the people of Israel. So the most natural way to understand this verse is to see it as a reference to the Holy Spirit’s moving on the nation Israel to see the One they had pierced as though He was their own firstborn son, and to seek God’s gracious forgiveness and cleansing.</a:t>
            </a:r>
          </a:p>
          <a:p>
            <a:r>
              <a:rPr lang="en-US" dirty="0">
                <a:solidFill>
                  <a:srgbClr val="000000"/>
                </a:solidFill>
                <a:effectLst/>
                <a:latin typeface="Times New Roman" panose="02020603050405020304" pitchFamily="18" charset="0"/>
              </a:rPr>
              <a:t>What is striking about this verse is that the One whom they had pierced, and for whom they will</a:t>
            </a:r>
          </a:p>
          <a:p>
            <a:r>
              <a:rPr lang="en-US" dirty="0">
                <a:solidFill>
                  <a:srgbClr val="000000"/>
                </a:solidFill>
                <a:effectLst/>
                <a:latin typeface="Times New Roman" panose="02020603050405020304" pitchFamily="18" charset="0"/>
              </a:rPr>
              <a:t>mourn is the Lord Himself—a not too subtle reference to the deity of Christ."</a:t>
            </a:r>
          </a:p>
          <a:p>
            <a:r>
              <a:rPr lang="en-US" dirty="0">
                <a:solidFill>
                  <a:srgbClr val="000000"/>
                </a:solidFill>
                <a:effectLst/>
                <a:latin typeface="Times New Roman" panose="02020603050405020304" pitchFamily="18" charset="0"/>
              </a:rPr>
              <a:t>—Rick Rood email 5 December 2023</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80E400-09E7-E346-BADC-7D664C8590B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7043961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Matt. 27:50</a:t>
            </a:r>
            <a:r>
              <a:rPr lang="en-US" dirty="0">
                <a:effectLst/>
                <a:latin typeface="Lucida Grande" panose="020B0600040502020204" pitchFamily="34" charset="0"/>
              </a:rPr>
              <a:t>    Then Jesus shouted again, releasing his spirit. </a:t>
            </a:r>
            <a:r>
              <a:rPr lang="en-US" b="1" baseline="30000" dirty="0">
                <a:solidFill>
                  <a:srgbClr val="006699"/>
                </a:solidFill>
                <a:effectLst/>
                <a:latin typeface="Helvetica Neue" panose="02000503000000020004" pitchFamily="2" charset="0"/>
              </a:rPr>
              <a:t>51</a:t>
            </a:r>
            <a:r>
              <a:rPr lang="en-US" dirty="0">
                <a:effectLst/>
                <a:latin typeface="Lucida Grande" panose="020B0600040502020204" pitchFamily="34" charset="0"/>
              </a:rPr>
              <a:t> At that moment, the curtain in the sanctuary of the Temple was torn in two, from top to bottom. The earth shook, rocks split apart, </a:t>
            </a:r>
            <a:r>
              <a:rPr lang="en-US" b="1" baseline="30000" dirty="0">
                <a:solidFill>
                  <a:srgbClr val="006699"/>
                </a:solidFill>
                <a:effectLst/>
                <a:latin typeface="Helvetica Neue" panose="02000503000000020004" pitchFamily="2" charset="0"/>
              </a:rPr>
              <a:t>52</a:t>
            </a:r>
            <a:r>
              <a:rPr lang="en-US" dirty="0">
                <a:effectLst/>
                <a:latin typeface="Lucida Grande" panose="020B0600040502020204" pitchFamily="34" charset="0"/>
              </a:rPr>
              <a:t> and tombs opened. The bodies of many godly men and women who had died were raised from the dead. </a:t>
            </a:r>
            <a:r>
              <a:rPr lang="en-US" b="1" baseline="30000" dirty="0">
                <a:solidFill>
                  <a:srgbClr val="006699"/>
                </a:solidFill>
                <a:effectLst/>
                <a:latin typeface="Helvetica Neue" panose="02000503000000020004" pitchFamily="2" charset="0"/>
              </a:rPr>
              <a:t>53</a:t>
            </a:r>
            <a:r>
              <a:rPr lang="en-US" dirty="0">
                <a:effectLst/>
                <a:latin typeface="Lucida Grande" panose="020B0600040502020204" pitchFamily="34" charset="0"/>
              </a:rPr>
              <a:t> They left the cemetery after Jesus’ resurrection, went into the holy city of Jerusalem, and appeared to many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r>
              <a:rPr lang="en-US" dirty="0"/>
              <a:t>Why did the veil tear? (People now had access to God's presence.)</a:t>
            </a:r>
          </a:p>
          <a:p>
            <a:r>
              <a:rPr lang="en-US" dirty="0"/>
              <a:t>Why did it tear from top to bottom? (It was a miraculous tear, not from priests pulling at the bottom.)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Sadly, temple worship continued for 37 more years (AD 33-70) until Titus destroyed the temple. It seems likely that priests sewed the veil back together, thus rejecting God's open access to His presence!</a:t>
            </a:r>
          </a:p>
          <a:p>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t>194</a:t>
            </a:fld>
            <a:endParaRPr lang="en-GB"/>
          </a:p>
        </p:txBody>
      </p:sp>
    </p:spTree>
    <p:extLst>
      <p:ext uri="{BB962C8B-B14F-4D97-AF65-F5344CB8AC3E}">
        <p14:creationId xmlns:p14="http://schemas.microsoft.com/office/powerpoint/2010/main" val="19091693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34409A-2126-724A-9151-77C8F9BFB0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4"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mn-lt"/>
                <a:ea typeface="+mn-ea"/>
                <a:cs typeface="+mn-cs"/>
              </a:rPr>
              <a:t>John</a:t>
            </a:r>
            <a:r>
              <a:rPr lang="en-US" sz="1200" kern="1200" dirty="0">
                <a:solidFill>
                  <a:schemeClr val="tx1"/>
                </a:solidFill>
                <a:effectLst/>
                <a:latin typeface="Arial" charset="0"/>
                <a:ea typeface="ＭＳ Ｐゴシック" charset="0"/>
                <a:cs typeface="ＭＳ Ｐゴシック" charset="0"/>
              </a:rPr>
              <a:t> 19:16b-37 shows the evidence of Christ’s selfless nature and the fulfillment of many OT prophecies.  These show us that his death was unlike any other in that it was a sacrificial death for our sins.  A second way we know he died for us is in verses 38-42, which show that…</a:t>
            </a:r>
            <a:endParaRPr lang="en-US" dirty="0">
              <a:cs typeface="+mn-cs"/>
            </a:endParaRPr>
          </a:p>
        </p:txBody>
      </p:sp>
    </p:spTree>
    <p:extLst>
      <p:ext uri="{BB962C8B-B14F-4D97-AF65-F5344CB8AC3E}">
        <p14:creationId xmlns:p14="http://schemas.microsoft.com/office/powerpoint/2010/main" val="84801794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We know Jesus really did pay for our sin by the fact that he truly died, which sets the stage for the resurrection in John 20.</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5095685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The previously secret believers, Joseph and Nicodemus, prepared his body for burial in 33 kilos of spices (19:</a:t>
            </a:r>
            <a:r>
              <a:rPr lang="en-US" sz="1200" u="sng" kern="1200" dirty="0">
                <a:solidFill>
                  <a:schemeClr val="tx1"/>
                </a:solidFill>
                <a:effectLst/>
                <a:latin typeface="Arial" charset="0"/>
                <a:ea typeface="ＭＳ Ｐゴシック" charset="0"/>
                <a:cs typeface="ＭＳ Ｐゴシック" charset="0"/>
              </a:rPr>
              <a:t>38-40</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3718131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Where could they get so many spices quickly and a new tomb so close by? We don’t know, but what we do know is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858339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The appearance of these men reminds us that many people exist even today who are secret believers—men and women who feel they cannot openly declare Christ</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0154790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body was laid in a new, expensive, rock-hewn garden tomb rather than the Potter’s Field (19:41-42).</a:t>
            </a:r>
          </a:p>
          <a:p>
            <a:r>
              <a:rPr lang="en-US" dirty="0"/>
              <a:t>Why was it so important that Jesus was buried in a tomb?</a:t>
            </a:r>
          </a:p>
          <a:p>
            <a:r>
              <a:rPr lang="en-US" dirty="0"/>
              <a:t>The meticulous wrapping and the use of a staggering 33 kilos of spices in the burial process served as undeniable proof of his death.</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5805605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Usually, a criminal’s body was thrown into the Valley of Hinnom and burned or eaten by dogs.  But if his body were burned there, the claim of a resurrection would be absurd.  Therefore, his enemies </a:t>
            </a:r>
            <a:r>
              <a:rPr lang="en-US" sz="1200" i="1" kern="1200" dirty="0">
                <a:solidFill>
                  <a:schemeClr val="tx1"/>
                </a:solidFill>
                <a:effectLst/>
                <a:latin typeface="Arial" charset="0"/>
                <a:ea typeface="ＭＳ Ｐゴシック" charset="0"/>
                <a:cs typeface="ＭＳ Ｐゴシック" charset="0"/>
              </a:rPr>
              <a:t>protected</a:t>
            </a:r>
            <a:r>
              <a:rPr lang="en-US" sz="1200" kern="1200" dirty="0">
                <a:solidFill>
                  <a:schemeClr val="tx1"/>
                </a:solidFill>
                <a:effectLst/>
                <a:latin typeface="Arial" charset="0"/>
                <a:ea typeface="ＭＳ Ｐゴシック" charset="0"/>
                <a:cs typeface="ＭＳ Ｐゴシック" charset="0"/>
              </a:rPr>
              <a:t> his body for credibility purposes!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3483380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The tomb burial allowed secret believers Nicodemus and Joseph to come forward</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52502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90002236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But what was the </a:t>
            </a:r>
            <a:r>
              <a:rPr lang="en-US" sz="1200" i="1" kern="1200" dirty="0">
                <a:solidFill>
                  <a:schemeClr val="tx1"/>
                </a:solidFill>
                <a:effectLst/>
                <a:latin typeface="Arial" charset="0"/>
                <a:ea typeface="ＭＳ Ｐゴシック" charset="0"/>
                <a:cs typeface="ＭＳ Ｐゴシック" charset="0"/>
              </a:rPr>
              <a:t>main reason</a:t>
            </a:r>
            <a:r>
              <a:rPr lang="en-US" sz="1200" kern="1200" dirty="0">
                <a:solidFill>
                  <a:schemeClr val="tx1"/>
                </a:solidFill>
                <a:effectLst/>
                <a:latin typeface="Arial" charset="0"/>
                <a:ea typeface="ＭＳ Ｐゴシック" charset="0"/>
                <a:cs typeface="ＭＳ Ｐゴシック" charset="0"/>
              </a:rPr>
              <a:t> the burial of Christ is significant?  It proved that Christ was indeed dead.  You can’t have a resurrection unless you first have a dead man!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4439054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F95445-0729-754B-8BBE-7EDA33CE3AC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88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We began with the question, “How do we </a:t>
            </a:r>
            <a:r>
              <a:rPr lang="en-US" sz="1200" u="sng" kern="1200" dirty="0">
                <a:solidFill>
                  <a:schemeClr val="tx1"/>
                </a:solidFill>
                <a:effectLst/>
                <a:latin typeface="Arial" charset="0"/>
                <a:ea typeface="ＭＳ Ｐゴシック" charset="0"/>
                <a:cs typeface="ＭＳ Ｐゴシック" charset="0"/>
              </a:rPr>
              <a:t>know</a:t>
            </a:r>
            <a:r>
              <a:rPr lang="en-US" sz="1200" kern="1200" dirty="0">
                <a:solidFill>
                  <a:schemeClr val="tx1"/>
                </a:solidFill>
                <a:effectLst/>
                <a:latin typeface="Arial" charset="0"/>
                <a:ea typeface="ＭＳ Ｐゴシック" charset="0"/>
                <a:cs typeface="ＭＳ Ｐゴシック" charset="0"/>
              </a:rPr>
              <a:t> that Christ’s death actually paid for our sins?”  So, how can we be sure his death was unlike any other?  I sum up the whole passage in this way…</a:t>
            </a:r>
            <a:r>
              <a:rPr lang="en-SG" dirty="0">
                <a:effectLst/>
              </a:rPr>
              <a:t> </a:t>
            </a:r>
            <a:endParaRPr lang="en-US" dirty="0">
              <a:cs typeface="+mn-cs"/>
            </a:endParaRPr>
          </a:p>
        </p:txBody>
      </p:sp>
    </p:spTree>
    <p:extLst>
      <p:ext uri="{BB962C8B-B14F-4D97-AF65-F5344CB8AC3E}">
        <p14:creationId xmlns:p14="http://schemas.microsoft.com/office/powerpoint/2010/main" val="41463181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04CA82-4DC2-FC4B-A233-8BAAFD5EC18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088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Jesus’ death was a selfless fulfillment of Scripture ending in tomb burial (restated MI).</a:t>
            </a:r>
            <a:r>
              <a:rPr lang="en-SG" dirty="0">
                <a:effectLst/>
              </a:rPr>
              <a:t> </a:t>
            </a:r>
            <a:endParaRPr lang="en-US" dirty="0">
              <a:cs typeface="+mn-cs"/>
            </a:endParaRPr>
          </a:p>
        </p:txBody>
      </p:sp>
    </p:spTree>
    <p:extLst>
      <p:ext uri="{BB962C8B-B14F-4D97-AF65-F5344CB8AC3E}">
        <p14:creationId xmlns:p14="http://schemas.microsoft.com/office/powerpoint/2010/main" val="147242712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0722EF-C095-A949-97AE-30CEBC2AC12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2930"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How do we know that Christ’s death actually paid for our sin?</a:t>
            </a:r>
            <a:r>
              <a:rPr lang="en-SG" dirty="0">
                <a:effectLst/>
              </a:rPr>
              <a:t> </a:t>
            </a:r>
            <a:endParaRPr lang="en-US" dirty="0">
              <a:cs typeface="+mn-cs"/>
            </a:endParaRPr>
          </a:p>
        </p:txBody>
      </p:sp>
    </p:spTree>
    <p:extLst>
      <p:ext uri="{BB962C8B-B14F-4D97-AF65-F5344CB8AC3E}">
        <p14:creationId xmlns:p14="http://schemas.microsoft.com/office/powerpoint/2010/main" val="308202351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8BE32D-03AA-BD4E-A944-0DDBC29A877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19389378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8BE32D-03AA-BD4E-A944-0DDBC29A877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91679482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8DF372-776D-904A-BE7C-FFEA4759B6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80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Visiting the tomb of Jesus can get us all caught up in the gaudy display—</a:t>
            </a:r>
            <a:endParaRPr lang="en-US" dirty="0">
              <a:cs typeface="+mn-cs"/>
            </a:endParaRPr>
          </a:p>
        </p:txBody>
      </p:sp>
    </p:spTree>
    <p:extLst>
      <p:ext uri="{BB962C8B-B14F-4D97-AF65-F5344CB8AC3E}">
        <p14:creationId xmlns:p14="http://schemas.microsoft.com/office/powerpoint/2010/main" val="7500503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B37062-8242-AE4A-946C-7EF032D0197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00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dirty="0">
                <a:cs typeface="+mn-cs"/>
              </a:rPr>
              <a:t>—</a:t>
            </a:r>
            <a:r>
              <a:rPr lang="en-US" sz="1200" kern="1200" dirty="0">
                <a:solidFill>
                  <a:schemeClr val="tx1"/>
                </a:solidFill>
                <a:effectLst/>
                <a:latin typeface="Arial" charset="0"/>
                <a:ea typeface="ＭＳ Ｐゴシック" charset="0"/>
                <a:cs typeface="ＭＳ Ｐゴシック" charset="0"/>
              </a:rPr>
              <a:t>so that we miss the key point that Christ actually died for our sin</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335084915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97B163-9F7C-8D49-8DB5-2E10BB29883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dirty="0">
                <a:cs typeface="+mn-cs"/>
              </a:rPr>
              <a:t>The rock of Golgotha is barely seen!</a:t>
            </a:r>
          </a:p>
        </p:txBody>
      </p:sp>
    </p:spTree>
    <p:extLst>
      <p:ext uri="{BB962C8B-B14F-4D97-AF65-F5344CB8AC3E}">
        <p14:creationId xmlns:p14="http://schemas.microsoft.com/office/powerpoint/2010/main" val="148656401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A2D759-C8BF-FE41-B615-D9F9E47ACF0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Let me leave you to answer one of two questions…</a:t>
            </a:r>
            <a:r>
              <a:rPr lang="en-SG" dirty="0">
                <a:effectLst/>
              </a:rPr>
              <a:t> </a:t>
            </a:r>
            <a:endParaRPr lang="en-US" dirty="0">
              <a:cs typeface="+mn-cs"/>
            </a:endParaRPr>
          </a:p>
        </p:txBody>
      </p:sp>
    </p:spTree>
    <p:extLst>
      <p:ext uri="{BB962C8B-B14F-4D97-AF65-F5344CB8AC3E}">
        <p14:creationId xmlns:p14="http://schemas.microsoft.com/office/powerpoint/2010/main" val="970535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52888044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Pre-believers: Will you trust in Christ’s death that paid for your sin?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4954837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Believers: What cost could you pay that is too much for the one who died for you?  Please watch this sequence of pictures…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5425988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depicts only three soldiers, but typically four formed a guard.</a:t>
            </a:r>
          </a:p>
        </p:txBody>
      </p:sp>
      <p:sp>
        <p:nvSpPr>
          <p:cNvPr id="4" name="Slide Number Placeholder 3"/>
          <p:cNvSpPr>
            <a:spLocks noGrp="1"/>
          </p:cNvSpPr>
          <p:nvPr>
            <p:ph type="sldNum" sz="quarter" idx="5"/>
          </p:nvPr>
        </p:nvSpPr>
        <p:spPr/>
        <p:txBody>
          <a:bodyPr/>
          <a:lstStyle/>
          <a:p>
            <a:fld id="{1FA3E270-222E-4260-B10C-0499B719B3E2}" type="slidenum">
              <a:rPr lang="en-GB" smtClean="0"/>
              <a:t>218</a:t>
            </a:fld>
            <a:endParaRPr lang="en-GB"/>
          </a:p>
        </p:txBody>
      </p:sp>
    </p:spTree>
    <p:extLst>
      <p:ext uri="{BB962C8B-B14F-4D97-AF65-F5344CB8AC3E}">
        <p14:creationId xmlns:p14="http://schemas.microsoft.com/office/powerpoint/2010/main" val="416131056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The historian Josephus records an eclipse of the moon associated with Herod's death, placing it between the above two dates.</a:t>
            </a:r>
          </a:p>
          <a:p>
            <a:pPr eaLnBrk="1" hangingPunct="1">
              <a:spcBef>
                <a:spcPct val="0"/>
              </a:spcBef>
            </a:pPr>
            <a:r>
              <a:rPr lang="en-US" b="0" dirty="0">
                <a:latin typeface="Arial" charset="0"/>
                <a:ea typeface="ＭＳ Ｐゴシック" charset="0"/>
                <a:cs typeface="ＭＳ Ｐゴシック" charset="0"/>
              </a:rPr>
              <a:t>_______________</a:t>
            </a:r>
          </a:p>
          <a:p>
            <a:pPr eaLnBrk="1" hangingPunct="1">
              <a:spcBef>
                <a:spcPct val="0"/>
              </a:spcBef>
            </a:pPr>
            <a:r>
              <a:rPr lang="en-US" b="0" dirty="0">
                <a:latin typeface="Arial" charset="0"/>
                <a:ea typeface="ＭＳ Ｐゴシック" charset="0"/>
                <a:cs typeface="ＭＳ Ｐゴシック" charset="0"/>
              </a:rPr>
              <a:t>Common-421</a:t>
            </a:r>
          </a:p>
          <a:p>
            <a:pPr eaLnBrk="1" hangingPunct="1">
              <a:spcBef>
                <a:spcPct val="0"/>
              </a:spcBef>
            </a:pPr>
            <a:r>
              <a:rPr lang="en-US" b="0" dirty="0">
                <a:latin typeface="Arial" charset="0"/>
                <a:ea typeface="ＭＳ Ｐゴシック" charset="0"/>
                <a:cs typeface="ＭＳ Ｐゴシック" charset="0"/>
              </a:rPr>
              <a:t>BE-42-Luke-34</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Christ-4</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LC-09-Rejection-221</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Acts-8</a:t>
            </a:r>
          </a:p>
          <a:p>
            <a:pPr eaLnBrk="1" hangingPunct="1">
              <a:spcBef>
                <a:spcPct val="0"/>
              </a:spcBef>
            </a:pPr>
            <a:r>
              <a:rPr lang="en-US" b="0" dirty="0">
                <a:latin typeface="Arial" charset="0"/>
                <a:ea typeface="ＭＳ Ｐゴシック" charset="0"/>
                <a:cs typeface="ＭＳ Ｐゴシック" charset="0"/>
              </a:rPr>
              <a:t>NS-00-NT Introduction-62</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162</a:t>
            </a:r>
            <a:endParaRPr lang="en-US" dirty="0">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C1607-A8B7-6E40-9648-C81BEC634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12901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The emperor Tiberius succeeded the emperor Augustus upon the latter's death in AD 14. Luke adds 15 years to AD 14 to reveal a 1.5-year window of time for John to commence his ministry in the Judean wilderness. </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Common-422</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Christ-5</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LC-09-Rejection-222</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Acts-9</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197</a:t>
            </a:r>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6848960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DE62A9-5141-8B44-9BB6-57A60F95D443}"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332802" name="AutoShape 2"/>
          <p:cNvSpPr>
            <a:spLocks noGrp="1" noRot="1" noChangeAspect="1" noChangeArrowheads="1" noTextEdit="1"/>
          </p:cNvSpPr>
          <p:nvPr>
            <p:ph type="sldImg"/>
          </p:nvPr>
        </p:nvSpPr>
        <p:spPr>
          <a:xfrm>
            <a:off x="841375" y="241300"/>
            <a:ext cx="5233988" cy="3925888"/>
          </a:xfrm>
          <a:ln/>
        </p:spPr>
      </p:sp>
      <p:sp>
        <p:nvSpPr>
          <p:cNvPr id="332803"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spcBef>
                <a:spcPct val="0"/>
              </a:spcBef>
            </a:pPr>
            <a:r>
              <a:rPr lang="en-US" dirty="0">
                <a:ea typeface="ＭＳ Ｐゴシック" charset="0"/>
                <a:cs typeface="ＭＳ Ｐゴシック" charset="0"/>
              </a:rPr>
              <a:t>Christ</a:t>
            </a:r>
            <a:r>
              <a:rPr lang="fr-FR" altLang="ja-JP" dirty="0">
                <a:ea typeface="ＭＳ Ｐゴシック" charset="0"/>
                <a:cs typeface="ＭＳ Ｐゴシック" charset="0"/>
              </a:rPr>
              <a:t>'</a:t>
            </a:r>
            <a:r>
              <a:rPr lang="en-US" dirty="0">
                <a:ea typeface="ＭＳ Ｐゴシック" charset="0"/>
                <a:cs typeface="ＭＳ Ｐゴシック" charset="0"/>
              </a:rPr>
              <a:t>s 3½-year-ministry spanned four Passovers.  However, the Synoptics mention only one Passover (#2 on this timeline), which could give the impression of only a year-old ministry.  John fills in the details, though, by showing three other Passovers not mentioned by Matthew, Mark, or Luke.</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Common-423</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Christ-6</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LC-09-Rejection-223</a:t>
            </a:r>
            <a:endParaRPr lang="en-US" b="0" dirty="0">
              <a:latin typeface="Arial" charset="0"/>
              <a:ea typeface="ＭＳ Ｐゴシック" charset="0"/>
              <a:cs typeface="ＭＳ Ｐゴシック" charset="0"/>
            </a:endParaRPr>
          </a:p>
          <a:p>
            <a:pPr eaLnBrk="1" hangingPunct="1">
              <a:spcBef>
                <a:spcPct val="0"/>
              </a:spcBef>
            </a:pPr>
            <a:r>
              <a:rPr lang="en-US" b="0" dirty="0">
                <a:latin typeface="Arial" charset="0"/>
                <a:ea typeface="ＭＳ Ｐゴシック" charset="0"/>
                <a:cs typeface="ＭＳ Ｐゴシック" charset="0"/>
              </a:rPr>
              <a:t>NC-10-Reliability of Acts-10</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198</a:t>
            </a:r>
            <a:endParaRPr lang="en-US" dirty="0">
              <a:latin typeface="Arial" charset="0"/>
              <a:ea typeface="ＭＳ Ｐゴシック" charset="0"/>
              <a:cs typeface="ＭＳ Ｐゴシック" charset="0"/>
            </a:endParaRPr>
          </a:p>
          <a:p>
            <a:pPr marL="112713" indent="-112713" defTabSz="1020763"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CB1E58-C9F4-3B47-BDC1-32B878E4F595}"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Times" charset="0"/>
                <a:ea typeface="ＭＳ Ｐゴシック" charset="0"/>
                <a:cs typeface="ＭＳ Ｐゴシック" charset="0"/>
              </a:rPr>
              <a:t>Scholars debate whether Jesus died in AD 30 or AD 33. Both years had Passover on a Friday, but John's ministry had to begin in AD 29 as this was the 15</a:t>
            </a:r>
            <a:r>
              <a:rPr lang="en-US" b="0" baseline="30000" dirty="0">
                <a:latin typeface="Times" charset="0"/>
                <a:ea typeface="ＭＳ Ｐゴシック" charset="0"/>
                <a:cs typeface="ＭＳ Ｐゴシック" charset="0"/>
              </a:rPr>
              <a:t>th</a:t>
            </a:r>
            <a:r>
              <a:rPr lang="en-US" b="0" dirty="0">
                <a:latin typeface="Times" charset="0"/>
                <a:ea typeface="ＭＳ Ｐゴシック" charset="0"/>
                <a:cs typeface="ＭＳ Ｐゴシック" charset="0"/>
              </a:rPr>
              <a:t> year of Tiberius in Rome (Luke 3:1). John's gospel has three Passovers in the ministry of Jesus, putting his crucifixion in AD 33. </a:t>
            </a:r>
          </a:p>
          <a:p>
            <a:pPr eaLnBrk="1" hangingPunct="1"/>
            <a:endParaRPr lang="en-US" b="0" dirty="0">
              <a:latin typeface="Times" charset="0"/>
              <a:ea typeface="ＭＳ Ｐゴシック" charset="0"/>
              <a:cs typeface="ＭＳ Ｐゴシック" charset="0"/>
            </a:endParaRPr>
          </a:p>
          <a:p>
            <a:pPr eaLnBrk="1" hangingPunct="1"/>
            <a:r>
              <a:rPr lang="en-US" b="0" dirty="0">
                <a:latin typeface="Times" charset="0"/>
                <a:ea typeface="ＭＳ Ｐゴシック" charset="0"/>
                <a:cs typeface="ＭＳ Ｐゴシック" charset="0"/>
              </a:rPr>
              <a:t>But two questions arise:</a:t>
            </a:r>
          </a:p>
          <a:p>
            <a:pPr marL="228600" indent="-228600" eaLnBrk="1" hangingPunct="1">
              <a:buAutoNum type="arabicParenBoth"/>
            </a:pPr>
            <a:r>
              <a:rPr lang="en-US" b="0" dirty="0">
                <a:latin typeface="Times" charset="0"/>
                <a:ea typeface="ＭＳ Ｐゴシック" charset="0"/>
                <a:cs typeface="ＭＳ Ｐゴシック" charset="0"/>
              </a:rPr>
              <a:t>Didn't Jesus begin his ministry at age 30? His birth in 4 BC would then favor a crucifixion in AD 30. Yet note that Luke wrote that Jesus was </a:t>
            </a:r>
            <a:r>
              <a:rPr lang="en-US" b="1" i="1" dirty="0">
                <a:latin typeface="Times" charset="0"/>
                <a:ea typeface="ＭＳ Ｐゴシック" charset="0"/>
                <a:cs typeface="ＭＳ Ｐゴシック" charset="0"/>
              </a:rPr>
              <a:t>about</a:t>
            </a:r>
            <a:r>
              <a:rPr lang="en-US" b="0" i="0" dirty="0">
                <a:latin typeface="Times" charset="0"/>
                <a:ea typeface="ＭＳ Ｐゴシック" charset="0"/>
                <a:cs typeface="ＭＳ Ｐゴシック" charset="0"/>
              </a:rPr>
              <a:t> age 30. This type of general wording is unusual in Luke's gospel which records many exact dates. Perhaps Luke is saying that Jesus was like the normal man of the time who began work on his own at age 30, yet with a twist in that Jesus was "about" 30 instead exactly 30, so an age of 32 would do. </a:t>
            </a:r>
          </a:p>
          <a:p>
            <a:pPr marL="228600" indent="-228600" eaLnBrk="1" hangingPunct="1">
              <a:buAutoNum type="arabicParenBoth"/>
            </a:pPr>
            <a:r>
              <a:rPr lang="en-US" b="0" dirty="0">
                <a:latin typeface="Times" charset="0"/>
                <a:ea typeface="ＭＳ Ｐゴシック" charset="0"/>
                <a:cs typeface="ＭＳ Ｐゴシック" charset="0"/>
              </a:rPr>
              <a:t>Didn't Jesus die at age 33? This has been often taught but no verse of Scripture supports it. Rather, it is a deduction assuming a 4 BC birth and an AD 30 death. Instead, Luke 3:1 leads us to the conclusion that Jesus was more around age 36 or 37.</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Common-424</a:t>
            </a:r>
          </a:p>
          <a:p>
            <a:pPr eaLnBrk="1" hangingPunct="1">
              <a:spcBef>
                <a:spcPct val="0"/>
              </a:spcBef>
            </a:pPr>
            <a:r>
              <a:rPr lang="en-US" b="0" dirty="0">
                <a:latin typeface="Arial" charset="0"/>
                <a:ea typeface="ＭＳ Ｐゴシック" charset="0"/>
                <a:cs typeface="ＭＳ Ｐゴシック" charset="0"/>
              </a:rPr>
              <a:t>BE-42-Luke-41</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Christ-7</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LC-09-Rejection-224</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Acts-11</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167, 199</a:t>
            </a:r>
            <a:endParaRPr lang="en-US" dirty="0">
              <a:latin typeface="Arial"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176425-591C-AC48-B0C7-A64D434D484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336898" name="Rectangle 1026"/>
          <p:cNvSpPr>
            <a:spLocks noGrp="1" noRot="1" noChangeAspect="1" noChangeArrowheads="1"/>
          </p:cNvSpPr>
          <p:nvPr>
            <p:ph type="sldImg"/>
          </p:nvPr>
        </p:nvSpPr>
        <p:spPr>
          <a:solidFill>
            <a:srgbClr val="FFFFFF"/>
          </a:solidFill>
          <a:ln/>
        </p:spPr>
      </p:sp>
      <p:sp>
        <p:nvSpPr>
          <p:cNvPr id="336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Times" charset="0"/>
                <a:ea typeface="ＭＳ Ｐゴシック" charset="0"/>
                <a:cs typeface="ＭＳ Ｐゴシック" charset="0"/>
              </a:rPr>
              <a:t>Luke states the age of Jesus upon his ministry in an ambiguous way, giving room for a few years before or after age 30. </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Common-425</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Christ-8</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LC-09-Rejection-225</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Acts-12</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200</a:t>
            </a:r>
            <a:endParaRPr lang="en-US" dirty="0">
              <a:latin typeface="Arial"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Common-435</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LC-09-Rejection-226</a:t>
            </a:r>
            <a:endParaRPr lang="en-US" dirty="0">
              <a:latin typeface="Times New Roman" charset="0"/>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Acts-13</a:t>
            </a: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20829738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402445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60265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62531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Matt. 26:36</a:t>
            </a:r>
            <a:r>
              <a:rPr lang="en-US" dirty="0">
                <a:effectLst/>
                <a:latin typeface="Lucida Grande" panose="020B0600040502020204" pitchFamily="34" charset="0"/>
              </a:rPr>
              <a:t>    Then Jesus went with them to the olive grove called </a:t>
            </a:r>
            <a:r>
              <a:rPr lang="en-US" b="1" dirty="0">
                <a:solidFill>
                  <a:srgbClr val="FF2500"/>
                </a:solidFill>
                <a:effectLst/>
                <a:latin typeface="Lucida Grande" panose="020B0600040502020204" pitchFamily="34" charset="0"/>
              </a:rPr>
              <a:t>Gethsemane</a:t>
            </a:r>
            <a:r>
              <a:rPr lang="en-US" dirty="0">
                <a:effectLst/>
                <a:latin typeface="Lucida Grande" panose="020B0600040502020204" pitchFamily="34" charset="0"/>
              </a:rPr>
              <a:t>, and he said, </a:t>
            </a:r>
            <a:r>
              <a:rPr lang="en-US" dirty="0">
                <a:solidFill>
                  <a:srgbClr val="FF2500"/>
                </a:solidFill>
                <a:effectLst/>
                <a:latin typeface="Lucida Grande" panose="020B0600040502020204" pitchFamily="34" charset="0"/>
              </a:rPr>
              <a:t>“Sit here while I go over there to pray.”</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14:32</a:t>
            </a:r>
            <a:r>
              <a:rPr lang="en-US" dirty="0">
                <a:effectLst/>
                <a:latin typeface="Lucida Grande" panose="020B0600040502020204" pitchFamily="34" charset="0"/>
              </a:rPr>
              <a:t>    They went to the olive grove called </a:t>
            </a:r>
            <a:r>
              <a:rPr lang="en-US" b="1" dirty="0">
                <a:solidFill>
                  <a:srgbClr val="FF2500"/>
                </a:solidFill>
                <a:effectLst/>
                <a:latin typeface="Lucida Grande" panose="020B0600040502020204" pitchFamily="34" charset="0"/>
              </a:rPr>
              <a:t>Gethsemane</a:t>
            </a:r>
            <a:r>
              <a:rPr lang="en-US" dirty="0">
                <a:effectLst/>
                <a:latin typeface="Lucida Grande" panose="020B0600040502020204" pitchFamily="34" charset="0"/>
              </a:rPr>
              <a:t>, and Jesus said, </a:t>
            </a:r>
            <a:r>
              <a:rPr lang="en-US" dirty="0">
                <a:solidFill>
                  <a:srgbClr val="FF2500"/>
                </a:solidFill>
                <a:effectLst/>
                <a:latin typeface="Lucida Grande" panose="020B0600040502020204" pitchFamily="34" charset="0"/>
              </a:rPr>
              <a:t>“Sit here while I go and pray.”</a:t>
            </a:r>
            <a:endParaRPr lang="en-US" dirty="0">
              <a:effectLst/>
              <a:latin typeface="Lucida Grande" panose="020B0600040502020204" pitchFamily="34" charset="0"/>
            </a:endParaRPr>
          </a:p>
          <a:p>
            <a:pPr>
              <a:defRPr/>
            </a:pPr>
            <a:endParaRPr lang="en-US" dirty="0">
              <a:cs typeface="+mn-cs"/>
            </a:endParaRPr>
          </a:p>
        </p:txBody>
      </p:sp>
    </p:spTree>
    <p:extLst>
      <p:ext uri="{BB962C8B-B14F-4D97-AF65-F5344CB8AC3E}">
        <p14:creationId xmlns:p14="http://schemas.microsoft.com/office/powerpoint/2010/main" val="385790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91561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9584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95955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50627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747031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19028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11851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36847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0F15C8-3AB9-D045-8E81-5526EC4E3DA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defRPr/>
            </a:pPr>
            <a:r>
              <a:rPr lang="en-US" dirty="0">
                <a:cs typeface="+mn-cs"/>
              </a:rPr>
              <a:t>Jesus was and is the one with ultimate authority.</a:t>
            </a:r>
          </a:p>
        </p:txBody>
      </p:sp>
    </p:spTree>
    <p:extLst>
      <p:ext uri="{BB962C8B-B14F-4D97-AF65-F5344CB8AC3E}">
        <p14:creationId xmlns:p14="http://schemas.microsoft.com/office/powerpoint/2010/main" val="3342427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A76F66-1A2A-5544-8AEF-C58B7B35713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510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Then his six illegal trials proved him innocent!</a:t>
            </a:r>
            <a:r>
              <a:rPr lang="en-SG" dirty="0">
                <a:effectLst/>
              </a:rPr>
              <a:t> </a:t>
            </a:r>
            <a:endParaRPr lang="en-US" dirty="0">
              <a:cs typeface="+mn-cs"/>
            </a:endParaRPr>
          </a:p>
        </p:txBody>
      </p:sp>
    </p:spTree>
    <p:extLst>
      <p:ext uri="{BB962C8B-B14F-4D97-AF65-F5344CB8AC3E}">
        <p14:creationId xmlns:p14="http://schemas.microsoft.com/office/powerpoint/2010/main" val="2523732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EC669B-3EC7-2C44-B06E-E9724D2059A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7154"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The trial by Annas was illegal.</a:t>
            </a:r>
          </a:p>
          <a:p>
            <a:r>
              <a:rPr lang="en-US" sz="1200" kern="1200" dirty="0">
                <a:solidFill>
                  <a:schemeClr val="tx1"/>
                </a:solidFill>
                <a:effectLst/>
                <a:latin typeface="Arial" charset="0"/>
                <a:ea typeface="ＭＳ Ｐゴシック" charset="0"/>
                <a:cs typeface="+mn-cs"/>
              </a:rPr>
              <a:t>"</a:t>
            </a:r>
            <a:r>
              <a:rPr lang="en-US" dirty="0">
                <a:solidFill>
                  <a:srgbClr val="000000"/>
                </a:solidFill>
                <a:effectLst/>
                <a:latin typeface="Times New Roman" panose="02020603050405020304" pitchFamily="18" charset="0"/>
              </a:rPr>
              <a:t>In A.D. 6, Quirinius, governor of Syria, appointed Annas as high priest (Josephus, </a:t>
            </a:r>
            <a:r>
              <a:rPr lang="en-US" i="1" dirty="0">
                <a:solidFill>
                  <a:srgbClr val="000000"/>
                </a:solidFill>
                <a:effectLst/>
                <a:latin typeface="Times New Roman" panose="02020603050405020304" pitchFamily="18" charset="0"/>
              </a:rPr>
              <a:t>Antiquities</a:t>
            </a:r>
            <a:r>
              <a:rPr lang="en-US" dirty="0">
                <a:solidFill>
                  <a:srgbClr val="000000"/>
                </a:solidFill>
                <a:effectLst/>
                <a:latin typeface="Times New Roman" panose="02020603050405020304" pitchFamily="18" charset="0"/>
              </a:rPr>
              <a:t> 18.2.1).</a:t>
            </a:r>
          </a:p>
          <a:p>
            <a:r>
              <a:rPr lang="en-US" dirty="0">
                <a:solidFill>
                  <a:srgbClr val="000000"/>
                </a:solidFill>
                <a:effectLst/>
                <a:latin typeface="Times New Roman" panose="02020603050405020304" pitchFamily="18" charset="0"/>
              </a:rPr>
              <a:t>According to Jewish law, he should have held this position for life. However, he was deposed in A.D. 15 by Valerius </a:t>
            </a:r>
            <a:r>
              <a:rPr lang="en-US" dirty="0" err="1">
                <a:solidFill>
                  <a:srgbClr val="000000"/>
                </a:solidFill>
                <a:effectLst/>
                <a:latin typeface="Times New Roman" panose="02020603050405020304" pitchFamily="18" charset="0"/>
              </a:rPr>
              <a:t>Gratus</a:t>
            </a:r>
            <a:r>
              <a:rPr lang="en-US" dirty="0">
                <a:solidFill>
                  <a:srgbClr val="000000"/>
                </a:solidFill>
                <a:effectLst/>
                <a:latin typeface="Times New Roman" panose="02020603050405020304" pitchFamily="18" charset="0"/>
              </a:rPr>
              <a:t>, Roman procurator of Judea (Jos., </a:t>
            </a:r>
            <a:r>
              <a:rPr lang="en-US" i="1" dirty="0">
                <a:solidFill>
                  <a:srgbClr val="000000"/>
                </a:solidFill>
                <a:effectLst/>
                <a:latin typeface="Times New Roman" panose="02020603050405020304" pitchFamily="18" charset="0"/>
              </a:rPr>
              <a:t>Ant.</a:t>
            </a:r>
            <a:r>
              <a:rPr lang="en-US" dirty="0">
                <a:solidFill>
                  <a:srgbClr val="000000"/>
                </a:solidFill>
                <a:effectLst/>
                <a:latin typeface="Times New Roman" panose="02020603050405020304" pitchFamily="18" charset="0"/>
              </a:rPr>
              <a:t> 18.2.2). Nevertheless, Annas continued to hold a great deal of power among the religious leaders (see Lk 3:2; Acts 4:6). At the time of Jesus’ trial, Caiaphas (the son-in-law of Annas) was serving as high priest. He had been appointed as high priest around the year A.D. 18 by Valerius </a:t>
            </a:r>
            <a:r>
              <a:rPr lang="en-US" dirty="0" err="1">
                <a:solidFill>
                  <a:srgbClr val="000000"/>
                </a:solidFill>
                <a:effectLst/>
                <a:latin typeface="Times New Roman" panose="02020603050405020304" pitchFamily="18" charset="0"/>
              </a:rPr>
              <a:t>Gratus</a:t>
            </a:r>
            <a:r>
              <a:rPr lang="en-US" dirty="0">
                <a:solidFill>
                  <a:srgbClr val="000000"/>
                </a:solidFill>
                <a:effectLst/>
                <a:latin typeface="Times New Roman" panose="02020603050405020304" pitchFamily="18" charset="0"/>
              </a:rPr>
              <a:t> (eventually removed from office around the year A.D. 36; Jos., </a:t>
            </a:r>
            <a:r>
              <a:rPr lang="en-US" i="1" dirty="0">
                <a:solidFill>
                  <a:srgbClr val="000000"/>
                </a:solidFill>
                <a:effectLst/>
                <a:latin typeface="Times New Roman" panose="02020603050405020304" pitchFamily="18" charset="0"/>
              </a:rPr>
              <a:t>Ant.</a:t>
            </a:r>
            <a:r>
              <a:rPr lang="en-US" dirty="0">
                <a:solidFill>
                  <a:srgbClr val="000000"/>
                </a:solidFill>
                <a:effectLst/>
                <a:latin typeface="Times New Roman" panose="02020603050405020304" pitchFamily="18" charset="0"/>
              </a:rPr>
              <a:t> 18.4.3). Yet Annas was the patriarch of the high priestly family, and many still considered him the proper high priest, even though the Romans recognized Caiaphas as high priest."</a:t>
            </a:r>
          </a:p>
          <a:p>
            <a:r>
              <a:rPr lang="en-US" dirty="0">
                <a:solidFill>
                  <a:srgbClr val="000000"/>
                </a:solidFill>
                <a:effectLst/>
                <a:latin typeface="Times New Roman" panose="02020603050405020304" pitchFamily="18" charset="0"/>
              </a:rPr>
              <a:t>—Paul Tanner, </a:t>
            </a:r>
            <a:r>
              <a:rPr lang="en-US" i="1" dirty="0">
                <a:solidFill>
                  <a:srgbClr val="000000"/>
                </a:solidFill>
                <a:effectLst/>
                <a:latin typeface="Times New Roman" panose="02020603050405020304" pitchFamily="18" charset="0"/>
              </a:rPr>
              <a:t>Following the Master</a:t>
            </a:r>
            <a:r>
              <a:rPr lang="en-US" i="0" dirty="0">
                <a:solidFill>
                  <a:srgbClr val="000000"/>
                </a:solidFill>
                <a:effectLst/>
                <a:latin typeface="Times New Roman" panose="02020603050405020304" pitchFamily="18" charset="0"/>
              </a:rPr>
              <a:t>, 22, n. 9</a:t>
            </a:r>
            <a:endParaRPr lang="en-US" dirty="0">
              <a:solidFill>
                <a:srgbClr val="000000"/>
              </a:solidFill>
              <a:effectLst/>
              <a:latin typeface="Times New Roman" panose="02020603050405020304" pitchFamily="18" charset="0"/>
            </a:endParaRPr>
          </a:p>
          <a:p>
            <a:pPr eaLnBrk="1" hangingPunct="1">
              <a:defRPr/>
            </a:pPr>
            <a:endParaRPr lang="en-US" dirty="0">
              <a:cs typeface="+mn-cs"/>
            </a:endParaRPr>
          </a:p>
        </p:txBody>
      </p:sp>
    </p:spTree>
    <p:extLst>
      <p:ext uri="{BB962C8B-B14F-4D97-AF65-F5344CB8AC3E}">
        <p14:creationId xmlns:p14="http://schemas.microsoft.com/office/powerpoint/2010/main" val="1119244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F2C9E-E13F-FB4B-8492-2431F1B7143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9202"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 trial by Caiaphas was also illegal. </a:t>
            </a:r>
            <a:endParaRPr lang="en-US" dirty="0">
              <a:cs typeface="+mn-cs"/>
            </a:endParaRPr>
          </a:p>
        </p:txBody>
      </p:sp>
    </p:spTree>
    <p:extLst>
      <p:ext uri="{BB962C8B-B14F-4D97-AF65-F5344CB8AC3E}">
        <p14:creationId xmlns:p14="http://schemas.microsoft.com/office/powerpoint/2010/main" val="635216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a:p>
        </p:txBody>
      </p:sp>
      <p:sp>
        <p:nvSpPr>
          <p:cNvPr id="55300" name="Slide Number Placeholder 3"/>
          <p:cNvSpPr>
            <a:spLocks noGrp="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aramond" charset="0"/>
                <a:ea typeface="ＭＳ Ｐゴシック"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F9AD6A-7868-DC45-A75E-22EE9976F4E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099811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10802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4303380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36243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118300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945457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915173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608446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040097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6699"/>
                </a:solidFill>
                <a:effectLst/>
                <a:latin typeface="Arial" panose="020B0604020202020204" pitchFamily="34" charset="0"/>
              </a:rPr>
              <a:t>Matt. 27:3</a:t>
            </a:r>
            <a:r>
              <a:rPr lang="en-US" dirty="0">
                <a:effectLst/>
                <a:latin typeface="Arial" panose="020B0604020202020204" pitchFamily="34" charset="0"/>
              </a:rPr>
              <a:t>    When Judas, who had betrayed him, realized that Jesus had been condemned to die, he was filled with remorse. So he took the thirty pieces of silver back to the leading priests and the elders. </a:t>
            </a:r>
            <a:r>
              <a:rPr lang="en-US" dirty="0">
                <a:solidFill>
                  <a:srgbClr val="006699"/>
                </a:solidFill>
                <a:effectLst/>
                <a:latin typeface="Arial" panose="020B0604020202020204" pitchFamily="34" charset="0"/>
              </a:rPr>
              <a:t>4</a:t>
            </a:r>
            <a:r>
              <a:rPr lang="en-US" dirty="0">
                <a:effectLst/>
                <a:latin typeface="Arial" panose="020B0604020202020204" pitchFamily="34" charset="0"/>
              </a:rPr>
              <a:t>  “I have sinned,” he declared, “for I have betrayed an innocent man.” </a:t>
            </a:r>
          </a:p>
          <a:p>
            <a:r>
              <a:rPr lang="en-US" dirty="0">
                <a:effectLst/>
                <a:latin typeface="Arial" panose="020B0604020202020204" pitchFamily="34" charset="0"/>
              </a:rPr>
              <a:t>  “What do we care?” they retorted. “That’s your problem.”</a:t>
            </a:r>
          </a:p>
          <a:p>
            <a:r>
              <a:rPr lang="en-US" dirty="0">
                <a:solidFill>
                  <a:srgbClr val="006699"/>
                </a:solidFill>
                <a:effectLst/>
                <a:latin typeface="Arial" panose="020B0604020202020204" pitchFamily="34" charset="0"/>
              </a:rPr>
              <a:t>Matt. 27:5</a:t>
            </a:r>
            <a:r>
              <a:rPr lang="en-US" dirty="0">
                <a:effectLst/>
                <a:latin typeface="Arial" panose="020B0604020202020204" pitchFamily="34" charset="0"/>
              </a:rPr>
              <a:t>    Then Judas threw the silver coins down in the Temple and went out and hanged himself.</a:t>
            </a:r>
          </a:p>
          <a:p>
            <a:r>
              <a:rPr lang="en-US" dirty="0">
                <a:solidFill>
                  <a:srgbClr val="006699"/>
                </a:solidFill>
                <a:effectLst/>
                <a:latin typeface="Arial" panose="020B0604020202020204" pitchFamily="34" charset="0"/>
              </a:rPr>
              <a:t>Matt. 27:6</a:t>
            </a:r>
            <a:r>
              <a:rPr lang="en-US" dirty="0">
                <a:effectLst/>
                <a:latin typeface="Arial" panose="020B0604020202020204" pitchFamily="34" charset="0"/>
              </a:rPr>
              <a:t>    The leading priests picked up the coins. “It wouldn’t be right to put this money in the Temple treasury,” they said, “since it was payment for </a:t>
            </a:r>
            <a:r>
              <a:rPr lang="en-US" dirty="0" err="1">
                <a:effectLst/>
                <a:latin typeface="Arial" panose="020B0604020202020204" pitchFamily="34" charset="0"/>
              </a:rPr>
              <a:t>murder.”</a:t>
            </a:r>
            <a:r>
              <a:rPr lang="en-US" baseline="30000" dirty="0" err="1">
                <a:effectLst/>
                <a:latin typeface="Arial" panose="020B0604020202020204" pitchFamily="34" charset="0"/>
              </a:rPr>
              <a:t>a</a:t>
            </a:r>
            <a:r>
              <a:rPr lang="en-US" dirty="0">
                <a:effectLst/>
                <a:latin typeface="Arial" panose="020B0604020202020204" pitchFamily="34" charset="0"/>
              </a:rPr>
              <a:t> </a:t>
            </a:r>
            <a:r>
              <a:rPr lang="en-US" dirty="0">
                <a:solidFill>
                  <a:srgbClr val="006699"/>
                </a:solidFill>
                <a:effectLst/>
                <a:latin typeface="Arial" panose="020B0604020202020204" pitchFamily="34" charset="0"/>
              </a:rPr>
              <a:t>7</a:t>
            </a:r>
            <a:r>
              <a:rPr lang="en-US" dirty="0">
                <a:effectLst/>
                <a:latin typeface="Arial" panose="020B0604020202020204" pitchFamily="34" charset="0"/>
              </a:rPr>
              <a:t> After some discussion they finally decided to buy the potter’s field, and they made it into a cemetery for foreigners. </a:t>
            </a:r>
            <a:r>
              <a:rPr lang="en-US" dirty="0">
                <a:solidFill>
                  <a:srgbClr val="006699"/>
                </a:solidFill>
                <a:effectLst/>
                <a:latin typeface="Arial" panose="020B0604020202020204" pitchFamily="34" charset="0"/>
              </a:rPr>
              <a:t>8</a:t>
            </a:r>
            <a:r>
              <a:rPr lang="en-US" dirty="0">
                <a:effectLst/>
                <a:latin typeface="Arial" panose="020B0604020202020204" pitchFamily="34" charset="0"/>
              </a:rPr>
              <a:t> That is why the field is still called the Field of Blood. </a:t>
            </a:r>
            <a:r>
              <a:rPr lang="en-US" dirty="0">
                <a:solidFill>
                  <a:srgbClr val="006699"/>
                </a:solidFill>
                <a:effectLst/>
                <a:latin typeface="Arial" panose="020B0604020202020204" pitchFamily="34" charset="0"/>
              </a:rPr>
              <a:t>9</a:t>
            </a:r>
            <a:r>
              <a:rPr lang="en-US" dirty="0">
                <a:effectLst/>
                <a:latin typeface="Arial" panose="020B0604020202020204" pitchFamily="34" charset="0"/>
              </a:rPr>
              <a:t>  This fulfilled the prophecy of Jeremiah that says,</a:t>
            </a:r>
          </a:p>
          <a:p>
            <a:r>
              <a:rPr lang="en-US" dirty="0">
                <a:effectLst/>
                <a:latin typeface="Arial" panose="020B0604020202020204" pitchFamily="34" charset="0"/>
              </a:rPr>
              <a:t>  “They took the thirty pieces of silver—</a:t>
            </a:r>
          </a:p>
          <a:p>
            <a:r>
              <a:rPr lang="en-US" dirty="0">
                <a:effectLst/>
                <a:latin typeface="Arial" panose="020B0604020202020204" pitchFamily="34" charset="0"/>
              </a:rPr>
              <a:t>the price at which he was valued by the people of Israel,</a:t>
            </a:r>
          </a:p>
          <a:p>
            <a:r>
              <a:rPr lang="en-US" dirty="0">
                <a:solidFill>
                  <a:srgbClr val="006699"/>
                </a:solidFill>
                <a:effectLst/>
                <a:latin typeface="Arial" panose="020B0604020202020204" pitchFamily="34" charset="0"/>
              </a:rPr>
              <a:t>10</a:t>
            </a:r>
            <a:r>
              <a:rPr lang="en-US" dirty="0">
                <a:effectLst/>
                <a:latin typeface="Arial" panose="020B0604020202020204" pitchFamily="34" charset="0"/>
              </a:rPr>
              <a:t>  and purchased the potter’s field,</a:t>
            </a:r>
          </a:p>
          <a:p>
            <a:r>
              <a:rPr lang="en-US" dirty="0">
                <a:effectLst/>
                <a:latin typeface="Arial" panose="020B0604020202020204" pitchFamily="34" charset="0"/>
              </a:rPr>
              <a:t>as the LORD directed.”</a:t>
            </a:r>
          </a:p>
          <a:p>
            <a:r>
              <a:rPr lang="en-US" dirty="0">
                <a:effectLst/>
                <a:latin typeface="Arial" panose="020B0604020202020204" pitchFamily="34" charset="0"/>
              </a:rPr>
              <a:t> </a:t>
            </a:r>
            <a:endParaRPr lang="en-US" dirty="0">
              <a:solidFill>
                <a:srgbClr val="006699"/>
              </a:solidFill>
              <a:effectLst/>
              <a:latin typeface="Arial" panose="020B0604020202020204" pitchFamily="34" charset="0"/>
            </a:endParaRPr>
          </a:p>
          <a:p>
            <a:r>
              <a:rPr lang="en-US" dirty="0">
                <a:solidFill>
                  <a:srgbClr val="006699"/>
                </a:solidFill>
                <a:effectLst/>
                <a:latin typeface="Arial" panose="020B0604020202020204" pitchFamily="34" charset="0"/>
              </a:rPr>
              <a:t>Zech. 11:12</a:t>
            </a:r>
            <a:r>
              <a:rPr lang="en-US" dirty="0">
                <a:effectLst/>
                <a:latin typeface="Arial" panose="020B0604020202020204" pitchFamily="34" charset="0"/>
              </a:rPr>
              <a:t>    And I said to them, “If you like, give me my wages, whatever I am worth; but only if you want to.” So they counted out for my wages thirty pieces of silver.</a:t>
            </a:r>
          </a:p>
          <a:p>
            <a:r>
              <a:rPr lang="en-US" dirty="0">
                <a:solidFill>
                  <a:srgbClr val="006699"/>
                </a:solidFill>
                <a:effectLst/>
                <a:latin typeface="Arial" panose="020B0604020202020204" pitchFamily="34" charset="0"/>
              </a:rPr>
              <a:t>Zech. 11:13</a:t>
            </a:r>
            <a:r>
              <a:rPr lang="en-US" dirty="0">
                <a:effectLst/>
                <a:latin typeface="Arial" panose="020B0604020202020204" pitchFamily="34" charset="0"/>
              </a:rPr>
              <a:t>    And the LORD said to me, “Throw it to the potter”—this magnificent sum at which they valued me! So I took the thirty coins and threw them to the potter in the Temple of the LORD.</a:t>
            </a:r>
          </a:p>
          <a:p>
            <a:endParaRPr lang="en-US" dirty="0">
              <a:effectLst/>
              <a:latin typeface="Arial" panose="020B0604020202020204" pitchFamily="34" charset="0"/>
            </a:endParaRPr>
          </a:p>
          <a:p>
            <a:r>
              <a:rPr lang="en-US" i="1" dirty="0">
                <a:effectLst/>
                <a:latin typeface="Arial" panose="020B0604020202020204" pitchFamily="34" charset="0"/>
              </a:rPr>
              <a:t>The Potter and the Clay</a:t>
            </a:r>
            <a:endParaRPr lang="en-US" dirty="0">
              <a:effectLst/>
              <a:latin typeface="Arial" panose="020B0604020202020204" pitchFamily="34" charset="0"/>
            </a:endParaRPr>
          </a:p>
          <a:p>
            <a:endParaRPr lang="en-US" dirty="0">
              <a:effectLst/>
              <a:latin typeface="Arial" panose="020B0604020202020204" pitchFamily="34" charset="0"/>
            </a:endParaRPr>
          </a:p>
          <a:p>
            <a:r>
              <a:rPr lang="en-US" dirty="0">
                <a:solidFill>
                  <a:srgbClr val="006699"/>
                </a:solidFill>
                <a:effectLst/>
                <a:latin typeface="Arial" panose="020B0604020202020204" pitchFamily="34" charset="0"/>
              </a:rPr>
              <a:t>Jer. 18:1</a:t>
            </a:r>
            <a:r>
              <a:rPr lang="en-US" dirty="0">
                <a:effectLst/>
                <a:latin typeface="Arial" panose="020B0604020202020204" pitchFamily="34" charset="0"/>
              </a:rPr>
              <a:t>    The LORD gave another message to Jeremiah. He said, </a:t>
            </a:r>
            <a:r>
              <a:rPr lang="en-US" dirty="0">
                <a:solidFill>
                  <a:srgbClr val="006699"/>
                </a:solidFill>
                <a:effectLst/>
                <a:latin typeface="Arial" panose="020B0604020202020204" pitchFamily="34" charset="0"/>
              </a:rPr>
              <a:t>2</a:t>
            </a:r>
            <a:r>
              <a:rPr lang="en-US" dirty="0">
                <a:effectLst/>
                <a:latin typeface="Arial" panose="020B0604020202020204" pitchFamily="34" charset="0"/>
              </a:rPr>
              <a:t> “Go down to the potter’s shop, and I will speak to you there.” </a:t>
            </a:r>
            <a:r>
              <a:rPr lang="en-US" dirty="0">
                <a:solidFill>
                  <a:srgbClr val="006699"/>
                </a:solidFill>
                <a:effectLst/>
                <a:latin typeface="Arial" panose="020B0604020202020204" pitchFamily="34" charset="0"/>
              </a:rPr>
              <a:t>3</a:t>
            </a:r>
            <a:r>
              <a:rPr lang="en-US" dirty="0">
                <a:effectLst/>
                <a:latin typeface="Arial" panose="020B0604020202020204" pitchFamily="34" charset="0"/>
              </a:rPr>
              <a:t> So I did as he told me and found the potter working at his wheel. </a:t>
            </a:r>
            <a:r>
              <a:rPr lang="en-US" dirty="0">
                <a:solidFill>
                  <a:srgbClr val="006699"/>
                </a:solidFill>
                <a:effectLst/>
                <a:latin typeface="Arial" panose="020B0604020202020204" pitchFamily="34" charset="0"/>
              </a:rPr>
              <a:t>4</a:t>
            </a:r>
            <a:r>
              <a:rPr lang="en-US" dirty="0">
                <a:effectLst/>
                <a:latin typeface="Arial" panose="020B0604020202020204" pitchFamily="34" charset="0"/>
              </a:rPr>
              <a:t> But the jar he was making did not turn out as he had hoped, so he crushed it into a lump of clay again and started over.</a:t>
            </a:r>
            <a:br>
              <a:rPr lang="en-US" dirty="0">
                <a:effectLst/>
                <a:latin typeface="Arial" panose="020B0604020202020204" pitchFamily="34" charset="0"/>
              </a:rPr>
            </a:br>
            <a:endParaRPr lang="en-US" dirty="0">
              <a:effectLst/>
              <a:latin typeface="Arial" panose="020B0604020202020204" pitchFamily="34" charset="0"/>
            </a:endParaRPr>
          </a:p>
          <a:p>
            <a:r>
              <a:rPr lang="en-US" i="1" dirty="0">
                <a:effectLst/>
                <a:latin typeface="Arial" panose="020B0604020202020204" pitchFamily="34" charset="0"/>
              </a:rPr>
              <a:t>Jeremiah’s Shattered Jar</a:t>
            </a:r>
            <a:endParaRPr lang="en-US" dirty="0">
              <a:effectLst/>
              <a:latin typeface="Arial" panose="020B0604020202020204" pitchFamily="34" charset="0"/>
            </a:endParaRPr>
          </a:p>
          <a:p>
            <a:endParaRPr lang="en-US" dirty="0">
              <a:effectLst/>
              <a:latin typeface="Arial" panose="020B0604020202020204" pitchFamily="34" charset="0"/>
            </a:endParaRPr>
          </a:p>
          <a:p>
            <a:r>
              <a:rPr lang="en-US" dirty="0">
                <a:solidFill>
                  <a:srgbClr val="006699"/>
                </a:solidFill>
                <a:effectLst/>
                <a:latin typeface="Arial" panose="020B0604020202020204" pitchFamily="34" charset="0"/>
              </a:rPr>
              <a:t>Jer. 19:1</a:t>
            </a:r>
            <a:r>
              <a:rPr lang="en-US" dirty="0">
                <a:effectLst/>
                <a:latin typeface="Arial" panose="020B0604020202020204" pitchFamily="34" charset="0"/>
              </a:rPr>
              <a:t>    This is what the LORD said to me: “Go and buy a clay jar. Then ask some of the leaders of the people and of the priests to follow you. </a:t>
            </a:r>
            <a:r>
              <a:rPr lang="en-US" dirty="0">
                <a:solidFill>
                  <a:srgbClr val="006699"/>
                </a:solidFill>
                <a:effectLst/>
                <a:latin typeface="Arial" panose="020B0604020202020204" pitchFamily="34" charset="0"/>
              </a:rPr>
              <a:t>2</a:t>
            </a:r>
            <a:r>
              <a:rPr lang="en-US" dirty="0">
                <a:effectLst/>
                <a:latin typeface="Arial" panose="020B0604020202020204" pitchFamily="34" charset="0"/>
              </a:rPr>
              <a:t> Go out through the Gate of Broken Pots to the garbage dump in the valley of Ben-Hinnom and give them this message. </a:t>
            </a:r>
            <a:r>
              <a:rPr lang="en-US" dirty="0">
                <a:solidFill>
                  <a:srgbClr val="006699"/>
                </a:solidFill>
                <a:effectLst/>
                <a:latin typeface="Arial" panose="020B0604020202020204" pitchFamily="34" charset="0"/>
              </a:rPr>
              <a:t>3</a:t>
            </a:r>
            <a:r>
              <a:rPr lang="en-US" dirty="0">
                <a:effectLst/>
                <a:latin typeface="Arial" panose="020B0604020202020204" pitchFamily="34" charset="0"/>
              </a:rPr>
              <a:t> Say to them, ‘Listen to this message from the LORD, you kings of Judah and citizens of Jerusalem! This is what the LORD of Heaven’s Armies, the God of Israel, says: I will bring a terrible disaster on this place, and the ears of those who hear about it will ring!'"</a:t>
            </a:r>
          </a:p>
          <a:p>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t>83</a:t>
            </a:fld>
            <a:endParaRPr lang="en-GB"/>
          </a:p>
        </p:txBody>
      </p:sp>
    </p:spTree>
    <p:extLst>
      <p:ext uri="{BB962C8B-B14F-4D97-AF65-F5344CB8AC3E}">
        <p14:creationId xmlns:p14="http://schemas.microsoft.com/office/powerpoint/2010/main" val="426494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4949C0-E7EA-4261-9C73-459DED79B61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F10A9F-4A95-499C-B9E4-0F6F09FB72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93538" name="Rectangle 2">
            <a:extLst>
              <a:ext uri="{FF2B5EF4-FFF2-40B4-BE49-F238E27FC236}">
                <a16:creationId xmlns:a16="http://schemas.microsoft.com/office/drawing/2014/main" id="{F9917E38-D041-47F5-A868-6F0C6B7C78FF}"/>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88BBEE4E-2A0E-42B6-82ED-606086311EA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4187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Six Trials of Jesus were divided into three Jewish and three Roman trials. All six were illegal. </a:t>
            </a:r>
          </a:p>
          <a:p>
            <a:r>
              <a:rPr lang="en-US" dirty="0"/>
              <a:t>They began with illegal religious trials before the Jewish authorities with the charge of blasphemy. </a:t>
            </a:r>
          </a:p>
          <a:p>
            <a:r>
              <a:rPr lang="en-US" dirty="0"/>
              <a:t>But Jews could not execute anyone under Roman law, so they needed Romans to do it.</a:t>
            </a:r>
          </a:p>
          <a:p>
            <a:r>
              <a:rPr lang="en-US" dirty="0"/>
              <a:t>_____________________</a:t>
            </a:r>
          </a:p>
          <a:p>
            <a:r>
              <a:rPr lang="en-US" dirty="0"/>
              <a:t>LC-09-Rejection-84</a:t>
            </a:r>
          </a:p>
          <a:p>
            <a:r>
              <a:rPr lang="en-US" dirty="0"/>
              <a:t>NS-00-NTS Chronology-44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815D2-EF79-0D4F-A92B-3E203F1A8EF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30850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problem for the Jews was that Romans did not consider blasphemy worthy of death, so the Sanhedrin deceptively changed the charge to treason.</a:t>
            </a:r>
          </a:p>
          <a:p>
            <a:r>
              <a:rPr lang="en-US" dirty="0"/>
              <a:t>The final three trials thus charged Jesus with treason or seeking to overthrow Roman rule.</a:t>
            </a:r>
          </a:p>
          <a:p>
            <a:r>
              <a:rPr lang="en-US" dirty="0"/>
              <a:t>However, even this was not proven, and each Roman trial was also illegal in various ways.</a:t>
            </a:r>
          </a:p>
          <a:p>
            <a:r>
              <a:rPr lang="en-US" dirty="0"/>
              <a:t>_____________________</a:t>
            </a:r>
          </a:p>
          <a:p>
            <a:r>
              <a:rPr lang="en-US" dirty="0"/>
              <a:t>LC-09-Rejection-85</a:t>
            </a:r>
          </a:p>
          <a:p>
            <a:r>
              <a:rPr lang="en-US" dirty="0"/>
              <a:t>NS-00-NTS Chronology-45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815D2-EF79-0D4F-A92B-3E203F1A8EF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7194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0" dirty="0">
                <a:solidFill>
                  <a:srgbClr val="FFFFFF"/>
                </a:solidFill>
                <a:effectLst>
                  <a:glow rad="228600">
                    <a:srgbClr val="220011"/>
                  </a:glow>
                </a:effectLst>
                <a:latin typeface="Arial"/>
                <a:ea typeface="ＭＳ Ｐゴシック" charset="0"/>
                <a:cs typeface="Arial"/>
              </a:rPr>
              <a:t>Jews could not legally execute anyone, so the religious leaders bring Jesus before the Romans and change the religious charge of blasphemy to the political charge of treason, which, after three trials, succeeds in having Him mocked and led away for crucifixion</a:t>
            </a:r>
          </a:p>
          <a:p>
            <a:endParaRPr lang="en-US" b="0" dirty="0"/>
          </a:p>
        </p:txBody>
      </p:sp>
      <p:sp>
        <p:nvSpPr>
          <p:cNvPr id="4" name="Slide Number Placeholder 3"/>
          <p:cNvSpPr>
            <a:spLocks noGrp="1"/>
          </p:cNvSpPr>
          <p:nvPr>
            <p:ph type="sldNum" sz="quarter" idx="5"/>
          </p:nvPr>
        </p:nvSpPr>
        <p:spPr/>
        <p:txBody>
          <a:bodyPr/>
          <a:lstStyle/>
          <a:p>
            <a:fld id="{1FA3E270-222E-4260-B10C-0499B719B3E2}" type="slidenum">
              <a:rPr lang="en-GB" smtClean="0"/>
              <a:t>86</a:t>
            </a:fld>
            <a:endParaRPr lang="en-GB"/>
          </a:p>
        </p:txBody>
      </p:sp>
    </p:spTree>
    <p:extLst>
      <p:ext uri="{BB962C8B-B14F-4D97-AF65-F5344CB8AC3E}">
        <p14:creationId xmlns:p14="http://schemas.microsoft.com/office/powerpoint/2010/main" val="1259752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267618-9AFA-EA4A-AF90-17CA0C371A0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0"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Then, the trials by Romans were illegal.</a:t>
            </a:r>
            <a:endParaRPr lang="en-US" dirty="0">
              <a:cs typeface="+mn-cs"/>
            </a:endParaRPr>
          </a:p>
        </p:txBody>
      </p:sp>
    </p:spTree>
    <p:extLst>
      <p:ext uri="{BB962C8B-B14F-4D97-AF65-F5344CB8AC3E}">
        <p14:creationId xmlns:p14="http://schemas.microsoft.com/office/powerpoint/2010/main" val="28807223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D13A74-DE54-EF48-A5FC-03ADEFC7831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Then trials by Romans were illegal.</a:t>
            </a:r>
            <a:r>
              <a:rPr lang="en-US" sz="1200" kern="1200" baseline="0" dirty="0">
                <a:solidFill>
                  <a:schemeClr val="tx1"/>
                </a:solidFill>
                <a:effectLst/>
                <a:latin typeface="Arial" charset="0"/>
                <a:ea typeface="ＭＳ Ｐゴシック" charset="0"/>
                <a:cs typeface="ＭＳ Ｐゴシック" charset="0"/>
              </a:rPr>
              <a:t> They also charged Jesus with treason but never proved their claim.</a:t>
            </a:r>
            <a:endParaRPr lang="en-US" dirty="0">
              <a:cs typeface="+mn-cs"/>
            </a:endParaRPr>
          </a:p>
        </p:txBody>
      </p:sp>
    </p:spTree>
    <p:extLst>
      <p:ext uri="{BB962C8B-B14F-4D97-AF65-F5344CB8AC3E}">
        <p14:creationId xmlns:p14="http://schemas.microsoft.com/office/powerpoint/2010/main" val="30718020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Pilate declares Jesus innocent of treason but releases Barabbas, flogs Jesus, seeks to absolve himself from blame, and sends him for crucifixion, fearing Rome, the crowd, and possible judgment from a deity if Jesus is indeed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irony is in the name of Barabbas. Bar means "son" and "abbas" means "daddy." So, the crowd wants the "son of daddy" killed and the "Son of God" killed!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Jesus not only a substitute for a murderer, but for us. </a:t>
            </a:r>
            <a:endParaRPr lang="en-US" sz="1800" dirty="0">
              <a:effectLst/>
              <a:latin typeface="Times"/>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A3E270-222E-4260-B10C-0499B719B3E2}" type="slidenum">
              <a:rPr lang="en-GB" smtClean="0"/>
              <a:t>91</a:t>
            </a:fld>
            <a:endParaRPr lang="en-GB"/>
          </a:p>
        </p:txBody>
      </p:sp>
    </p:spTree>
    <p:extLst>
      <p:ext uri="{BB962C8B-B14F-4D97-AF65-F5344CB8AC3E}">
        <p14:creationId xmlns:p14="http://schemas.microsoft.com/office/powerpoint/2010/main" val="20210054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died of the scourging alone!</a:t>
            </a:r>
          </a:p>
        </p:txBody>
      </p:sp>
      <p:sp>
        <p:nvSpPr>
          <p:cNvPr id="4" name="Slide Number Placeholder 3"/>
          <p:cNvSpPr>
            <a:spLocks noGrp="1"/>
          </p:cNvSpPr>
          <p:nvPr>
            <p:ph type="sldNum" sz="quarter" idx="5"/>
          </p:nvPr>
        </p:nvSpPr>
        <p:spPr/>
        <p:txBody>
          <a:bodyPr/>
          <a:lstStyle/>
          <a:p>
            <a:fld id="{1FA3E270-222E-4260-B10C-0499B719B3E2}" type="slidenum">
              <a:rPr lang="en-GB" smtClean="0"/>
              <a:t>96</a:t>
            </a:fld>
            <a:endParaRPr lang="en-GB"/>
          </a:p>
        </p:txBody>
      </p:sp>
    </p:spTree>
    <p:extLst>
      <p:ext uri="{BB962C8B-B14F-4D97-AF65-F5344CB8AC3E}">
        <p14:creationId xmlns:p14="http://schemas.microsoft.com/office/powerpoint/2010/main" val="33675633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mocked him as Lord. They will do it in reality in the future:</a:t>
            </a:r>
          </a:p>
          <a:p>
            <a:r>
              <a:rPr lang="en-US" dirty="0">
                <a:solidFill>
                  <a:srgbClr val="006699"/>
                </a:solidFill>
                <a:effectLst/>
                <a:latin typeface="Arial" panose="020B0604020202020204" pitchFamily="34" charset="0"/>
              </a:rPr>
              <a:t>Phil 2:10</a:t>
            </a:r>
            <a:r>
              <a:rPr lang="en-US" dirty="0">
                <a:effectLst/>
                <a:latin typeface="Arial" panose="020B0604020202020204" pitchFamily="34" charset="0"/>
              </a:rPr>
              <a:t>  that at the name of Jesus every knee should bow,</a:t>
            </a:r>
          </a:p>
          <a:p>
            <a:r>
              <a:rPr lang="en-US" dirty="0">
                <a:effectLst/>
                <a:latin typeface="Arial" panose="020B0604020202020204" pitchFamily="34" charset="0"/>
              </a:rPr>
              <a:t>in heaven and on earth and under the earth,</a:t>
            </a:r>
          </a:p>
          <a:p>
            <a:r>
              <a:rPr lang="en-US" dirty="0">
                <a:solidFill>
                  <a:srgbClr val="006699"/>
                </a:solidFill>
                <a:effectLst/>
                <a:latin typeface="Arial" panose="020B0604020202020204" pitchFamily="34" charset="0"/>
              </a:rPr>
              <a:t>11</a:t>
            </a:r>
            <a:r>
              <a:rPr lang="en-US" dirty="0">
                <a:effectLst/>
                <a:latin typeface="Arial" panose="020B0604020202020204" pitchFamily="34" charset="0"/>
              </a:rPr>
              <a:t>  and every tongue declare that Jesus Christ is Lord,</a:t>
            </a:r>
          </a:p>
          <a:p>
            <a:r>
              <a:rPr lang="en-US" dirty="0">
                <a:effectLst/>
                <a:latin typeface="Arial" panose="020B0604020202020204" pitchFamily="34" charset="0"/>
              </a:rPr>
              <a:t>to the glory of God the Father.</a:t>
            </a:r>
          </a:p>
          <a:p>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t>97</a:t>
            </a:fld>
            <a:endParaRPr lang="en-GB"/>
          </a:p>
        </p:txBody>
      </p:sp>
    </p:spTree>
    <p:extLst>
      <p:ext uri="{BB962C8B-B14F-4D97-AF65-F5344CB8AC3E}">
        <p14:creationId xmlns:p14="http://schemas.microsoft.com/office/powerpoint/2010/main" val="38163077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8872305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4349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t>21</a:t>
            </a:fld>
            <a:endParaRPr lang="en-GB"/>
          </a:p>
        </p:txBody>
      </p:sp>
    </p:spTree>
    <p:extLst>
      <p:ext uri="{BB962C8B-B14F-4D97-AF65-F5344CB8AC3E}">
        <p14:creationId xmlns:p14="http://schemas.microsoft.com/office/powerpoint/2010/main" val="3917864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45312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783410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440326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442136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2CB05B-2D6B-D044-8420-DA5F612467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Today, in John 19:16b-42, we finish the passion account, which shows how Christ </a:t>
            </a:r>
            <a:r>
              <a:rPr lang="en-US" sz="1200" i="1" kern="1200" dirty="0">
                <a:solidFill>
                  <a:schemeClr val="tx1"/>
                </a:solidFill>
                <a:effectLst/>
                <a:latin typeface="Arial" charset="0"/>
                <a:ea typeface="ＭＳ Ｐゴシック" charset="0"/>
                <a:cs typeface="ＭＳ Ｐゴシック" charset="0"/>
              </a:rPr>
              <a:t>voluntarily</a:t>
            </a:r>
            <a:r>
              <a:rPr lang="en-US" sz="1200" kern="1200" dirty="0">
                <a:solidFill>
                  <a:schemeClr val="tx1"/>
                </a:solidFill>
                <a:effectLst/>
                <a:latin typeface="Arial" charset="0"/>
                <a:ea typeface="ＭＳ Ｐゴシック" charset="0"/>
                <a:cs typeface="ＭＳ Ｐゴシック" charset="0"/>
              </a:rPr>
              <a:t> gave his life </a:t>
            </a:r>
            <a:r>
              <a:rPr lang="en-US" sz="1200" i="1" kern="1200" dirty="0">
                <a:solidFill>
                  <a:schemeClr val="tx1"/>
                </a:solidFill>
                <a:effectLst/>
                <a:latin typeface="Arial" charset="0"/>
                <a:ea typeface="ＭＳ Ｐゴシック" charset="0"/>
                <a:cs typeface="ＭＳ Ｐゴシック" charset="0"/>
              </a:rPr>
              <a:t>for us.</a:t>
            </a:r>
            <a:r>
              <a:rPr lang="en-SG" dirty="0">
                <a:effectLst/>
              </a:rPr>
              <a:t> </a:t>
            </a:r>
            <a:endParaRPr lang="en-US" dirty="0">
              <a:cs typeface="+mn-cs"/>
            </a:endParaRPr>
          </a:p>
        </p:txBody>
      </p:sp>
    </p:spTree>
    <p:extLst>
      <p:ext uri="{BB962C8B-B14F-4D97-AF65-F5344CB8AC3E}">
        <p14:creationId xmlns:p14="http://schemas.microsoft.com/office/powerpoint/2010/main" val="14669008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Today we’ll see true love in two movements—Christ’s death and burial—that they support the concept of his atonement.</a:t>
            </a:r>
            <a:r>
              <a:rPr lang="en-SG" dirty="0">
                <a:effectLst/>
              </a:rPr>
              <a:t> </a:t>
            </a:r>
          </a:p>
          <a:p>
            <a:r>
              <a:rPr lang="en-US" sz="1200" kern="1200" dirty="0">
                <a:solidFill>
                  <a:schemeClr val="tx1"/>
                </a:solidFill>
                <a:effectLst/>
                <a:latin typeface="Arial" charset="0"/>
                <a:ea typeface="ＭＳ Ｐゴシック" charset="0"/>
                <a:cs typeface="ＭＳ Ｐゴシック" charset="0"/>
              </a:rPr>
              <a:t>The first evidence that Jesus genuinely took our sin upon him was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252783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FB4330-CE6D-F942-A9DD-C03FEE79AAF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dirty="0">
                <a:cs typeface="+mn-cs"/>
              </a:rPr>
              <a:t>Jesus didn’t have to carry his own cross.  Matt. 26:53 says he had the power to get out of arrest when he could have called 72,000 angels!  That’s 12 legions of angels to defend Him. A Roman legion numbered about 6,000 soldiers.</a:t>
            </a:r>
          </a:p>
          <a:p>
            <a:pPr eaLnBrk="1" hangingPunct="1">
              <a:defRPr/>
            </a:pPr>
            <a:endParaRPr lang="en-US" dirty="0">
              <a:cs typeface="+mn-cs"/>
            </a:endParaRPr>
          </a:p>
        </p:txBody>
      </p:sp>
    </p:spTree>
    <p:extLst>
      <p:ext uri="{BB962C8B-B14F-4D97-AF65-F5344CB8AC3E}">
        <p14:creationId xmlns:p14="http://schemas.microsoft.com/office/powerpoint/2010/main" val="454580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movie </a:t>
            </a:r>
            <a:r>
              <a:rPr lang="en-US" i="1" dirty="0"/>
              <a:t>The Passion of Christ</a:t>
            </a:r>
            <a:r>
              <a:rPr lang="en-US" i="0" dirty="0"/>
              <a:t> shows him carrying the entire cross.</a:t>
            </a:r>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t>112</a:t>
            </a:fld>
            <a:endParaRPr lang="en-GB"/>
          </a:p>
        </p:txBody>
      </p:sp>
    </p:spTree>
    <p:extLst>
      <p:ext uri="{BB962C8B-B14F-4D97-AF65-F5344CB8AC3E}">
        <p14:creationId xmlns:p14="http://schemas.microsoft.com/office/powerpoint/2010/main" val="36083496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5056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233163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other murderers also sentenced to death also carried their crosses.</a:t>
            </a:r>
          </a:p>
        </p:txBody>
      </p:sp>
    </p:spTree>
    <p:extLst>
      <p:ext uri="{BB962C8B-B14F-4D97-AF65-F5344CB8AC3E}">
        <p14:creationId xmlns:p14="http://schemas.microsoft.com/office/powerpoint/2010/main" val="5578524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01915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993540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0183728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0334237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592318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296797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786574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402426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659166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0773124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1382323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745561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8813531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5396800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6881326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4591382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8646523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159554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672929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965702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096992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553347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710856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829076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548852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796376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8867708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1926434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0DFE76-BD0C-084F-A165-025CE76728C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Jesus died selflessly in </a:t>
            </a:r>
            <a:r>
              <a:rPr lang="en-US" sz="1200" u="sng" kern="1200" dirty="0">
                <a:solidFill>
                  <a:schemeClr val="tx1"/>
                </a:solidFill>
                <a:effectLst/>
                <a:latin typeface="Arial" charset="0"/>
                <a:ea typeface="ＭＳ Ｐゴシック" charset="0"/>
                <a:cs typeface="ＭＳ Ｐゴシック" charset="0"/>
              </a:rPr>
              <a:t>public crucifixion</a:t>
            </a:r>
            <a:r>
              <a:rPr lang="en-US" sz="1200" kern="1200" dirty="0">
                <a:solidFill>
                  <a:schemeClr val="tx1"/>
                </a:solidFill>
                <a:effectLst/>
                <a:latin typeface="Arial" charset="0"/>
                <a:ea typeface="ＭＳ Ｐゴシック" charset="0"/>
                <a:cs typeface="ＭＳ Ｐゴシック" charset="0"/>
              </a:rPr>
              <a:t> amidst contempt by the Jews (19:</a:t>
            </a:r>
            <a:r>
              <a:rPr lang="en-US" sz="1200" u="sng" kern="1200" dirty="0">
                <a:solidFill>
                  <a:schemeClr val="tx1"/>
                </a:solidFill>
                <a:effectLst/>
                <a:latin typeface="Arial" charset="0"/>
                <a:ea typeface="ＭＳ Ｐゴシック" charset="0"/>
                <a:cs typeface="ＭＳ Ｐゴシック" charset="0"/>
              </a:rPr>
              <a:t>18-22</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cs typeface="+mn-cs"/>
            </a:endParaRPr>
          </a:p>
        </p:txBody>
      </p:sp>
    </p:spTree>
    <p:extLst>
      <p:ext uri="{BB962C8B-B14F-4D97-AF65-F5344CB8AC3E}">
        <p14:creationId xmlns:p14="http://schemas.microsoft.com/office/powerpoint/2010/main" val="35575684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644D52-1777-EE48-A94B-D86F609436C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We can’t imagine the shame of crucifixion today as we execute criminals clothed.  But, despite what the movies show, Jesus was totally naked—no loincloth</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368358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54F00A-4B2E-1D47-93E1-B3BB9BC2855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Jesus’ crucifixion was public—on a main road either at the Garden Tomb or Church of the Holy Sepulcher</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4270204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275422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7602A6-F543-0B44-A82E-85D82495D39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865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charset="0"/>
                <a:ea typeface="ＭＳ Ｐゴシック" charset="0"/>
                <a:cs typeface="ＭＳ Ｐゴシック" charset="0"/>
              </a:rPr>
              <a:t>To intensify the shame, a sign above Jesus was in three languages so the many who passed by on this key road just outside the city could read it.  Passover was the biggest holiday of the year, with about 90,000 people in Jerusalem. </a:t>
            </a:r>
            <a:endParaRPr lang="en-US" dirty="0">
              <a:cs typeface="+mn-cs"/>
            </a:endParaRPr>
          </a:p>
        </p:txBody>
      </p:sp>
    </p:spTree>
    <p:extLst>
      <p:ext uri="{BB962C8B-B14F-4D97-AF65-F5344CB8AC3E}">
        <p14:creationId xmlns:p14="http://schemas.microsoft.com/office/powerpoint/2010/main" val="17134971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937C54-2B60-CC4B-B9FE-0E078F67BF7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070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Interestingly, the northern site for the crucifixion of Christ is the outcropping that looks like a skull at Gordon’s Calvary</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1371876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0168DD-6DBB-8843-8DB4-82E4B0AA45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—which is still next to a popular place—a bus station!</a:t>
            </a:r>
            <a:r>
              <a:rPr lang="en-SG" dirty="0">
                <a:effectLst/>
              </a:rPr>
              <a:t> </a:t>
            </a:r>
            <a:endParaRPr lang="en-US" dirty="0">
              <a:cs typeface="+mn-cs"/>
            </a:endParaRPr>
          </a:p>
        </p:txBody>
      </p:sp>
    </p:spTree>
    <p:extLst>
      <p:ext uri="{BB962C8B-B14F-4D97-AF65-F5344CB8AC3E}">
        <p14:creationId xmlns:p14="http://schemas.microsoft.com/office/powerpoint/2010/main" val="10800866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80AE7-248E-2641-AEBA-BAA1E3789A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cs typeface="+mn-cs"/>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cs typeface="+mn-cs"/>
              </a:rPr>
              <a:t>Jesus fulfilled Scripture by allowing His clothes to be divided and bargained for (19:23-24).</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cs typeface="+mn-cs"/>
              </a:rPr>
              <a:t>One might think that Jesus would, at the least, have his mother take his clothes—but no, he was not spared the indignity of even having his clothes taken from him. </a:t>
            </a:r>
          </a:p>
        </p:txBody>
      </p:sp>
    </p:spTree>
    <p:extLst>
      <p:ext uri="{BB962C8B-B14F-4D97-AF65-F5344CB8AC3E}">
        <p14:creationId xmlns:p14="http://schemas.microsoft.com/office/powerpoint/2010/main" val="7135070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F6C46D-F701-5143-8B58-972313BD0A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Wiersbe notes, “At most Roman executions, a centurion would be assigned with four soldiers to assist him… It was the privilege of the soldiers to share whatever personal belongings the victims had; so they divided up all that Jesus owned—His personal clothing. He would have had a turban, a pair of sandals, an undergarment (the seamless robe), an outer garment, and a girdle. The four men each took a piece of clothing, and then they gambled for the seamless robe.”</a:t>
            </a:r>
            <a:r>
              <a:rPr lang="en-SG" dirty="0">
                <a:effectLst/>
              </a:rPr>
              <a:t> </a:t>
            </a:r>
          </a:p>
          <a:p>
            <a:pPr eaLnBrk="1" hangingPunct="1">
              <a:defRPr/>
            </a:pPr>
            <a:endParaRPr lang="en-SG" dirty="0">
              <a:effectLst/>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Warren W. Wiersbe, </a:t>
            </a:r>
            <a:r>
              <a:rPr lang="en-US" sz="1200" i="1" kern="1200" dirty="0">
                <a:solidFill>
                  <a:schemeClr val="tx1"/>
                </a:solidFill>
                <a:effectLst/>
                <a:latin typeface="Arial" charset="0"/>
                <a:ea typeface="ＭＳ Ｐゴシック" charset="0"/>
                <a:cs typeface="ＭＳ Ｐゴシック" charset="0"/>
              </a:rPr>
              <a:t>The Bible Exposition Commentary</a:t>
            </a:r>
            <a:r>
              <a:rPr lang="en-US" sz="1200" kern="1200" dirty="0">
                <a:solidFill>
                  <a:schemeClr val="tx1"/>
                </a:solidFill>
                <a:effectLst/>
                <a:latin typeface="Arial" charset="0"/>
                <a:ea typeface="ＭＳ Ｐゴシック" charset="0"/>
                <a:cs typeface="ＭＳ Ｐゴシック" charset="0"/>
              </a:rPr>
              <a:t> (Wheaton, Ill.: Victor Books, 1996, c1989), </a:t>
            </a:r>
            <a:r>
              <a:rPr lang="en-US" sz="1200" kern="1200" dirty="0" err="1">
                <a:solidFill>
                  <a:schemeClr val="tx1"/>
                </a:solidFill>
                <a:effectLst/>
                <a:latin typeface="Arial" charset="0"/>
                <a:ea typeface="ＭＳ Ｐゴシック" charset="0"/>
                <a:cs typeface="ＭＳ Ｐゴシック" charset="0"/>
              </a:rPr>
              <a:t>Jn</a:t>
            </a:r>
            <a:r>
              <a:rPr lang="en-US" sz="1200" kern="1200" dirty="0">
                <a:solidFill>
                  <a:schemeClr val="tx1"/>
                </a:solidFill>
                <a:effectLst/>
                <a:latin typeface="Arial" charset="0"/>
                <a:ea typeface="ＭＳ Ｐゴシック" charset="0"/>
                <a:cs typeface="ＭＳ Ｐゴシック" charset="0"/>
              </a:rPr>
              <a:t> 19:17.</a:t>
            </a:r>
            <a:r>
              <a:rPr lang="en-SG" dirty="0">
                <a:effectLst/>
              </a:rPr>
              <a:t> </a:t>
            </a:r>
            <a:endParaRPr lang="en-US" dirty="0">
              <a:cs typeface="+mn-cs"/>
            </a:endParaRPr>
          </a:p>
        </p:txBody>
      </p:sp>
    </p:spTree>
    <p:extLst>
      <p:ext uri="{BB962C8B-B14F-4D97-AF65-F5344CB8AC3E}">
        <p14:creationId xmlns:p14="http://schemas.microsoft.com/office/powerpoint/2010/main" val="40351359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C5748F-DCE6-9142-A25E-2CF0ED7605D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Psalm 22:18 was fulfilled in, “They divided my garments among themselves and threw dice for my clothing” (19:24 NLT).</a:t>
            </a:r>
            <a:r>
              <a:rPr lang="en-SG" dirty="0">
                <a:effectLst/>
              </a:rPr>
              <a:t> </a:t>
            </a:r>
            <a:endParaRPr lang="en-US" dirty="0">
              <a:cs typeface="+mn-cs"/>
            </a:endParaRPr>
          </a:p>
        </p:txBody>
      </p:sp>
    </p:spTree>
    <p:extLst>
      <p:ext uri="{BB962C8B-B14F-4D97-AF65-F5344CB8AC3E}">
        <p14:creationId xmlns:p14="http://schemas.microsoft.com/office/powerpoint/2010/main" val="32285129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A3ADDA-4C05-A84B-9D83-5CF7A67BC2B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09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died selflessly by committing </a:t>
            </a:r>
            <a:r>
              <a:rPr lang="en-US" sz="1200" u="sng" kern="1200" dirty="0">
                <a:solidFill>
                  <a:schemeClr val="tx1"/>
                </a:solidFill>
                <a:effectLst/>
                <a:latin typeface="Arial" charset="0"/>
                <a:ea typeface="ＭＳ Ｐゴシック" charset="0"/>
                <a:cs typeface="ＭＳ Ｐゴシック" charset="0"/>
              </a:rPr>
              <a:t>care for His mother</a:t>
            </a:r>
            <a:r>
              <a:rPr lang="en-US" sz="1200" kern="1200" dirty="0">
                <a:solidFill>
                  <a:schemeClr val="tx1"/>
                </a:solidFill>
                <a:effectLst/>
                <a:latin typeface="Arial" charset="0"/>
                <a:ea typeface="ＭＳ Ｐゴシック" charset="0"/>
                <a:cs typeface="ＭＳ Ｐゴシック" charset="0"/>
              </a:rPr>
              <a:t> to His disciple John (19:</a:t>
            </a:r>
            <a:r>
              <a:rPr lang="en-US" sz="1200" u="sng" kern="1200" dirty="0">
                <a:solidFill>
                  <a:schemeClr val="tx1"/>
                </a:solidFill>
                <a:effectLst/>
                <a:latin typeface="Arial" charset="0"/>
                <a:ea typeface="ＭＳ Ｐゴシック" charset="0"/>
                <a:cs typeface="ＭＳ Ｐゴシック" charset="0"/>
              </a:rPr>
              <a:t>25-27</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eaLnBrk="1" hangingPunct="1">
              <a:defRPr/>
            </a:pPr>
            <a:r>
              <a:rPr lang="en-US" sz="1200" kern="1200" dirty="0">
                <a:solidFill>
                  <a:schemeClr val="tx1"/>
                </a:solidFill>
                <a:effectLst/>
                <a:latin typeface="Arial" charset="0"/>
                <a:ea typeface="ＭＳ Ｐゴシック" charset="0"/>
                <a:cs typeface="ＭＳ Ｐゴシック" charset="0"/>
              </a:rPr>
              <a:t>Most crucified men could not endure such shame and pain, so they heaped abuse on their tormenters.  Instead, Jesus prayed that God would forgive them!  Rather than concern for himself, Christ also thought about the future care of his mother</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26921263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B24518-81B3-6842-AC53-F9C81FE402E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dirty="0">
                <a:cs typeface="+mn-cs"/>
              </a:rPr>
              <a:t>He cared even after his death through John, to whom he says, “Here is your mother” (19:27).  </a:t>
            </a:r>
          </a:p>
          <a:p>
            <a:pPr eaLnBrk="1" hangingPunct="1">
              <a:defRPr/>
            </a:pPr>
            <a:r>
              <a:rPr lang="en-US" dirty="0">
                <a:cs typeface="+mn-cs"/>
              </a:rPr>
              <a:t>Why John instead of Jesus’ siblings? </a:t>
            </a:r>
          </a:p>
          <a:p>
            <a:pPr eaLnBrk="1" hangingPunct="1">
              <a:defRPr/>
            </a:pPr>
            <a:r>
              <a:rPr lang="en-US" dirty="0">
                <a:cs typeface="+mn-cs"/>
              </a:rPr>
              <a:t>Remember in John 7:5 that his brothers did not even believe in Christ, unlike the beloved disciple John (13:23).  But Jesus, as the Good Shepherd (10:4), cares for his mother like the rest of his sheep.</a:t>
            </a:r>
          </a:p>
        </p:txBody>
      </p:sp>
    </p:spTree>
    <p:extLst>
      <p:ext uri="{BB962C8B-B14F-4D97-AF65-F5344CB8AC3E}">
        <p14:creationId xmlns:p14="http://schemas.microsoft.com/office/powerpoint/2010/main" val="36545652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A698C7-9862-DA47-9444-30463D4ACE9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r>
              <a:rPr lang="en-US" dirty="0">
                <a:cs typeface="+mn-cs"/>
              </a:rPr>
              <a:t>Jesus fulfilled Scripture as the living water who thirsted (19:28-29).</a:t>
            </a:r>
          </a:p>
          <a:p>
            <a:pPr eaLnBrk="1" hangingPunct="1">
              <a:defRPr/>
            </a:pPr>
            <a:endParaRPr lang="en-US" dirty="0">
              <a:cs typeface="+mn-cs"/>
            </a:endParaRPr>
          </a:p>
        </p:txBody>
      </p:sp>
    </p:spTree>
    <p:extLst>
      <p:ext uri="{BB962C8B-B14F-4D97-AF65-F5344CB8AC3E}">
        <p14:creationId xmlns:p14="http://schemas.microsoft.com/office/powerpoint/2010/main" val="12746915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096E56-F3ED-D84C-87B0-BFE1A965B38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kern="1200" dirty="0">
                <a:solidFill>
                  <a:schemeClr val="tx1"/>
                </a:solidFill>
                <a:latin typeface="Arial" charset="0"/>
                <a:ea typeface="ＭＳ Ｐゴシック" charset="0"/>
                <a:cs typeface="ＭＳ Ｐゴシック" charset="0"/>
              </a:rPr>
              <a:t>Psalm 22:15; 69:21 was fulfilled with Christ declaring, “I am thirsty” (John 19:28).</a:t>
            </a:r>
          </a:p>
          <a:p>
            <a:pPr eaLnBrk="1" hangingPunct="1">
              <a:defRPr/>
            </a:pPr>
            <a:r>
              <a:rPr lang="en-US" sz="1200" kern="1200" dirty="0">
                <a:solidFill>
                  <a:schemeClr val="tx1"/>
                </a:solidFill>
                <a:latin typeface="Arial" charset="0"/>
                <a:ea typeface="ＭＳ Ｐゴシック" charset="0"/>
                <a:cs typeface="ＭＳ Ｐゴシック" charset="0"/>
              </a:rPr>
              <a:t> “I am thirsty” (John 19:28) shows irony, for the One who gives living water (John4:14; 7:38-39) willingly allowed himself to thirst.  Christ quotes Psalm 69:21 here—a psalm that ends with triumph in fulfilling this prophecy.</a:t>
            </a:r>
          </a:p>
          <a:p>
            <a:pPr eaLnBrk="1" hangingPunct="1">
              <a:defRPr/>
            </a:pPr>
            <a:endParaRPr lang="en-US" dirty="0">
              <a:cs typeface="+mn-cs"/>
            </a:endParaRPr>
          </a:p>
        </p:txBody>
      </p:sp>
    </p:spTree>
    <p:extLst>
      <p:ext uri="{BB962C8B-B14F-4D97-AF65-F5344CB8AC3E}">
        <p14:creationId xmlns:p14="http://schemas.microsoft.com/office/powerpoint/2010/main" val="1952568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2920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89129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26127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15273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2076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67514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7437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29129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94809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6736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2268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1952511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42195192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1287249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7532118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6208109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6971666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9303567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5918826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521764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450412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3146177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8091186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8488508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8588602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7860883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481776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3953224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8266132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4938939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999637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9626451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6213634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5177490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1867335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0806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07172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60226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97273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02082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9464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6805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38389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49604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21675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35243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0360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9563667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17807347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25951325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41531976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34031498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1701508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210264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37664594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6879974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169422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40129166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6585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9195649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32155091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7925248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34592412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956222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08/05/2024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426025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1912273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9191720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9067842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17876878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30230926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7752296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41972686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2081782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a:solidFill>
                  <a:srgbClr val="FFFFFF"/>
                </a:solidFill>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a:solidFill>
                  <a:srgbClr val="FFFFFF"/>
                </a:solidFill>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a:solidFill>
                    <a:srgbClr val="FFFFFF"/>
                  </a:solidFill>
                </a:endParaRPr>
              </a:p>
            </p:txBody>
          </p:sp>
        </p:grpSp>
      </p:grpSp>
      <p:sp>
        <p:nvSpPr>
          <p:cNvPr id="22570"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257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CD1264DB-84AD-ED45-AB97-B16C8B437535}" type="slidenum">
              <a:rPr lang="en-US"/>
              <a:pPr>
                <a:defRPr/>
              </a:pPr>
              <a:t>‹#›</a:t>
            </a:fld>
            <a:endParaRPr lang="en-US"/>
          </a:p>
        </p:txBody>
      </p:sp>
    </p:spTree>
    <p:extLst>
      <p:ext uri="{BB962C8B-B14F-4D97-AF65-F5344CB8AC3E}">
        <p14:creationId xmlns:p14="http://schemas.microsoft.com/office/powerpoint/2010/main" val="1695373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07F5574-C3DA-BA42-9F9D-E53667AC337E}" type="slidenum">
              <a:rPr lang="en-US"/>
              <a:pPr>
                <a:defRPr/>
              </a:pPr>
              <a:t>‹#›</a:t>
            </a:fld>
            <a:endParaRPr lang="en-US"/>
          </a:p>
        </p:txBody>
      </p:sp>
    </p:spTree>
    <p:extLst>
      <p:ext uri="{BB962C8B-B14F-4D97-AF65-F5344CB8AC3E}">
        <p14:creationId xmlns:p14="http://schemas.microsoft.com/office/powerpoint/2010/main" val="3406669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08/05/2024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5940074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8F03E09-D18E-EB49-9E39-AEC103085065}" type="slidenum">
              <a:rPr lang="en-US"/>
              <a:pPr>
                <a:defRPr/>
              </a:pPr>
              <a:t>‹#›</a:t>
            </a:fld>
            <a:endParaRPr lang="en-US"/>
          </a:p>
        </p:txBody>
      </p:sp>
    </p:spTree>
    <p:extLst>
      <p:ext uri="{BB962C8B-B14F-4D97-AF65-F5344CB8AC3E}">
        <p14:creationId xmlns:p14="http://schemas.microsoft.com/office/powerpoint/2010/main" val="17684630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D1CF1B9-D776-6C46-BF6D-12333B631C7B}" type="slidenum">
              <a:rPr lang="en-US"/>
              <a:pPr>
                <a:defRPr/>
              </a:pPr>
              <a:t>‹#›</a:t>
            </a:fld>
            <a:endParaRPr lang="en-US"/>
          </a:p>
        </p:txBody>
      </p:sp>
    </p:spTree>
    <p:extLst>
      <p:ext uri="{BB962C8B-B14F-4D97-AF65-F5344CB8AC3E}">
        <p14:creationId xmlns:p14="http://schemas.microsoft.com/office/powerpoint/2010/main" val="20222968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F34B84CE-DCA1-474B-B977-3F5FABE621FA}" type="slidenum">
              <a:rPr lang="en-US"/>
              <a:pPr>
                <a:defRPr/>
              </a:pPr>
              <a:t>‹#›</a:t>
            </a:fld>
            <a:endParaRPr lang="en-US"/>
          </a:p>
        </p:txBody>
      </p:sp>
    </p:spTree>
    <p:extLst>
      <p:ext uri="{BB962C8B-B14F-4D97-AF65-F5344CB8AC3E}">
        <p14:creationId xmlns:p14="http://schemas.microsoft.com/office/powerpoint/2010/main" val="385040401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8CCB143F-7D5E-F143-A73B-50E858EE704C}" type="slidenum">
              <a:rPr lang="en-US"/>
              <a:pPr>
                <a:defRPr/>
              </a:pPr>
              <a:t>‹#›</a:t>
            </a:fld>
            <a:endParaRPr lang="en-US"/>
          </a:p>
        </p:txBody>
      </p:sp>
    </p:spTree>
    <p:extLst>
      <p:ext uri="{BB962C8B-B14F-4D97-AF65-F5344CB8AC3E}">
        <p14:creationId xmlns:p14="http://schemas.microsoft.com/office/powerpoint/2010/main" val="26985385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FA49B260-9075-1F4C-903F-2CD4788D5641}" type="slidenum">
              <a:rPr lang="en-US"/>
              <a:pPr>
                <a:defRPr/>
              </a:pPr>
              <a:t>‹#›</a:t>
            </a:fld>
            <a:endParaRPr lang="en-US"/>
          </a:p>
        </p:txBody>
      </p:sp>
    </p:spTree>
    <p:extLst>
      <p:ext uri="{BB962C8B-B14F-4D97-AF65-F5344CB8AC3E}">
        <p14:creationId xmlns:p14="http://schemas.microsoft.com/office/powerpoint/2010/main" val="27208546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4B0D83A7-CAB1-0344-A54C-66CD669E81FD}" type="slidenum">
              <a:rPr lang="en-US"/>
              <a:pPr>
                <a:defRPr/>
              </a:pPr>
              <a:t>‹#›</a:t>
            </a:fld>
            <a:endParaRPr lang="en-US"/>
          </a:p>
        </p:txBody>
      </p:sp>
    </p:spTree>
    <p:extLst>
      <p:ext uri="{BB962C8B-B14F-4D97-AF65-F5344CB8AC3E}">
        <p14:creationId xmlns:p14="http://schemas.microsoft.com/office/powerpoint/2010/main" val="5050725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D0447865-9C49-A241-801D-524DF33970F7}" type="slidenum">
              <a:rPr lang="en-US"/>
              <a:pPr>
                <a:defRPr/>
              </a:pPr>
              <a:t>‹#›</a:t>
            </a:fld>
            <a:endParaRPr lang="en-US"/>
          </a:p>
        </p:txBody>
      </p:sp>
    </p:spTree>
    <p:extLst>
      <p:ext uri="{BB962C8B-B14F-4D97-AF65-F5344CB8AC3E}">
        <p14:creationId xmlns:p14="http://schemas.microsoft.com/office/powerpoint/2010/main" val="9277535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D4CD6D9-FE5C-EE49-A44F-B13C036A9517}" type="slidenum">
              <a:rPr lang="en-US"/>
              <a:pPr>
                <a:defRPr/>
              </a:pPr>
              <a:t>‹#›</a:t>
            </a:fld>
            <a:endParaRPr lang="en-US"/>
          </a:p>
        </p:txBody>
      </p:sp>
    </p:spTree>
    <p:extLst>
      <p:ext uri="{BB962C8B-B14F-4D97-AF65-F5344CB8AC3E}">
        <p14:creationId xmlns:p14="http://schemas.microsoft.com/office/powerpoint/2010/main" val="35889296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0A16EC8-2229-EE4E-931E-5662CBF4123E}" type="slidenum">
              <a:rPr lang="en-US"/>
              <a:pPr>
                <a:defRPr/>
              </a:pPr>
              <a:t>‹#›</a:t>
            </a:fld>
            <a:endParaRPr lang="en-US"/>
          </a:p>
        </p:txBody>
      </p:sp>
    </p:spTree>
    <p:extLst>
      <p:ext uri="{BB962C8B-B14F-4D97-AF65-F5344CB8AC3E}">
        <p14:creationId xmlns:p14="http://schemas.microsoft.com/office/powerpoint/2010/main" val="7829684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12"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15"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1303"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113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D84820B7-E2B9-5B4E-96DB-A32D4B385502}" type="slidenum">
              <a:rPr lang="en-US"/>
              <a:pPr>
                <a:defRPr/>
              </a:pPr>
              <a:t>‹#›</a:t>
            </a:fld>
            <a:endParaRPr lang="en-US"/>
          </a:p>
        </p:txBody>
      </p:sp>
    </p:spTree>
    <p:extLst>
      <p:ext uri="{BB962C8B-B14F-4D97-AF65-F5344CB8AC3E}">
        <p14:creationId xmlns:p14="http://schemas.microsoft.com/office/powerpoint/2010/main" val="1499406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08/05/2024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9798131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057842A3-A8C6-254B-BFF6-E672E6C0428D}" type="slidenum">
              <a:rPr lang="en-US"/>
              <a:pPr>
                <a:defRPr/>
              </a:pPr>
              <a:t>‹#›</a:t>
            </a:fld>
            <a:endParaRPr lang="en-US"/>
          </a:p>
        </p:txBody>
      </p:sp>
    </p:spTree>
    <p:extLst>
      <p:ext uri="{BB962C8B-B14F-4D97-AF65-F5344CB8AC3E}">
        <p14:creationId xmlns:p14="http://schemas.microsoft.com/office/powerpoint/2010/main" val="11369332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5202814-FCE7-8E4B-A200-670E8CE94BC8}" type="slidenum">
              <a:rPr lang="en-US"/>
              <a:pPr>
                <a:defRPr/>
              </a:pPr>
              <a:t>‹#›</a:t>
            </a:fld>
            <a:endParaRPr lang="en-US"/>
          </a:p>
        </p:txBody>
      </p:sp>
    </p:spTree>
    <p:extLst>
      <p:ext uri="{BB962C8B-B14F-4D97-AF65-F5344CB8AC3E}">
        <p14:creationId xmlns:p14="http://schemas.microsoft.com/office/powerpoint/2010/main" val="33208376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13965BA6-0612-B847-AC00-2EC8C6CC12CF}" type="slidenum">
              <a:rPr lang="en-US"/>
              <a:pPr>
                <a:defRPr/>
              </a:pPr>
              <a:t>‹#›</a:t>
            </a:fld>
            <a:endParaRPr lang="en-US"/>
          </a:p>
        </p:txBody>
      </p:sp>
    </p:spTree>
    <p:extLst>
      <p:ext uri="{BB962C8B-B14F-4D97-AF65-F5344CB8AC3E}">
        <p14:creationId xmlns:p14="http://schemas.microsoft.com/office/powerpoint/2010/main" val="30563366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C3380936-1AEE-A84A-8BD6-E71B1DAA6EF4}" type="slidenum">
              <a:rPr lang="en-US"/>
              <a:pPr>
                <a:defRPr/>
              </a:pPr>
              <a:t>‹#›</a:t>
            </a:fld>
            <a:endParaRPr lang="en-US"/>
          </a:p>
        </p:txBody>
      </p:sp>
    </p:spTree>
    <p:extLst>
      <p:ext uri="{BB962C8B-B14F-4D97-AF65-F5344CB8AC3E}">
        <p14:creationId xmlns:p14="http://schemas.microsoft.com/office/powerpoint/2010/main" val="37576106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FC1D176D-3817-1741-85F6-FDCA5E25D64B}" type="slidenum">
              <a:rPr lang="en-US"/>
              <a:pPr>
                <a:defRPr/>
              </a:pPr>
              <a:t>‹#›</a:t>
            </a:fld>
            <a:endParaRPr lang="en-US"/>
          </a:p>
        </p:txBody>
      </p:sp>
    </p:spTree>
    <p:extLst>
      <p:ext uri="{BB962C8B-B14F-4D97-AF65-F5344CB8AC3E}">
        <p14:creationId xmlns:p14="http://schemas.microsoft.com/office/powerpoint/2010/main" val="6505965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0DA6991B-AC94-6B4A-B0BC-119AB9D877DF}" type="slidenum">
              <a:rPr lang="en-US"/>
              <a:pPr>
                <a:defRPr/>
              </a:pPr>
              <a:t>‹#›</a:t>
            </a:fld>
            <a:endParaRPr lang="en-US"/>
          </a:p>
        </p:txBody>
      </p:sp>
    </p:spTree>
    <p:extLst>
      <p:ext uri="{BB962C8B-B14F-4D97-AF65-F5344CB8AC3E}">
        <p14:creationId xmlns:p14="http://schemas.microsoft.com/office/powerpoint/2010/main" val="16686930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146A624-8918-5347-9D1F-1E68DEEA061D}" type="slidenum">
              <a:rPr lang="en-US"/>
              <a:pPr>
                <a:defRPr/>
              </a:pPr>
              <a:t>‹#›</a:t>
            </a:fld>
            <a:endParaRPr lang="en-US"/>
          </a:p>
        </p:txBody>
      </p:sp>
    </p:spTree>
    <p:extLst>
      <p:ext uri="{BB962C8B-B14F-4D97-AF65-F5344CB8AC3E}">
        <p14:creationId xmlns:p14="http://schemas.microsoft.com/office/powerpoint/2010/main" val="31372352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BCCEB23-9751-4D46-9930-200EC4451A41}" type="slidenum">
              <a:rPr lang="en-US"/>
              <a:pPr>
                <a:defRPr/>
              </a:pPr>
              <a:t>‹#›</a:t>
            </a:fld>
            <a:endParaRPr lang="en-US"/>
          </a:p>
        </p:txBody>
      </p:sp>
    </p:spTree>
    <p:extLst>
      <p:ext uri="{BB962C8B-B14F-4D97-AF65-F5344CB8AC3E}">
        <p14:creationId xmlns:p14="http://schemas.microsoft.com/office/powerpoint/2010/main" val="37025110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7AEDAA-D9A8-B74C-867E-984A15216232}" type="slidenum">
              <a:rPr lang="en-US"/>
              <a:pPr>
                <a:defRPr/>
              </a:pPr>
              <a:t>‹#›</a:t>
            </a:fld>
            <a:endParaRPr lang="en-US"/>
          </a:p>
        </p:txBody>
      </p:sp>
    </p:spTree>
    <p:extLst>
      <p:ext uri="{BB962C8B-B14F-4D97-AF65-F5344CB8AC3E}">
        <p14:creationId xmlns:p14="http://schemas.microsoft.com/office/powerpoint/2010/main" val="26087279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37FD03-AF68-FA45-8D9D-30FB6542FD70}" type="slidenum">
              <a:rPr lang="en-US"/>
              <a:pPr>
                <a:defRPr/>
              </a:pPr>
              <a:t>‹#›</a:t>
            </a:fld>
            <a:endParaRPr lang="en-US"/>
          </a:p>
        </p:txBody>
      </p:sp>
    </p:spTree>
    <p:extLst>
      <p:ext uri="{BB962C8B-B14F-4D97-AF65-F5344CB8AC3E}">
        <p14:creationId xmlns:p14="http://schemas.microsoft.com/office/powerpoint/2010/main" val="4289028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902212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38"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Garamond"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9"/>
          <p:cNvSpPr>
            <a:spLocks noGrp="1" noChangeArrowheads="1"/>
          </p:cNvSpPr>
          <p:nvPr>
            <p:ph type="ftr" sz="quarter" idx="11"/>
          </p:nvPr>
        </p:nvSpPr>
        <p:spPr>
          <a:xfrm>
            <a:off x="3251238" y="6248400"/>
            <a:ext cx="2887663"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10" name="Rectangle 10"/>
          <p:cNvSpPr>
            <a:spLocks noGrp="1" noChangeArrowheads="1"/>
          </p:cNvSpPr>
          <p:nvPr>
            <p:ph type="sldNum" sz="quarter" idx="12"/>
          </p:nvPr>
        </p:nvSpPr>
        <p:spPr>
          <a:xfrm>
            <a:off x="6788151" y="6257925"/>
            <a:ext cx="1905000" cy="457200"/>
          </a:xfrm>
        </p:spPr>
        <p:txBody>
          <a:bodyPr/>
          <a:lstStyle>
            <a:lvl1pPr>
              <a:defRPr>
                <a:latin typeface="Garamond" charset="0"/>
                <a:cs typeface="ＭＳ Ｐゴシック" charset="0"/>
              </a:defRPr>
            </a:lvl1pPr>
          </a:lstStyle>
          <a:p>
            <a:pPr>
              <a:defRPr/>
            </a:pPr>
            <a:fld id="{FF173FD6-BCC0-F249-A805-43B379067358}" type="slidenum">
              <a:rPr lang="en-US"/>
              <a:pPr>
                <a:defRPr/>
              </a:pPr>
              <a:t>‹#›</a:t>
            </a:fld>
            <a:endParaRPr lang="en-US"/>
          </a:p>
        </p:txBody>
      </p:sp>
    </p:spTree>
    <p:extLst>
      <p:ext uri="{BB962C8B-B14F-4D97-AF65-F5344CB8AC3E}">
        <p14:creationId xmlns:p14="http://schemas.microsoft.com/office/powerpoint/2010/main" val="3364846728"/>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C366B56-8DAA-5144-8155-FC83E6ED963A}" type="slidenum">
              <a:rPr lang="en-US"/>
              <a:pPr>
                <a:defRPr/>
              </a:pPr>
              <a:t>‹#›</a:t>
            </a:fld>
            <a:endParaRPr lang="en-US"/>
          </a:p>
        </p:txBody>
      </p:sp>
    </p:spTree>
    <p:extLst>
      <p:ext uri="{BB962C8B-B14F-4D97-AF65-F5344CB8AC3E}">
        <p14:creationId xmlns:p14="http://schemas.microsoft.com/office/powerpoint/2010/main" val="745017372"/>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1D981AAD-B9AC-C342-AED5-EE815C402A05}" type="slidenum">
              <a:rPr lang="en-US"/>
              <a:pPr>
                <a:defRPr/>
              </a:pPr>
              <a:t>‹#›</a:t>
            </a:fld>
            <a:endParaRPr lang="en-US"/>
          </a:p>
        </p:txBody>
      </p:sp>
    </p:spTree>
    <p:extLst>
      <p:ext uri="{BB962C8B-B14F-4D97-AF65-F5344CB8AC3E}">
        <p14:creationId xmlns:p14="http://schemas.microsoft.com/office/powerpoint/2010/main" val="3065868197"/>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BDB5564-5720-444B-AAE5-A35F911B95B3}" type="slidenum">
              <a:rPr lang="en-US"/>
              <a:pPr>
                <a:defRPr/>
              </a:pPr>
              <a:t>‹#›</a:t>
            </a:fld>
            <a:endParaRPr lang="en-US"/>
          </a:p>
        </p:txBody>
      </p:sp>
    </p:spTree>
    <p:extLst>
      <p:ext uri="{BB962C8B-B14F-4D97-AF65-F5344CB8AC3E}">
        <p14:creationId xmlns:p14="http://schemas.microsoft.com/office/powerpoint/2010/main" val="789893585"/>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8"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3728BAF-491A-934E-A034-FA8B4E5EEEF1}" type="slidenum">
              <a:rPr lang="en-US"/>
              <a:pPr>
                <a:defRPr/>
              </a:pPr>
              <a:t>‹#›</a:t>
            </a:fld>
            <a:endParaRPr lang="en-US"/>
          </a:p>
        </p:txBody>
      </p:sp>
    </p:spTree>
    <p:extLst>
      <p:ext uri="{BB962C8B-B14F-4D97-AF65-F5344CB8AC3E}">
        <p14:creationId xmlns:p14="http://schemas.microsoft.com/office/powerpoint/2010/main" val="4192455815"/>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51A3CEA3-BBEE-7345-BF28-2B24AFD4AECA}" type="slidenum">
              <a:rPr lang="en-US"/>
              <a:pPr>
                <a:defRPr/>
              </a:pPr>
              <a:t>‹#›</a:t>
            </a:fld>
            <a:endParaRPr lang="en-US"/>
          </a:p>
        </p:txBody>
      </p:sp>
    </p:spTree>
    <p:extLst>
      <p:ext uri="{BB962C8B-B14F-4D97-AF65-F5344CB8AC3E}">
        <p14:creationId xmlns:p14="http://schemas.microsoft.com/office/powerpoint/2010/main" val="2493037490"/>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3"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4190CCC2-2CC3-F749-88CD-68830BC84A9F}" type="slidenum">
              <a:rPr lang="en-US"/>
              <a:pPr>
                <a:defRPr/>
              </a:pPr>
              <a:t>‹#›</a:t>
            </a:fld>
            <a:endParaRPr lang="en-US"/>
          </a:p>
        </p:txBody>
      </p:sp>
    </p:spTree>
    <p:extLst>
      <p:ext uri="{BB962C8B-B14F-4D97-AF65-F5344CB8AC3E}">
        <p14:creationId xmlns:p14="http://schemas.microsoft.com/office/powerpoint/2010/main" val="2644536086"/>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1858E84-B1CA-F342-9EC6-DC538771F45E}" type="slidenum">
              <a:rPr lang="en-US"/>
              <a:pPr>
                <a:defRPr/>
              </a:pPr>
              <a:t>‹#›</a:t>
            </a:fld>
            <a:endParaRPr lang="en-US"/>
          </a:p>
        </p:txBody>
      </p:sp>
    </p:spTree>
    <p:extLst>
      <p:ext uri="{BB962C8B-B14F-4D97-AF65-F5344CB8AC3E}">
        <p14:creationId xmlns:p14="http://schemas.microsoft.com/office/powerpoint/2010/main" val="1181744130"/>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9AC229F-0BD3-3342-8049-3840EB9BBDF9}" type="slidenum">
              <a:rPr lang="en-US"/>
              <a:pPr>
                <a:defRPr/>
              </a:pPr>
              <a:t>‹#›</a:t>
            </a:fld>
            <a:endParaRPr lang="en-US"/>
          </a:p>
        </p:txBody>
      </p:sp>
    </p:spTree>
    <p:extLst>
      <p:ext uri="{BB962C8B-B14F-4D97-AF65-F5344CB8AC3E}">
        <p14:creationId xmlns:p14="http://schemas.microsoft.com/office/powerpoint/2010/main" val="524721368"/>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CFFCC20-1FD2-504D-AEA3-A976AAC379D2}" type="slidenum">
              <a:rPr lang="en-US"/>
              <a:pPr>
                <a:defRPr/>
              </a:pPr>
              <a:t>‹#›</a:t>
            </a:fld>
            <a:endParaRPr lang="en-US"/>
          </a:p>
        </p:txBody>
      </p:sp>
    </p:spTree>
    <p:extLst>
      <p:ext uri="{BB962C8B-B14F-4D97-AF65-F5344CB8AC3E}">
        <p14:creationId xmlns:p14="http://schemas.microsoft.com/office/powerpoint/2010/main" val="32001945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721520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113"/>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113"/>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C83D7BA1-676E-0540-99C2-EC423079E1C1}" type="slidenum">
              <a:rPr lang="en-US"/>
              <a:pPr>
                <a:defRPr/>
              </a:pPr>
              <a:t>‹#›</a:t>
            </a:fld>
            <a:endParaRPr lang="en-US"/>
          </a:p>
        </p:txBody>
      </p:sp>
    </p:spTree>
    <p:extLst>
      <p:ext uri="{BB962C8B-B14F-4D97-AF65-F5344CB8AC3E}">
        <p14:creationId xmlns:p14="http://schemas.microsoft.com/office/powerpoint/2010/main" val="3980810453"/>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5/8/24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931919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5/8/24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41313510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5/8/24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9675977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5/8/24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04471326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5/8/24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9551652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5/8/24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0053285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5/8/24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63389251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5/8/24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38492182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5/8/24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365860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975010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5/8/24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04865808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5/8/24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8593572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5/8/24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33129346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5/8/24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1404530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5/8/24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92748742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5/8/24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6209795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5/8/24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28996338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5/8/24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96851523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5/8/24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27398370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5/8/24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597832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450368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5/8/24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3811584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5/8/24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4621057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5/8/24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94965714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D63ACEF8-F7B9-F44B-9DCB-94017A387BF2}" type="slidenum">
              <a:rPr lang="en-US"/>
              <a:pPr>
                <a:defRPr/>
              </a:pPr>
              <a:t>‹#›</a:t>
            </a:fld>
            <a:endParaRPr lang="en-US"/>
          </a:p>
        </p:txBody>
      </p:sp>
    </p:spTree>
    <p:extLst>
      <p:ext uri="{BB962C8B-B14F-4D97-AF65-F5344CB8AC3E}">
        <p14:creationId xmlns:p14="http://schemas.microsoft.com/office/powerpoint/2010/main" val="28439702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53D7A8B-765E-2B47-9B45-EF732CC3D4F3}" type="slidenum">
              <a:rPr lang="en-US"/>
              <a:pPr>
                <a:defRPr/>
              </a:pPr>
              <a:t>‹#›</a:t>
            </a:fld>
            <a:endParaRPr lang="en-US"/>
          </a:p>
        </p:txBody>
      </p:sp>
    </p:spTree>
    <p:extLst>
      <p:ext uri="{BB962C8B-B14F-4D97-AF65-F5344CB8AC3E}">
        <p14:creationId xmlns:p14="http://schemas.microsoft.com/office/powerpoint/2010/main" val="120848280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72CEF5-3A39-D941-9388-A63E83300919}" type="slidenum">
              <a:rPr lang="en-US"/>
              <a:pPr>
                <a:defRPr/>
              </a:pPr>
              <a:t>‹#›</a:t>
            </a:fld>
            <a:endParaRPr lang="en-US"/>
          </a:p>
        </p:txBody>
      </p:sp>
    </p:spTree>
    <p:extLst>
      <p:ext uri="{BB962C8B-B14F-4D97-AF65-F5344CB8AC3E}">
        <p14:creationId xmlns:p14="http://schemas.microsoft.com/office/powerpoint/2010/main" val="22365732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F989718-2B65-E143-BB8F-6FEA4CDC91F6}" type="slidenum">
              <a:rPr lang="en-US"/>
              <a:pPr>
                <a:defRPr/>
              </a:pPr>
              <a:t>‹#›</a:t>
            </a:fld>
            <a:endParaRPr lang="en-US"/>
          </a:p>
        </p:txBody>
      </p:sp>
    </p:spTree>
    <p:extLst>
      <p:ext uri="{BB962C8B-B14F-4D97-AF65-F5344CB8AC3E}">
        <p14:creationId xmlns:p14="http://schemas.microsoft.com/office/powerpoint/2010/main" val="59845108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79C2364-0A14-7F4B-900F-F5DECABD81E0}" type="slidenum">
              <a:rPr lang="en-US"/>
              <a:pPr>
                <a:defRPr/>
              </a:pPr>
              <a:t>‹#›</a:t>
            </a:fld>
            <a:endParaRPr lang="en-US"/>
          </a:p>
        </p:txBody>
      </p:sp>
    </p:spTree>
    <p:extLst>
      <p:ext uri="{BB962C8B-B14F-4D97-AF65-F5344CB8AC3E}">
        <p14:creationId xmlns:p14="http://schemas.microsoft.com/office/powerpoint/2010/main" val="360477716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EC8F0233-CD32-454F-B9C4-F1E39266A08F}" type="slidenum">
              <a:rPr lang="en-US"/>
              <a:pPr>
                <a:defRPr/>
              </a:pPr>
              <a:t>‹#›</a:t>
            </a:fld>
            <a:endParaRPr lang="en-US"/>
          </a:p>
        </p:txBody>
      </p:sp>
    </p:spTree>
    <p:extLst>
      <p:ext uri="{BB962C8B-B14F-4D97-AF65-F5344CB8AC3E}">
        <p14:creationId xmlns:p14="http://schemas.microsoft.com/office/powerpoint/2010/main" val="307323397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BD010B4-7F4E-0F4E-BC86-921264FEFE35}" type="slidenum">
              <a:rPr lang="en-US"/>
              <a:pPr>
                <a:defRPr/>
              </a:pPr>
              <a:t>‹#›</a:t>
            </a:fld>
            <a:endParaRPr lang="en-US"/>
          </a:p>
        </p:txBody>
      </p:sp>
    </p:spTree>
    <p:extLst>
      <p:ext uri="{BB962C8B-B14F-4D97-AF65-F5344CB8AC3E}">
        <p14:creationId xmlns:p14="http://schemas.microsoft.com/office/powerpoint/2010/main" val="3617898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133798008"/>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96861F-3CC2-F74B-973D-36D6CCD6BACB}" type="slidenum">
              <a:rPr lang="en-US"/>
              <a:pPr>
                <a:defRPr/>
              </a:pPr>
              <a:t>‹#›</a:t>
            </a:fld>
            <a:endParaRPr lang="en-US"/>
          </a:p>
        </p:txBody>
      </p:sp>
    </p:spTree>
    <p:extLst>
      <p:ext uri="{BB962C8B-B14F-4D97-AF65-F5344CB8AC3E}">
        <p14:creationId xmlns:p14="http://schemas.microsoft.com/office/powerpoint/2010/main" val="234558272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5D6331C-D3C5-404C-8543-89F43A181B0A}" type="slidenum">
              <a:rPr lang="en-US"/>
              <a:pPr>
                <a:defRPr/>
              </a:pPr>
              <a:t>‹#›</a:t>
            </a:fld>
            <a:endParaRPr lang="en-US"/>
          </a:p>
        </p:txBody>
      </p:sp>
    </p:spTree>
    <p:extLst>
      <p:ext uri="{BB962C8B-B14F-4D97-AF65-F5344CB8AC3E}">
        <p14:creationId xmlns:p14="http://schemas.microsoft.com/office/powerpoint/2010/main" val="38701987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267DCB-603C-2E44-9133-9B4A613007AB}" type="slidenum">
              <a:rPr lang="en-US"/>
              <a:pPr>
                <a:defRPr/>
              </a:pPr>
              <a:t>‹#›</a:t>
            </a:fld>
            <a:endParaRPr lang="en-US"/>
          </a:p>
        </p:txBody>
      </p:sp>
    </p:spTree>
    <p:extLst>
      <p:ext uri="{BB962C8B-B14F-4D97-AF65-F5344CB8AC3E}">
        <p14:creationId xmlns:p14="http://schemas.microsoft.com/office/powerpoint/2010/main" val="323344081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411B28-5E4E-9C46-B257-8CB9E11FCC01}" type="slidenum">
              <a:rPr lang="en-US"/>
              <a:pPr>
                <a:defRPr/>
              </a:pPr>
              <a:t>‹#›</a:t>
            </a:fld>
            <a:endParaRPr lang="en-US"/>
          </a:p>
        </p:txBody>
      </p:sp>
    </p:spTree>
    <p:extLst>
      <p:ext uri="{BB962C8B-B14F-4D97-AF65-F5344CB8AC3E}">
        <p14:creationId xmlns:p14="http://schemas.microsoft.com/office/powerpoint/2010/main" val="21865392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A358319C-A954-5E44-80B0-DC5050D29700}" type="datetime1">
              <a:rPr lang="en-US"/>
              <a:pPr>
                <a:defRPr/>
              </a:pPr>
              <a:t>5/8/24</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27728B1-E6BD-6E40-8C69-1C65CB51CE88}" type="slidenum">
              <a:rPr lang="en-US"/>
              <a:pPr>
                <a:defRPr/>
              </a:pPr>
              <a:t>‹#›</a:t>
            </a:fld>
            <a:endParaRPr lang="en-US"/>
          </a:p>
        </p:txBody>
      </p:sp>
    </p:spTree>
    <p:extLst>
      <p:ext uri="{BB962C8B-B14F-4D97-AF65-F5344CB8AC3E}">
        <p14:creationId xmlns:p14="http://schemas.microsoft.com/office/powerpoint/2010/main" val="364159606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56C28DE-E05F-EC45-BB95-60F7229E3498}" type="datetime1">
              <a:rPr lang="en-US"/>
              <a:pPr>
                <a:defRPr/>
              </a:pPr>
              <a:t>5/8/24</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879C8B7-F116-4646-8764-5D21B889DD18}" type="slidenum">
              <a:rPr lang="en-US"/>
              <a:pPr>
                <a:defRPr/>
              </a:pPr>
              <a:t>‹#›</a:t>
            </a:fld>
            <a:endParaRPr lang="en-US"/>
          </a:p>
        </p:txBody>
      </p:sp>
    </p:spTree>
    <p:extLst>
      <p:ext uri="{BB962C8B-B14F-4D97-AF65-F5344CB8AC3E}">
        <p14:creationId xmlns:p14="http://schemas.microsoft.com/office/powerpoint/2010/main" val="226558493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CC07FAA6-A271-2046-B3B0-3597D9C3F5DC}" type="datetime1">
              <a:rPr lang="en-US"/>
              <a:pPr>
                <a:defRPr/>
              </a:pPr>
              <a:t>5/8/24</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9273F04-088A-B94A-986E-006D121EAA57}" type="slidenum">
              <a:rPr lang="en-US"/>
              <a:pPr>
                <a:defRPr/>
              </a:pPr>
              <a:t>‹#›</a:t>
            </a:fld>
            <a:endParaRPr lang="en-US"/>
          </a:p>
        </p:txBody>
      </p:sp>
    </p:spTree>
    <p:extLst>
      <p:ext uri="{BB962C8B-B14F-4D97-AF65-F5344CB8AC3E}">
        <p14:creationId xmlns:p14="http://schemas.microsoft.com/office/powerpoint/2010/main" val="13510429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92595582-7D0D-F44F-AA3D-F2E5600ED9D4}" type="datetime1">
              <a:rPr lang="en-US"/>
              <a:pPr>
                <a:defRPr/>
              </a:pPr>
              <a:t>5/8/24</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49F9F865-F689-264B-B078-67C91869BD41}" type="slidenum">
              <a:rPr lang="en-US"/>
              <a:pPr>
                <a:defRPr/>
              </a:pPr>
              <a:t>‹#›</a:t>
            </a:fld>
            <a:endParaRPr lang="en-US"/>
          </a:p>
        </p:txBody>
      </p:sp>
    </p:spTree>
    <p:extLst>
      <p:ext uri="{BB962C8B-B14F-4D97-AF65-F5344CB8AC3E}">
        <p14:creationId xmlns:p14="http://schemas.microsoft.com/office/powerpoint/2010/main" val="14627933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a:latin typeface="Arial" charset="0"/>
              </a:defRPr>
            </a:lvl1pPr>
          </a:lstStyle>
          <a:p>
            <a:pPr>
              <a:defRPr/>
            </a:pPr>
            <a:fld id="{05432463-39E8-9448-84E9-3D0EEEE5093F}" type="datetime1">
              <a:rPr lang="en-US"/>
              <a:pPr>
                <a:defRPr/>
              </a:pPr>
              <a:t>5/8/24</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atin typeface="Arial" charset="0"/>
              </a:defRPr>
            </a:lvl1pPr>
          </a:lstStyle>
          <a:p>
            <a:pPr>
              <a:defRPr/>
            </a:pPr>
            <a:fld id="{DE6DD736-578F-D746-9DCC-D08B5AEFE0EB}" type="slidenum">
              <a:rPr lang="en-US"/>
              <a:pPr>
                <a:defRPr/>
              </a:pPr>
              <a:t>‹#›</a:t>
            </a:fld>
            <a:endParaRPr lang="en-US"/>
          </a:p>
        </p:txBody>
      </p:sp>
    </p:spTree>
    <p:extLst>
      <p:ext uri="{BB962C8B-B14F-4D97-AF65-F5344CB8AC3E}">
        <p14:creationId xmlns:p14="http://schemas.microsoft.com/office/powerpoint/2010/main" val="400710123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a:latin typeface="Arial" charset="0"/>
              </a:defRPr>
            </a:lvl1pPr>
          </a:lstStyle>
          <a:p>
            <a:pPr>
              <a:defRPr/>
            </a:pPr>
            <a:fld id="{2ED6A140-B32E-EE41-9CC9-B6D2917DDE92}" type="datetime1">
              <a:rPr lang="en-US"/>
              <a:pPr>
                <a:defRPr/>
              </a:pPr>
              <a:t>5/8/24</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atin typeface="Arial" charset="0"/>
              </a:defRPr>
            </a:lvl1pPr>
          </a:lstStyle>
          <a:p>
            <a:pPr>
              <a:defRPr/>
            </a:pPr>
            <a:fld id="{1842042E-A483-6A40-A6E6-6BBB2E3D3F7B}" type="slidenum">
              <a:rPr lang="en-US"/>
              <a:pPr>
                <a:defRPr/>
              </a:pPr>
              <a:t>‹#›</a:t>
            </a:fld>
            <a:endParaRPr lang="en-US"/>
          </a:p>
        </p:txBody>
      </p:sp>
    </p:spTree>
    <p:extLst>
      <p:ext uri="{BB962C8B-B14F-4D97-AF65-F5344CB8AC3E}">
        <p14:creationId xmlns:p14="http://schemas.microsoft.com/office/powerpoint/2010/main" val="2800924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68927733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atin typeface="Arial" charset="0"/>
              </a:defRPr>
            </a:lvl1pPr>
          </a:lstStyle>
          <a:p>
            <a:pPr>
              <a:defRPr/>
            </a:pPr>
            <a:fld id="{4BEB9003-8EF9-554E-B38A-C28A4661CB00}" type="datetime1">
              <a:rPr lang="en-US"/>
              <a:pPr>
                <a:defRPr/>
              </a:pPr>
              <a:t>5/8/24</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atin typeface="Arial" charset="0"/>
              </a:defRPr>
            </a:lvl1pPr>
          </a:lstStyle>
          <a:p>
            <a:pPr>
              <a:defRPr/>
            </a:pPr>
            <a:fld id="{C8710E0E-E23D-3746-BF5D-079041C942D2}" type="slidenum">
              <a:rPr lang="en-US"/>
              <a:pPr>
                <a:defRPr/>
              </a:pPr>
              <a:t>‹#›</a:t>
            </a:fld>
            <a:endParaRPr lang="en-US"/>
          </a:p>
        </p:txBody>
      </p:sp>
    </p:spTree>
    <p:extLst>
      <p:ext uri="{BB962C8B-B14F-4D97-AF65-F5344CB8AC3E}">
        <p14:creationId xmlns:p14="http://schemas.microsoft.com/office/powerpoint/2010/main" val="4299819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AC49D000-AB89-4449-ADFE-EB572FAC1693}" type="datetime1">
              <a:rPr lang="en-US"/>
              <a:pPr>
                <a:defRPr/>
              </a:pPr>
              <a:t>5/8/24</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27696A5C-BD7B-9A44-B300-FFA9AE7EBB54}" type="slidenum">
              <a:rPr lang="en-US"/>
              <a:pPr>
                <a:defRPr/>
              </a:pPr>
              <a:t>‹#›</a:t>
            </a:fld>
            <a:endParaRPr lang="en-US"/>
          </a:p>
        </p:txBody>
      </p:sp>
    </p:spTree>
    <p:extLst>
      <p:ext uri="{BB962C8B-B14F-4D97-AF65-F5344CB8AC3E}">
        <p14:creationId xmlns:p14="http://schemas.microsoft.com/office/powerpoint/2010/main" val="115326872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620669FA-F36C-ED4F-B1D1-92F464C9B811}" type="datetime1">
              <a:rPr lang="en-US"/>
              <a:pPr>
                <a:defRPr/>
              </a:pPr>
              <a:t>5/8/24</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CDEB8359-55D9-0D43-90F7-477415CEF38C}" type="slidenum">
              <a:rPr lang="en-US"/>
              <a:pPr>
                <a:defRPr/>
              </a:pPr>
              <a:t>‹#›</a:t>
            </a:fld>
            <a:endParaRPr lang="en-US"/>
          </a:p>
        </p:txBody>
      </p:sp>
    </p:spTree>
    <p:extLst>
      <p:ext uri="{BB962C8B-B14F-4D97-AF65-F5344CB8AC3E}">
        <p14:creationId xmlns:p14="http://schemas.microsoft.com/office/powerpoint/2010/main" val="215596724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9AEC319-7801-4149-B8FA-419BFE9D335E}" type="datetime1">
              <a:rPr lang="en-US"/>
              <a:pPr>
                <a:defRPr/>
              </a:pPr>
              <a:t>5/8/24</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1917ADF-8DE1-474E-AC0E-07CA5BAF5DCC}" type="slidenum">
              <a:rPr lang="en-US"/>
              <a:pPr>
                <a:defRPr/>
              </a:pPr>
              <a:t>‹#›</a:t>
            </a:fld>
            <a:endParaRPr lang="en-US"/>
          </a:p>
        </p:txBody>
      </p:sp>
    </p:spTree>
    <p:extLst>
      <p:ext uri="{BB962C8B-B14F-4D97-AF65-F5344CB8AC3E}">
        <p14:creationId xmlns:p14="http://schemas.microsoft.com/office/powerpoint/2010/main" val="386578352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8726C8D2-0A69-8140-87AC-0F1756BDCA4A}" type="datetime1">
              <a:rPr lang="en-US"/>
              <a:pPr>
                <a:defRPr/>
              </a:pPr>
              <a:t>5/8/24</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336A9E4F-7F7F-924F-A8EA-585E757C1F60}" type="slidenum">
              <a:rPr lang="en-US"/>
              <a:pPr>
                <a:defRPr/>
              </a:pPr>
              <a:t>‹#›</a:t>
            </a:fld>
            <a:endParaRPr lang="en-US"/>
          </a:p>
        </p:txBody>
      </p:sp>
    </p:spTree>
    <p:extLst>
      <p:ext uri="{BB962C8B-B14F-4D97-AF65-F5344CB8AC3E}">
        <p14:creationId xmlns:p14="http://schemas.microsoft.com/office/powerpoint/2010/main" val="263716897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425353336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7771234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7776979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20319884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3329538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69789536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13724366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279510796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93340929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365877878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80676552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7799415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11CB82BC-C131-0146-BC7D-6908D0B151B8}" type="slidenum">
              <a:rPr lang="en-US"/>
              <a:pPr>
                <a:defRPr/>
              </a:pPr>
              <a:t>‹#›</a:t>
            </a:fld>
            <a:endParaRPr lang="en-US"/>
          </a:p>
        </p:txBody>
      </p:sp>
    </p:spTree>
    <p:extLst>
      <p:ext uri="{BB962C8B-B14F-4D97-AF65-F5344CB8AC3E}">
        <p14:creationId xmlns:p14="http://schemas.microsoft.com/office/powerpoint/2010/main" val="46548297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BB595D5-3461-8E4B-B174-7774DE087B18}" type="slidenum">
              <a:rPr lang="en-US"/>
              <a:pPr>
                <a:defRPr/>
              </a:pPr>
              <a:t>‹#›</a:t>
            </a:fld>
            <a:endParaRPr lang="en-US"/>
          </a:p>
        </p:txBody>
      </p:sp>
    </p:spTree>
    <p:extLst>
      <p:ext uri="{BB962C8B-B14F-4D97-AF65-F5344CB8AC3E}">
        <p14:creationId xmlns:p14="http://schemas.microsoft.com/office/powerpoint/2010/main" val="390563150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D58D024-3FFE-5E4F-982F-D5A4ED4404B7}" type="slidenum">
              <a:rPr lang="en-US"/>
              <a:pPr>
                <a:defRPr/>
              </a:pPr>
              <a:t>‹#›</a:t>
            </a:fld>
            <a:endParaRPr lang="en-US"/>
          </a:p>
        </p:txBody>
      </p:sp>
    </p:spTree>
    <p:extLst>
      <p:ext uri="{BB962C8B-B14F-4D97-AF65-F5344CB8AC3E}">
        <p14:creationId xmlns:p14="http://schemas.microsoft.com/office/powerpoint/2010/main" val="114841689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79C3D27-545F-0F45-AE7E-B567BED8E8FA}" type="slidenum">
              <a:rPr lang="en-US"/>
              <a:pPr>
                <a:defRPr/>
              </a:pPr>
              <a:t>‹#›</a:t>
            </a:fld>
            <a:endParaRPr lang="en-US"/>
          </a:p>
        </p:txBody>
      </p:sp>
    </p:spTree>
    <p:extLst>
      <p:ext uri="{BB962C8B-B14F-4D97-AF65-F5344CB8AC3E}">
        <p14:creationId xmlns:p14="http://schemas.microsoft.com/office/powerpoint/2010/main" val="1060410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203004426"/>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41AD959-2A4D-A54A-AB2D-A94393003CF2}" type="slidenum">
              <a:rPr lang="en-US"/>
              <a:pPr>
                <a:defRPr/>
              </a:pPr>
              <a:t>‹#›</a:t>
            </a:fld>
            <a:endParaRPr lang="en-US"/>
          </a:p>
        </p:txBody>
      </p:sp>
    </p:spTree>
    <p:extLst>
      <p:ext uri="{BB962C8B-B14F-4D97-AF65-F5344CB8AC3E}">
        <p14:creationId xmlns:p14="http://schemas.microsoft.com/office/powerpoint/2010/main" val="285753730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421139B-A682-D44D-B7C9-6B3D431E590C}" type="slidenum">
              <a:rPr lang="en-US"/>
              <a:pPr>
                <a:defRPr/>
              </a:pPr>
              <a:t>‹#›</a:t>
            </a:fld>
            <a:endParaRPr lang="en-US"/>
          </a:p>
        </p:txBody>
      </p:sp>
    </p:spTree>
    <p:extLst>
      <p:ext uri="{BB962C8B-B14F-4D97-AF65-F5344CB8AC3E}">
        <p14:creationId xmlns:p14="http://schemas.microsoft.com/office/powerpoint/2010/main" val="240022898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C3AA9084-9184-D948-8ED2-33CAE035C340}" type="slidenum">
              <a:rPr lang="en-US"/>
              <a:pPr>
                <a:defRPr/>
              </a:pPr>
              <a:t>‹#›</a:t>
            </a:fld>
            <a:endParaRPr lang="en-US"/>
          </a:p>
        </p:txBody>
      </p:sp>
    </p:spTree>
    <p:extLst>
      <p:ext uri="{BB962C8B-B14F-4D97-AF65-F5344CB8AC3E}">
        <p14:creationId xmlns:p14="http://schemas.microsoft.com/office/powerpoint/2010/main" val="27318823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BBEB0CD-2BFD-F64E-AB51-FF0E92899446}" type="slidenum">
              <a:rPr lang="en-US"/>
              <a:pPr>
                <a:defRPr/>
              </a:pPr>
              <a:t>‹#›</a:t>
            </a:fld>
            <a:endParaRPr lang="en-US"/>
          </a:p>
        </p:txBody>
      </p:sp>
    </p:spTree>
    <p:extLst>
      <p:ext uri="{BB962C8B-B14F-4D97-AF65-F5344CB8AC3E}">
        <p14:creationId xmlns:p14="http://schemas.microsoft.com/office/powerpoint/2010/main" val="311448552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118850E-8C8C-5649-9C10-3221AB166D25}" type="slidenum">
              <a:rPr lang="en-US"/>
              <a:pPr>
                <a:defRPr/>
              </a:pPr>
              <a:t>‹#›</a:t>
            </a:fld>
            <a:endParaRPr lang="en-US"/>
          </a:p>
        </p:txBody>
      </p:sp>
    </p:spTree>
    <p:extLst>
      <p:ext uri="{BB962C8B-B14F-4D97-AF65-F5344CB8AC3E}">
        <p14:creationId xmlns:p14="http://schemas.microsoft.com/office/powerpoint/2010/main" val="105365728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50FC178-3EF1-E245-B391-C3EBD1D65BDB}" type="slidenum">
              <a:rPr lang="en-US"/>
              <a:pPr>
                <a:defRPr/>
              </a:pPr>
              <a:t>‹#›</a:t>
            </a:fld>
            <a:endParaRPr lang="en-US"/>
          </a:p>
        </p:txBody>
      </p:sp>
    </p:spTree>
    <p:extLst>
      <p:ext uri="{BB962C8B-B14F-4D97-AF65-F5344CB8AC3E}">
        <p14:creationId xmlns:p14="http://schemas.microsoft.com/office/powerpoint/2010/main" val="331182000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42F5009-4E1A-C24A-B557-27B6978DDE10}" type="slidenum">
              <a:rPr lang="en-US"/>
              <a:pPr>
                <a:defRPr/>
              </a:pPr>
              <a:t>‹#›</a:t>
            </a:fld>
            <a:endParaRPr lang="en-US"/>
          </a:p>
        </p:txBody>
      </p:sp>
    </p:spTree>
    <p:extLst>
      <p:ext uri="{BB962C8B-B14F-4D97-AF65-F5344CB8AC3E}">
        <p14:creationId xmlns:p14="http://schemas.microsoft.com/office/powerpoint/2010/main" val="329846302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66B4FF7-7E59-E24D-915E-44FC423FB9E6}" type="slidenum">
              <a:rPr lang="en-US"/>
              <a:pPr>
                <a:defRPr/>
              </a:pPr>
              <a:t>‹#›</a:t>
            </a:fld>
            <a:endParaRPr lang="en-US"/>
          </a:p>
        </p:txBody>
      </p:sp>
    </p:spTree>
    <p:extLst>
      <p:ext uri="{BB962C8B-B14F-4D97-AF65-F5344CB8AC3E}">
        <p14:creationId xmlns:p14="http://schemas.microsoft.com/office/powerpoint/2010/main" val="94690051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07293651-A941-DC47-8352-9617FBF2D572}" type="slidenum">
              <a:rPr lang="en-US"/>
              <a:pPr>
                <a:defRPr/>
              </a:pPr>
              <a:t>‹#›</a:t>
            </a:fld>
            <a:endParaRPr lang="en-US"/>
          </a:p>
        </p:txBody>
      </p:sp>
    </p:spTree>
    <p:extLst>
      <p:ext uri="{BB962C8B-B14F-4D97-AF65-F5344CB8AC3E}">
        <p14:creationId xmlns:p14="http://schemas.microsoft.com/office/powerpoint/2010/main" val="391318617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A539876-6334-8244-BFCA-92A7920D3ADE}" type="slidenum">
              <a:rPr lang="en-US"/>
              <a:pPr>
                <a:defRPr/>
              </a:pPr>
              <a:t>‹#›</a:t>
            </a:fld>
            <a:endParaRPr lang="en-US"/>
          </a:p>
        </p:txBody>
      </p:sp>
    </p:spTree>
    <p:extLst>
      <p:ext uri="{BB962C8B-B14F-4D97-AF65-F5344CB8AC3E}">
        <p14:creationId xmlns:p14="http://schemas.microsoft.com/office/powerpoint/2010/main" val="2883855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508983938"/>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B8A380A3-A682-3147-A81C-8AF672825B58}" type="slidenum">
              <a:rPr lang="en-US"/>
              <a:pPr>
                <a:defRPr/>
              </a:pPr>
              <a:t>‹#›</a:t>
            </a:fld>
            <a:endParaRPr lang="en-US"/>
          </a:p>
        </p:txBody>
      </p:sp>
    </p:spTree>
    <p:extLst>
      <p:ext uri="{BB962C8B-B14F-4D97-AF65-F5344CB8AC3E}">
        <p14:creationId xmlns:p14="http://schemas.microsoft.com/office/powerpoint/2010/main" val="292509552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7412AD80-035C-B64A-8D79-B91185C6E110}" type="slidenum">
              <a:rPr lang="en-US"/>
              <a:pPr>
                <a:defRPr/>
              </a:pPr>
              <a:t>‹#›</a:t>
            </a:fld>
            <a:endParaRPr lang="en-US"/>
          </a:p>
        </p:txBody>
      </p:sp>
    </p:spTree>
    <p:extLst>
      <p:ext uri="{BB962C8B-B14F-4D97-AF65-F5344CB8AC3E}">
        <p14:creationId xmlns:p14="http://schemas.microsoft.com/office/powerpoint/2010/main" val="114390453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ED418901-6926-8E45-96C0-D3DF2EE73F2F}" type="slidenum">
              <a:rPr lang="en-US"/>
              <a:pPr>
                <a:defRPr/>
              </a:pPr>
              <a:t>‹#›</a:t>
            </a:fld>
            <a:endParaRPr lang="en-US"/>
          </a:p>
        </p:txBody>
      </p:sp>
    </p:spTree>
    <p:extLst>
      <p:ext uri="{BB962C8B-B14F-4D97-AF65-F5344CB8AC3E}">
        <p14:creationId xmlns:p14="http://schemas.microsoft.com/office/powerpoint/2010/main" val="158794587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77D3DBFA-ABB5-094E-AF48-575ED1EE2A97}" type="slidenum">
              <a:rPr lang="en-US"/>
              <a:pPr>
                <a:defRPr/>
              </a:pPr>
              <a:t>‹#›</a:t>
            </a:fld>
            <a:endParaRPr lang="en-US"/>
          </a:p>
        </p:txBody>
      </p:sp>
    </p:spTree>
    <p:extLst>
      <p:ext uri="{BB962C8B-B14F-4D97-AF65-F5344CB8AC3E}">
        <p14:creationId xmlns:p14="http://schemas.microsoft.com/office/powerpoint/2010/main" val="235468612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2397F2FD-63CA-9448-BB8D-C4B0A33B7B9F}" type="slidenum">
              <a:rPr lang="en-US"/>
              <a:pPr>
                <a:defRPr/>
              </a:pPr>
              <a:t>‹#›</a:t>
            </a:fld>
            <a:endParaRPr lang="en-US"/>
          </a:p>
        </p:txBody>
      </p:sp>
    </p:spTree>
    <p:extLst>
      <p:ext uri="{BB962C8B-B14F-4D97-AF65-F5344CB8AC3E}">
        <p14:creationId xmlns:p14="http://schemas.microsoft.com/office/powerpoint/2010/main" val="229088000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A9AB387-4986-D643-BB1D-A7EF9D64C734}" type="slidenum">
              <a:rPr lang="en-US"/>
              <a:pPr>
                <a:defRPr/>
              </a:pPr>
              <a:t>‹#›</a:t>
            </a:fld>
            <a:endParaRPr lang="en-US"/>
          </a:p>
        </p:txBody>
      </p:sp>
    </p:spTree>
    <p:extLst>
      <p:ext uri="{BB962C8B-B14F-4D97-AF65-F5344CB8AC3E}">
        <p14:creationId xmlns:p14="http://schemas.microsoft.com/office/powerpoint/2010/main" val="202180160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B242F4F-8A47-AC4F-8434-C7E4A781EA24}" type="slidenum">
              <a:rPr lang="en-US"/>
              <a:pPr>
                <a:defRPr/>
              </a:pPr>
              <a:t>‹#›</a:t>
            </a:fld>
            <a:endParaRPr lang="en-US"/>
          </a:p>
        </p:txBody>
      </p:sp>
    </p:spTree>
    <p:extLst>
      <p:ext uri="{BB962C8B-B14F-4D97-AF65-F5344CB8AC3E}">
        <p14:creationId xmlns:p14="http://schemas.microsoft.com/office/powerpoint/2010/main" val="30186411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3C21E146-6F96-D743-8191-16716247F282}" type="slidenum">
              <a:rPr lang="en-US"/>
              <a:pPr>
                <a:defRPr/>
              </a:pPr>
              <a:t>‹#›</a:t>
            </a:fld>
            <a:endParaRPr lang="en-US"/>
          </a:p>
        </p:txBody>
      </p:sp>
    </p:spTree>
    <p:extLst>
      <p:ext uri="{BB962C8B-B14F-4D97-AF65-F5344CB8AC3E}">
        <p14:creationId xmlns:p14="http://schemas.microsoft.com/office/powerpoint/2010/main" val="17176204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B609C2F8-FA7C-F547-8059-89897AFD5897}" type="slidenum">
              <a:rPr lang="en-US"/>
              <a:pPr>
                <a:defRPr/>
              </a:pPr>
              <a:t>‹#›</a:t>
            </a:fld>
            <a:endParaRPr lang="en-US"/>
          </a:p>
        </p:txBody>
      </p:sp>
    </p:spTree>
    <p:extLst>
      <p:ext uri="{BB962C8B-B14F-4D97-AF65-F5344CB8AC3E}">
        <p14:creationId xmlns:p14="http://schemas.microsoft.com/office/powerpoint/2010/main" val="339272995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AEA4C92-CB89-7F46-9080-038CB83A9FA5}" type="slidenum">
              <a:rPr lang="en-US"/>
              <a:pPr>
                <a:defRPr/>
              </a:pPr>
              <a:t>‹#›</a:t>
            </a:fld>
            <a:endParaRPr lang="en-US"/>
          </a:p>
        </p:txBody>
      </p:sp>
    </p:spTree>
    <p:extLst>
      <p:ext uri="{BB962C8B-B14F-4D97-AF65-F5344CB8AC3E}">
        <p14:creationId xmlns:p14="http://schemas.microsoft.com/office/powerpoint/2010/main" val="1135839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2209905266"/>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BF4E0E-4EFF-C949-BAB6-62A27F2615E9}" type="slidenum">
              <a:rPr lang="en-US"/>
              <a:pPr>
                <a:defRPr/>
              </a:pPr>
              <a:t>‹#›</a:t>
            </a:fld>
            <a:endParaRPr lang="en-US"/>
          </a:p>
        </p:txBody>
      </p:sp>
    </p:spTree>
    <p:extLst>
      <p:ext uri="{BB962C8B-B14F-4D97-AF65-F5344CB8AC3E}">
        <p14:creationId xmlns:p14="http://schemas.microsoft.com/office/powerpoint/2010/main" val="98080672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E9D18EB-A1E2-4247-B376-59E7B61EF952}" type="slidenum">
              <a:rPr lang="en-US"/>
              <a:pPr>
                <a:defRPr/>
              </a:pPr>
              <a:t>‹#›</a:t>
            </a:fld>
            <a:endParaRPr lang="en-US"/>
          </a:p>
        </p:txBody>
      </p:sp>
    </p:spTree>
    <p:extLst>
      <p:ext uri="{BB962C8B-B14F-4D97-AF65-F5344CB8AC3E}">
        <p14:creationId xmlns:p14="http://schemas.microsoft.com/office/powerpoint/2010/main" val="160149975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BE46A69-332E-3943-8C35-A6638F26C3E6}" type="slidenum">
              <a:rPr lang="en-US"/>
              <a:pPr>
                <a:defRPr/>
              </a:pPr>
              <a:t>‹#›</a:t>
            </a:fld>
            <a:endParaRPr lang="en-US"/>
          </a:p>
        </p:txBody>
      </p:sp>
    </p:spTree>
    <p:extLst>
      <p:ext uri="{BB962C8B-B14F-4D97-AF65-F5344CB8AC3E}">
        <p14:creationId xmlns:p14="http://schemas.microsoft.com/office/powerpoint/2010/main" val="148639664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45D7F2A-B8FD-F045-B013-1B6C96445975}" type="slidenum">
              <a:rPr lang="en-US"/>
              <a:pPr>
                <a:defRPr/>
              </a:pPr>
              <a:t>‹#›</a:t>
            </a:fld>
            <a:endParaRPr lang="en-US"/>
          </a:p>
        </p:txBody>
      </p:sp>
    </p:spTree>
    <p:extLst>
      <p:ext uri="{BB962C8B-B14F-4D97-AF65-F5344CB8AC3E}">
        <p14:creationId xmlns:p14="http://schemas.microsoft.com/office/powerpoint/2010/main" val="168801288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A2F8A92A-1989-AC4F-9085-911BD7296015}" type="slidenum">
              <a:rPr lang="en-US"/>
              <a:pPr>
                <a:defRPr/>
              </a:pPr>
              <a:t>‹#›</a:t>
            </a:fld>
            <a:endParaRPr lang="en-US"/>
          </a:p>
        </p:txBody>
      </p:sp>
    </p:spTree>
    <p:extLst>
      <p:ext uri="{BB962C8B-B14F-4D97-AF65-F5344CB8AC3E}">
        <p14:creationId xmlns:p14="http://schemas.microsoft.com/office/powerpoint/2010/main" val="283000863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4EE86F3-A85D-F44F-918D-4693C97CC2FD}" type="slidenum">
              <a:rPr lang="en-US"/>
              <a:pPr>
                <a:defRPr/>
              </a:pPr>
              <a:t>‹#›</a:t>
            </a:fld>
            <a:endParaRPr lang="en-US"/>
          </a:p>
        </p:txBody>
      </p:sp>
    </p:spTree>
    <p:extLst>
      <p:ext uri="{BB962C8B-B14F-4D97-AF65-F5344CB8AC3E}">
        <p14:creationId xmlns:p14="http://schemas.microsoft.com/office/powerpoint/2010/main" val="75246723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8A69570-AA2D-9742-8C0B-C25CCD15BAFC}" type="slidenum">
              <a:rPr lang="en-US"/>
              <a:pPr>
                <a:defRPr/>
              </a:pPr>
              <a:t>‹#›</a:t>
            </a:fld>
            <a:endParaRPr lang="en-US"/>
          </a:p>
        </p:txBody>
      </p:sp>
    </p:spTree>
    <p:extLst>
      <p:ext uri="{BB962C8B-B14F-4D97-AF65-F5344CB8AC3E}">
        <p14:creationId xmlns:p14="http://schemas.microsoft.com/office/powerpoint/2010/main" val="360898394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594EE56-0DCB-2544-BF7B-9DC8BEB4D7E9}" type="slidenum">
              <a:rPr lang="en-US"/>
              <a:pPr>
                <a:defRPr/>
              </a:pPr>
              <a:t>‹#›</a:t>
            </a:fld>
            <a:endParaRPr lang="en-US"/>
          </a:p>
        </p:txBody>
      </p:sp>
    </p:spTree>
    <p:extLst>
      <p:ext uri="{BB962C8B-B14F-4D97-AF65-F5344CB8AC3E}">
        <p14:creationId xmlns:p14="http://schemas.microsoft.com/office/powerpoint/2010/main" val="361885771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6275F9-B66A-544C-A3A1-2BE0E6F12C6F}" type="slidenum">
              <a:rPr lang="en-US"/>
              <a:pPr>
                <a:defRPr/>
              </a:pPr>
              <a:t>‹#›</a:t>
            </a:fld>
            <a:endParaRPr lang="en-US"/>
          </a:p>
        </p:txBody>
      </p:sp>
    </p:spTree>
    <p:extLst>
      <p:ext uri="{BB962C8B-B14F-4D97-AF65-F5344CB8AC3E}">
        <p14:creationId xmlns:p14="http://schemas.microsoft.com/office/powerpoint/2010/main" val="372812417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72B3F784-33B4-1543-9B02-5947C59AC244}" type="slidenum">
              <a:rPr lang="en-US"/>
              <a:pPr>
                <a:defRPr/>
              </a:pPr>
              <a:t>‹#›</a:t>
            </a:fld>
            <a:endParaRPr lang="en-US"/>
          </a:p>
        </p:txBody>
      </p:sp>
    </p:spTree>
    <p:extLst>
      <p:ext uri="{BB962C8B-B14F-4D97-AF65-F5344CB8AC3E}">
        <p14:creationId xmlns:p14="http://schemas.microsoft.com/office/powerpoint/2010/main" val="22327414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544556208"/>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80B437B-5250-D245-8BDC-170544D8004E}" type="slidenum">
              <a:rPr lang="en-US"/>
              <a:pPr>
                <a:defRPr/>
              </a:pPr>
              <a:t>‹#›</a:t>
            </a:fld>
            <a:endParaRPr lang="en-US"/>
          </a:p>
        </p:txBody>
      </p:sp>
    </p:spTree>
    <p:extLst>
      <p:ext uri="{BB962C8B-B14F-4D97-AF65-F5344CB8AC3E}">
        <p14:creationId xmlns:p14="http://schemas.microsoft.com/office/powerpoint/2010/main" val="102032688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41D5CB-3D27-1840-B72B-350659575890}" type="slidenum">
              <a:rPr lang="en-US"/>
              <a:pPr>
                <a:defRPr/>
              </a:pPr>
              <a:t>‹#›</a:t>
            </a:fld>
            <a:endParaRPr lang="en-US"/>
          </a:p>
        </p:txBody>
      </p:sp>
    </p:spTree>
    <p:extLst>
      <p:ext uri="{BB962C8B-B14F-4D97-AF65-F5344CB8AC3E}">
        <p14:creationId xmlns:p14="http://schemas.microsoft.com/office/powerpoint/2010/main" val="287976939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169505-1383-1F45-8377-2D88BB520A4E}" type="slidenum">
              <a:rPr lang="en-US"/>
              <a:pPr>
                <a:defRPr/>
              </a:pPr>
              <a:t>‹#›</a:t>
            </a:fld>
            <a:endParaRPr lang="en-US"/>
          </a:p>
        </p:txBody>
      </p:sp>
    </p:spTree>
    <p:extLst>
      <p:ext uri="{BB962C8B-B14F-4D97-AF65-F5344CB8AC3E}">
        <p14:creationId xmlns:p14="http://schemas.microsoft.com/office/powerpoint/2010/main" val="418671567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E0332FE-A292-7444-ADF0-F092E4264DFD}" type="slidenum">
              <a:rPr lang="en-US"/>
              <a:pPr>
                <a:defRPr/>
              </a:pPr>
              <a:t>‹#›</a:t>
            </a:fld>
            <a:endParaRPr lang="en-US"/>
          </a:p>
        </p:txBody>
      </p:sp>
    </p:spTree>
    <p:extLst>
      <p:ext uri="{BB962C8B-B14F-4D97-AF65-F5344CB8AC3E}">
        <p14:creationId xmlns:p14="http://schemas.microsoft.com/office/powerpoint/2010/main" val="67105747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25C10F6-5961-7C46-A057-A143A0799AB1}" type="slidenum">
              <a:rPr lang="en-US"/>
              <a:pPr>
                <a:defRPr/>
              </a:pPr>
              <a:t>‹#›</a:t>
            </a:fld>
            <a:endParaRPr lang="en-US"/>
          </a:p>
        </p:txBody>
      </p:sp>
    </p:spTree>
    <p:extLst>
      <p:ext uri="{BB962C8B-B14F-4D97-AF65-F5344CB8AC3E}">
        <p14:creationId xmlns:p14="http://schemas.microsoft.com/office/powerpoint/2010/main" val="183019808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61993FE-2317-204F-AC57-D4CDEB0BB596}" type="slidenum">
              <a:rPr lang="en-US"/>
              <a:pPr>
                <a:defRPr/>
              </a:pPr>
              <a:t>‹#›</a:t>
            </a:fld>
            <a:endParaRPr lang="en-US"/>
          </a:p>
        </p:txBody>
      </p:sp>
    </p:spTree>
    <p:extLst>
      <p:ext uri="{BB962C8B-B14F-4D97-AF65-F5344CB8AC3E}">
        <p14:creationId xmlns:p14="http://schemas.microsoft.com/office/powerpoint/2010/main" val="49409685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98DCB4-01EE-1946-939E-A978C247D1D9}" type="slidenum">
              <a:rPr lang="en-US"/>
              <a:pPr>
                <a:defRPr/>
              </a:pPr>
              <a:t>‹#›</a:t>
            </a:fld>
            <a:endParaRPr lang="en-US"/>
          </a:p>
        </p:txBody>
      </p:sp>
    </p:spTree>
    <p:extLst>
      <p:ext uri="{BB962C8B-B14F-4D97-AF65-F5344CB8AC3E}">
        <p14:creationId xmlns:p14="http://schemas.microsoft.com/office/powerpoint/2010/main" val="321119816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6643410-A53F-6D4B-96EE-FBEF5404ADA3}" type="slidenum">
              <a:rPr lang="en-US"/>
              <a:pPr>
                <a:defRPr/>
              </a:pPr>
              <a:t>‹#›</a:t>
            </a:fld>
            <a:endParaRPr lang="en-US"/>
          </a:p>
        </p:txBody>
      </p:sp>
    </p:spTree>
    <p:extLst>
      <p:ext uri="{BB962C8B-B14F-4D97-AF65-F5344CB8AC3E}">
        <p14:creationId xmlns:p14="http://schemas.microsoft.com/office/powerpoint/2010/main" val="395936589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D238026-E879-C246-B6A2-5BBC8825CB74}" type="slidenum">
              <a:rPr lang="en-US"/>
              <a:pPr>
                <a:defRPr/>
              </a:pPr>
              <a:t>‹#›</a:t>
            </a:fld>
            <a:endParaRPr lang="en-US"/>
          </a:p>
        </p:txBody>
      </p:sp>
    </p:spTree>
    <p:extLst>
      <p:ext uri="{BB962C8B-B14F-4D97-AF65-F5344CB8AC3E}">
        <p14:creationId xmlns:p14="http://schemas.microsoft.com/office/powerpoint/2010/main" val="83150928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CB63128-DF77-1743-A76B-814422E89FF8}" type="slidenum">
              <a:rPr lang="en-US"/>
              <a:pPr>
                <a:defRPr/>
              </a:pPr>
              <a:t>‹#›</a:t>
            </a:fld>
            <a:endParaRPr lang="en-US"/>
          </a:p>
        </p:txBody>
      </p:sp>
    </p:spTree>
    <p:extLst>
      <p:ext uri="{BB962C8B-B14F-4D97-AF65-F5344CB8AC3E}">
        <p14:creationId xmlns:p14="http://schemas.microsoft.com/office/powerpoint/2010/main" val="1798697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08/05/2024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536286521"/>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FC34AA95-73A0-BC46-B918-CFA1C04F4856}" type="slidenum">
              <a:rPr lang="en-US"/>
              <a:pPr>
                <a:defRPr/>
              </a:pPr>
              <a:t>‹#›</a:t>
            </a:fld>
            <a:endParaRPr lang="en-US"/>
          </a:p>
        </p:txBody>
      </p:sp>
    </p:spTree>
    <p:extLst>
      <p:ext uri="{BB962C8B-B14F-4D97-AF65-F5344CB8AC3E}">
        <p14:creationId xmlns:p14="http://schemas.microsoft.com/office/powerpoint/2010/main" val="146494412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96DA92-B0A4-0643-A3D6-30B0D3C96DF6}" type="slidenum">
              <a:rPr lang="en-US"/>
              <a:pPr>
                <a:defRPr/>
              </a:pPr>
              <a:t>‹#›</a:t>
            </a:fld>
            <a:endParaRPr lang="en-US"/>
          </a:p>
        </p:txBody>
      </p:sp>
    </p:spTree>
    <p:extLst>
      <p:ext uri="{BB962C8B-B14F-4D97-AF65-F5344CB8AC3E}">
        <p14:creationId xmlns:p14="http://schemas.microsoft.com/office/powerpoint/2010/main" val="72255489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54721D4-41EF-3840-865A-14369FC6417B}" type="slidenum">
              <a:rPr lang="en-US"/>
              <a:pPr>
                <a:defRPr/>
              </a:pPr>
              <a:t>‹#›</a:t>
            </a:fld>
            <a:endParaRPr lang="en-US"/>
          </a:p>
        </p:txBody>
      </p:sp>
    </p:spTree>
    <p:extLst>
      <p:ext uri="{BB962C8B-B14F-4D97-AF65-F5344CB8AC3E}">
        <p14:creationId xmlns:p14="http://schemas.microsoft.com/office/powerpoint/2010/main" val="172178293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6B655A3-CA7C-544B-B515-6E782E4F6A6F}" type="slidenum">
              <a:rPr lang="en-US"/>
              <a:pPr>
                <a:defRPr/>
              </a:pPr>
              <a:t>‹#›</a:t>
            </a:fld>
            <a:endParaRPr lang="en-US"/>
          </a:p>
        </p:txBody>
      </p:sp>
    </p:spTree>
    <p:extLst>
      <p:ext uri="{BB962C8B-B14F-4D97-AF65-F5344CB8AC3E}">
        <p14:creationId xmlns:p14="http://schemas.microsoft.com/office/powerpoint/2010/main" val="68893816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7953562-7132-7E40-AB27-30B5D4CF69CB}" type="slidenum">
              <a:rPr lang="en-US"/>
              <a:pPr>
                <a:defRPr/>
              </a:pPr>
              <a:t>‹#›</a:t>
            </a:fld>
            <a:endParaRPr lang="en-US"/>
          </a:p>
        </p:txBody>
      </p:sp>
    </p:spTree>
    <p:extLst>
      <p:ext uri="{BB962C8B-B14F-4D97-AF65-F5344CB8AC3E}">
        <p14:creationId xmlns:p14="http://schemas.microsoft.com/office/powerpoint/2010/main" val="155078146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22EA61D-6090-FB4D-99BB-7222EDBA6236}" type="slidenum">
              <a:rPr lang="en-US"/>
              <a:pPr>
                <a:defRPr/>
              </a:pPr>
              <a:t>‹#›</a:t>
            </a:fld>
            <a:endParaRPr lang="en-US"/>
          </a:p>
        </p:txBody>
      </p:sp>
    </p:spTree>
    <p:extLst>
      <p:ext uri="{BB962C8B-B14F-4D97-AF65-F5344CB8AC3E}">
        <p14:creationId xmlns:p14="http://schemas.microsoft.com/office/powerpoint/2010/main" val="49018225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D3C3CAE-657C-2E4B-9C31-A3C2973CCAD2}" type="slidenum">
              <a:rPr lang="en-US"/>
              <a:pPr>
                <a:defRPr/>
              </a:pPr>
              <a:t>‹#›</a:t>
            </a:fld>
            <a:endParaRPr lang="en-US"/>
          </a:p>
        </p:txBody>
      </p:sp>
    </p:spTree>
    <p:extLst>
      <p:ext uri="{BB962C8B-B14F-4D97-AF65-F5344CB8AC3E}">
        <p14:creationId xmlns:p14="http://schemas.microsoft.com/office/powerpoint/2010/main" val="250656181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898A36B-D084-F040-8B02-0B1F78641095}" type="slidenum">
              <a:rPr lang="en-US"/>
              <a:pPr>
                <a:defRPr/>
              </a:pPr>
              <a:t>‹#›</a:t>
            </a:fld>
            <a:endParaRPr lang="en-US"/>
          </a:p>
        </p:txBody>
      </p:sp>
    </p:spTree>
    <p:extLst>
      <p:ext uri="{BB962C8B-B14F-4D97-AF65-F5344CB8AC3E}">
        <p14:creationId xmlns:p14="http://schemas.microsoft.com/office/powerpoint/2010/main" val="345206750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EFB9C06-8211-5748-8C24-CC066FB60895}" type="slidenum">
              <a:rPr lang="en-US"/>
              <a:pPr>
                <a:defRPr/>
              </a:pPr>
              <a:t>‹#›</a:t>
            </a:fld>
            <a:endParaRPr lang="en-US"/>
          </a:p>
        </p:txBody>
      </p:sp>
    </p:spTree>
    <p:extLst>
      <p:ext uri="{BB962C8B-B14F-4D97-AF65-F5344CB8AC3E}">
        <p14:creationId xmlns:p14="http://schemas.microsoft.com/office/powerpoint/2010/main" val="365247663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280E6A6-82AB-CA49-B72A-FA59335B83DC}" type="slidenum">
              <a:rPr lang="en-US"/>
              <a:pPr>
                <a:defRPr/>
              </a:pPr>
              <a:t>‹#›</a:t>
            </a:fld>
            <a:endParaRPr lang="en-US"/>
          </a:p>
        </p:txBody>
      </p:sp>
    </p:spTree>
    <p:extLst>
      <p:ext uri="{BB962C8B-B14F-4D97-AF65-F5344CB8AC3E}">
        <p14:creationId xmlns:p14="http://schemas.microsoft.com/office/powerpoint/2010/main" val="25489409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85596360"/>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467DC47-EABB-A841-BFB7-D47BB401E0DF}" type="slidenum">
              <a:rPr lang="en-US"/>
              <a:pPr>
                <a:defRPr/>
              </a:pPr>
              <a:t>‹#›</a:t>
            </a:fld>
            <a:endParaRPr lang="en-US"/>
          </a:p>
        </p:txBody>
      </p:sp>
    </p:spTree>
    <p:extLst>
      <p:ext uri="{BB962C8B-B14F-4D97-AF65-F5344CB8AC3E}">
        <p14:creationId xmlns:p14="http://schemas.microsoft.com/office/powerpoint/2010/main" val="340041660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557CE754-CD91-FF44-879C-71E56E246834}" type="slidenum">
              <a:rPr lang="en-US"/>
              <a:pPr>
                <a:defRPr/>
              </a:pPr>
              <a:t>‹#›</a:t>
            </a:fld>
            <a:endParaRPr lang="en-US"/>
          </a:p>
        </p:txBody>
      </p:sp>
    </p:spTree>
    <p:extLst>
      <p:ext uri="{BB962C8B-B14F-4D97-AF65-F5344CB8AC3E}">
        <p14:creationId xmlns:p14="http://schemas.microsoft.com/office/powerpoint/2010/main" val="279714302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547A79A-772C-2844-A4F7-0D1B979800D1}" type="slidenum">
              <a:rPr lang="en-US"/>
              <a:pPr>
                <a:defRPr/>
              </a:pPr>
              <a:t>‹#›</a:t>
            </a:fld>
            <a:endParaRPr lang="en-US"/>
          </a:p>
        </p:txBody>
      </p:sp>
    </p:spTree>
    <p:extLst>
      <p:ext uri="{BB962C8B-B14F-4D97-AF65-F5344CB8AC3E}">
        <p14:creationId xmlns:p14="http://schemas.microsoft.com/office/powerpoint/2010/main" val="264874474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3A61D05-3B7E-D14E-90CB-32E4224D34FE}" type="slidenum">
              <a:rPr lang="en-US"/>
              <a:pPr>
                <a:defRPr/>
              </a:pPr>
              <a:t>‹#›</a:t>
            </a:fld>
            <a:endParaRPr lang="en-US"/>
          </a:p>
        </p:txBody>
      </p:sp>
    </p:spTree>
    <p:extLst>
      <p:ext uri="{BB962C8B-B14F-4D97-AF65-F5344CB8AC3E}">
        <p14:creationId xmlns:p14="http://schemas.microsoft.com/office/powerpoint/2010/main" val="157726571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6FA602D-E898-1E4D-8283-DBF213D7F68F}" type="slidenum">
              <a:rPr lang="en-US"/>
              <a:pPr>
                <a:defRPr/>
              </a:pPr>
              <a:t>‹#›</a:t>
            </a:fld>
            <a:endParaRPr lang="en-US"/>
          </a:p>
        </p:txBody>
      </p:sp>
    </p:spTree>
    <p:extLst>
      <p:ext uri="{BB962C8B-B14F-4D97-AF65-F5344CB8AC3E}">
        <p14:creationId xmlns:p14="http://schemas.microsoft.com/office/powerpoint/2010/main" val="139142787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959BB54-E4D8-5240-994A-E309CFF0A020}" type="slidenum">
              <a:rPr lang="en-US"/>
              <a:pPr>
                <a:defRPr/>
              </a:pPr>
              <a:t>‹#›</a:t>
            </a:fld>
            <a:endParaRPr lang="en-US"/>
          </a:p>
        </p:txBody>
      </p:sp>
    </p:spTree>
    <p:extLst>
      <p:ext uri="{BB962C8B-B14F-4D97-AF65-F5344CB8AC3E}">
        <p14:creationId xmlns:p14="http://schemas.microsoft.com/office/powerpoint/2010/main" val="368293739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83CE0FE-026D-D049-AF4F-D911ADA025BC}" type="slidenum">
              <a:rPr lang="en-US"/>
              <a:pPr>
                <a:defRPr/>
              </a:pPr>
              <a:t>‹#›</a:t>
            </a:fld>
            <a:endParaRPr lang="en-US"/>
          </a:p>
        </p:txBody>
      </p:sp>
    </p:spTree>
    <p:extLst>
      <p:ext uri="{BB962C8B-B14F-4D97-AF65-F5344CB8AC3E}">
        <p14:creationId xmlns:p14="http://schemas.microsoft.com/office/powerpoint/2010/main" val="11146009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2565BCF6-45B8-6E47-9C69-8C3C363C0E36}" type="slidenum">
              <a:rPr lang="en-US"/>
              <a:pPr>
                <a:defRPr/>
              </a:pPr>
              <a:t>‹#›</a:t>
            </a:fld>
            <a:endParaRPr lang="en-US"/>
          </a:p>
        </p:txBody>
      </p:sp>
    </p:spTree>
    <p:extLst>
      <p:ext uri="{BB962C8B-B14F-4D97-AF65-F5344CB8AC3E}">
        <p14:creationId xmlns:p14="http://schemas.microsoft.com/office/powerpoint/2010/main" val="196727838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27E64C6-1C40-164A-BBAC-ED4F0B939712}" type="slidenum">
              <a:rPr lang="en-US"/>
              <a:pPr>
                <a:defRPr/>
              </a:pPr>
              <a:t>‹#›</a:t>
            </a:fld>
            <a:endParaRPr lang="en-US"/>
          </a:p>
        </p:txBody>
      </p:sp>
    </p:spTree>
    <p:extLst>
      <p:ext uri="{BB962C8B-B14F-4D97-AF65-F5344CB8AC3E}">
        <p14:creationId xmlns:p14="http://schemas.microsoft.com/office/powerpoint/2010/main" val="386916534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D14889-C875-AF45-BA62-B9C37384ECC4}" type="slidenum">
              <a:rPr lang="en-US"/>
              <a:pPr>
                <a:defRPr/>
              </a:pPr>
              <a:t>‹#›</a:t>
            </a:fld>
            <a:endParaRPr lang="en-US"/>
          </a:p>
        </p:txBody>
      </p:sp>
    </p:spTree>
    <p:extLst>
      <p:ext uri="{BB962C8B-B14F-4D97-AF65-F5344CB8AC3E}">
        <p14:creationId xmlns:p14="http://schemas.microsoft.com/office/powerpoint/2010/main" val="3271857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382954150"/>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8D82928-A0FF-C84F-B94F-309D8EFFC08B}" type="slidenum">
              <a:rPr lang="en-US"/>
              <a:pPr>
                <a:defRPr/>
              </a:pPr>
              <a:t>‹#›</a:t>
            </a:fld>
            <a:endParaRPr lang="en-US"/>
          </a:p>
        </p:txBody>
      </p:sp>
    </p:spTree>
    <p:extLst>
      <p:ext uri="{BB962C8B-B14F-4D97-AF65-F5344CB8AC3E}">
        <p14:creationId xmlns:p14="http://schemas.microsoft.com/office/powerpoint/2010/main" val="17791655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F760452-AE02-B242-A3EC-AFC2DD0F41AB}" type="slidenum">
              <a:rPr lang="en-US"/>
              <a:pPr>
                <a:defRPr/>
              </a:pPr>
              <a:t>‹#›</a:t>
            </a:fld>
            <a:endParaRPr lang="en-US"/>
          </a:p>
        </p:txBody>
      </p:sp>
    </p:spTree>
    <p:extLst>
      <p:ext uri="{BB962C8B-B14F-4D97-AF65-F5344CB8AC3E}">
        <p14:creationId xmlns:p14="http://schemas.microsoft.com/office/powerpoint/2010/main" val="324182219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9B795294-54E7-9444-8BD3-16D188C8B106}" type="slidenum">
              <a:rPr lang="en-US"/>
              <a:pPr>
                <a:defRPr/>
              </a:pPr>
              <a:t>‹#›</a:t>
            </a:fld>
            <a:endParaRPr lang="en-US"/>
          </a:p>
        </p:txBody>
      </p:sp>
    </p:spTree>
    <p:extLst>
      <p:ext uri="{BB962C8B-B14F-4D97-AF65-F5344CB8AC3E}">
        <p14:creationId xmlns:p14="http://schemas.microsoft.com/office/powerpoint/2010/main" val="366249516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679D520-E14B-2742-9346-A3A220C43928}" type="slidenum">
              <a:rPr lang="en-US"/>
              <a:pPr>
                <a:defRPr/>
              </a:pPr>
              <a:t>‹#›</a:t>
            </a:fld>
            <a:endParaRPr lang="en-US"/>
          </a:p>
        </p:txBody>
      </p:sp>
    </p:spTree>
    <p:extLst>
      <p:ext uri="{BB962C8B-B14F-4D97-AF65-F5344CB8AC3E}">
        <p14:creationId xmlns:p14="http://schemas.microsoft.com/office/powerpoint/2010/main" val="188410629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DC5FAA2-49BC-D541-9D2F-3F8AF1B60274}" type="slidenum">
              <a:rPr lang="en-US"/>
              <a:pPr>
                <a:defRPr/>
              </a:pPr>
              <a:t>‹#›</a:t>
            </a:fld>
            <a:endParaRPr lang="en-US"/>
          </a:p>
        </p:txBody>
      </p:sp>
    </p:spTree>
    <p:extLst>
      <p:ext uri="{BB962C8B-B14F-4D97-AF65-F5344CB8AC3E}">
        <p14:creationId xmlns:p14="http://schemas.microsoft.com/office/powerpoint/2010/main" val="160821419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ADA3E07-4391-054C-9673-148EBF5410A8}" type="slidenum">
              <a:rPr lang="en-US"/>
              <a:pPr>
                <a:defRPr/>
              </a:pPr>
              <a:t>‹#›</a:t>
            </a:fld>
            <a:endParaRPr lang="en-US"/>
          </a:p>
        </p:txBody>
      </p:sp>
    </p:spTree>
    <p:extLst>
      <p:ext uri="{BB962C8B-B14F-4D97-AF65-F5344CB8AC3E}">
        <p14:creationId xmlns:p14="http://schemas.microsoft.com/office/powerpoint/2010/main" val="36216926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4A34C09-AB6C-C843-B8EE-DF3E373D8CA2}" type="slidenum">
              <a:rPr lang="en-US"/>
              <a:pPr>
                <a:defRPr/>
              </a:pPr>
              <a:t>‹#›</a:t>
            </a:fld>
            <a:endParaRPr lang="en-US"/>
          </a:p>
        </p:txBody>
      </p:sp>
    </p:spTree>
    <p:extLst>
      <p:ext uri="{BB962C8B-B14F-4D97-AF65-F5344CB8AC3E}">
        <p14:creationId xmlns:p14="http://schemas.microsoft.com/office/powerpoint/2010/main" val="369065569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8B40B87-4527-B545-853C-441F4D43BF08}" type="slidenum">
              <a:rPr lang="en-US"/>
              <a:pPr>
                <a:defRPr/>
              </a:pPr>
              <a:t>‹#›</a:t>
            </a:fld>
            <a:endParaRPr lang="en-US"/>
          </a:p>
        </p:txBody>
      </p:sp>
    </p:spTree>
    <p:extLst>
      <p:ext uri="{BB962C8B-B14F-4D97-AF65-F5344CB8AC3E}">
        <p14:creationId xmlns:p14="http://schemas.microsoft.com/office/powerpoint/2010/main" val="397086920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D0A69840-D39F-174E-A7D2-F0E1624D1F60}" type="slidenum">
              <a:rPr lang="en-US"/>
              <a:pPr>
                <a:defRPr/>
              </a:pPr>
              <a:t>‹#›</a:t>
            </a:fld>
            <a:endParaRPr lang="en-US"/>
          </a:p>
        </p:txBody>
      </p:sp>
    </p:spTree>
    <p:extLst>
      <p:ext uri="{BB962C8B-B14F-4D97-AF65-F5344CB8AC3E}">
        <p14:creationId xmlns:p14="http://schemas.microsoft.com/office/powerpoint/2010/main" val="133761022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3C6A6E4-9E39-144F-8FD9-FA36AF4A0A11}" type="slidenum">
              <a:rPr lang="en-US"/>
              <a:pPr>
                <a:defRPr/>
              </a:pPr>
              <a:t>‹#›</a:t>
            </a:fld>
            <a:endParaRPr lang="en-US"/>
          </a:p>
        </p:txBody>
      </p:sp>
    </p:spTree>
    <p:extLst>
      <p:ext uri="{BB962C8B-B14F-4D97-AF65-F5344CB8AC3E}">
        <p14:creationId xmlns:p14="http://schemas.microsoft.com/office/powerpoint/2010/main" val="1815845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168126173"/>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9CE09D2-A98E-F042-B6E2-AE69471B35A5}" type="slidenum">
              <a:rPr lang="en-US"/>
              <a:pPr>
                <a:defRPr/>
              </a:pPr>
              <a:t>‹#›</a:t>
            </a:fld>
            <a:endParaRPr lang="en-US"/>
          </a:p>
        </p:txBody>
      </p:sp>
    </p:spTree>
    <p:extLst>
      <p:ext uri="{BB962C8B-B14F-4D97-AF65-F5344CB8AC3E}">
        <p14:creationId xmlns:p14="http://schemas.microsoft.com/office/powerpoint/2010/main" val="423714048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4F90566-9024-8B49-9E7C-EA67380719B3}" type="slidenum">
              <a:rPr lang="en-US"/>
              <a:pPr>
                <a:defRPr/>
              </a:pPr>
              <a:t>‹#›</a:t>
            </a:fld>
            <a:endParaRPr lang="en-US"/>
          </a:p>
        </p:txBody>
      </p:sp>
    </p:spTree>
    <p:extLst>
      <p:ext uri="{BB962C8B-B14F-4D97-AF65-F5344CB8AC3E}">
        <p14:creationId xmlns:p14="http://schemas.microsoft.com/office/powerpoint/2010/main" val="388593079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E6E64BF-7DE7-BA46-9FE4-E0AB31A3CEDD}" type="slidenum">
              <a:rPr lang="en-US"/>
              <a:pPr>
                <a:defRPr/>
              </a:pPr>
              <a:t>‹#›</a:t>
            </a:fld>
            <a:endParaRPr lang="en-US"/>
          </a:p>
        </p:txBody>
      </p:sp>
    </p:spTree>
    <p:extLst>
      <p:ext uri="{BB962C8B-B14F-4D97-AF65-F5344CB8AC3E}">
        <p14:creationId xmlns:p14="http://schemas.microsoft.com/office/powerpoint/2010/main" val="39745475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ea typeface="ＭＳ Ｐゴシック" pitchFamily="-112" charset="-128"/>
                <a:cs typeface="ＭＳ Ｐゴシック" pitchFamily="-112" charset="-128"/>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ea typeface="ＭＳ Ｐゴシック" charset="0"/>
                <a:cs typeface="ＭＳ Ｐゴシック" charset="0"/>
              </a:defRPr>
            </a:lvl1pPr>
          </a:lstStyle>
          <a:p>
            <a:pPr>
              <a:defRPr/>
            </a:pPr>
            <a:fld id="{1698CC0E-116E-6840-BF6E-D5555D088476}" type="slidenum">
              <a:rPr lang="en-US"/>
              <a:pPr>
                <a:defRPr/>
              </a:pPr>
              <a:t>‹#›</a:t>
            </a:fld>
            <a:endParaRPr lang="en-US"/>
          </a:p>
        </p:txBody>
      </p:sp>
    </p:spTree>
    <p:extLst>
      <p:ext uri="{BB962C8B-B14F-4D97-AF65-F5344CB8AC3E}">
        <p14:creationId xmlns:p14="http://schemas.microsoft.com/office/powerpoint/2010/main" val="354910868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3"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7"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2154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154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37C3857F-FF68-6F49-AEDC-1E209171986B}" type="slidenum">
              <a:rPr lang="en-US"/>
              <a:pPr>
                <a:defRPr/>
              </a:pPr>
              <a:t>‹#›</a:t>
            </a:fld>
            <a:endParaRPr lang="en-US"/>
          </a:p>
        </p:txBody>
      </p:sp>
    </p:spTree>
    <p:extLst>
      <p:ext uri="{BB962C8B-B14F-4D97-AF65-F5344CB8AC3E}">
        <p14:creationId xmlns:p14="http://schemas.microsoft.com/office/powerpoint/2010/main" val="372153072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01E9DD2F-3660-D748-8C8B-58409C839010}" type="slidenum">
              <a:rPr lang="en-US"/>
              <a:pPr>
                <a:defRPr/>
              </a:pPr>
              <a:t>‹#›</a:t>
            </a:fld>
            <a:endParaRPr lang="en-US"/>
          </a:p>
        </p:txBody>
      </p:sp>
    </p:spTree>
    <p:extLst>
      <p:ext uri="{BB962C8B-B14F-4D97-AF65-F5344CB8AC3E}">
        <p14:creationId xmlns:p14="http://schemas.microsoft.com/office/powerpoint/2010/main" val="53493191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6598CA7F-DEDC-A843-92D0-995B64A54FB9}" type="slidenum">
              <a:rPr lang="en-US"/>
              <a:pPr>
                <a:defRPr/>
              </a:pPr>
              <a:t>‹#›</a:t>
            </a:fld>
            <a:endParaRPr lang="en-US"/>
          </a:p>
        </p:txBody>
      </p:sp>
    </p:spTree>
    <p:extLst>
      <p:ext uri="{BB962C8B-B14F-4D97-AF65-F5344CB8AC3E}">
        <p14:creationId xmlns:p14="http://schemas.microsoft.com/office/powerpoint/2010/main" val="210030857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6224977-5404-EC47-A02B-765515F9AAEF}" type="slidenum">
              <a:rPr lang="en-US"/>
              <a:pPr>
                <a:defRPr/>
              </a:pPr>
              <a:t>‹#›</a:t>
            </a:fld>
            <a:endParaRPr lang="en-US"/>
          </a:p>
        </p:txBody>
      </p:sp>
    </p:spTree>
    <p:extLst>
      <p:ext uri="{BB962C8B-B14F-4D97-AF65-F5344CB8AC3E}">
        <p14:creationId xmlns:p14="http://schemas.microsoft.com/office/powerpoint/2010/main" val="246910189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71748890-F2F3-4942-B96F-D3CA2F0F52DB}" type="slidenum">
              <a:rPr lang="en-US"/>
              <a:pPr>
                <a:defRPr/>
              </a:pPr>
              <a:t>‹#›</a:t>
            </a:fld>
            <a:endParaRPr lang="en-US"/>
          </a:p>
        </p:txBody>
      </p:sp>
    </p:spTree>
    <p:extLst>
      <p:ext uri="{BB962C8B-B14F-4D97-AF65-F5344CB8AC3E}">
        <p14:creationId xmlns:p14="http://schemas.microsoft.com/office/powerpoint/2010/main" val="120986690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8FEB6B74-C9BC-5D4C-82C3-C55E13B2751F}" type="slidenum">
              <a:rPr lang="en-US"/>
              <a:pPr>
                <a:defRPr/>
              </a:pPr>
              <a:t>‹#›</a:t>
            </a:fld>
            <a:endParaRPr lang="en-US"/>
          </a:p>
        </p:txBody>
      </p:sp>
    </p:spTree>
    <p:extLst>
      <p:ext uri="{BB962C8B-B14F-4D97-AF65-F5344CB8AC3E}">
        <p14:creationId xmlns:p14="http://schemas.microsoft.com/office/powerpoint/2010/main" val="2132683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7090" name="Group 2">
            <a:extLst>
              <a:ext uri="{FF2B5EF4-FFF2-40B4-BE49-F238E27FC236}">
                <a16:creationId xmlns:a16="http://schemas.microsoft.com/office/drawing/2014/main" id="{31B1C2A8-C5E8-4844-9D16-D74A0844B651}"/>
              </a:ext>
            </a:extLst>
          </p:cNvPr>
          <p:cNvGrpSpPr>
            <a:grpSpLocks/>
          </p:cNvGrpSpPr>
          <p:nvPr/>
        </p:nvGrpSpPr>
        <p:grpSpPr bwMode="auto">
          <a:xfrm>
            <a:off x="0" y="3902075"/>
            <a:ext cx="3400425" cy="2949575"/>
            <a:chOff x="0" y="2458"/>
            <a:chExt cx="2142" cy="1858"/>
          </a:xfrm>
        </p:grpSpPr>
        <p:sp>
          <p:nvSpPr>
            <p:cNvPr id="217091" name="Freeform 3">
              <a:extLst>
                <a:ext uri="{FF2B5EF4-FFF2-40B4-BE49-F238E27FC236}">
                  <a16:creationId xmlns:a16="http://schemas.microsoft.com/office/drawing/2014/main" id="{6DFC165C-A075-44B1-AA14-BCF9695DAB1C}"/>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7092" name="Freeform 4">
              <a:extLst>
                <a:ext uri="{FF2B5EF4-FFF2-40B4-BE49-F238E27FC236}">
                  <a16:creationId xmlns:a16="http://schemas.microsoft.com/office/drawing/2014/main" id="{4CE63D68-5BF4-42B0-961A-10DFF7B9BFF5}"/>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7093" name="Freeform 5">
              <a:extLst>
                <a:ext uri="{FF2B5EF4-FFF2-40B4-BE49-F238E27FC236}">
                  <a16:creationId xmlns:a16="http://schemas.microsoft.com/office/drawing/2014/main" id="{98538983-3972-4EB4-A404-B227A73969C8}"/>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7094" name="Freeform 6">
              <a:extLst>
                <a:ext uri="{FF2B5EF4-FFF2-40B4-BE49-F238E27FC236}">
                  <a16:creationId xmlns:a16="http://schemas.microsoft.com/office/drawing/2014/main" id="{12414D98-D4B4-45D8-82F3-7593327F196D}"/>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7095" name="Oval 7">
              <a:extLst>
                <a:ext uri="{FF2B5EF4-FFF2-40B4-BE49-F238E27FC236}">
                  <a16:creationId xmlns:a16="http://schemas.microsoft.com/office/drawing/2014/main" id="{D2D32961-0296-452E-854F-075B4442144B}"/>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7096" name="Oval 8">
              <a:extLst>
                <a:ext uri="{FF2B5EF4-FFF2-40B4-BE49-F238E27FC236}">
                  <a16:creationId xmlns:a16="http://schemas.microsoft.com/office/drawing/2014/main" id="{0215C090-A164-4BDC-90C3-FB290B9ED52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7097" name="Oval 9">
              <a:extLst>
                <a:ext uri="{FF2B5EF4-FFF2-40B4-BE49-F238E27FC236}">
                  <a16:creationId xmlns:a16="http://schemas.microsoft.com/office/drawing/2014/main" id="{38006D4F-AE06-4DD4-AF55-6886F7C79084}"/>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17098" name="Rectangle 10">
            <a:extLst>
              <a:ext uri="{FF2B5EF4-FFF2-40B4-BE49-F238E27FC236}">
                <a16:creationId xmlns:a16="http://schemas.microsoft.com/office/drawing/2014/main" id="{D2639B05-B6DC-4C34-A35A-09A521D042AC}"/>
              </a:ext>
            </a:extLst>
          </p:cNvPr>
          <p:cNvSpPr>
            <a:spLocks noGrp="1" noChangeArrowheads="1"/>
          </p:cNvSpPr>
          <p:nvPr>
            <p:ph type="ctrTitle" sz="quarter"/>
          </p:nvPr>
        </p:nvSpPr>
        <p:spPr>
          <a:xfrm>
            <a:off x="685800" y="1873250"/>
            <a:ext cx="7772400" cy="1555750"/>
          </a:xfrm>
        </p:spPr>
        <p:txBody>
          <a:bodyPr/>
          <a:lstStyle>
            <a:lvl1pPr>
              <a:defRPr sz="4800"/>
            </a:lvl1pPr>
          </a:lstStyle>
          <a:p>
            <a:pPr lvl="0"/>
            <a:r>
              <a:rPr lang="en-US" altLang="en-US" noProof="0"/>
              <a:t>Click to edit Master title style</a:t>
            </a:r>
          </a:p>
        </p:txBody>
      </p:sp>
      <p:sp>
        <p:nvSpPr>
          <p:cNvPr id="217099" name="Rectangle 11">
            <a:extLst>
              <a:ext uri="{FF2B5EF4-FFF2-40B4-BE49-F238E27FC236}">
                <a16:creationId xmlns:a16="http://schemas.microsoft.com/office/drawing/2014/main" id="{1BF68534-B821-464D-B0BB-B1EC2EDE76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17100" name="Rectangle 12">
            <a:extLst>
              <a:ext uri="{FF2B5EF4-FFF2-40B4-BE49-F238E27FC236}">
                <a16:creationId xmlns:a16="http://schemas.microsoft.com/office/drawing/2014/main" id="{BB5E25B9-3C81-42C9-AF94-B5829D5B2641}"/>
              </a:ext>
            </a:extLst>
          </p:cNvPr>
          <p:cNvSpPr>
            <a:spLocks noGrp="1" noChangeArrowheads="1"/>
          </p:cNvSpPr>
          <p:nvPr>
            <p:ph type="dt" sz="quarter" idx="2"/>
          </p:nvPr>
        </p:nvSpPr>
        <p:spPr/>
        <p:txBody>
          <a:bodyPr/>
          <a:lstStyle>
            <a:lvl1pPr>
              <a:defRPr/>
            </a:lvl1pPr>
          </a:lstStyle>
          <a:p>
            <a:endParaRPr lang="en-US" altLang="en-US"/>
          </a:p>
        </p:txBody>
      </p:sp>
      <p:sp>
        <p:nvSpPr>
          <p:cNvPr id="217101" name="Rectangle 13">
            <a:extLst>
              <a:ext uri="{FF2B5EF4-FFF2-40B4-BE49-F238E27FC236}">
                <a16:creationId xmlns:a16="http://schemas.microsoft.com/office/drawing/2014/main" id="{93C44B4E-50B3-4C39-B1FA-467CDC6CB229}"/>
              </a:ext>
            </a:extLst>
          </p:cNvPr>
          <p:cNvSpPr>
            <a:spLocks noGrp="1" noChangeArrowheads="1"/>
          </p:cNvSpPr>
          <p:nvPr>
            <p:ph type="ftr" sz="quarter" idx="3"/>
          </p:nvPr>
        </p:nvSpPr>
        <p:spPr/>
        <p:txBody>
          <a:bodyPr/>
          <a:lstStyle>
            <a:lvl1pPr>
              <a:defRPr/>
            </a:lvl1pPr>
          </a:lstStyle>
          <a:p>
            <a:endParaRPr lang="en-US" altLang="en-US"/>
          </a:p>
        </p:txBody>
      </p:sp>
      <p:sp>
        <p:nvSpPr>
          <p:cNvPr id="217102" name="Rectangle 14">
            <a:extLst>
              <a:ext uri="{FF2B5EF4-FFF2-40B4-BE49-F238E27FC236}">
                <a16:creationId xmlns:a16="http://schemas.microsoft.com/office/drawing/2014/main" id="{13D2CA9B-8E9B-4611-9CD9-1B8DB3101586}"/>
              </a:ext>
            </a:extLst>
          </p:cNvPr>
          <p:cNvSpPr>
            <a:spLocks noGrp="1" noChangeArrowheads="1"/>
          </p:cNvSpPr>
          <p:nvPr>
            <p:ph type="sldNum" sz="quarter" idx="4"/>
          </p:nvPr>
        </p:nvSpPr>
        <p:spPr/>
        <p:txBody>
          <a:bodyPr/>
          <a:lstStyle>
            <a:lvl1pPr>
              <a:defRPr/>
            </a:lvl1pPr>
          </a:lstStyle>
          <a:p>
            <a:fld id="{6BD297F3-6F4C-450E-8F5E-7506B33BD7D5}" type="slidenum">
              <a:rPr lang="en-US" altLang="en-US"/>
              <a:pPr/>
              <a:t>‹#›</a:t>
            </a:fld>
            <a:endParaRPr lang="en-US" altLang="en-US"/>
          </a:p>
        </p:txBody>
      </p:sp>
    </p:spTree>
    <p:extLst>
      <p:ext uri="{BB962C8B-B14F-4D97-AF65-F5344CB8AC3E}">
        <p14:creationId xmlns:p14="http://schemas.microsoft.com/office/powerpoint/2010/main" val="334717797"/>
      </p:ext>
    </p:extLst>
  </p:cSld>
  <p:clrMapOvr>
    <a:masterClrMapping/>
  </p:clrMapOvr>
  <p:transition>
    <p:fade thruBlk="1"/>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66BBBAF4-6B51-AB4C-A675-25BD494E5149}" type="slidenum">
              <a:rPr lang="en-US"/>
              <a:pPr>
                <a:defRPr/>
              </a:pPr>
              <a:t>‹#›</a:t>
            </a:fld>
            <a:endParaRPr lang="en-US"/>
          </a:p>
        </p:txBody>
      </p:sp>
    </p:spTree>
    <p:extLst>
      <p:ext uri="{BB962C8B-B14F-4D97-AF65-F5344CB8AC3E}">
        <p14:creationId xmlns:p14="http://schemas.microsoft.com/office/powerpoint/2010/main" val="26932428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B99F3E4F-6C69-8745-ABF6-17273756BE9F}" type="slidenum">
              <a:rPr lang="en-US"/>
              <a:pPr>
                <a:defRPr/>
              </a:pPr>
              <a:t>‹#›</a:t>
            </a:fld>
            <a:endParaRPr lang="en-US"/>
          </a:p>
        </p:txBody>
      </p:sp>
    </p:spTree>
    <p:extLst>
      <p:ext uri="{BB962C8B-B14F-4D97-AF65-F5344CB8AC3E}">
        <p14:creationId xmlns:p14="http://schemas.microsoft.com/office/powerpoint/2010/main" val="322994085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555C9ABD-50A0-E84F-A25F-58DD0F59EE0D}" type="slidenum">
              <a:rPr lang="en-US"/>
              <a:pPr>
                <a:defRPr/>
              </a:pPr>
              <a:t>‹#›</a:t>
            </a:fld>
            <a:endParaRPr lang="en-US"/>
          </a:p>
        </p:txBody>
      </p:sp>
    </p:spTree>
    <p:extLst>
      <p:ext uri="{BB962C8B-B14F-4D97-AF65-F5344CB8AC3E}">
        <p14:creationId xmlns:p14="http://schemas.microsoft.com/office/powerpoint/2010/main" val="179477282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7F218BC6-CB79-E64D-A859-088D99117602}" type="slidenum">
              <a:rPr lang="en-US"/>
              <a:pPr>
                <a:defRPr/>
              </a:pPr>
              <a:t>‹#›</a:t>
            </a:fld>
            <a:endParaRPr lang="en-US"/>
          </a:p>
        </p:txBody>
      </p:sp>
    </p:spTree>
    <p:extLst>
      <p:ext uri="{BB962C8B-B14F-4D97-AF65-F5344CB8AC3E}">
        <p14:creationId xmlns:p14="http://schemas.microsoft.com/office/powerpoint/2010/main" val="393228982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AF101BC5-7249-DB46-BA7B-61EED0E8BDC1}" type="slidenum">
              <a:rPr lang="en-US"/>
              <a:pPr>
                <a:defRPr/>
              </a:pPr>
              <a:t>‹#›</a:t>
            </a:fld>
            <a:endParaRPr lang="en-US"/>
          </a:p>
        </p:txBody>
      </p:sp>
    </p:spTree>
    <p:extLst>
      <p:ext uri="{BB962C8B-B14F-4D97-AF65-F5344CB8AC3E}">
        <p14:creationId xmlns:p14="http://schemas.microsoft.com/office/powerpoint/2010/main" val="198536913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127673870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55829627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58255998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109856078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78072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8342-39A9-479C-A958-126E43AB9B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84CA1B-0B05-478E-9E3F-0F4479AA8C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DF8669-185C-4C0A-84A1-C1199164114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952F099-7417-41D2-AEF8-2439518C8CA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A198929-4F56-4664-A9DE-6FC02F979E61}"/>
              </a:ext>
            </a:extLst>
          </p:cNvPr>
          <p:cNvSpPr>
            <a:spLocks noGrp="1"/>
          </p:cNvSpPr>
          <p:nvPr>
            <p:ph type="sldNum" sz="quarter" idx="12"/>
          </p:nvPr>
        </p:nvSpPr>
        <p:spPr/>
        <p:txBody>
          <a:bodyPr/>
          <a:lstStyle>
            <a:lvl1pPr>
              <a:defRPr/>
            </a:lvl1pPr>
          </a:lstStyle>
          <a:p>
            <a:fld id="{C439BDFF-A140-4A0F-8905-62A58AD20318}" type="slidenum">
              <a:rPr lang="en-US" altLang="en-US"/>
              <a:pPr/>
              <a:t>‹#›</a:t>
            </a:fld>
            <a:endParaRPr lang="en-US" altLang="en-US"/>
          </a:p>
        </p:txBody>
      </p:sp>
    </p:spTree>
    <p:extLst>
      <p:ext uri="{BB962C8B-B14F-4D97-AF65-F5344CB8AC3E}">
        <p14:creationId xmlns:p14="http://schemas.microsoft.com/office/powerpoint/2010/main" val="994664672"/>
      </p:ext>
    </p:extLst>
  </p:cSld>
  <p:clrMapOvr>
    <a:masterClrMapping/>
  </p:clrMapOvr>
  <p:transition>
    <p:fade thruBlk="1"/>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63604956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13463131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282725645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421792213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20426706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289212273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1734508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440698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150188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9685821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FBBD-091F-4B58-873D-F914E2ADFD4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69F46EB-4C98-40AA-85BE-0AAE6D71594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896456EB-0894-42ED-A7BC-375811AB847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4D22005-B5DC-4FA4-8277-7E7BAB2D5DA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45E656E-9D51-4688-BF26-6020EB24B317}"/>
              </a:ext>
            </a:extLst>
          </p:cNvPr>
          <p:cNvSpPr>
            <a:spLocks noGrp="1"/>
          </p:cNvSpPr>
          <p:nvPr>
            <p:ph type="sldNum" sz="quarter" idx="12"/>
          </p:nvPr>
        </p:nvSpPr>
        <p:spPr/>
        <p:txBody>
          <a:bodyPr/>
          <a:lstStyle>
            <a:lvl1pPr>
              <a:defRPr/>
            </a:lvl1pPr>
          </a:lstStyle>
          <a:p>
            <a:fld id="{23ABF8D4-527C-4195-9375-8F15A3D43149}" type="slidenum">
              <a:rPr lang="en-US" altLang="en-US"/>
              <a:pPr/>
              <a:t>‹#›</a:t>
            </a:fld>
            <a:endParaRPr lang="en-US" altLang="en-US"/>
          </a:p>
        </p:txBody>
      </p:sp>
    </p:spTree>
    <p:extLst>
      <p:ext uri="{BB962C8B-B14F-4D97-AF65-F5344CB8AC3E}">
        <p14:creationId xmlns:p14="http://schemas.microsoft.com/office/powerpoint/2010/main" val="3932934189"/>
      </p:ext>
    </p:extLst>
  </p:cSld>
  <p:clrMapOvr>
    <a:masterClrMapping/>
  </p:clrMapOvr>
  <p:transition>
    <p:fade thruBlk="1"/>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8906314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0221097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88554531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45836515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4608043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4209780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84657271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7780262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2469498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885859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EE1CB-81B0-42F4-9778-3454199B4AD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7EAD1E-60B9-4F4A-991A-F59DB788710F}"/>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D4BA7D6-CC02-48CA-8707-E44AB163B077}"/>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4D49957-DB35-4AE8-92B0-C8AC06F24B4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EBFA128-0ABF-40B9-991E-68D765294EF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6FAD4EA-90AD-4016-87AD-49CE939D54E0}"/>
              </a:ext>
            </a:extLst>
          </p:cNvPr>
          <p:cNvSpPr>
            <a:spLocks noGrp="1"/>
          </p:cNvSpPr>
          <p:nvPr>
            <p:ph type="sldNum" sz="quarter" idx="12"/>
          </p:nvPr>
        </p:nvSpPr>
        <p:spPr/>
        <p:txBody>
          <a:bodyPr/>
          <a:lstStyle>
            <a:lvl1pPr>
              <a:defRPr/>
            </a:lvl1pPr>
          </a:lstStyle>
          <a:p>
            <a:fld id="{B6726821-66D0-424B-AC0D-56B9C6198E87}" type="slidenum">
              <a:rPr lang="en-US" altLang="en-US"/>
              <a:pPr/>
              <a:t>‹#›</a:t>
            </a:fld>
            <a:endParaRPr lang="en-US" altLang="en-US"/>
          </a:p>
        </p:txBody>
      </p:sp>
    </p:spTree>
    <p:extLst>
      <p:ext uri="{BB962C8B-B14F-4D97-AF65-F5344CB8AC3E}">
        <p14:creationId xmlns:p14="http://schemas.microsoft.com/office/powerpoint/2010/main" val="2465989823"/>
      </p:ext>
    </p:extLst>
  </p:cSld>
  <p:clrMapOvr>
    <a:masterClrMapping/>
  </p:clrMapOvr>
  <p:transition>
    <p:fade thruBlk="1"/>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2770646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72266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5476067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3539378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9089927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7790949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4696841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236278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5595394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442902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1606C-547C-48B2-B701-F91BBC225B38}"/>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4AEB38-FE17-4FC0-9A72-5FBCBB67161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0AD143B-B8A2-4DCA-8AE3-F9167CDBDD0E}"/>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399BFA5-3653-4D42-A9B3-AE8764EF691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EAC3E5-8B42-462D-B77F-78D60A4F65EC}"/>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3E462-E305-41CA-A14D-DA00C8548EF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016519E0-D526-44CF-A989-212DD1A808E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B25A8C8-53AF-421B-A32A-66C9E009D142}"/>
              </a:ext>
            </a:extLst>
          </p:cNvPr>
          <p:cNvSpPr>
            <a:spLocks noGrp="1"/>
          </p:cNvSpPr>
          <p:nvPr>
            <p:ph type="sldNum" sz="quarter" idx="12"/>
          </p:nvPr>
        </p:nvSpPr>
        <p:spPr/>
        <p:txBody>
          <a:bodyPr/>
          <a:lstStyle>
            <a:lvl1pPr>
              <a:defRPr/>
            </a:lvl1pPr>
          </a:lstStyle>
          <a:p>
            <a:fld id="{A37CB757-6D60-4CB3-B8C1-EB23A635C1F6}" type="slidenum">
              <a:rPr lang="en-US" altLang="en-US"/>
              <a:pPr/>
              <a:t>‹#›</a:t>
            </a:fld>
            <a:endParaRPr lang="en-US" altLang="en-US"/>
          </a:p>
        </p:txBody>
      </p:sp>
    </p:spTree>
    <p:extLst>
      <p:ext uri="{BB962C8B-B14F-4D97-AF65-F5344CB8AC3E}">
        <p14:creationId xmlns:p14="http://schemas.microsoft.com/office/powerpoint/2010/main" val="1801173105"/>
      </p:ext>
    </p:extLst>
  </p:cSld>
  <p:clrMapOvr>
    <a:masterClrMapping/>
  </p:clrMapOvr>
  <p:transition>
    <p:fade thruBlk="1"/>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40F895C4-4D4E-A74C-BFCB-C2D4E74A7AED}" type="slidenum">
              <a:rPr lang="en-US"/>
              <a:pPr>
                <a:defRPr/>
              </a:pPr>
              <a:t>‹#›</a:t>
            </a:fld>
            <a:endParaRPr lang="en-US"/>
          </a:p>
        </p:txBody>
      </p:sp>
    </p:spTree>
    <p:extLst>
      <p:ext uri="{BB962C8B-B14F-4D97-AF65-F5344CB8AC3E}">
        <p14:creationId xmlns:p14="http://schemas.microsoft.com/office/powerpoint/2010/main" val="242366580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AEFA8F3-28AE-1646-9DC7-034CD5878337}" type="slidenum">
              <a:rPr lang="en-US"/>
              <a:pPr>
                <a:defRPr/>
              </a:pPr>
              <a:t>‹#›</a:t>
            </a:fld>
            <a:endParaRPr lang="en-US"/>
          </a:p>
        </p:txBody>
      </p:sp>
    </p:spTree>
    <p:extLst>
      <p:ext uri="{BB962C8B-B14F-4D97-AF65-F5344CB8AC3E}">
        <p14:creationId xmlns:p14="http://schemas.microsoft.com/office/powerpoint/2010/main" val="353760283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3B6C7A6-35B5-9F41-9BF7-4CFF71576464}" type="slidenum">
              <a:rPr lang="en-US"/>
              <a:pPr>
                <a:defRPr/>
              </a:pPr>
              <a:t>‹#›</a:t>
            </a:fld>
            <a:endParaRPr lang="en-US"/>
          </a:p>
        </p:txBody>
      </p:sp>
    </p:spTree>
    <p:extLst>
      <p:ext uri="{BB962C8B-B14F-4D97-AF65-F5344CB8AC3E}">
        <p14:creationId xmlns:p14="http://schemas.microsoft.com/office/powerpoint/2010/main" val="162646960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C1FCBB58-4464-E747-9AC9-2CC82CE54C8B}" type="slidenum">
              <a:rPr lang="en-US"/>
              <a:pPr>
                <a:defRPr/>
              </a:pPr>
              <a:t>‹#›</a:t>
            </a:fld>
            <a:endParaRPr lang="en-US"/>
          </a:p>
        </p:txBody>
      </p:sp>
    </p:spTree>
    <p:extLst>
      <p:ext uri="{BB962C8B-B14F-4D97-AF65-F5344CB8AC3E}">
        <p14:creationId xmlns:p14="http://schemas.microsoft.com/office/powerpoint/2010/main" val="273136499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F4F0AA90-E9DD-2B45-89D1-2B2E8614C7D7}" type="slidenum">
              <a:rPr lang="en-US"/>
              <a:pPr>
                <a:defRPr/>
              </a:pPr>
              <a:t>‹#›</a:t>
            </a:fld>
            <a:endParaRPr lang="en-US"/>
          </a:p>
        </p:txBody>
      </p:sp>
    </p:spTree>
    <p:extLst>
      <p:ext uri="{BB962C8B-B14F-4D97-AF65-F5344CB8AC3E}">
        <p14:creationId xmlns:p14="http://schemas.microsoft.com/office/powerpoint/2010/main" val="3478770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E5FD7DD-797E-9947-A35B-31E51FA4862E}" type="slidenum">
              <a:rPr lang="en-US"/>
              <a:pPr>
                <a:defRPr/>
              </a:pPr>
              <a:t>‹#›</a:t>
            </a:fld>
            <a:endParaRPr lang="en-US"/>
          </a:p>
        </p:txBody>
      </p:sp>
    </p:spTree>
    <p:extLst>
      <p:ext uri="{BB962C8B-B14F-4D97-AF65-F5344CB8AC3E}">
        <p14:creationId xmlns:p14="http://schemas.microsoft.com/office/powerpoint/2010/main" val="224375996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189062DC-2EF2-A247-86B0-146C2FBCEA8C}" type="slidenum">
              <a:rPr lang="en-US"/>
              <a:pPr>
                <a:defRPr/>
              </a:pPr>
              <a:t>‹#›</a:t>
            </a:fld>
            <a:endParaRPr lang="en-US"/>
          </a:p>
        </p:txBody>
      </p:sp>
    </p:spTree>
    <p:extLst>
      <p:ext uri="{BB962C8B-B14F-4D97-AF65-F5344CB8AC3E}">
        <p14:creationId xmlns:p14="http://schemas.microsoft.com/office/powerpoint/2010/main" val="274174033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103A718E-8254-5C4B-B6B1-D460CF186906}" type="slidenum">
              <a:rPr lang="en-US"/>
              <a:pPr>
                <a:defRPr/>
              </a:pPr>
              <a:t>‹#›</a:t>
            </a:fld>
            <a:endParaRPr lang="en-US"/>
          </a:p>
        </p:txBody>
      </p:sp>
    </p:spTree>
    <p:extLst>
      <p:ext uri="{BB962C8B-B14F-4D97-AF65-F5344CB8AC3E}">
        <p14:creationId xmlns:p14="http://schemas.microsoft.com/office/powerpoint/2010/main" val="329226755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0C5E92B-E506-1D47-B169-17C9D5B2CE35}" type="slidenum">
              <a:rPr lang="en-US"/>
              <a:pPr>
                <a:defRPr/>
              </a:pPr>
              <a:t>‹#›</a:t>
            </a:fld>
            <a:endParaRPr lang="en-US"/>
          </a:p>
        </p:txBody>
      </p:sp>
    </p:spTree>
    <p:extLst>
      <p:ext uri="{BB962C8B-B14F-4D97-AF65-F5344CB8AC3E}">
        <p14:creationId xmlns:p14="http://schemas.microsoft.com/office/powerpoint/2010/main" val="46748645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FE4548A-B15C-5E42-83B7-E5E91DB70C23}" type="slidenum">
              <a:rPr lang="en-US"/>
              <a:pPr>
                <a:defRPr/>
              </a:pPr>
              <a:t>‹#›</a:t>
            </a:fld>
            <a:endParaRPr lang="en-US"/>
          </a:p>
        </p:txBody>
      </p:sp>
    </p:spTree>
    <p:extLst>
      <p:ext uri="{BB962C8B-B14F-4D97-AF65-F5344CB8AC3E}">
        <p14:creationId xmlns:p14="http://schemas.microsoft.com/office/powerpoint/2010/main" val="2534116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3611-C44F-430E-B83F-4B3A9D2FC41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C411999-46D6-4DFF-89AA-2CC5E6DBDAE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F6C3511-FF3B-4F83-865A-3F12049CC70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A7CD5C5-EAA0-4CF2-8BEF-7A081258C760}"/>
              </a:ext>
            </a:extLst>
          </p:cNvPr>
          <p:cNvSpPr>
            <a:spLocks noGrp="1"/>
          </p:cNvSpPr>
          <p:nvPr>
            <p:ph type="sldNum" sz="quarter" idx="12"/>
          </p:nvPr>
        </p:nvSpPr>
        <p:spPr/>
        <p:txBody>
          <a:bodyPr/>
          <a:lstStyle>
            <a:lvl1pPr>
              <a:defRPr/>
            </a:lvl1pPr>
          </a:lstStyle>
          <a:p>
            <a:fld id="{C5DB014A-16F4-4DA1-82FE-1FD377566C93}" type="slidenum">
              <a:rPr lang="en-US" altLang="en-US"/>
              <a:pPr/>
              <a:t>‹#›</a:t>
            </a:fld>
            <a:endParaRPr lang="en-US" altLang="en-US"/>
          </a:p>
        </p:txBody>
      </p:sp>
    </p:spTree>
    <p:extLst>
      <p:ext uri="{BB962C8B-B14F-4D97-AF65-F5344CB8AC3E}">
        <p14:creationId xmlns:p14="http://schemas.microsoft.com/office/powerpoint/2010/main" val="1664267520"/>
      </p:ext>
    </p:extLst>
  </p:cSld>
  <p:clrMapOvr>
    <a:masterClrMapping/>
  </p:clrMapOvr>
  <p:transition>
    <p:fade thruBlk="1"/>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85C77B4-0241-384C-B53D-8699ACA72247}" type="slidenum">
              <a:rPr lang="en-US"/>
              <a:pPr>
                <a:defRPr/>
              </a:pPr>
              <a:t>‹#›</a:t>
            </a:fld>
            <a:endParaRPr lang="en-US"/>
          </a:p>
        </p:txBody>
      </p:sp>
    </p:spTree>
    <p:extLst>
      <p:ext uri="{BB962C8B-B14F-4D97-AF65-F5344CB8AC3E}">
        <p14:creationId xmlns:p14="http://schemas.microsoft.com/office/powerpoint/2010/main" val="27196717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772729F-6C52-B848-9D18-9012D9A121B0}" type="slidenum">
              <a:rPr lang="en-US"/>
              <a:pPr>
                <a:defRPr/>
              </a:pPr>
              <a:t>‹#›</a:t>
            </a:fld>
            <a:endParaRPr lang="en-US"/>
          </a:p>
        </p:txBody>
      </p:sp>
    </p:spTree>
    <p:extLst>
      <p:ext uri="{BB962C8B-B14F-4D97-AF65-F5344CB8AC3E}">
        <p14:creationId xmlns:p14="http://schemas.microsoft.com/office/powerpoint/2010/main" val="303157002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p>
        </p:txBody>
      </p:sp>
      <p:sp>
        <p:nvSpPr>
          <p:cNvPr id="6" name="Rectangle 7"/>
          <p:cNvSpPr>
            <a:spLocks noGrp="1" noChangeArrowheads="1"/>
          </p:cNvSpPr>
          <p:nvPr>
            <p:ph type="ftr" sz="quarter" idx="11"/>
          </p:nvPr>
        </p:nvSpPr>
        <p:spPr/>
        <p:txBody>
          <a:bodyPr/>
          <a:lstStyle>
            <a:lvl1pPr>
              <a:defRPr smtClean="0"/>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fld id="{7A0FFB63-6026-9B4E-8D48-C81F6B0B937B}" type="slidenum">
              <a:rPr lang="en-US"/>
              <a:pPr/>
              <a:t>‹#›</a:t>
            </a:fld>
            <a:endParaRPr lang="en-US"/>
          </a:p>
        </p:txBody>
      </p:sp>
    </p:spTree>
    <p:extLst>
      <p:ext uri="{BB962C8B-B14F-4D97-AF65-F5344CB8AC3E}">
        <p14:creationId xmlns:p14="http://schemas.microsoft.com/office/powerpoint/2010/main" val="218074426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2517DBCE-D00F-214C-A74C-EDCFF7755042}" type="slidenum">
              <a:rPr lang="en-US"/>
              <a:pPr/>
              <a:t>‹#›</a:t>
            </a:fld>
            <a:endParaRPr lang="en-US"/>
          </a:p>
        </p:txBody>
      </p:sp>
    </p:spTree>
    <p:extLst>
      <p:ext uri="{BB962C8B-B14F-4D97-AF65-F5344CB8AC3E}">
        <p14:creationId xmlns:p14="http://schemas.microsoft.com/office/powerpoint/2010/main" val="380067195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8D3E954-5DAC-1D4D-B68E-4CED4FE72448}" type="slidenum">
              <a:rPr lang="en-US"/>
              <a:pPr/>
              <a:t>‹#›</a:t>
            </a:fld>
            <a:endParaRPr lang="en-US"/>
          </a:p>
        </p:txBody>
      </p:sp>
    </p:spTree>
    <p:extLst>
      <p:ext uri="{BB962C8B-B14F-4D97-AF65-F5344CB8AC3E}">
        <p14:creationId xmlns:p14="http://schemas.microsoft.com/office/powerpoint/2010/main" val="246825080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6AA7C4C-F2B7-544C-ADAD-1A6BC4F26CE4}" type="slidenum">
              <a:rPr lang="en-US"/>
              <a:pPr/>
              <a:t>‹#›</a:t>
            </a:fld>
            <a:endParaRPr lang="en-US"/>
          </a:p>
        </p:txBody>
      </p:sp>
    </p:spTree>
    <p:extLst>
      <p:ext uri="{BB962C8B-B14F-4D97-AF65-F5344CB8AC3E}">
        <p14:creationId xmlns:p14="http://schemas.microsoft.com/office/powerpoint/2010/main" val="116868708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5B996DC7-4DF6-1D4C-AE97-A9479254CF9B}" type="slidenum">
              <a:rPr lang="en-US"/>
              <a:pPr/>
              <a:t>‹#›</a:t>
            </a:fld>
            <a:endParaRPr lang="en-US"/>
          </a:p>
        </p:txBody>
      </p:sp>
    </p:spTree>
    <p:extLst>
      <p:ext uri="{BB962C8B-B14F-4D97-AF65-F5344CB8AC3E}">
        <p14:creationId xmlns:p14="http://schemas.microsoft.com/office/powerpoint/2010/main" val="184256339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46169B4E-8601-ED4E-9D60-6CEE2BCD668C}" type="slidenum">
              <a:rPr lang="en-US"/>
              <a:pPr/>
              <a:t>‹#›</a:t>
            </a:fld>
            <a:endParaRPr lang="en-US"/>
          </a:p>
        </p:txBody>
      </p:sp>
    </p:spTree>
    <p:extLst>
      <p:ext uri="{BB962C8B-B14F-4D97-AF65-F5344CB8AC3E}">
        <p14:creationId xmlns:p14="http://schemas.microsoft.com/office/powerpoint/2010/main" val="118161204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fld id="{086351D7-6388-514F-8A93-D134B4E879D2}" type="slidenum">
              <a:rPr lang="en-US"/>
              <a:pPr/>
              <a:t>‹#›</a:t>
            </a:fld>
            <a:endParaRPr lang="en-US"/>
          </a:p>
        </p:txBody>
      </p:sp>
    </p:spTree>
    <p:extLst>
      <p:ext uri="{BB962C8B-B14F-4D97-AF65-F5344CB8AC3E}">
        <p14:creationId xmlns:p14="http://schemas.microsoft.com/office/powerpoint/2010/main" val="70666569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E1A6C71-1996-584F-80C0-07E0B6045806}" type="slidenum">
              <a:rPr lang="en-US"/>
              <a:pPr/>
              <a:t>‹#›</a:t>
            </a:fld>
            <a:endParaRPr lang="en-US"/>
          </a:p>
        </p:txBody>
      </p:sp>
    </p:spTree>
    <p:extLst>
      <p:ext uri="{BB962C8B-B14F-4D97-AF65-F5344CB8AC3E}">
        <p14:creationId xmlns:p14="http://schemas.microsoft.com/office/powerpoint/2010/main" val="14928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C3BA65-C8CB-49CD-B16D-4270CBC7DE3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F573DAC-AE8A-4E14-8DEC-FD1A068C307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966E277-F3F2-4724-A8BB-99D22C05E349}"/>
              </a:ext>
            </a:extLst>
          </p:cNvPr>
          <p:cNvSpPr>
            <a:spLocks noGrp="1"/>
          </p:cNvSpPr>
          <p:nvPr>
            <p:ph type="sldNum" sz="quarter" idx="12"/>
          </p:nvPr>
        </p:nvSpPr>
        <p:spPr/>
        <p:txBody>
          <a:bodyPr/>
          <a:lstStyle>
            <a:lvl1pPr>
              <a:defRPr/>
            </a:lvl1pPr>
          </a:lstStyle>
          <a:p>
            <a:fld id="{FB35806C-17EF-4586-910C-506F8C4D0817}" type="slidenum">
              <a:rPr lang="en-US" altLang="en-US"/>
              <a:pPr/>
              <a:t>‹#›</a:t>
            </a:fld>
            <a:endParaRPr lang="en-US" altLang="en-US"/>
          </a:p>
        </p:txBody>
      </p:sp>
    </p:spTree>
    <p:extLst>
      <p:ext uri="{BB962C8B-B14F-4D97-AF65-F5344CB8AC3E}">
        <p14:creationId xmlns:p14="http://schemas.microsoft.com/office/powerpoint/2010/main" val="2468676755"/>
      </p:ext>
    </p:extLst>
  </p:cSld>
  <p:clrMapOvr>
    <a:masterClrMapping/>
  </p:clrMapOvr>
  <p:transition>
    <p:fade thruBlk="1"/>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7347C82F-EE3B-504F-9D45-2D087624F038}" type="slidenum">
              <a:rPr lang="en-US"/>
              <a:pPr/>
              <a:t>‹#›</a:t>
            </a:fld>
            <a:endParaRPr lang="en-US"/>
          </a:p>
        </p:txBody>
      </p:sp>
    </p:spTree>
    <p:extLst>
      <p:ext uri="{BB962C8B-B14F-4D97-AF65-F5344CB8AC3E}">
        <p14:creationId xmlns:p14="http://schemas.microsoft.com/office/powerpoint/2010/main" val="88741477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4545E11-C1EC-ED49-B26E-2696F2262F84}" type="slidenum">
              <a:rPr lang="en-US"/>
              <a:pPr/>
              <a:t>‹#›</a:t>
            </a:fld>
            <a:endParaRPr lang="en-US"/>
          </a:p>
        </p:txBody>
      </p:sp>
    </p:spTree>
    <p:extLst>
      <p:ext uri="{BB962C8B-B14F-4D97-AF65-F5344CB8AC3E}">
        <p14:creationId xmlns:p14="http://schemas.microsoft.com/office/powerpoint/2010/main" val="171294846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102995A1-3B0E-6443-95C7-868FD0E3B3AD}" type="slidenum">
              <a:rPr lang="en-US"/>
              <a:pPr/>
              <a:t>‹#›</a:t>
            </a:fld>
            <a:endParaRPr lang="en-US"/>
          </a:p>
        </p:txBody>
      </p:sp>
    </p:spTree>
    <p:extLst>
      <p:ext uri="{BB962C8B-B14F-4D97-AF65-F5344CB8AC3E}">
        <p14:creationId xmlns:p14="http://schemas.microsoft.com/office/powerpoint/2010/main" val="101052281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6197C19B-1BF0-104C-A884-5F290E96B163}" type="slidenum">
              <a:rPr lang="en-US"/>
              <a:pPr/>
              <a:t>‹#›</a:t>
            </a:fld>
            <a:endParaRPr lang="en-US"/>
          </a:p>
        </p:txBody>
      </p:sp>
    </p:spTree>
    <p:extLst>
      <p:ext uri="{BB962C8B-B14F-4D97-AF65-F5344CB8AC3E}">
        <p14:creationId xmlns:p14="http://schemas.microsoft.com/office/powerpoint/2010/main" val="115268830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pPr/>
              <a:t>‹#›</a:t>
            </a:fld>
            <a:endParaRPr lang="en-US"/>
          </a:p>
        </p:txBody>
      </p:sp>
    </p:spTree>
    <p:extLst>
      <p:ext uri="{BB962C8B-B14F-4D97-AF65-F5344CB8AC3E}">
        <p14:creationId xmlns:p14="http://schemas.microsoft.com/office/powerpoint/2010/main" val="419448958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169892592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89789100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3A4D193-4E9F-AD48-AB3D-94C2C319C505}" type="slidenum">
              <a:rPr lang="en-GB"/>
              <a:pPr>
                <a:defRPr/>
              </a:pPr>
              <a:t>‹#›</a:t>
            </a:fld>
            <a:endParaRPr lang="en-GB"/>
          </a:p>
        </p:txBody>
      </p:sp>
    </p:spTree>
    <p:extLst>
      <p:ext uri="{BB962C8B-B14F-4D97-AF65-F5344CB8AC3E}">
        <p14:creationId xmlns:p14="http://schemas.microsoft.com/office/powerpoint/2010/main" val="1446036793"/>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5EE16FF-0B2C-774C-9B9D-92F47C905F49}" type="slidenum">
              <a:rPr lang="en-GB"/>
              <a:pPr>
                <a:defRPr/>
              </a:pPr>
              <a:t>‹#›</a:t>
            </a:fld>
            <a:endParaRPr lang="en-GB"/>
          </a:p>
        </p:txBody>
      </p:sp>
    </p:spTree>
    <p:extLst>
      <p:ext uri="{BB962C8B-B14F-4D97-AF65-F5344CB8AC3E}">
        <p14:creationId xmlns:p14="http://schemas.microsoft.com/office/powerpoint/2010/main" val="127298682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EFA9C8C8-364C-E94A-92AD-6E36DFF8015F}" type="slidenum">
              <a:rPr lang="en-GB"/>
              <a:pPr>
                <a:defRPr/>
              </a:pPr>
              <a:t>‹#›</a:t>
            </a:fld>
            <a:endParaRPr lang="en-GB"/>
          </a:p>
        </p:txBody>
      </p:sp>
    </p:spTree>
    <p:extLst>
      <p:ext uri="{BB962C8B-B14F-4D97-AF65-F5344CB8AC3E}">
        <p14:creationId xmlns:p14="http://schemas.microsoft.com/office/powerpoint/2010/main" val="150267662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57D50-F681-425D-979D-715FCBD3603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19DE9B7-3230-47F4-9222-C23ED7CBDE8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72FD555-208E-4224-B7B3-29EC21291B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AC7A90-DD1C-4716-8592-32F1E23E35D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EBE72CC-70CC-4D13-A8AB-BFEDE8AC670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0CC8D55-AEFA-442E-8164-7A03F1622ADB}"/>
              </a:ext>
            </a:extLst>
          </p:cNvPr>
          <p:cNvSpPr>
            <a:spLocks noGrp="1"/>
          </p:cNvSpPr>
          <p:nvPr>
            <p:ph type="sldNum" sz="quarter" idx="12"/>
          </p:nvPr>
        </p:nvSpPr>
        <p:spPr/>
        <p:txBody>
          <a:bodyPr/>
          <a:lstStyle>
            <a:lvl1pPr>
              <a:defRPr/>
            </a:lvl1pPr>
          </a:lstStyle>
          <a:p>
            <a:fld id="{991E344E-6746-4604-9CD4-8EEAF2F2E144}" type="slidenum">
              <a:rPr lang="en-US" altLang="en-US"/>
              <a:pPr/>
              <a:t>‹#›</a:t>
            </a:fld>
            <a:endParaRPr lang="en-US" altLang="en-US"/>
          </a:p>
        </p:txBody>
      </p:sp>
    </p:spTree>
    <p:extLst>
      <p:ext uri="{BB962C8B-B14F-4D97-AF65-F5344CB8AC3E}">
        <p14:creationId xmlns:p14="http://schemas.microsoft.com/office/powerpoint/2010/main" val="1124316818"/>
      </p:ext>
    </p:extLst>
  </p:cSld>
  <p:clrMapOvr>
    <a:masterClrMapping/>
  </p:clrMapOvr>
  <p:transition>
    <p:fade thruBlk="1"/>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BD13D078-6534-ED4C-8642-662571FBCE82}" type="slidenum">
              <a:rPr lang="en-GB"/>
              <a:pPr>
                <a:defRPr/>
              </a:pPr>
              <a:t>‹#›</a:t>
            </a:fld>
            <a:endParaRPr lang="en-GB"/>
          </a:p>
        </p:txBody>
      </p:sp>
    </p:spTree>
    <p:extLst>
      <p:ext uri="{BB962C8B-B14F-4D97-AF65-F5344CB8AC3E}">
        <p14:creationId xmlns:p14="http://schemas.microsoft.com/office/powerpoint/2010/main" val="2781343308"/>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D3B25A1-DA5B-0542-860A-56FEE1DB4B79}" type="slidenum">
              <a:rPr lang="en-GB"/>
              <a:pPr>
                <a:defRPr/>
              </a:pPr>
              <a:t>‹#›</a:t>
            </a:fld>
            <a:endParaRPr lang="en-GB"/>
          </a:p>
        </p:txBody>
      </p:sp>
    </p:spTree>
    <p:extLst>
      <p:ext uri="{BB962C8B-B14F-4D97-AF65-F5344CB8AC3E}">
        <p14:creationId xmlns:p14="http://schemas.microsoft.com/office/powerpoint/2010/main" val="3666600454"/>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668CF37-499D-914E-9CA2-37F9C712932F}" type="slidenum">
              <a:rPr lang="en-GB"/>
              <a:pPr>
                <a:defRPr/>
              </a:pPr>
              <a:t>‹#›</a:t>
            </a:fld>
            <a:endParaRPr lang="en-GB"/>
          </a:p>
        </p:txBody>
      </p:sp>
    </p:spTree>
    <p:extLst>
      <p:ext uri="{BB962C8B-B14F-4D97-AF65-F5344CB8AC3E}">
        <p14:creationId xmlns:p14="http://schemas.microsoft.com/office/powerpoint/2010/main" val="270437322"/>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45FBB3E3-E2F2-634C-BC5B-1F0C4C423405}" type="slidenum">
              <a:rPr lang="en-GB"/>
              <a:pPr>
                <a:defRPr/>
              </a:pPr>
              <a:t>‹#›</a:t>
            </a:fld>
            <a:endParaRPr lang="en-GB"/>
          </a:p>
        </p:txBody>
      </p:sp>
    </p:spTree>
    <p:extLst>
      <p:ext uri="{BB962C8B-B14F-4D97-AF65-F5344CB8AC3E}">
        <p14:creationId xmlns:p14="http://schemas.microsoft.com/office/powerpoint/2010/main" val="2776611162"/>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4B6A623-DAE5-4C45-9D6B-9AD57B84A09A}" type="slidenum">
              <a:rPr lang="en-GB"/>
              <a:pPr>
                <a:defRPr/>
              </a:pPr>
              <a:t>‹#›</a:t>
            </a:fld>
            <a:endParaRPr lang="en-GB"/>
          </a:p>
        </p:txBody>
      </p:sp>
    </p:spTree>
    <p:extLst>
      <p:ext uri="{BB962C8B-B14F-4D97-AF65-F5344CB8AC3E}">
        <p14:creationId xmlns:p14="http://schemas.microsoft.com/office/powerpoint/2010/main" val="191393380"/>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232E5479-A1BD-E24A-A89C-814F6329B329}" type="slidenum">
              <a:rPr lang="en-GB"/>
              <a:pPr>
                <a:defRPr/>
              </a:pPr>
              <a:t>‹#›</a:t>
            </a:fld>
            <a:endParaRPr lang="en-GB"/>
          </a:p>
        </p:txBody>
      </p:sp>
    </p:spTree>
    <p:extLst>
      <p:ext uri="{BB962C8B-B14F-4D97-AF65-F5344CB8AC3E}">
        <p14:creationId xmlns:p14="http://schemas.microsoft.com/office/powerpoint/2010/main" val="4052790715"/>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F819C78F-EAE9-F740-8085-E8D0DB67BA87}" type="slidenum">
              <a:rPr lang="en-GB"/>
              <a:pPr>
                <a:defRPr/>
              </a:pPr>
              <a:t>‹#›</a:t>
            </a:fld>
            <a:endParaRPr lang="en-GB"/>
          </a:p>
        </p:txBody>
      </p:sp>
    </p:spTree>
    <p:extLst>
      <p:ext uri="{BB962C8B-B14F-4D97-AF65-F5344CB8AC3E}">
        <p14:creationId xmlns:p14="http://schemas.microsoft.com/office/powerpoint/2010/main" val="3861389989"/>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6C831BA-725A-8B48-87C1-11E11C2E3CF3}" type="slidenum">
              <a:rPr lang="en-GB"/>
              <a:pPr>
                <a:defRPr/>
              </a:pPr>
              <a:t>‹#›</a:t>
            </a:fld>
            <a:endParaRPr lang="en-GB"/>
          </a:p>
        </p:txBody>
      </p:sp>
    </p:spTree>
    <p:extLst>
      <p:ext uri="{BB962C8B-B14F-4D97-AF65-F5344CB8AC3E}">
        <p14:creationId xmlns:p14="http://schemas.microsoft.com/office/powerpoint/2010/main" val="1469804285"/>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03AD8DC4-53A0-FA4A-9E14-D0AA4648DB99}" type="slidenum">
              <a:rPr lang="en-GB"/>
              <a:pPr>
                <a:defRPr/>
              </a:pPr>
              <a:t>‹#›</a:t>
            </a:fld>
            <a:endParaRPr lang="en-GB"/>
          </a:p>
        </p:txBody>
      </p:sp>
    </p:spTree>
    <p:extLst>
      <p:ext uri="{BB962C8B-B14F-4D97-AF65-F5344CB8AC3E}">
        <p14:creationId xmlns:p14="http://schemas.microsoft.com/office/powerpoint/2010/main" val="40689319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D4C9D44-AABA-C248-B390-93E7D5662FD0}" type="slidenum">
              <a:rPr lang="en-GB"/>
              <a:pPr>
                <a:defRPr/>
              </a:pPr>
              <a:t>‹#›</a:t>
            </a:fld>
            <a:endParaRPr lang="en-GB"/>
          </a:p>
        </p:txBody>
      </p:sp>
    </p:spTree>
    <p:extLst>
      <p:ext uri="{BB962C8B-B14F-4D97-AF65-F5344CB8AC3E}">
        <p14:creationId xmlns:p14="http://schemas.microsoft.com/office/powerpoint/2010/main" val="476241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93733-567C-4588-A216-205B0B56101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92E16CE-212A-452A-9366-1AA9ABF357B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017E106-24F5-4C98-A301-497C1DD9F3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68C645-308B-4C3D-A3AA-F050269EB3A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C917D09-DD9C-4875-A4DD-18358BECC85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D073392-8EF3-4AAD-9145-7E1D59169F6E}"/>
              </a:ext>
            </a:extLst>
          </p:cNvPr>
          <p:cNvSpPr>
            <a:spLocks noGrp="1"/>
          </p:cNvSpPr>
          <p:nvPr>
            <p:ph type="sldNum" sz="quarter" idx="12"/>
          </p:nvPr>
        </p:nvSpPr>
        <p:spPr/>
        <p:txBody>
          <a:bodyPr/>
          <a:lstStyle>
            <a:lvl1pPr>
              <a:defRPr/>
            </a:lvl1pPr>
          </a:lstStyle>
          <a:p>
            <a:fld id="{EE277A4E-61E2-482F-BC92-79C36AEB4DF7}" type="slidenum">
              <a:rPr lang="en-US" altLang="en-US"/>
              <a:pPr/>
              <a:t>‹#›</a:t>
            </a:fld>
            <a:endParaRPr lang="en-US" altLang="en-US"/>
          </a:p>
        </p:txBody>
      </p:sp>
    </p:spTree>
    <p:extLst>
      <p:ext uri="{BB962C8B-B14F-4D97-AF65-F5344CB8AC3E}">
        <p14:creationId xmlns:p14="http://schemas.microsoft.com/office/powerpoint/2010/main" val="476346329"/>
      </p:ext>
    </p:extLst>
  </p:cSld>
  <p:clrMapOvr>
    <a:masterClrMapping/>
  </p:clrMapOvr>
  <p:transition>
    <p:fade thruBlk="1"/>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FEB0677F-07F8-A846-B7DD-CFBBF80204F5}" type="slidenum">
              <a:rPr lang="en-GB"/>
              <a:pPr>
                <a:defRPr/>
              </a:pPr>
              <a:t>‹#›</a:t>
            </a:fld>
            <a:endParaRPr lang="en-GB"/>
          </a:p>
        </p:txBody>
      </p:sp>
    </p:spTree>
    <p:extLst>
      <p:ext uri="{BB962C8B-B14F-4D97-AF65-F5344CB8AC3E}">
        <p14:creationId xmlns:p14="http://schemas.microsoft.com/office/powerpoint/2010/main" val="1238546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
          <p:cNvSpPr>
            <a:spLocks noGrp="1" noChangeArrowheads="1"/>
          </p:cNvSpPr>
          <p:nvPr>
            <p:ph type="sldNum" idx="10"/>
          </p:nvPr>
        </p:nvSpPr>
        <p:spPr>
          <a:ln/>
        </p:spPr>
        <p:txBody>
          <a:bodyPr/>
          <a:lstStyle>
            <a:lvl1pPr>
              <a:defRPr/>
            </a:lvl1pPr>
          </a:lstStyle>
          <a:p>
            <a:pPr>
              <a:defRPr/>
            </a:pPr>
            <a:fld id="{0757E006-9154-D64F-B4EA-C609BEAD5980}" type="slidenum">
              <a:rPr lang="en-GB"/>
              <a:pPr>
                <a:defRPr/>
              </a:pPr>
              <a:t>‹#›</a:t>
            </a:fld>
            <a:endParaRPr lang="en-GB"/>
          </a:p>
        </p:txBody>
      </p:sp>
    </p:spTree>
    <p:extLst>
      <p:ext uri="{BB962C8B-B14F-4D97-AF65-F5344CB8AC3E}">
        <p14:creationId xmlns:p14="http://schemas.microsoft.com/office/powerpoint/2010/main" val="414637070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
          <p:cNvSpPr>
            <a:spLocks noGrp="1" noChangeArrowheads="1"/>
          </p:cNvSpPr>
          <p:nvPr>
            <p:ph type="sldNum" idx="10"/>
          </p:nvPr>
        </p:nvSpPr>
        <p:spPr>
          <a:ln/>
        </p:spPr>
        <p:txBody>
          <a:bodyPr/>
          <a:lstStyle>
            <a:lvl1pPr>
              <a:defRPr/>
            </a:lvl1pPr>
          </a:lstStyle>
          <a:p>
            <a:pPr>
              <a:defRPr/>
            </a:pPr>
            <a:fld id="{D9984662-DEB3-AC4E-A613-FD5F4327725D}" type="slidenum">
              <a:rPr lang="en-GB"/>
              <a:pPr>
                <a:defRPr/>
              </a:pPr>
              <a:t>‹#›</a:t>
            </a:fld>
            <a:endParaRPr lang="en-GB"/>
          </a:p>
        </p:txBody>
      </p:sp>
    </p:spTree>
    <p:extLst>
      <p:ext uri="{BB962C8B-B14F-4D97-AF65-F5344CB8AC3E}">
        <p14:creationId xmlns:p14="http://schemas.microsoft.com/office/powerpoint/2010/main" val="387569913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pPr>
              <a:defRPr/>
            </a:pPr>
            <a:fld id="{4C5361D2-3965-DE4F-81F0-C3A896C8C908}" type="slidenum">
              <a:rPr lang="en-GB"/>
              <a:pPr>
                <a:defRPr/>
              </a:pPr>
              <a:t>‹#›</a:t>
            </a:fld>
            <a:endParaRPr lang="en-GB"/>
          </a:p>
        </p:txBody>
      </p:sp>
    </p:spTree>
    <p:extLst>
      <p:ext uri="{BB962C8B-B14F-4D97-AF65-F5344CB8AC3E}">
        <p14:creationId xmlns:p14="http://schemas.microsoft.com/office/powerpoint/2010/main" val="379039419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9AD4B06-B00D-DF45-A234-003C0650B10A}" type="slidenum">
              <a:rPr lang="en-GB"/>
              <a:pPr>
                <a:defRPr/>
              </a:pPr>
              <a:t>‹#›</a:t>
            </a:fld>
            <a:endParaRPr lang="en-GB"/>
          </a:p>
        </p:txBody>
      </p:sp>
    </p:spTree>
    <p:extLst>
      <p:ext uri="{BB962C8B-B14F-4D97-AF65-F5344CB8AC3E}">
        <p14:creationId xmlns:p14="http://schemas.microsoft.com/office/powerpoint/2010/main" val="353707834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97C49FD-1E64-6440-BB97-98D86C39C903}" type="slidenum">
              <a:rPr lang="en-GB"/>
              <a:pPr>
                <a:defRPr/>
              </a:pPr>
              <a:t>‹#›</a:t>
            </a:fld>
            <a:endParaRPr lang="en-GB"/>
          </a:p>
        </p:txBody>
      </p:sp>
    </p:spTree>
    <p:extLst>
      <p:ext uri="{BB962C8B-B14F-4D97-AF65-F5344CB8AC3E}">
        <p14:creationId xmlns:p14="http://schemas.microsoft.com/office/powerpoint/2010/main" val="350418636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3E9CCFA-EBB9-7B43-BF59-302EA45BE2F4}" type="slidenum">
              <a:rPr lang="en-GB"/>
              <a:pPr>
                <a:defRPr/>
              </a:pPr>
              <a:t>‹#›</a:t>
            </a:fld>
            <a:endParaRPr lang="en-GB"/>
          </a:p>
        </p:txBody>
      </p:sp>
    </p:spTree>
    <p:extLst>
      <p:ext uri="{BB962C8B-B14F-4D97-AF65-F5344CB8AC3E}">
        <p14:creationId xmlns:p14="http://schemas.microsoft.com/office/powerpoint/2010/main" val="68411214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B498E4E1-D8CA-3441-BF85-100B7240FC5B}" type="slidenum">
              <a:rPr lang="en-GB"/>
              <a:pPr>
                <a:defRPr/>
              </a:pPr>
              <a:t>‹#›</a:t>
            </a:fld>
            <a:endParaRPr lang="en-GB"/>
          </a:p>
        </p:txBody>
      </p:sp>
    </p:spTree>
    <p:extLst>
      <p:ext uri="{BB962C8B-B14F-4D97-AF65-F5344CB8AC3E}">
        <p14:creationId xmlns:p14="http://schemas.microsoft.com/office/powerpoint/2010/main" val="122809299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E8662CC-2756-A246-A5AD-663014A415D1}" type="slidenum">
              <a:rPr lang="en-GB"/>
              <a:pPr>
                <a:defRPr/>
              </a:pPr>
              <a:t>‹#›</a:t>
            </a:fld>
            <a:endParaRPr lang="en-GB"/>
          </a:p>
        </p:txBody>
      </p:sp>
    </p:spTree>
    <p:extLst>
      <p:ext uri="{BB962C8B-B14F-4D97-AF65-F5344CB8AC3E}">
        <p14:creationId xmlns:p14="http://schemas.microsoft.com/office/powerpoint/2010/main" val="212574029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429316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0685D-8BEF-4BBA-A519-A8E6CC95221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9797E8-C270-4DE1-852B-9F332597694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EE072A-274D-4D7F-81F9-E794E8670A8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84215CF-C59E-4C96-B1D2-583FB7EE857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B5F2784-8AC0-4336-92BC-FDDA0BC18400}"/>
              </a:ext>
            </a:extLst>
          </p:cNvPr>
          <p:cNvSpPr>
            <a:spLocks noGrp="1"/>
          </p:cNvSpPr>
          <p:nvPr>
            <p:ph type="sldNum" sz="quarter" idx="12"/>
          </p:nvPr>
        </p:nvSpPr>
        <p:spPr/>
        <p:txBody>
          <a:bodyPr/>
          <a:lstStyle>
            <a:lvl1pPr>
              <a:defRPr/>
            </a:lvl1pPr>
          </a:lstStyle>
          <a:p>
            <a:fld id="{3A38A14B-06CF-45AC-856F-C4FFF1EE777F}" type="slidenum">
              <a:rPr lang="en-US" altLang="en-US"/>
              <a:pPr/>
              <a:t>‹#›</a:t>
            </a:fld>
            <a:endParaRPr lang="en-US" altLang="en-US"/>
          </a:p>
        </p:txBody>
      </p:sp>
    </p:spTree>
    <p:extLst>
      <p:ext uri="{BB962C8B-B14F-4D97-AF65-F5344CB8AC3E}">
        <p14:creationId xmlns:p14="http://schemas.microsoft.com/office/powerpoint/2010/main" val="748660248"/>
      </p:ext>
    </p:extLst>
  </p:cSld>
  <p:clrMapOvr>
    <a:masterClrMapping/>
  </p:clrMapOvr>
  <p:transition>
    <p:fade thruBlk="1"/>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6637053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4765791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6125687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8067034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4278366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1137348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6971149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0789064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5094305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84228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8AE026-742D-4CF4-84F5-A23C2784246E}"/>
              </a:ext>
            </a:extLst>
          </p:cNvPr>
          <p:cNvSpPr>
            <a:spLocks noGrp="1"/>
          </p:cNvSpPr>
          <p:nvPr>
            <p:ph type="title" orient="vert"/>
          </p:nvPr>
        </p:nvSpPr>
        <p:spPr>
          <a:xfrm>
            <a:off x="6629400" y="277813"/>
            <a:ext cx="2057400" cy="5853112"/>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A0B095-7E89-4F44-8FEC-1DDCA4F19C35}"/>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333204-51E7-4D10-B91B-F7346119E6A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772F85C-1BD9-44F4-B2BE-196BED9DD5A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A8FC196-1A0C-45BC-B1FF-0292EE529CA2}"/>
              </a:ext>
            </a:extLst>
          </p:cNvPr>
          <p:cNvSpPr>
            <a:spLocks noGrp="1"/>
          </p:cNvSpPr>
          <p:nvPr>
            <p:ph type="sldNum" sz="quarter" idx="12"/>
          </p:nvPr>
        </p:nvSpPr>
        <p:spPr/>
        <p:txBody>
          <a:bodyPr/>
          <a:lstStyle>
            <a:lvl1pPr>
              <a:defRPr/>
            </a:lvl1pPr>
          </a:lstStyle>
          <a:p>
            <a:fld id="{C87B1359-9053-45A1-82DF-BD90202DCAE3}" type="slidenum">
              <a:rPr lang="en-US" altLang="en-US"/>
              <a:pPr/>
              <a:t>‹#›</a:t>
            </a:fld>
            <a:endParaRPr lang="en-US" altLang="en-US"/>
          </a:p>
        </p:txBody>
      </p:sp>
    </p:spTree>
    <p:extLst>
      <p:ext uri="{BB962C8B-B14F-4D97-AF65-F5344CB8AC3E}">
        <p14:creationId xmlns:p14="http://schemas.microsoft.com/office/powerpoint/2010/main" val="3839393553"/>
      </p:ext>
    </p:extLst>
  </p:cSld>
  <p:clrMapOvr>
    <a:masterClrMapping/>
  </p:clrMapOvr>
  <p:transition>
    <p:fade thruBlk="1"/>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9906075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1206567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8557206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2080952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9704299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0785786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7399261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4768229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5927702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19281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79554" name="Group 2">
            <a:extLst>
              <a:ext uri="{FF2B5EF4-FFF2-40B4-BE49-F238E27FC236}">
                <a16:creationId xmlns:a16="http://schemas.microsoft.com/office/drawing/2014/main" id="{0DA6BFAD-6B0F-48AC-9AE0-31D257526FAE}"/>
              </a:ext>
            </a:extLst>
          </p:cNvPr>
          <p:cNvGrpSpPr>
            <a:grpSpLocks/>
          </p:cNvGrpSpPr>
          <p:nvPr/>
        </p:nvGrpSpPr>
        <p:grpSpPr bwMode="auto">
          <a:xfrm>
            <a:off x="0" y="3902075"/>
            <a:ext cx="3400425" cy="2949575"/>
            <a:chOff x="0" y="2458"/>
            <a:chExt cx="2142" cy="1858"/>
          </a:xfrm>
        </p:grpSpPr>
        <p:sp>
          <p:nvSpPr>
            <p:cNvPr id="279555" name="Freeform 3">
              <a:extLst>
                <a:ext uri="{FF2B5EF4-FFF2-40B4-BE49-F238E27FC236}">
                  <a16:creationId xmlns:a16="http://schemas.microsoft.com/office/drawing/2014/main" id="{7668853E-A137-4F76-B789-551D735940A8}"/>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9556" name="Freeform 4">
              <a:extLst>
                <a:ext uri="{FF2B5EF4-FFF2-40B4-BE49-F238E27FC236}">
                  <a16:creationId xmlns:a16="http://schemas.microsoft.com/office/drawing/2014/main" id="{CA346263-DC1B-4EBB-87B6-CD65068C786A}"/>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9557" name="Freeform 5">
              <a:extLst>
                <a:ext uri="{FF2B5EF4-FFF2-40B4-BE49-F238E27FC236}">
                  <a16:creationId xmlns:a16="http://schemas.microsoft.com/office/drawing/2014/main" id="{A7538C1A-D429-410A-8ED5-244D9631974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9558" name="Freeform 6">
              <a:extLst>
                <a:ext uri="{FF2B5EF4-FFF2-40B4-BE49-F238E27FC236}">
                  <a16:creationId xmlns:a16="http://schemas.microsoft.com/office/drawing/2014/main" id="{20A4168A-F49A-4F87-8594-0F62FED63A47}"/>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9559" name="Oval 7">
              <a:extLst>
                <a:ext uri="{FF2B5EF4-FFF2-40B4-BE49-F238E27FC236}">
                  <a16:creationId xmlns:a16="http://schemas.microsoft.com/office/drawing/2014/main" id="{0690A28F-F7F7-4AE9-8D0C-0705B304CE7A}"/>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9560" name="Oval 8">
              <a:extLst>
                <a:ext uri="{FF2B5EF4-FFF2-40B4-BE49-F238E27FC236}">
                  <a16:creationId xmlns:a16="http://schemas.microsoft.com/office/drawing/2014/main" id="{338CF76D-D182-4A64-98A8-B8708E768668}"/>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9561" name="Oval 9">
              <a:extLst>
                <a:ext uri="{FF2B5EF4-FFF2-40B4-BE49-F238E27FC236}">
                  <a16:creationId xmlns:a16="http://schemas.microsoft.com/office/drawing/2014/main" id="{E5BFD3BE-0190-4F00-885C-068EFE100269}"/>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79562" name="Rectangle 10">
            <a:extLst>
              <a:ext uri="{FF2B5EF4-FFF2-40B4-BE49-F238E27FC236}">
                <a16:creationId xmlns:a16="http://schemas.microsoft.com/office/drawing/2014/main" id="{DF267B69-A766-44F8-8DE6-B17423E7D41D}"/>
              </a:ext>
            </a:extLst>
          </p:cNvPr>
          <p:cNvSpPr>
            <a:spLocks noGrp="1" noChangeArrowheads="1"/>
          </p:cNvSpPr>
          <p:nvPr>
            <p:ph type="ctrTitle" sz="quarter"/>
          </p:nvPr>
        </p:nvSpPr>
        <p:spPr>
          <a:xfrm>
            <a:off x="685800" y="1873250"/>
            <a:ext cx="7772400" cy="1555750"/>
          </a:xfrm>
        </p:spPr>
        <p:txBody>
          <a:bodyPr/>
          <a:lstStyle>
            <a:lvl1pPr>
              <a:defRPr sz="4800"/>
            </a:lvl1pPr>
          </a:lstStyle>
          <a:p>
            <a:pPr lvl="0"/>
            <a:r>
              <a:rPr lang="en-US" altLang="en-US" noProof="0"/>
              <a:t>Click to edit Master title style</a:t>
            </a:r>
          </a:p>
        </p:txBody>
      </p:sp>
      <p:sp>
        <p:nvSpPr>
          <p:cNvPr id="279563" name="Rectangle 11">
            <a:extLst>
              <a:ext uri="{FF2B5EF4-FFF2-40B4-BE49-F238E27FC236}">
                <a16:creationId xmlns:a16="http://schemas.microsoft.com/office/drawing/2014/main" id="{8FC3BC6D-45DD-4FED-8247-82C3D410CCEA}"/>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79564" name="Rectangle 12">
            <a:extLst>
              <a:ext uri="{FF2B5EF4-FFF2-40B4-BE49-F238E27FC236}">
                <a16:creationId xmlns:a16="http://schemas.microsoft.com/office/drawing/2014/main" id="{E2FE2040-ACB5-4A75-8237-0A92D2D97BC2}"/>
              </a:ext>
            </a:extLst>
          </p:cNvPr>
          <p:cNvSpPr>
            <a:spLocks noGrp="1" noChangeArrowheads="1"/>
          </p:cNvSpPr>
          <p:nvPr>
            <p:ph type="dt" sz="quarter" idx="2"/>
          </p:nvPr>
        </p:nvSpPr>
        <p:spPr/>
        <p:txBody>
          <a:bodyPr/>
          <a:lstStyle>
            <a:lvl1pPr>
              <a:defRPr/>
            </a:lvl1pPr>
          </a:lstStyle>
          <a:p>
            <a:endParaRPr lang="en-US" altLang="en-US"/>
          </a:p>
        </p:txBody>
      </p:sp>
      <p:sp>
        <p:nvSpPr>
          <p:cNvPr id="279565" name="Rectangle 13">
            <a:extLst>
              <a:ext uri="{FF2B5EF4-FFF2-40B4-BE49-F238E27FC236}">
                <a16:creationId xmlns:a16="http://schemas.microsoft.com/office/drawing/2014/main" id="{30794DFA-F70D-402E-BC04-E35585583E89}"/>
              </a:ext>
            </a:extLst>
          </p:cNvPr>
          <p:cNvSpPr>
            <a:spLocks noGrp="1" noChangeArrowheads="1"/>
          </p:cNvSpPr>
          <p:nvPr>
            <p:ph type="ftr" sz="quarter" idx="3"/>
          </p:nvPr>
        </p:nvSpPr>
        <p:spPr/>
        <p:txBody>
          <a:bodyPr/>
          <a:lstStyle>
            <a:lvl1pPr>
              <a:defRPr/>
            </a:lvl1pPr>
          </a:lstStyle>
          <a:p>
            <a:endParaRPr lang="en-US" altLang="en-US"/>
          </a:p>
        </p:txBody>
      </p:sp>
      <p:sp>
        <p:nvSpPr>
          <p:cNvPr id="279566" name="Rectangle 14">
            <a:extLst>
              <a:ext uri="{FF2B5EF4-FFF2-40B4-BE49-F238E27FC236}">
                <a16:creationId xmlns:a16="http://schemas.microsoft.com/office/drawing/2014/main" id="{338FA23E-51AC-4AAC-B4AC-93EA94FB636C}"/>
              </a:ext>
            </a:extLst>
          </p:cNvPr>
          <p:cNvSpPr>
            <a:spLocks noGrp="1" noChangeArrowheads="1"/>
          </p:cNvSpPr>
          <p:nvPr>
            <p:ph type="sldNum" sz="quarter" idx="4"/>
          </p:nvPr>
        </p:nvSpPr>
        <p:spPr/>
        <p:txBody>
          <a:bodyPr/>
          <a:lstStyle>
            <a:lvl1pPr>
              <a:defRPr/>
            </a:lvl1pPr>
          </a:lstStyle>
          <a:p>
            <a:fld id="{AD582E7A-3006-43CA-91C3-6D708A1E9792}" type="slidenum">
              <a:rPr lang="en-US" altLang="en-US"/>
              <a:pPr/>
              <a:t>‹#›</a:t>
            </a:fld>
            <a:endParaRPr lang="en-US" altLang="en-US"/>
          </a:p>
        </p:txBody>
      </p:sp>
    </p:spTree>
    <p:extLst>
      <p:ext uri="{BB962C8B-B14F-4D97-AF65-F5344CB8AC3E}">
        <p14:creationId xmlns:p14="http://schemas.microsoft.com/office/powerpoint/2010/main" val="173123791"/>
      </p:ext>
    </p:extLst>
  </p:cSld>
  <p:clrMapOvr>
    <a:masterClrMapping/>
  </p:clrMapOvr>
  <p:transition>
    <p:fade thruBlk="1"/>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7381926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8620035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9615013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3200456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1330131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24F1D8E-E0DC-4B7D-9906-4F591A083873}" type="datetime1">
              <a:rPr lang="en-US" altLang="en-US"/>
              <a:pPr/>
              <a:t>5/8/24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B17137-8AD5-46CF-9234-A707E4AA4F09}" type="slidenum">
              <a:rPr lang="en-US" altLang="en-US"/>
              <a:pPr/>
              <a:t>‹#›</a:t>
            </a:fld>
            <a:endParaRPr lang="en-US" altLang="en-US"/>
          </a:p>
        </p:txBody>
      </p:sp>
    </p:spTree>
    <p:extLst>
      <p:ext uri="{BB962C8B-B14F-4D97-AF65-F5344CB8AC3E}">
        <p14:creationId xmlns:p14="http://schemas.microsoft.com/office/powerpoint/2010/main" val="6726007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D7744C4-528E-4725-BDF3-B79A8953C37A}" type="datetime1">
              <a:rPr lang="en-US" altLang="en-US"/>
              <a:pPr/>
              <a:t>5/8/24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6121CBE-C65E-47F8-9662-063D1B1BC8E5}" type="slidenum">
              <a:rPr lang="en-US" altLang="en-US"/>
              <a:pPr/>
              <a:t>‹#›</a:t>
            </a:fld>
            <a:endParaRPr lang="en-US" altLang="en-US"/>
          </a:p>
        </p:txBody>
      </p:sp>
    </p:spTree>
    <p:extLst>
      <p:ext uri="{BB962C8B-B14F-4D97-AF65-F5344CB8AC3E}">
        <p14:creationId xmlns:p14="http://schemas.microsoft.com/office/powerpoint/2010/main" val="269580447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1FB528A-4081-43D6-8053-61595906A1E7}" type="datetime1">
              <a:rPr lang="en-US" altLang="en-US"/>
              <a:pPr/>
              <a:t>5/8/24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30669EA-E0EE-4799-AEE1-E8D365E6E30C}" type="slidenum">
              <a:rPr lang="en-US" altLang="en-US"/>
              <a:pPr/>
              <a:t>‹#›</a:t>
            </a:fld>
            <a:endParaRPr lang="en-US" altLang="en-US"/>
          </a:p>
        </p:txBody>
      </p:sp>
    </p:spTree>
    <p:extLst>
      <p:ext uri="{BB962C8B-B14F-4D97-AF65-F5344CB8AC3E}">
        <p14:creationId xmlns:p14="http://schemas.microsoft.com/office/powerpoint/2010/main" val="253879481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C01628B-2EDE-4AA5-8FB0-1E5671BD8700}" type="datetime1">
              <a:rPr lang="en-US" altLang="en-US"/>
              <a:pPr/>
              <a:t>5/8/24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F93FD87-D348-46E5-BE75-E2FF82426E56}" type="slidenum">
              <a:rPr lang="en-US" altLang="en-US"/>
              <a:pPr/>
              <a:t>‹#›</a:t>
            </a:fld>
            <a:endParaRPr lang="en-US" altLang="en-US"/>
          </a:p>
        </p:txBody>
      </p:sp>
    </p:spTree>
    <p:extLst>
      <p:ext uri="{BB962C8B-B14F-4D97-AF65-F5344CB8AC3E}">
        <p14:creationId xmlns:p14="http://schemas.microsoft.com/office/powerpoint/2010/main" val="94043316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58A7F263-9B66-42D3-9ED3-A34B32007422}" type="datetime1">
              <a:rPr lang="en-US" altLang="en-US"/>
              <a:pPr/>
              <a:t>5/8/24</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6F29AD44-A9A3-4965-BA15-E6BE3EC2A5F4}" type="slidenum">
              <a:rPr lang="en-US" altLang="en-US"/>
              <a:pPr/>
              <a:t>‹#›</a:t>
            </a:fld>
            <a:endParaRPr lang="en-US" altLang="en-US"/>
          </a:p>
        </p:txBody>
      </p:sp>
    </p:spTree>
    <p:extLst>
      <p:ext uri="{BB962C8B-B14F-4D97-AF65-F5344CB8AC3E}">
        <p14:creationId xmlns:p14="http://schemas.microsoft.com/office/powerpoint/2010/main" val="2463478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B3C5C-01D2-4CA3-AAF7-8FD56299EF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20DB88-A1CC-4FDD-99D8-449C555C2F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DB3451-68AB-4C17-8E28-AE92D1CBE98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613F464-6E5D-455C-9E02-CEEB49D72EB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674155-8D6B-40D2-AE8B-1B3FEFDE76A6}"/>
              </a:ext>
            </a:extLst>
          </p:cNvPr>
          <p:cNvSpPr>
            <a:spLocks noGrp="1"/>
          </p:cNvSpPr>
          <p:nvPr>
            <p:ph type="sldNum" sz="quarter" idx="12"/>
          </p:nvPr>
        </p:nvSpPr>
        <p:spPr/>
        <p:txBody>
          <a:bodyPr/>
          <a:lstStyle>
            <a:lvl1pPr>
              <a:defRPr/>
            </a:lvl1pPr>
          </a:lstStyle>
          <a:p>
            <a:fld id="{619ED7E2-828A-4E7A-8AC7-D7008AB395CE}" type="slidenum">
              <a:rPr lang="en-US" altLang="en-US"/>
              <a:pPr/>
              <a:t>‹#›</a:t>
            </a:fld>
            <a:endParaRPr lang="en-US" altLang="en-US"/>
          </a:p>
        </p:txBody>
      </p:sp>
    </p:spTree>
    <p:extLst>
      <p:ext uri="{BB962C8B-B14F-4D97-AF65-F5344CB8AC3E}">
        <p14:creationId xmlns:p14="http://schemas.microsoft.com/office/powerpoint/2010/main" val="1552160573"/>
      </p:ext>
    </p:extLst>
  </p:cSld>
  <p:clrMapOvr>
    <a:masterClrMapping/>
  </p:clrMapOvr>
  <p:transition>
    <p:fade thruBlk="1"/>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09F4BD7-F8EB-4A2A-A6AC-DFFABBB0AC6F}" type="datetime1">
              <a:rPr lang="en-US" altLang="en-US"/>
              <a:pPr/>
              <a:t>5/8/24</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D4846A1F-B212-4637-8965-40A97028027C}" type="slidenum">
              <a:rPr lang="en-US" altLang="en-US"/>
              <a:pPr/>
              <a:t>‹#›</a:t>
            </a:fld>
            <a:endParaRPr lang="en-US" altLang="en-US"/>
          </a:p>
        </p:txBody>
      </p:sp>
    </p:spTree>
    <p:extLst>
      <p:ext uri="{BB962C8B-B14F-4D97-AF65-F5344CB8AC3E}">
        <p14:creationId xmlns:p14="http://schemas.microsoft.com/office/powerpoint/2010/main" val="160072936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1F0C6E3-3AED-4EC1-A91C-4FA418F94B12}" type="datetime1">
              <a:rPr lang="en-US" altLang="en-US"/>
              <a:pPr/>
              <a:t>5/8/24</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F16F60DF-1C6C-4772-9852-1565DF3D8C0B}" type="slidenum">
              <a:rPr lang="en-US" altLang="en-US"/>
              <a:pPr/>
              <a:t>‹#›</a:t>
            </a:fld>
            <a:endParaRPr lang="en-US" altLang="en-US"/>
          </a:p>
        </p:txBody>
      </p:sp>
    </p:spTree>
    <p:extLst>
      <p:ext uri="{BB962C8B-B14F-4D97-AF65-F5344CB8AC3E}">
        <p14:creationId xmlns:p14="http://schemas.microsoft.com/office/powerpoint/2010/main" val="88476984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F252F8E-E87B-47A2-83F2-9DB71B62B8F2}" type="datetime1">
              <a:rPr lang="en-US" altLang="en-US"/>
              <a:pPr/>
              <a:t>5/8/24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B46AF5DE-82AC-4AF1-8E04-EBD202D71A42}" type="slidenum">
              <a:rPr lang="en-US" altLang="en-US"/>
              <a:pPr/>
              <a:t>‹#›</a:t>
            </a:fld>
            <a:endParaRPr lang="en-US" altLang="en-US"/>
          </a:p>
        </p:txBody>
      </p:sp>
    </p:spTree>
    <p:extLst>
      <p:ext uri="{BB962C8B-B14F-4D97-AF65-F5344CB8AC3E}">
        <p14:creationId xmlns:p14="http://schemas.microsoft.com/office/powerpoint/2010/main" val="343393868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5719980-F20F-4BD6-A585-3DE08F2BEEDE}" type="datetime1">
              <a:rPr lang="en-US" altLang="en-US"/>
              <a:pPr/>
              <a:t>5/8/24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0BBDF8B-0BBE-4E57-B3B7-E33AC24E6CA5}" type="slidenum">
              <a:rPr lang="en-US" altLang="en-US"/>
              <a:pPr/>
              <a:t>‹#›</a:t>
            </a:fld>
            <a:endParaRPr lang="en-US" altLang="en-US"/>
          </a:p>
        </p:txBody>
      </p:sp>
    </p:spTree>
    <p:extLst>
      <p:ext uri="{BB962C8B-B14F-4D97-AF65-F5344CB8AC3E}">
        <p14:creationId xmlns:p14="http://schemas.microsoft.com/office/powerpoint/2010/main" val="146525020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D5EC9F0-2829-46D7-9F1B-41F17C960375}" type="datetime1">
              <a:rPr lang="en-US" altLang="en-US"/>
              <a:pPr/>
              <a:t>5/8/24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E31F90C-12E8-49B9-BF78-803E20833CCB}" type="slidenum">
              <a:rPr lang="en-US" altLang="en-US"/>
              <a:pPr/>
              <a:t>‹#›</a:t>
            </a:fld>
            <a:endParaRPr lang="en-US" altLang="en-US"/>
          </a:p>
        </p:txBody>
      </p:sp>
    </p:spTree>
    <p:extLst>
      <p:ext uri="{BB962C8B-B14F-4D97-AF65-F5344CB8AC3E}">
        <p14:creationId xmlns:p14="http://schemas.microsoft.com/office/powerpoint/2010/main" val="283656686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8388B69-5369-4580-BF2B-2D48B240A128}" type="datetime1">
              <a:rPr lang="en-US" altLang="en-US"/>
              <a:pPr/>
              <a:t>5/8/24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B9A997-433D-4764-813F-25592D6140E5}" type="slidenum">
              <a:rPr lang="en-US" altLang="en-US"/>
              <a:pPr/>
              <a:t>‹#›</a:t>
            </a:fld>
            <a:endParaRPr lang="en-US" altLang="en-US"/>
          </a:p>
        </p:txBody>
      </p:sp>
    </p:spTree>
    <p:extLst>
      <p:ext uri="{BB962C8B-B14F-4D97-AF65-F5344CB8AC3E}">
        <p14:creationId xmlns:p14="http://schemas.microsoft.com/office/powerpoint/2010/main" val="21087662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257E356C-2610-C044-AFCB-D3F526B0C4B6}" type="slidenum">
              <a:rPr lang="en-GB"/>
              <a:pPr>
                <a:defRPr/>
              </a:pPr>
              <a:t>‹#›</a:t>
            </a:fld>
            <a:endParaRPr lang="en-GB"/>
          </a:p>
        </p:txBody>
      </p:sp>
    </p:spTree>
    <p:extLst>
      <p:ext uri="{BB962C8B-B14F-4D97-AF65-F5344CB8AC3E}">
        <p14:creationId xmlns:p14="http://schemas.microsoft.com/office/powerpoint/2010/main" val="148220497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AD97EC80-B6F4-CB45-8161-5CAC234558BB}" type="slidenum">
              <a:rPr lang="en-GB"/>
              <a:pPr>
                <a:defRPr/>
              </a:pPr>
              <a:t>‹#›</a:t>
            </a:fld>
            <a:endParaRPr lang="en-GB"/>
          </a:p>
        </p:txBody>
      </p:sp>
    </p:spTree>
    <p:extLst>
      <p:ext uri="{BB962C8B-B14F-4D97-AF65-F5344CB8AC3E}">
        <p14:creationId xmlns:p14="http://schemas.microsoft.com/office/powerpoint/2010/main" val="278780159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7C9FCE7F-B3B6-534C-A5DE-5FD14275620A}" type="slidenum">
              <a:rPr lang="en-GB"/>
              <a:pPr>
                <a:defRPr/>
              </a:pPr>
              <a:t>‹#›</a:t>
            </a:fld>
            <a:endParaRPr lang="en-GB"/>
          </a:p>
        </p:txBody>
      </p:sp>
    </p:spTree>
    <p:extLst>
      <p:ext uri="{BB962C8B-B14F-4D97-AF65-F5344CB8AC3E}">
        <p14:creationId xmlns:p14="http://schemas.microsoft.com/office/powerpoint/2010/main" val="79118626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p:cNvSpPr>
            <a:spLocks noGrp="1" noChangeArrowheads="1"/>
          </p:cNvSpPr>
          <p:nvPr>
            <p:ph type="sldNum" idx="10"/>
          </p:nvPr>
        </p:nvSpPr>
        <p:spPr>
          <a:ln/>
        </p:spPr>
        <p:txBody>
          <a:bodyPr/>
          <a:lstStyle>
            <a:lvl1pPr>
              <a:defRPr/>
            </a:lvl1pPr>
          </a:lstStyle>
          <a:p>
            <a:pPr>
              <a:defRPr/>
            </a:pPr>
            <a:fld id="{3F5AEF04-DAE4-504C-B732-EF91B3458DB8}" type="slidenum">
              <a:rPr lang="en-GB"/>
              <a:pPr>
                <a:defRPr/>
              </a:pPr>
              <a:t>‹#›</a:t>
            </a:fld>
            <a:endParaRPr lang="en-GB"/>
          </a:p>
        </p:txBody>
      </p:sp>
    </p:spTree>
    <p:extLst>
      <p:ext uri="{BB962C8B-B14F-4D97-AF65-F5344CB8AC3E}">
        <p14:creationId xmlns:p14="http://schemas.microsoft.com/office/powerpoint/2010/main" val="17449289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6B0C-4470-4B01-B8E8-717B12054AA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C32AA6-841F-470C-9399-9B100BE5CE9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2AC93DF0-02CB-4922-8AE3-5233561BC30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104832C-EE3D-4DCB-8764-4C804B877B4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E565FC-04BF-4D5C-9ABD-6910F6E2D48F}"/>
              </a:ext>
            </a:extLst>
          </p:cNvPr>
          <p:cNvSpPr>
            <a:spLocks noGrp="1"/>
          </p:cNvSpPr>
          <p:nvPr>
            <p:ph type="sldNum" sz="quarter" idx="12"/>
          </p:nvPr>
        </p:nvSpPr>
        <p:spPr/>
        <p:txBody>
          <a:bodyPr/>
          <a:lstStyle>
            <a:lvl1pPr>
              <a:defRPr/>
            </a:lvl1pPr>
          </a:lstStyle>
          <a:p>
            <a:fld id="{20F789B7-1FF9-49B3-B04E-11F6C511FB46}" type="slidenum">
              <a:rPr lang="en-US" altLang="en-US"/>
              <a:pPr/>
              <a:t>‹#›</a:t>
            </a:fld>
            <a:endParaRPr lang="en-US" altLang="en-US"/>
          </a:p>
        </p:txBody>
      </p:sp>
    </p:spTree>
    <p:extLst>
      <p:ext uri="{BB962C8B-B14F-4D97-AF65-F5344CB8AC3E}">
        <p14:creationId xmlns:p14="http://schemas.microsoft.com/office/powerpoint/2010/main" val="3396100222"/>
      </p:ext>
    </p:extLst>
  </p:cSld>
  <p:clrMapOvr>
    <a:masterClrMapping/>
  </p:clrMapOvr>
  <p:transition>
    <p:fade thruBlk="1"/>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p:cNvSpPr>
            <a:spLocks noGrp="1" noChangeArrowheads="1"/>
          </p:cNvSpPr>
          <p:nvPr>
            <p:ph type="sldNum" idx="10"/>
          </p:nvPr>
        </p:nvSpPr>
        <p:spPr>
          <a:ln/>
        </p:spPr>
        <p:txBody>
          <a:bodyPr/>
          <a:lstStyle>
            <a:lvl1pPr>
              <a:defRPr/>
            </a:lvl1pPr>
          </a:lstStyle>
          <a:p>
            <a:pPr>
              <a:defRPr/>
            </a:pPr>
            <a:fld id="{0724BEF6-8B7C-B942-A92C-D2BA9B5C5593}" type="slidenum">
              <a:rPr lang="en-GB"/>
              <a:pPr>
                <a:defRPr/>
              </a:pPr>
              <a:t>‹#›</a:t>
            </a:fld>
            <a:endParaRPr lang="en-GB"/>
          </a:p>
        </p:txBody>
      </p:sp>
    </p:spTree>
    <p:extLst>
      <p:ext uri="{BB962C8B-B14F-4D97-AF65-F5344CB8AC3E}">
        <p14:creationId xmlns:p14="http://schemas.microsoft.com/office/powerpoint/2010/main" val="190326465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8"/>
          <p:cNvSpPr>
            <a:spLocks noGrp="1" noChangeArrowheads="1"/>
          </p:cNvSpPr>
          <p:nvPr>
            <p:ph type="sldNum" idx="10"/>
          </p:nvPr>
        </p:nvSpPr>
        <p:spPr>
          <a:ln/>
        </p:spPr>
        <p:txBody>
          <a:bodyPr/>
          <a:lstStyle>
            <a:lvl1pPr>
              <a:defRPr/>
            </a:lvl1pPr>
          </a:lstStyle>
          <a:p>
            <a:pPr>
              <a:defRPr/>
            </a:pPr>
            <a:fld id="{B77DBAFB-FD53-5A45-97B0-674BD7E7C811}" type="slidenum">
              <a:rPr lang="en-GB"/>
              <a:pPr>
                <a:defRPr/>
              </a:pPr>
              <a:t>‹#›</a:t>
            </a:fld>
            <a:endParaRPr lang="en-GB"/>
          </a:p>
        </p:txBody>
      </p:sp>
    </p:spTree>
    <p:extLst>
      <p:ext uri="{BB962C8B-B14F-4D97-AF65-F5344CB8AC3E}">
        <p14:creationId xmlns:p14="http://schemas.microsoft.com/office/powerpoint/2010/main" val="363012403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6C4F314E-C61F-F144-8D0F-8B7F8DCFBE33}" type="slidenum">
              <a:rPr lang="en-GB"/>
              <a:pPr>
                <a:defRPr/>
              </a:pPr>
              <a:t>‹#›</a:t>
            </a:fld>
            <a:endParaRPr lang="en-GB"/>
          </a:p>
        </p:txBody>
      </p:sp>
    </p:spTree>
    <p:extLst>
      <p:ext uri="{BB962C8B-B14F-4D97-AF65-F5344CB8AC3E}">
        <p14:creationId xmlns:p14="http://schemas.microsoft.com/office/powerpoint/2010/main" val="214539480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36BEC227-5E7D-EC45-9590-4B083A691F83}" type="slidenum">
              <a:rPr lang="en-GB"/>
              <a:pPr>
                <a:defRPr/>
              </a:pPr>
              <a:t>‹#›</a:t>
            </a:fld>
            <a:endParaRPr lang="en-GB"/>
          </a:p>
        </p:txBody>
      </p:sp>
    </p:spTree>
    <p:extLst>
      <p:ext uri="{BB962C8B-B14F-4D97-AF65-F5344CB8AC3E}">
        <p14:creationId xmlns:p14="http://schemas.microsoft.com/office/powerpoint/2010/main" val="249909476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ACA9BE12-EF34-334D-BEE6-33F3E42BD1F6}" type="slidenum">
              <a:rPr lang="en-GB"/>
              <a:pPr>
                <a:defRPr/>
              </a:pPr>
              <a:t>‹#›</a:t>
            </a:fld>
            <a:endParaRPr lang="en-GB"/>
          </a:p>
        </p:txBody>
      </p:sp>
    </p:spTree>
    <p:extLst>
      <p:ext uri="{BB962C8B-B14F-4D97-AF65-F5344CB8AC3E}">
        <p14:creationId xmlns:p14="http://schemas.microsoft.com/office/powerpoint/2010/main" val="271391308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51B03044-6D58-B04C-B1D3-1D13201274F6}" type="slidenum">
              <a:rPr lang="en-GB"/>
              <a:pPr>
                <a:defRPr/>
              </a:pPr>
              <a:t>‹#›</a:t>
            </a:fld>
            <a:endParaRPr lang="en-GB"/>
          </a:p>
        </p:txBody>
      </p:sp>
    </p:spTree>
    <p:extLst>
      <p:ext uri="{BB962C8B-B14F-4D97-AF65-F5344CB8AC3E}">
        <p14:creationId xmlns:p14="http://schemas.microsoft.com/office/powerpoint/2010/main" val="371253852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B8E07F95-3DB5-B441-8B18-4AAAA7700EC8}" type="slidenum">
              <a:rPr lang="en-GB"/>
              <a:pPr>
                <a:defRPr/>
              </a:pPr>
              <a:t>‹#›</a:t>
            </a:fld>
            <a:endParaRPr lang="en-GB"/>
          </a:p>
        </p:txBody>
      </p:sp>
    </p:spTree>
    <p:extLst>
      <p:ext uri="{BB962C8B-B14F-4D97-AF65-F5344CB8AC3E}">
        <p14:creationId xmlns:p14="http://schemas.microsoft.com/office/powerpoint/2010/main" val="385242181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Rectangle 1031"/>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1032"/>
          <p:cNvSpPr>
            <a:spLocks noGrp="1" noChangeArrowheads="1"/>
          </p:cNvSpPr>
          <p:nvPr>
            <p:ph type="sldNum" sz="quarter" idx="12"/>
          </p:nvPr>
        </p:nvSpPr>
        <p:spPr/>
        <p:txBody>
          <a:bodyPr/>
          <a:lstStyle>
            <a:lvl1pPr>
              <a:defRPr/>
            </a:lvl1pPr>
          </a:lstStyle>
          <a:p>
            <a:pPr>
              <a:defRPr/>
            </a:pPr>
            <a:fld id="{D59224F9-31EE-954A-A5FE-6C6CEC454E12}" type="slidenum">
              <a:rPr lang="en-US"/>
              <a:pPr>
                <a:defRPr/>
              </a:pPr>
              <a:t>‹#›</a:t>
            </a:fld>
            <a:endParaRPr lang="en-US"/>
          </a:p>
        </p:txBody>
      </p:sp>
    </p:spTree>
    <p:extLst>
      <p:ext uri="{BB962C8B-B14F-4D97-AF65-F5344CB8AC3E}">
        <p14:creationId xmlns:p14="http://schemas.microsoft.com/office/powerpoint/2010/main" val="35308123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854ABC9-8C72-6D45-8B8A-CD1FCFF02E51}" type="slidenum">
              <a:rPr lang="en-US"/>
              <a:pPr>
                <a:defRPr/>
              </a:pPr>
              <a:t>‹#›</a:t>
            </a:fld>
            <a:endParaRPr lang="en-US"/>
          </a:p>
        </p:txBody>
      </p:sp>
    </p:spTree>
    <p:extLst>
      <p:ext uri="{BB962C8B-B14F-4D97-AF65-F5344CB8AC3E}">
        <p14:creationId xmlns:p14="http://schemas.microsoft.com/office/powerpoint/2010/main" val="67585938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28560213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10F1-071A-4F79-87FC-573114C2AE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486C7B-9FC9-457A-9CB6-849587441654}"/>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5D4537-0D9A-4BAD-A4A9-858A625DBC72}"/>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E62D08-6335-43BA-838A-2FC86ECA2D2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75CA6E2-4954-4205-A840-3E03FE984FA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9940C84-00D1-43DA-8724-5621A971731B}"/>
              </a:ext>
            </a:extLst>
          </p:cNvPr>
          <p:cNvSpPr>
            <a:spLocks noGrp="1"/>
          </p:cNvSpPr>
          <p:nvPr>
            <p:ph type="sldNum" sz="quarter" idx="12"/>
          </p:nvPr>
        </p:nvSpPr>
        <p:spPr/>
        <p:txBody>
          <a:bodyPr/>
          <a:lstStyle>
            <a:lvl1pPr>
              <a:defRPr/>
            </a:lvl1pPr>
          </a:lstStyle>
          <a:p>
            <a:fld id="{649FB310-A772-4877-86DB-FC44BF747DD5}" type="slidenum">
              <a:rPr lang="en-US" altLang="en-US"/>
              <a:pPr/>
              <a:t>‹#›</a:t>
            </a:fld>
            <a:endParaRPr lang="en-US" altLang="en-US"/>
          </a:p>
        </p:txBody>
      </p:sp>
    </p:spTree>
    <p:extLst>
      <p:ext uri="{BB962C8B-B14F-4D97-AF65-F5344CB8AC3E}">
        <p14:creationId xmlns:p14="http://schemas.microsoft.com/office/powerpoint/2010/main" val="4097510491"/>
      </p:ext>
    </p:extLst>
  </p:cSld>
  <p:clrMapOvr>
    <a:masterClrMapping/>
  </p:clrMapOvr>
  <p:transition>
    <p:fade thruBlk="1"/>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231993470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292606865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361833159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58829628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163916304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421606899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364854633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215232182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425010760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29314132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F0081-7D27-4631-A98A-4CFC9A89973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BEF82E-FB74-4F95-9892-5C46AF6D057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468DD9-C2B1-437A-B72E-296D78A22FFE}"/>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0BC50AF-CA14-43D9-83B5-6186BA44ACA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17C7753-CCA5-44B2-A866-798A48A91984}"/>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4385347-982E-4AA0-9948-3669B0DF6F93}"/>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697F342-5A16-44FB-8B58-805820579D1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2787FA2-9FBA-490E-A27F-1BBB20CEC479}"/>
              </a:ext>
            </a:extLst>
          </p:cNvPr>
          <p:cNvSpPr>
            <a:spLocks noGrp="1"/>
          </p:cNvSpPr>
          <p:nvPr>
            <p:ph type="sldNum" sz="quarter" idx="12"/>
          </p:nvPr>
        </p:nvSpPr>
        <p:spPr/>
        <p:txBody>
          <a:bodyPr/>
          <a:lstStyle>
            <a:lvl1pPr>
              <a:defRPr/>
            </a:lvl1pPr>
          </a:lstStyle>
          <a:p>
            <a:fld id="{3DACFCA8-68D3-4F2E-A9C2-8CC362D37432}" type="slidenum">
              <a:rPr lang="en-US" altLang="en-US"/>
              <a:pPr/>
              <a:t>‹#›</a:t>
            </a:fld>
            <a:endParaRPr lang="en-US" altLang="en-US"/>
          </a:p>
        </p:txBody>
      </p:sp>
    </p:spTree>
    <p:extLst>
      <p:ext uri="{BB962C8B-B14F-4D97-AF65-F5344CB8AC3E}">
        <p14:creationId xmlns:p14="http://schemas.microsoft.com/office/powerpoint/2010/main" val="346445528"/>
      </p:ext>
    </p:extLst>
  </p:cSld>
  <p:clrMapOvr>
    <a:masterClrMapping/>
  </p:clrMapOvr>
  <p:transition>
    <p:fade thruBlk="1"/>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lvl1pPr>
          </a:lstStyle>
          <a:p>
            <a:pPr>
              <a:defRPr/>
            </a:pPr>
            <a:endParaRPr lang="en-US"/>
          </a:p>
        </p:txBody>
      </p:sp>
      <p:sp>
        <p:nvSpPr>
          <p:cNvPr id="10"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11" name="Rectangle 11"/>
          <p:cNvSpPr>
            <a:spLocks noGrp="1" noChangeArrowheads="1"/>
          </p:cNvSpPr>
          <p:nvPr>
            <p:ph type="sldNum" sz="quarter" idx="12"/>
          </p:nvPr>
        </p:nvSpPr>
        <p:spPr/>
        <p:txBody>
          <a:bodyPr/>
          <a:lstStyle>
            <a:lvl1pPr eaLnBrk="0" hangingPunct="0">
              <a:defRPr/>
            </a:lvl1pPr>
          </a:lstStyle>
          <a:p>
            <a:pPr>
              <a:defRPr/>
            </a:pPr>
            <a:fld id="{9AA92CBB-B7F6-B946-8BA8-22CDCFDF707C}" type="slidenum">
              <a:rPr lang="en-US"/>
              <a:pPr>
                <a:defRPr/>
              </a:pPr>
              <a:t>‹#›</a:t>
            </a:fld>
            <a:endParaRPr lang="en-US"/>
          </a:p>
        </p:txBody>
      </p:sp>
    </p:spTree>
    <p:extLst>
      <p:ext uri="{BB962C8B-B14F-4D97-AF65-F5344CB8AC3E}">
        <p14:creationId xmlns:p14="http://schemas.microsoft.com/office/powerpoint/2010/main" val="24067225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0653074B-220F-3646-AD3E-5CA6754866C7}" type="slidenum">
              <a:rPr lang="en-US"/>
              <a:pPr>
                <a:defRPr/>
              </a:pPr>
              <a:t>‹#›</a:t>
            </a:fld>
            <a:endParaRPr lang="en-US"/>
          </a:p>
        </p:txBody>
      </p:sp>
    </p:spTree>
    <p:extLst>
      <p:ext uri="{BB962C8B-B14F-4D97-AF65-F5344CB8AC3E}">
        <p14:creationId xmlns:p14="http://schemas.microsoft.com/office/powerpoint/2010/main" val="137628742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FC79A4FF-8D12-7C49-94CB-A9A7458E6710}" type="slidenum">
              <a:rPr lang="en-US"/>
              <a:pPr>
                <a:defRPr/>
              </a:pPr>
              <a:t>‹#›</a:t>
            </a:fld>
            <a:endParaRPr lang="en-US"/>
          </a:p>
        </p:txBody>
      </p:sp>
    </p:spTree>
    <p:extLst>
      <p:ext uri="{BB962C8B-B14F-4D97-AF65-F5344CB8AC3E}">
        <p14:creationId xmlns:p14="http://schemas.microsoft.com/office/powerpoint/2010/main" val="252491664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84CBDBB3-B321-A542-AF31-71B0CD4D9263}" type="slidenum">
              <a:rPr lang="en-US"/>
              <a:pPr>
                <a:defRPr/>
              </a:pPr>
              <a:t>‹#›</a:t>
            </a:fld>
            <a:endParaRPr lang="en-US"/>
          </a:p>
        </p:txBody>
      </p:sp>
    </p:spTree>
    <p:extLst>
      <p:ext uri="{BB962C8B-B14F-4D97-AF65-F5344CB8AC3E}">
        <p14:creationId xmlns:p14="http://schemas.microsoft.com/office/powerpoint/2010/main" val="130608913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1"/>
          <p:cNvSpPr>
            <a:spLocks noGrp="1" noChangeArrowheads="1"/>
          </p:cNvSpPr>
          <p:nvPr>
            <p:ph type="sldNum" sz="quarter" idx="12"/>
          </p:nvPr>
        </p:nvSpPr>
        <p:spPr/>
        <p:txBody>
          <a:bodyPr/>
          <a:lstStyle>
            <a:lvl1pPr eaLnBrk="0" hangingPunct="0">
              <a:defRPr/>
            </a:lvl1pPr>
          </a:lstStyle>
          <a:p>
            <a:pPr>
              <a:defRPr/>
            </a:pPr>
            <a:fld id="{FEC756F1-6139-7042-BEE3-7E64F569389F}" type="slidenum">
              <a:rPr lang="en-US"/>
              <a:pPr>
                <a:defRPr/>
              </a:pPr>
              <a:t>‹#›</a:t>
            </a:fld>
            <a:endParaRPr lang="en-US"/>
          </a:p>
        </p:txBody>
      </p:sp>
    </p:spTree>
    <p:extLst>
      <p:ext uri="{BB962C8B-B14F-4D97-AF65-F5344CB8AC3E}">
        <p14:creationId xmlns:p14="http://schemas.microsoft.com/office/powerpoint/2010/main" val="310780879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1"/>
          <p:cNvSpPr>
            <a:spLocks noGrp="1" noChangeArrowheads="1"/>
          </p:cNvSpPr>
          <p:nvPr>
            <p:ph type="sldNum" sz="quarter" idx="12"/>
          </p:nvPr>
        </p:nvSpPr>
        <p:spPr/>
        <p:txBody>
          <a:bodyPr/>
          <a:lstStyle>
            <a:lvl1pPr eaLnBrk="0" hangingPunct="0">
              <a:defRPr/>
            </a:lvl1pPr>
          </a:lstStyle>
          <a:p>
            <a:pPr>
              <a:defRPr/>
            </a:pPr>
            <a:fld id="{92B8E280-6A40-F246-985D-97E4C4B07882}" type="slidenum">
              <a:rPr lang="en-US"/>
              <a:pPr>
                <a:defRPr/>
              </a:pPr>
              <a:t>‹#›</a:t>
            </a:fld>
            <a:endParaRPr lang="en-US"/>
          </a:p>
        </p:txBody>
      </p:sp>
    </p:spTree>
    <p:extLst>
      <p:ext uri="{BB962C8B-B14F-4D97-AF65-F5344CB8AC3E}">
        <p14:creationId xmlns:p14="http://schemas.microsoft.com/office/powerpoint/2010/main" val="196020190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1"/>
          <p:cNvSpPr>
            <a:spLocks noGrp="1" noChangeArrowheads="1"/>
          </p:cNvSpPr>
          <p:nvPr>
            <p:ph type="sldNum" sz="quarter" idx="12"/>
          </p:nvPr>
        </p:nvSpPr>
        <p:spPr/>
        <p:txBody>
          <a:bodyPr/>
          <a:lstStyle>
            <a:lvl1pPr eaLnBrk="0" hangingPunct="0">
              <a:defRPr/>
            </a:lvl1pPr>
          </a:lstStyle>
          <a:p>
            <a:pPr>
              <a:defRPr/>
            </a:pPr>
            <a:fld id="{F5884CA9-3173-FE4D-9F10-02FDBDA82346}" type="slidenum">
              <a:rPr lang="en-US"/>
              <a:pPr>
                <a:defRPr/>
              </a:pPr>
              <a:t>‹#›</a:t>
            </a:fld>
            <a:endParaRPr lang="en-US"/>
          </a:p>
        </p:txBody>
      </p:sp>
    </p:spTree>
    <p:extLst>
      <p:ext uri="{BB962C8B-B14F-4D97-AF65-F5344CB8AC3E}">
        <p14:creationId xmlns:p14="http://schemas.microsoft.com/office/powerpoint/2010/main" val="315531845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8500E7F3-D5D8-A240-BC78-0BE247FE1B78}" type="slidenum">
              <a:rPr lang="en-US"/>
              <a:pPr>
                <a:defRPr/>
              </a:pPr>
              <a:t>‹#›</a:t>
            </a:fld>
            <a:endParaRPr lang="en-US"/>
          </a:p>
        </p:txBody>
      </p:sp>
    </p:spTree>
    <p:extLst>
      <p:ext uri="{BB962C8B-B14F-4D97-AF65-F5344CB8AC3E}">
        <p14:creationId xmlns:p14="http://schemas.microsoft.com/office/powerpoint/2010/main" val="175509617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646B083D-B489-B64C-85FE-D91AF3439471}" type="slidenum">
              <a:rPr lang="en-US"/>
              <a:pPr>
                <a:defRPr/>
              </a:pPr>
              <a:t>‹#›</a:t>
            </a:fld>
            <a:endParaRPr lang="en-US"/>
          </a:p>
        </p:txBody>
      </p:sp>
    </p:spTree>
    <p:extLst>
      <p:ext uri="{BB962C8B-B14F-4D97-AF65-F5344CB8AC3E}">
        <p14:creationId xmlns:p14="http://schemas.microsoft.com/office/powerpoint/2010/main" val="142887091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E82718E9-6EB9-5649-8399-84EB94CFC8D8}" type="slidenum">
              <a:rPr lang="en-US"/>
              <a:pPr>
                <a:defRPr/>
              </a:pPr>
              <a:t>‹#›</a:t>
            </a:fld>
            <a:endParaRPr lang="en-US"/>
          </a:p>
        </p:txBody>
      </p:sp>
    </p:spTree>
    <p:extLst>
      <p:ext uri="{BB962C8B-B14F-4D97-AF65-F5344CB8AC3E}">
        <p14:creationId xmlns:p14="http://schemas.microsoft.com/office/powerpoint/2010/main" val="1032914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08/05/2024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5911-2753-407B-A7AE-8A7EDEEFC9E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F9CD049-2CD9-42EB-91F2-140D46A7C99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EF43B7C-74A4-4EA9-969A-3A8FD66DE91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15F7B71-B25F-4CE8-9EF8-D89EBD5FA7DE}"/>
              </a:ext>
            </a:extLst>
          </p:cNvPr>
          <p:cNvSpPr>
            <a:spLocks noGrp="1"/>
          </p:cNvSpPr>
          <p:nvPr>
            <p:ph type="sldNum" sz="quarter" idx="12"/>
          </p:nvPr>
        </p:nvSpPr>
        <p:spPr/>
        <p:txBody>
          <a:bodyPr/>
          <a:lstStyle>
            <a:lvl1pPr>
              <a:defRPr/>
            </a:lvl1pPr>
          </a:lstStyle>
          <a:p>
            <a:fld id="{0849A1ED-D4FF-4BFE-A64D-F319157C01DC}" type="slidenum">
              <a:rPr lang="en-US" altLang="en-US"/>
              <a:pPr/>
              <a:t>‹#›</a:t>
            </a:fld>
            <a:endParaRPr lang="en-US" altLang="en-US"/>
          </a:p>
        </p:txBody>
      </p:sp>
    </p:spTree>
    <p:extLst>
      <p:ext uri="{BB962C8B-B14F-4D97-AF65-F5344CB8AC3E}">
        <p14:creationId xmlns:p14="http://schemas.microsoft.com/office/powerpoint/2010/main" val="3640170307"/>
      </p:ext>
    </p:extLst>
  </p:cSld>
  <p:clrMapOvr>
    <a:masterClrMapping/>
  </p:clrMapOvr>
  <p:transition>
    <p:fade thruBlk="1"/>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1"/>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1"/>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6BFCD313-F8A6-2E42-9ADC-7BA19E3D71E5}" type="slidenum">
              <a:rPr lang="en-US"/>
              <a:pPr>
                <a:defRPr/>
              </a:pPr>
              <a:t>‹#›</a:t>
            </a:fld>
            <a:endParaRPr lang="en-US"/>
          </a:p>
        </p:txBody>
      </p:sp>
    </p:spTree>
    <p:extLst>
      <p:ext uri="{BB962C8B-B14F-4D97-AF65-F5344CB8AC3E}">
        <p14:creationId xmlns:p14="http://schemas.microsoft.com/office/powerpoint/2010/main" val="85373917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C342BB41-F54A-AC48-98B3-7978A616C53D}" type="slidenum">
              <a:rPr lang="en-US"/>
              <a:pPr>
                <a:defRPr/>
              </a:pPr>
              <a:t>‹#›</a:t>
            </a:fld>
            <a:endParaRPr lang="en-US"/>
          </a:p>
        </p:txBody>
      </p:sp>
    </p:spTree>
    <p:extLst>
      <p:ext uri="{BB962C8B-B14F-4D97-AF65-F5344CB8AC3E}">
        <p14:creationId xmlns:p14="http://schemas.microsoft.com/office/powerpoint/2010/main" val="123359418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914085" eaLnBrk="0" fontAlgn="auto" hangingPunct="0">
              <a:spcBef>
                <a:spcPts val="0"/>
              </a:spcBef>
              <a:spcAft>
                <a:spcPts val="0"/>
              </a:spcAft>
              <a:defRPr>
                <a:latin typeface="Times New Roman" charset="0"/>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defTabSz="914085" eaLnBrk="0" fontAlgn="auto" hangingPunct="0">
              <a:spcBef>
                <a:spcPts val="0"/>
              </a:spcBef>
              <a:spcAft>
                <a:spcPts val="0"/>
              </a:spcAft>
              <a:defRPr>
                <a:latin typeface="Times New Roman" charset="0"/>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defTabSz="914085" eaLnBrk="0" hangingPunct="0">
              <a:defRPr>
                <a:latin typeface="Times New Roman" charset="0"/>
              </a:defRPr>
            </a:lvl1pPr>
          </a:lstStyle>
          <a:p>
            <a:pPr>
              <a:defRPr/>
            </a:pPr>
            <a:fld id="{5136631C-9623-8848-AD16-7DF80C59B66E}" type="slidenum">
              <a:rPr lang="en-US"/>
              <a:pPr>
                <a:defRPr/>
              </a:pPr>
              <a:t>‹#›</a:t>
            </a:fld>
            <a:endParaRPr lang="en-US"/>
          </a:p>
        </p:txBody>
      </p:sp>
    </p:spTree>
    <p:extLst>
      <p:ext uri="{BB962C8B-B14F-4D97-AF65-F5344CB8AC3E}">
        <p14:creationId xmlns:p14="http://schemas.microsoft.com/office/powerpoint/2010/main" val="58384963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lIns="91408" tIns="45704" rIns="91408" bIns="45704"/>
          <a:lstStyle/>
          <a:p>
            <a:r>
              <a:rPr lang="en-US"/>
              <a:t>Click to edit Master title style</a:t>
            </a:r>
          </a:p>
        </p:txBody>
      </p:sp>
      <p:sp>
        <p:nvSpPr>
          <p:cNvPr id="3" name="Content Placeholder 2"/>
          <p:cNvSpPr>
            <a:spLocks noGrp="1"/>
          </p:cNvSpPr>
          <p:nvPr>
            <p:ph idx="1"/>
          </p:nvPr>
        </p:nvSpPr>
        <p:spPr>
          <a:xfrm>
            <a:off x="1295401" y="1676400"/>
            <a:ext cx="7467600" cy="4449763"/>
          </a:xfrm>
          <a:prstGeom prst="rect">
            <a:avLst/>
          </a:prstGeom>
        </p:spPr>
        <p:txBody>
          <a:bodyPr lIns="91408" tIns="45704" rIns="91408"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1" y="6245226"/>
            <a:ext cx="2133600" cy="476250"/>
          </a:xfrm>
          <a:prstGeom prst="rect">
            <a:avLst/>
          </a:prstGeom>
        </p:spPr>
        <p:txBody>
          <a:bodyPr vert="horz" wrap="square" lIns="91408" tIns="45704" rIns="91408" bIns="45704" numCol="1" anchor="t" anchorCtr="0" compatLnSpc="1">
            <a:prstTxWarp prst="textNoShape">
              <a:avLst/>
            </a:prstTxWarp>
          </a:bodyPr>
          <a:lstStyle>
            <a:lvl1pPr defTabSz="457042" eaLnBrk="1" hangingPunct="1">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5" name="Rectangle 5"/>
          <p:cNvSpPr>
            <a:spLocks noGrp="1" noChangeArrowheads="1"/>
          </p:cNvSpPr>
          <p:nvPr>
            <p:ph type="ftr" sz="quarter" idx="11"/>
          </p:nvPr>
        </p:nvSpPr>
        <p:spPr>
          <a:xfrm>
            <a:off x="3124200" y="6245226"/>
            <a:ext cx="2895600" cy="476250"/>
          </a:xfrm>
          <a:prstGeom prst="rect">
            <a:avLst/>
          </a:prstGeom>
        </p:spPr>
        <p:txBody>
          <a:bodyPr vert="horz" wrap="square" lIns="91408" tIns="45704" rIns="91408" bIns="45704" numCol="1" anchor="t" anchorCtr="0" compatLnSpc="1">
            <a:prstTxWarp prst="textNoShape">
              <a:avLst/>
            </a:prstTxWarp>
          </a:bodyPr>
          <a:lstStyle>
            <a:lvl1pPr defTabSz="457042" eaLnBrk="1" hangingPunct="1">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6" name="Rectangle 6"/>
          <p:cNvSpPr>
            <a:spLocks noGrp="1" noChangeArrowheads="1"/>
          </p:cNvSpPr>
          <p:nvPr>
            <p:ph type="sldNum" sz="quarter" idx="12"/>
          </p:nvPr>
        </p:nvSpPr>
        <p:spPr>
          <a:xfrm>
            <a:off x="6553200" y="6245226"/>
            <a:ext cx="2133600" cy="476250"/>
          </a:xfrm>
          <a:prstGeom prst="rect">
            <a:avLst/>
          </a:prstGeom>
        </p:spPr>
        <p:txBody>
          <a:bodyPr vert="horz" wrap="square" lIns="91408" tIns="45704" rIns="91408" bIns="45704" numCol="1" anchor="t" anchorCtr="0" compatLnSpc="1">
            <a:prstTxWarp prst="textNoShape">
              <a:avLst/>
            </a:prstTxWarp>
          </a:bodyPr>
          <a:lstStyle>
            <a:lvl1pPr defTabSz="457042" eaLnBrk="1" hangingPunct="1">
              <a:defRPr>
                <a:solidFill>
                  <a:srgbClr val="000000"/>
                </a:solidFill>
                <a:latin typeface="Times New Roman" charset="0"/>
                <a:ea typeface="MS Gothic" charset="0"/>
                <a:cs typeface="MS Gothic" charset="0"/>
              </a:defRPr>
            </a:lvl1pPr>
          </a:lstStyle>
          <a:p>
            <a:pPr>
              <a:defRPr/>
            </a:pPr>
            <a:fld id="{7C76F1ED-2F65-9548-BF2D-4032520487C9}" type="slidenum">
              <a:rPr lang="en-US"/>
              <a:pPr>
                <a:defRPr/>
              </a:pPr>
              <a:t>‹#›</a:t>
            </a:fld>
            <a:endParaRPr lang="en-US"/>
          </a:p>
        </p:txBody>
      </p:sp>
    </p:spTree>
    <p:extLst>
      <p:ext uri="{BB962C8B-B14F-4D97-AF65-F5344CB8AC3E}">
        <p14:creationId xmlns:p14="http://schemas.microsoft.com/office/powerpoint/2010/main" val="319497200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defTabSz="914085" fontAlgn="auto">
              <a:spcBef>
                <a:spcPts val="0"/>
              </a:spcBef>
              <a:spcAft>
                <a:spcPts val="0"/>
              </a:spcAft>
              <a:defRPr>
                <a:latin typeface="Arial"/>
                <a:ea typeface="ＭＳ Ｐゴシック"/>
                <a:cs typeface="ＭＳ Ｐゴシック"/>
              </a:defRPr>
            </a:lvl1pPr>
          </a:lstStyle>
          <a:p>
            <a:pPr>
              <a:defRPr/>
            </a:pPr>
            <a:endParaRPr lang="en-US"/>
          </a:p>
        </p:txBody>
      </p:sp>
      <p:sp>
        <p:nvSpPr>
          <p:cNvPr id="3" name="Rectangle 1031"/>
          <p:cNvSpPr>
            <a:spLocks noGrp="1" noChangeArrowheads="1"/>
          </p:cNvSpPr>
          <p:nvPr>
            <p:ph type="ftr" sz="quarter" idx="11"/>
          </p:nvPr>
        </p:nvSpPr>
        <p:spPr/>
        <p:txBody>
          <a:bodyPr/>
          <a:lstStyle>
            <a:lvl1pPr defTabSz="914085" fontAlgn="auto">
              <a:spcBef>
                <a:spcPts val="0"/>
              </a:spcBef>
              <a:spcAft>
                <a:spcPts val="0"/>
              </a:spcAft>
              <a:defRPr>
                <a:latin typeface="Arial"/>
                <a:ea typeface="ＭＳ Ｐゴシック"/>
                <a:cs typeface="ＭＳ Ｐゴシック"/>
              </a:defRPr>
            </a:lvl1pPr>
          </a:lstStyle>
          <a:p>
            <a:pPr>
              <a:defRPr/>
            </a:pPr>
            <a:endParaRPr lang="en-US"/>
          </a:p>
        </p:txBody>
      </p:sp>
      <p:sp>
        <p:nvSpPr>
          <p:cNvPr id="4" name="Rectangle 1032"/>
          <p:cNvSpPr>
            <a:spLocks noGrp="1" noChangeArrowheads="1"/>
          </p:cNvSpPr>
          <p:nvPr>
            <p:ph type="sldNum" sz="quarter" idx="12"/>
          </p:nvPr>
        </p:nvSpPr>
        <p:spPr/>
        <p:txBody>
          <a:bodyPr/>
          <a:lstStyle>
            <a:lvl1pPr defTabSz="914085">
              <a:defRPr>
                <a:latin typeface="Times New Roman" charset="0"/>
              </a:defRPr>
            </a:lvl1pPr>
          </a:lstStyle>
          <a:p>
            <a:pPr>
              <a:defRPr/>
            </a:pPr>
            <a:fld id="{5113A104-9E03-EE43-AAB7-B0F0CA37DC49}" type="slidenum">
              <a:rPr lang="en-US"/>
              <a:pPr>
                <a:defRPr/>
              </a:pPr>
              <a:t>‹#›</a:t>
            </a:fld>
            <a:endParaRPr lang="en-US"/>
          </a:p>
        </p:txBody>
      </p:sp>
    </p:spTree>
    <p:extLst>
      <p:ext uri="{BB962C8B-B14F-4D97-AF65-F5344CB8AC3E}">
        <p14:creationId xmlns:p14="http://schemas.microsoft.com/office/powerpoint/2010/main" val="1674393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defTabSz="914085" eaLnBrk="0" fontAlgn="auto" hangingPunct="0">
              <a:spcBef>
                <a:spcPts val="0"/>
              </a:spcBef>
              <a:spcAft>
                <a:spcPts val="0"/>
              </a:spcAft>
              <a:defRPr>
                <a:latin typeface="Arial"/>
                <a:ea typeface="+mn-ea"/>
                <a:cs typeface="+mn-cs"/>
              </a:defRPr>
            </a:lvl1pPr>
          </a:lstStyle>
          <a:p>
            <a:pPr>
              <a:defRPr/>
            </a:pPr>
            <a:endParaRPr lang="en-US"/>
          </a:p>
        </p:txBody>
      </p:sp>
      <p:sp>
        <p:nvSpPr>
          <p:cNvPr id="3" name="Rectangle 1036"/>
          <p:cNvSpPr>
            <a:spLocks noGrp="1" noChangeArrowheads="1"/>
          </p:cNvSpPr>
          <p:nvPr>
            <p:ph type="ftr" sz="quarter" idx="11"/>
          </p:nvPr>
        </p:nvSpPr>
        <p:spPr/>
        <p:txBody>
          <a:bodyPr/>
          <a:lstStyle>
            <a:lvl1pPr defTabSz="914085" eaLnBrk="0" fontAlgn="auto" hangingPunct="0">
              <a:spcBef>
                <a:spcPts val="0"/>
              </a:spcBef>
              <a:spcAft>
                <a:spcPts val="0"/>
              </a:spcAft>
              <a:defRPr>
                <a:latin typeface="Arial"/>
                <a:ea typeface="+mn-ea"/>
                <a:cs typeface="+mn-cs"/>
              </a:defRPr>
            </a:lvl1pPr>
          </a:lstStyle>
          <a:p>
            <a:pPr>
              <a:defRPr/>
            </a:pPr>
            <a:endParaRPr lang="en-US"/>
          </a:p>
        </p:txBody>
      </p:sp>
      <p:sp>
        <p:nvSpPr>
          <p:cNvPr id="4" name="Rectangle 1037"/>
          <p:cNvSpPr>
            <a:spLocks noGrp="1" noChangeArrowheads="1"/>
          </p:cNvSpPr>
          <p:nvPr>
            <p:ph type="sldNum" sz="quarter" idx="12"/>
          </p:nvPr>
        </p:nvSpPr>
        <p:spPr/>
        <p:txBody>
          <a:bodyPr/>
          <a:lstStyle>
            <a:lvl1pPr defTabSz="914085" eaLnBrk="0" hangingPunct="0">
              <a:defRPr>
                <a:latin typeface="Times New Roman" charset="0"/>
              </a:defRPr>
            </a:lvl1pPr>
          </a:lstStyle>
          <a:p>
            <a:pPr>
              <a:defRPr/>
            </a:pPr>
            <a:fld id="{26740417-7B8E-9B47-9293-FC999BFDD206}" type="slidenum">
              <a:rPr lang="en-US"/>
              <a:pPr>
                <a:defRPr/>
              </a:pPr>
              <a:t>‹#›</a:t>
            </a:fld>
            <a:endParaRPr lang="en-US"/>
          </a:p>
        </p:txBody>
      </p:sp>
    </p:spTree>
    <p:extLst>
      <p:ext uri="{BB962C8B-B14F-4D97-AF65-F5344CB8AC3E}">
        <p14:creationId xmlns:p14="http://schemas.microsoft.com/office/powerpoint/2010/main" val="3681223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EB589B-8464-46C0-9E32-81795DE19612}"/>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0E8FCAA-A577-44E1-980F-A3AE983F5893}"/>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ADE077C-7678-407A-BD44-31F2ABFE5DB4}"/>
              </a:ext>
            </a:extLst>
          </p:cNvPr>
          <p:cNvSpPr>
            <a:spLocks noGrp="1"/>
          </p:cNvSpPr>
          <p:nvPr>
            <p:ph type="sldNum" sz="quarter" idx="12"/>
          </p:nvPr>
        </p:nvSpPr>
        <p:spPr/>
        <p:txBody>
          <a:bodyPr/>
          <a:lstStyle>
            <a:lvl1pPr>
              <a:defRPr/>
            </a:lvl1pPr>
          </a:lstStyle>
          <a:p>
            <a:fld id="{1FE29BA1-A37A-42E6-9C86-9DE1F8B87A5D}" type="slidenum">
              <a:rPr lang="en-US" altLang="en-US"/>
              <a:pPr/>
              <a:t>‹#›</a:t>
            </a:fld>
            <a:endParaRPr lang="en-US" altLang="en-US"/>
          </a:p>
        </p:txBody>
      </p:sp>
    </p:spTree>
    <p:extLst>
      <p:ext uri="{BB962C8B-B14F-4D97-AF65-F5344CB8AC3E}">
        <p14:creationId xmlns:p14="http://schemas.microsoft.com/office/powerpoint/2010/main" val="3345258261"/>
      </p:ext>
    </p:extLst>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C1CB2-BA56-44C7-9A60-E65135315A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81F7F86-CB47-42FC-9D1F-2BD4C47E1EB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00CC59E-C388-45C5-A690-BD6EE0E1AE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D3707E-34D6-4C9E-BD61-607C69BDF06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E5C0BD8-2968-4461-946E-924D4F166B2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F3A2B3C-A877-42D1-96CF-C1347C3037B9}"/>
              </a:ext>
            </a:extLst>
          </p:cNvPr>
          <p:cNvSpPr>
            <a:spLocks noGrp="1"/>
          </p:cNvSpPr>
          <p:nvPr>
            <p:ph type="sldNum" sz="quarter" idx="12"/>
          </p:nvPr>
        </p:nvSpPr>
        <p:spPr/>
        <p:txBody>
          <a:bodyPr/>
          <a:lstStyle>
            <a:lvl1pPr>
              <a:defRPr/>
            </a:lvl1pPr>
          </a:lstStyle>
          <a:p>
            <a:fld id="{FD7303E0-DAD1-4C10-B307-42893247D777}" type="slidenum">
              <a:rPr lang="en-US" altLang="en-US"/>
              <a:pPr/>
              <a:t>‹#›</a:t>
            </a:fld>
            <a:endParaRPr lang="en-US" altLang="en-US"/>
          </a:p>
        </p:txBody>
      </p:sp>
    </p:spTree>
    <p:extLst>
      <p:ext uri="{BB962C8B-B14F-4D97-AF65-F5344CB8AC3E}">
        <p14:creationId xmlns:p14="http://schemas.microsoft.com/office/powerpoint/2010/main" val="1444390109"/>
      </p:ext>
    </p:extLst>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6F510-106C-4ED4-834F-572B9F99557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76344E-4C0F-4DAF-A4B8-C07815957E5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F791BE-EDFA-4AF8-88A3-C80F30EEC64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ED7BCB-2555-41EC-9D8A-9291DF4827A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DB51AD9-B958-4110-A72D-3543716A587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218F5C2-D7E2-4C4C-AFB5-5403FFA32E4A}"/>
              </a:ext>
            </a:extLst>
          </p:cNvPr>
          <p:cNvSpPr>
            <a:spLocks noGrp="1"/>
          </p:cNvSpPr>
          <p:nvPr>
            <p:ph type="sldNum" sz="quarter" idx="12"/>
          </p:nvPr>
        </p:nvSpPr>
        <p:spPr/>
        <p:txBody>
          <a:bodyPr/>
          <a:lstStyle>
            <a:lvl1pPr>
              <a:defRPr/>
            </a:lvl1pPr>
          </a:lstStyle>
          <a:p>
            <a:fld id="{83FFE9AC-AE27-4488-AB43-09C1BA5F7A45}" type="slidenum">
              <a:rPr lang="en-US" altLang="en-US"/>
              <a:pPr/>
              <a:t>‹#›</a:t>
            </a:fld>
            <a:endParaRPr lang="en-US" altLang="en-US"/>
          </a:p>
        </p:txBody>
      </p:sp>
    </p:spTree>
    <p:extLst>
      <p:ext uri="{BB962C8B-B14F-4D97-AF65-F5344CB8AC3E}">
        <p14:creationId xmlns:p14="http://schemas.microsoft.com/office/powerpoint/2010/main" val="1978645518"/>
      </p:ext>
    </p:extLst>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40AD6-CAB6-4ADC-BC1C-5188DFA5AC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6DB790-8415-48ED-BFA2-989CB133D94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FB8E19-97A3-43CA-90A9-71B405D8C96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1081920-4AF7-4C25-8DDF-A92F290F96A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74A452B-C5F4-4EF3-802B-0F3651D62233}"/>
              </a:ext>
            </a:extLst>
          </p:cNvPr>
          <p:cNvSpPr>
            <a:spLocks noGrp="1"/>
          </p:cNvSpPr>
          <p:nvPr>
            <p:ph type="sldNum" sz="quarter" idx="12"/>
          </p:nvPr>
        </p:nvSpPr>
        <p:spPr/>
        <p:txBody>
          <a:bodyPr/>
          <a:lstStyle>
            <a:lvl1pPr>
              <a:defRPr/>
            </a:lvl1pPr>
          </a:lstStyle>
          <a:p>
            <a:fld id="{6479AC66-8246-4F84-9BCC-C7985EE523AC}" type="slidenum">
              <a:rPr lang="en-US" altLang="en-US"/>
              <a:pPr/>
              <a:t>‹#›</a:t>
            </a:fld>
            <a:endParaRPr lang="en-US" altLang="en-US"/>
          </a:p>
        </p:txBody>
      </p:sp>
    </p:spTree>
    <p:extLst>
      <p:ext uri="{BB962C8B-B14F-4D97-AF65-F5344CB8AC3E}">
        <p14:creationId xmlns:p14="http://schemas.microsoft.com/office/powerpoint/2010/main" val="1738458599"/>
      </p:ext>
    </p:extLst>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360DA6-DA38-4B84-AD32-71BB990F8558}"/>
              </a:ext>
            </a:extLst>
          </p:cNvPr>
          <p:cNvSpPr>
            <a:spLocks noGrp="1"/>
          </p:cNvSpPr>
          <p:nvPr>
            <p:ph type="title" orient="vert"/>
          </p:nvPr>
        </p:nvSpPr>
        <p:spPr>
          <a:xfrm>
            <a:off x="6629400" y="277813"/>
            <a:ext cx="2057400" cy="5853112"/>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CD01C9-CE4B-4018-9BD7-AF0BBEC40E1E}"/>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EA53A9-524B-42E8-AEC6-BB79769B4A5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9B84569-DCB8-4C1A-9EA0-2048C550C2A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0D26DE0-8CC3-4630-8726-8C19AC4D1867}"/>
              </a:ext>
            </a:extLst>
          </p:cNvPr>
          <p:cNvSpPr>
            <a:spLocks noGrp="1"/>
          </p:cNvSpPr>
          <p:nvPr>
            <p:ph type="sldNum" sz="quarter" idx="12"/>
          </p:nvPr>
        </p:nvSpPr>
        <p:spPr/>
        <p:txBody>
          <a:bodyPr/>
          <a:lstStyle>
            <a:lvl1pPr>
              <a:defRPr/>
            </a:lvl1pPr>
          </a:lstStyle>
          <a:p>
            <a:fld id="{929034AB-1152-4376-874D-9F65766625AB}" type="slidenum">
              <a:rPr lang="en-US" altLang="en-US"/>
              <a:pPr/>
              <a:t>‹#›</a:t>
            </a:fld>
            <a:endParaRPr lang="en-US" altLang="en-US"/>
          </a:p>
        </p:txBody>
      </p:sp>
    </p:spTree>
    <p:extLst>
      <p:ext uri="{BB962C8B-B14F-4D97-AF65-F5344CB8AC3E}">
        <p14:creationId xmlns:p14="http://schemas.microsoft.com/office/powerpoint/2010/main" val="3798026363"/>
      </p:ext>
    </p:extLst>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0706" name="Group 2">
            <a:extLst>
              <a:ext uri="{FF2B5EF4-FFF2-40B4-BE49-F238E27FC236}">
                <a16:creationId xmlns:a16="http://schemas.microsoft.com/office/drawing/2014/main" id="{6E3BBE87-EC8C-4FAA-BBA6-6F9376E7CF84}"/>
              </a:ext>
            </a:extLst>
          </p:cNvPr>
          <p:cNvGrpSpPr>
            <a:grpSpLocks/>
          </p:cNvGrpSpPr>
          <p:nvPr/>
        </p:nvGrpSpPr>
        <p:grpSpPr bwMode="auto">
          <a:xfrm>
            <a:off x="0" y="0"/>
            <a:ext cx="9140825" cy="6850063"/>
            <a:chOff x="0" y="0"/>
            <a:chExt cx="5758" cy="4315"/>
          </a:xfrm>
        </p:grpSpPr>
        <p:grpSp>
          <p:nvGrpSpPr>
            <p:cNvPr id="200707" name="Group 3">
              <a:extLst>
                <a:ext uri="{FF2B5EF4-FFF2-40B4-BE49-F238E27FC236}">
                  <a16:creationId xmlns:a16="http://schemas.microsoft.com/office/drawing/2014/main" id="{C54B73AB-0883-4E13-953F-8A5A8D55F452}"/>
                </a:ext>
              </a:extLst>
            </p:cNvPr>
            <p:cNvGrpSpPr>
              <a:grpSpLocks/>
            </p:cNvGrpSpPr>
            <p:nvPr userDrawn="1"/>
          </p:nvGrpSpPr>
          <p:grpSpPr bwMode="auto">
            <a:xfrm>
              <a:off x="1728" y="2230"/>
              <a:ext cx="4027" cy="2085"/>
              <a:chOff x="1728" y="2230"/>
              <a:chExt cx="4027" cy="2085"/>
            </a:xfrm>
          </p:grpSpPr>
          <p:sp>
            <p:nvSpPr>
              <p:cNvPr id="200708" name="Freeform 4">
                <a:extLst>
                  <a:ext uri="{FF2B5EF4-FFF2-40B4-BE49-F238E27FC236}">
                    <a16:creationId xmlns:a16="http://schemas.microsoft.com/office/drawing/2014/main" id="{AD7AD953-5335-4676-8588-2DE27E77C185}"/>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09" name="Freeform 5">
                <a:extLst>
                  <a:ext uri="{FF2B5EF4-FFF2-40B4-BE49-F238E27FC236}">
                    <a16:creationId xmlns:a16="http://schemas.microsoft.com/office/drawing/2014/main" id="{BBBED432-CA94-4AF8-984F-CEF38F876884}"/>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10" name="Freeform 6">
                <a:extLst>
                  <a:ext uri="{FF2B5EF4-FFF2-40B4-BE49-F238E27FC236}">
                    <a16:creationId xmlns:a16="http://schemas.microsoft.com/office/drawing/2014/main" id="{CA0BD981-0878-49D0-AE3B-19FE41070864}"/>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11" name="Freeform 7">
                <a:extLst>
                  <a:ext uri="{FF2B5EF4-FFF2-40B4-BE49-F238E27FC236}">
                    <a16:creationId xmlns:a16="http://schemas.microsoft.com/office/drawing/2014/main" id="{99546A0F-B3AC-4F45-8DE0-FDD66767DF73}"/>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12" name="Freeform 8">
                <a:extLst>
                  <a:ext uri="{FF2B5EF4-FFF2-40B4-BE49-F238E27FC236}">
                    <a16:creationId xmlns:a16="http://schemas.microsoft.com/office/drawing/2014/main" id="{9A64D5ED-E7D3-404C-9399-AAF864C49F41}"/>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00713" name="Freeform 9">
              <a:extLst>
                <a:ext uri="{FF2B5EF4-FFF2-40B4-BE49-F238E27FC236}">
                  <a16:creationId xmlns:a16="http://schemas.microsoft.com/office/drawing/2014/main" id="{27E3C4CF-B455-43A6-987D-3A9F4BEA207C}"/>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14" name="Freeform 10">
              <a:extLst>
                <a:ext uri="{FF2B5EF4-FFF2-40B4-BE49-F238E27FC236}">
                  <a16:creationId xmlns:a16="http://schemas.microsoft.com/office/drawing/2014/main" id="{85C2CE2C-171B-4A89-A98E-23D36C42DC7C}"/>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00715" name="Rectangle 11">
            <a:extLst>
              <a:ext uri="{FF2B5EF4-FFF2-40B4-BE49-F238E27FC236}">
                <a16:creationId xmlns:a16="http://schemas.microsoft.com/office/drawing/2014/main" id="{79168292-71AF-474C-B6BB-5A6867121686}"/>
              </a:ext>
            </a:extLst>
          </p:cNvPr>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a:t>Click to edit Master title style</a:t>
            </a:r>
          </a:p>
        </p:txBody>
      </p:sp>
      <p:sp>
        <p:nvSpPr>
          <p:cNvPr id="200716" name="Rectangle 12">
            <a:extLst>
              <a:ext uri="{FF2B5EF4-FFF2-40B4-BE49-F238E27FC236}">
                <a16:creationId xmlns:a16="http://schemas.microsoft.com/office/drawing/2014/main" id="{358C5280-75D4-473F-BCC6-06D4E5833A4B}"/>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00717" name="Rectangle 13">
            <a:extLst>
              <a:ext uri="{FF2B5EF4-FFF2-40B4-BE49-F238E27FC236}">
                <a16:creationId xmlns:a16="http://schemas.microsoft.com/office/drawing/2014/main" id="{79E67AB2-D58A-4C78-8D0E-29F3BCA980B8}"/>
              </a:ext>
            </a:extLst>
          </p:cNvPr>
          <p:cNvSpPr>
            <a:spLocks noGrp="1" noChangeArrowheads="1"/>
          </p:cNvSpPr>
          <p:nvPr>
            <p:ph type="dt" sz="quarter" idx="2"/>
          </p:nvPr>
        </p:nvSpPr>
        <p:spPr>
          <a:xfrm>
            <a:off x="457200" y="6248400"/>
            <a:ext cx="2133600" cy="476250"/>
          </a:xfrm>
        </p:spPr>
        <p:txBody>
          <a:bodyPr/>
          <a:lstStyle>
            <a:lvl1pPr>
              <a:defRPr/>
            </a:lvl1pPr>
          </a:lstStyle>
          <a:p>
            <a:endParaRPr lang="en-US" altLang="en-US"/>
          </a:p>
        </p:txBody>
      </p:sp>
      <p:sp>
        <p:nvSpPr>
          <p:cNvPr id="200718" name="Rectangle 14">
            <a:extLst>
              <a:ext uri="{FF2B5EF4-FFF2-40B4-BE49-F238E27FC236}">
                <a16:creationId xmlns:a16="http://schemas.microsoft.com/office/drawing/2014/main" id="{007A3528-5A28-4566-9C65-0A7F7AE35FDD}"/>
              </a:ext>
            </a:extLst>
          </p:cNvPr>
          <p:cNvSpPr>
            <a:spLocks noGrp="1" noChangeArrowheads="1"/>
          </p:cNvSpPr>
          <p:nvPr>
            <p:ph type="ftr" sz="quarter" idx="3"/>
          </p:nvPr>
        </p:nvSpPr>
        <p:spPr>
          <a:xfrm>
            <a:off x="3124200" y="6251575"/>
            <a:ext cx="2895600" cy="476250"/>
          </a:xfrm>
        </p:spPr>
        <p:txBody>
          <a:bodyPr/>
          <a:lstStyle>
            <a:lvl1pPr>
              <a:defRPr/>
            </a:lvl1pPr>
          </a:lstStyle>
          <a:p>
            <a:endParaRPr lang="en-US" altLang="en-US"/>
          </a:p>
        </p:txBody>
      </p:sp>
      <p:sp>
        <p:nvSpPr>
          <p:cNvPr id="200719" name="Rectangle 15">
            <a:extLst>
              <a:ext uri="{FF2B5EF4-FFF2-40B4-BE49-F238E27FC236}">
                <a16:creationId xmlns:a16="http://schemas.microsoft.com/office/drawing/2014/main" id="{00DFA7CE-CDAB-4B48-84EB-9DB5B1BBD2AC}"/>
              </a:ext>
            </a:extLst>
          </p:cNvPr>
          <p:cNvSpPr>
            <a:spLocks noGrp="1" noChangeArrowheads="1"/>
          </p:cNvSpPr>
          <p:nvPr>
            <p:ph type="sldNum" sz="quarter" idx="4"/>
          </p:nvPr>
        </p:nvSpPr>
        <p:spPr>
          <a:xfrm>
            <a:off x="6553200" y="6254750"/>
            <a:ext cx="2133600" cy="476250"/>
          </a:xfrm>
        </p:spPr>
        <p:txBody>
          <a:bodyPr/>
          <a:lstStyle>
            <a:lvl1pPr>
              <a:defRPr/>
            </a:lvl1pPr>
          </a:lstStyle>
          <a:p>
            <a:fld id="{DB4CC13E-2225-4193-B0EA-B53B69C721E7}" type="slidenum">
              <a:rPr lang="en-US" altLang="en-US"/>
              <a:pPr/>
              <a:t>‹#›</a:t>
            </a:fld>
            <a:endParaRPr lang="en-US" altLang="en-US"/>
          </a:p>
        </p:txBody>
      </p:sp>
    </p:spTree>
    <p:extLst>
      <p:ext uri="{BB962C8B-B14F-4D97-AF65-F5344CB8AC3E}">
        <p14:creationId xmlns:p14="http://schemas.microsoft.com/office/powerpoint/2010/main" val="1414701862"/>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B873-26B4-4637-9CB7-CE30774BF9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663A35-B063-422C-BDEF-B096C992DF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0D8914-E28E-47A9-A1A7-978EB2116DBF}"/>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553622D-DBAD-428D-A068-9D4D5D9EC33C}"/>
              </a:ext>
            </a:extLst>
          </p:cNvPr>
          <p:cNvSpPr>
            <a:spLocks noGrp="1"/>
          </p:cNvSpPr>
          <p:nvPr>
            <p:ph type="sldNum" sz="quarter" idx="11"/>
          </p:nvPr>
        </p:nvSpPr>
        <p:spPr/>
        <p:txBody>
          <a:bodyPr/>
          <a:lstStyle>
            <a:lvl1pPr>
              <a:defRPr/>
            </a:lvl1pPr>
          </a:lstStyle>
          <a:p>
            <a:fld id="{B9EF7191-251F-4643-AEE5-8FBC6C4ADC96}" type="slidenum">
              <a:rPr lang="en-US" altLang="en-US"/>
              <a:pPr/>
              <a:t>‹#›</a:t>
            </a:fld>
            <a:endParaRPr lang="en-US" altLang="en-US"/>
          </a:p>
        </p:txBody>
      </p:sp>
      <p:sp>
        <p:nvSpPr>
          <p:cNvPr id="6" name="Footer Placeholder 5">
            <a:extLst>
              <a:ext uri="{FF2B5EF4-FFF2-40B4-BE49-F238E27FC236}">
                <a16:creationId xmlns:a16="http://schemas.microsoft.com/office/drawing/2014/main" id="{5144733A-2BD5-41A7-AD04-AD445F28F053}"/>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98812093"/>
      </p:ext>
    </p:extLst>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5C958-4C42-47CC-86AE-6F21B9AF1C6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6370E3-FDF3-4750-BE89-0E4A1E7FD3E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BDAE9C01-4888-4BA4-B5AC-5069F456A2D2}"/>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C3D9305-FE76-464F-82A4-E407E06F1B1B}"/>
              </a:ext>
            </a:extLst>
          </p:cNvPr>
          <p:cNvSpPr>
            <a:spLocks noGrp="1"/>
          </p:cNvSpPr>
          <p:nvPr>
            <p:ph type="sldNum" sz="quarter" idx="11"/>
          </p:nvPr>
        </p:nvSpPr>
        <p:spPr/>
        <p:txBody>
          <a:bodyPr/>
          <a:lstStyle>
            <a:lvl1pPr>
              <a:defRPr/>
            </a:lvl1pPr>
          </a:lstStyle>
          <a:p>
            <a:fld id="{2EF386BD-9159-4620-9E99-882ADDC714F2}" type="slidenum">
              <a:rPr lang="en-US" altLang="en-US"/>
              <a:pPr/>
              <a:t>‹#›</a:t>
            </a:fld>
            <a:endParaRPr lang="en-US" altLang="en-US"/>
          </a:p>
        </p:txBody>
      </p:sp>
      <p:sp>
        <p:nvSpPr>
          <p:cNvPr id="6" name="Footer Placeholder 5">
            <a:extLst>
              <a:ext uri="{FF2B5EF4-FFF2-40B4-BE49-F238E27FC236}">
                <a16:creationId xmlns:a16="http://schemas.microsoft.com/office/drawing/2014/main" id="{34D5F43A-5B3B-475E-B8F7-FCBBFA611C6E}"/>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288804939"/>
      </p:ext>
    </p:extLst>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94338-C284-4885-8F7D-92D305FBB4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A8E291-7B94-499E-9DC1-AD1EC3B7F5D8}"/>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1254A6-CAAE-4B4E-9BF9-5B6D747BFA77}"/>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ED0091-6E0A-46BC-B846-1C7AB1878AA0}"/>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F23734-9ADC-4404-BF0F-B8A56720DD10}"/>
              </a:ext>
            </a:extLst>
          </p:cNvPr>
          <p:cNvSpPr>
            <a:spLocks noGrp="1"/>
          </p:cNvSpPr>
          <p:nvPr>
            <p:ph type="sldNum" sz="quarter" idx="11"/>
          </p:nvPr>
        </p:nvSpPr>
        <p:spPr/>
        <p:txBody>
          <a:bodyPr/>
          <a:lstStyle>
            <a:lvl1pPr>
              <a:defRPr/>
            </a:lvl1pPr>
          </a:lstStyle>
          <a:p>
            <a:fld id="{8EFB4A2E-013B-491A-8476-7C6F9E9FDA6C}" type="slidenum">
              <a:rPr lang="en-US" altLang="en-US"/>
              <a:pPr/>
              <a:t>‹#›</a:t>
            </a:fld>
            <a:endParaRPr lang="en-US" altLang="en-US"/>
          </a:p>
        </p:txBody>
      </p:sp>
      <p:sp>
        <p:nvSpPr>
          <p:cNvPr id="7" name="Footer Placeholder 6">
            <a:extLst>
              <a:ext uri="{FF2B5EF4-FFF2-40B4-BE49-F238E27FC236}">
                <a16:creationId xmlns:a16="http://schemas.microsoft.com/office/drawing/2014/main" id="{167D7C53-3387-4ACC-AD27-0B7C811FCAFC}"/>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130072312"/>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08/05/2024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B4DD-3A18-4ADF-BB8C-4ED531AE40D9}"/>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D9E3CE-8DB1-4088-8129-9C1781F4415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8BF873F-B62C-4FF6-A475-A06604CDDE27}"/>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80CAC89-6FA8-482B-B090-662DA4E6D94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5D75A2C-D8F8-4D4D-899D-D17BC1D659DC}"/>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4D30E76-6E17-44EE-8AF4-4DECBD2FD2DA}"/>
              </a:ext>
            </a:extLst>
          </p:cNvPr>
          <p:cNvSpPr>
            <a:spLocks noGrp="1"/>
          </p:cNvSpPr>
          <p:nvPr>
            <p:ph type="dt" sz="half" idx="10"/>
          </p:nvPr>
        </p:nvSpPr>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0592802-CB92-4B2A-972F-7F1DB7E6D283}"/>
              </a:ext>
            </a:extLst>
          </p:cNvPr>
          <p:cNvSpPr>
            <a:spLocks noGrp="1"/>
          </p:cNvSpPr>
          <p:nvPr>
            <p:ph type="sldNum" sz="quarter" idx="11"/>
          </p:nvPr>
        </p:nvSpPr>
        <p:spPr/>
        <p:txBody>
          <a:bodyPr/>
          <a:lstStyle>
            <a:lvl1pPr>
              <a:defRPr/>
            </a:lvl1pPr>
          </a:lstStyle>
          <a:p>
            <a:fld id="{47EBDA44-3801-4559-998D-C6CB76C75904}" type="slidenum">
              <a:rPr lang="en-US" altLang="en-US"/>
              <a:pPr/>
              <a:t>‹#›</a:t>
            </a:fld>
            <a:endParaRPr lang="en-US" altLang="en-US"/>
          </a:p>
        </p:txBody>
      </p:sp>
      <p:sp>
        <p:nvSpPr>
          <p:cNvPr id="9" name="Footer Placeholder 8">
            <a:extLst>
              <a:ext uri="{FF2B5EF4-FFF2-40B4-BE49-F238E27FC236}">
                <a16:creationId xmlns:a16="http://schemas.microsoft.com/office/drawing/2014/main" id="{4FC67D91-7209-4367-9A4C-424B2684D422}"/>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697613113"/>
      </p:ext>
    </p:extLst>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25B0A-E0A0-4273-81E8-DD9C52AEECC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BBD417F-D0EB-4CF2-A981-ABAAD7DB5D21}"/>
              </a:ext>
            </a:extLst>
          </p:cNvPr>
          <p:cNvSpPr>
            <a:spLocks noGrp="1"/>
          </p:cNvSpPr>
          <p:nvPr>
            <p:ph type="dt" sz="half" idx="10"/>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7DDF1D9-E9F8-4FE1-B0AB-B5C3A6EE9DC8}"/>
              </a:ext>
            </a:extLst>
          </p:cNvPr>
          <p:cNvSpPr>
            <a:spLocks noGrp="1"/>
          </p:cNvSpPr>
          <p:nvPr>
            <p:ph type="sldNum" sz="quarter" idx="11"/>
          </p:nvPr>
        </p:nvSpPr>
        <p:spPr/>
        <p:txBody>
          <a:bodyPr/>
          <a:lstStyle>
            <a:lvl1pPr>
              <a:defRPr/>
            </a:lvl1pPr>
          </a:lstStyle>
          <a:p>
            <a:fld id="{217DADCF-EE6C-4C89-BBF0-00B3FF23AF0A}" type="slidenum">
              <a:rPr lang="en-US" altLang="en-US"/>
              <a:pPr/>
              <a:t>‹#›</a:t>
            </a:fld>
            <a:endParaRPr lang="en-US" altLang="en-US"/>
          </a:p>
        </p:txBody>
      </p:sp>
      <p:sp>
        <p:nvSpPr>
          <p:cNvPr id="5" name="Footer Placeholder 4">
            <a:extLst>
              <a:ext uri="{FF2B5EF4-FFF2-40B4-BE49-F238E27FC236}">
                <a16:creationId xmlns:a16="http://schemas.microsoft.com/office/drawing/2014/main" id="{D013E298-525A-45E4-A56C-34B39DF1CADC}"/>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54640176"/>
      </p:ext>
    </p:extLst>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7A8840-17E8-4999-A115-949FCF3154F8}"/>
              </a:ext>
            </a:extLst>
          </p:cNvPr>
          <p:cNvSpPr>
            <a:spLocks noGrp="1"/>
          </p:cNvSpPr>
          <p:nvPr>
            <p:ph type="dt" sz="half" idx="10"/>
          </p:nvPr>
        </p:nvSpPr>
        <p:spPr/>
        <p:txBody>
          <a:bodyPr/>
          <a:lstStyle>
            <a:lvl1pPr>
              <a:defRPr/>
            </a:lvl1pPr>
          </a:lstStyle>
          <a:p>
            <a:endParaRPr lang="en-US" altLang="en-US"/>
          </a:p>
        </p:txBody>
      </p:sp>
      <p:sp>
        <p:nvSpPr>
          <p:cNvPr id="3" name="Slide Number Placeholder 2">
            <a:extLst>
              <a:ext uri="{FF2B5EF4-FFF2-40B4-BE49-F238E27FC236}">
                <a16:creationId xmlns:a16="http://schemas.microsoft.com/office/drawing/2014/main" id="{B8C9CF4D-CDB8-4991-93FB-4754F7D26EB1}"/>
              </a:ext>
            </a:extLst>
          </p:cNvPr>
          <p:cNvSpPr>
            <a:spLocks noGrp="1"/>
          </p:cNvSpPr>
          <p:nvPr>
            <p:ph type="sldNum" sz="quarter" idx="11"/>
          </p:nvPr>
        </p:nvSpPr>
        <p:spPr/>
        <p:txBody>
          <a:bodyPr/>
          <a:lstStyle>
            <a:lvl1pPr>
              <a:defRPr/>
            </a:lvl1pPr>
          </a:lstStyle>
          <a:p>
            <a:fld id="{A716F9F1-BBAA-4C35-9C2C-D4A2FD3AEDDB}" type="slidenum">
              <a:rPr lang="en-US" altLang="en-US"/>
              <a:pPr/>
              <a:t>‹#›</a:t>
            </a:fld>
            <a:endParaRPr lang="en-US" altLang="en-US"/>
          </a:p>
        </p:txBody>
      </p:sp>
      <p:sp>
        <p:nvSpPr>
          <p:cNvPr id="4" name="Footer Placeholder 3">
            <a:extLst>
              <a:ext uri="{FF2B5EF4-FFF2-40B4-BE49-F238E27FC236}">
                <a16:creationId xmlns:a16="http://schemas.microsoft.com/office/drawing/2014/main" id="{8F3780A3-4723-4735-860D-482BDC51E8C8}"/>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164377031"/>
      </p:ext>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D2B06-7963-498B-B596-B766439F1DE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3A969B-936F-400F-B63D-29528FC40F6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C17E243-40FB-477E-9E78-D312ACC29D9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8CDEDF-C37F-470E-B024-A5DCA02E7350}"/>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2944A0-EE97-4D80-B1FE-A72EF36C802B}"/>
              </a:ext>
            </a:extLst>
          </p:cNvPr>
          <p:cNvSpPr>
            <a:spLocks noGrp="1"/>
          </p:cNvSpPr>
          <p:nvPr>
            <p:ph type="sldNum" sz="quarter" idx="11"/>
          </p:nvPr>
        </p:nvSpPr>
        <p:spPr/>
        <p:txBody>
          <a:bodyPr/>
          <a:lstStyle>
            <a:lvl1pPr>
              <a:defRPr/>
            </a:lvl1pPr>
          </a:lstStyle>
          <a:p>
            <a:fld id="{14746C94-89CF-4262-ACFC-2F9FEF6A535B}" type="slidenum">
              <a:rPr lang="en-US" altLang="en-US"/>
              <a:pPr/>
              <a:t>‹#›</a:t>
            </a:fld>
            <a:endParaRPr lang="en-US" altLang="en-US"/>
          </a:p>
        </p:txBody>
      </p:sp>
      <p:sp>
        <p:nvSpPr>
          <p:cNvPr id="7" name="Footer Placeholder 6">
            <a:extLst>
              <a:ext uri="{FF2B5EF4-FFF2-40B4-BE49-F238E27FC236}">
                <a16:creationId xmlns:a16="http://schemas.microsoft.com/office/drawing/2014/main" id="{3930C6F3-A5EC-4628-A5C7-F7B7CAE17F0F}"/>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553523731"/>
      </p:ext>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E45BF-E6D0-47B0-966E-384E768BB03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8F464C6-5D02-41D3-99D8-CD609A3753C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8F62827-8479-496C-A1A7-F741735F34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954714-F186-402C-BDF5-C6F73FBD6057}"/>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4B5E96A-6554-4A17-9BEB-59D9E6C7B0D2}"/>
              </a:ext>
            </a:extLst>
          </p:cNvPr>
          <p:cNvSpPr>
            <a:spLocks noGrp="1"/>
          </p:cNvSpPr>
          <p:nvPr>
            <p:ph type="sldNum" sz="quarter" idx="11"/>
          </p:nvPr>
        </p:nvSpPr>
        <p:spPr/>
        <p:txBody>
          <a:bodyPr/>
          <a:lstStyle>
            <a:lvl1pPr>
              <a:defRPr/>
            </a:lvl1pPr>
          </a:lstStyle>
          <a:p>
            <a:fld id="{C28BBAAF-55F2-467E-9EE2-33A3FCEB2BF7}" type="slidenum">
              <a:rPr lang="en-US" altLang="en-US"/>
              <a:pPr/>
              <a:t>‹#›</a:t>
            </a:fld>
            <a:endParaRPr lang="en-US" altLang="en-US"/>
          </a:p>
        </p:txBody>
      </p:sp>
      <p:sp>
        <p:nvSpPr>
          <p:cNvPr id="7" name="Footer Placeholder 6">
            <a:extLst>
              <a:ext uri="{FF2B5EF4-FFF2-40B4-BE49-F238E27FC236}">
                <a16:creationId xmlns:a16="http://schemas.microsoft.com/office/drawing/2014/main" id="{67A8907C-F043-413F-AA2D-2537B6BAD64E}"/>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592302943"/>
      </p:ext>
    </p:extLst>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CA54-8CF3-4B32-BCB5-9A1C60E709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BB7539D-F341-4283-981F-F96F13905D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619587-7D58-4A9B-B592-91313FAFBC44}"/>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FAD5E5E-C52A-4576-BD3B-6460775E452B}"/>
              </a:ext>
            </a:extLst>
          </p:cNvPr>
          <p:cNvSpPr>
            <a:spLocks noGrp="1"/>
          </p:cNvSpPr>
          <p:nvPr>
            <p:ph type="sldNum" sz="quarter" idx="11"/>
          </p:nvPr>
        </p:nvSpPr>
        <p:spPr/>
        <p:txBody>
          <a:bodyPr/>
          <a:lstStyle>
            <a:lvl1pPr>
              <a:defRPr/>
            </a:lvl1pPr>
          </a:lstStyle>
          <a:p>
            <a:fld id="{0C253462-DD55-44DB-B23C-D8EDA1CE0277}" type="slidenum">
              <a:rPr lang="en-US" altLang="en-US"/>
              <a:pPr/>
              <a:t>‹#›</a:t>
            </a:fld>
            <a:endParaRPr lang="en-US" altLang="en-US"/>
          </a:p>
        </p:txBody>
      </p:sp>
      <p:sp>
        <p:nvSpPr>
          <p:cNvPr id="6" name="Footer Placeholder 5">
            <a:extLst>
              <a:ext uri="{FF2B5EF4-FFF2-40B4-BE49-F238E27FC236}">
                <a16:creationId xmlns:a16="http://schemas.microsoft.com/office/drawing/2014/main" id="{0588BDE0-44E8-4470-B856-A0A256066C39}"/>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935362856"/>
      </p:ext>
    </p:extLst>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2012A-17EE-40C5-9A2E-AC3B0EF9F675}"/>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3760B5-1F4E-46FD-AAEA-94D79A6FDBC8}"/>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8ABD4C-CBE8-4A6A-A7E9-8D009AFF5AA7}"/>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0EB7B92-858C-4B50-A41B-74CD33F7B43B}"/>
              </a:ext>
            </a:extLst>
          </p:cNvPr>
          <p:cNvSpPr>
            <a:spLocks noGrp="1"/>
          </p:cNvSpPr>
          <p:nvPr>
            <p:ph type="sldNum" sz="quarter" idx="11"/>
          </p:nvPr>
        </p:nvSpPr>
        <p:spPr/>
        <p:txBody>
          <a:bodyPr/>
          <a:lstStyle>
            <a:lvl1pPr>
              <a:defRPr/>
            </a:lvl1pPr>
          </a:lstStyle>
          <a:p>
            <a:fld id="{9B71AA96-CDB2-49EA-978D-856D6B831FEE}" type="slidenum">
              <a:rPr lang="en-US" altLang="en-US"/>
              <a:pPr/>
              <a:t>‹#›</a:t>
            </a:fld>
            <a:endParaRPr lang="en-US" altLang="en-US"/>
          </a:p>
        </p:txBody>
      </p:sp>
      <p:sp>
        <p:nvSpPr>
          <p:cNvPr id="6" name="Footer Placeholder 5">
            <a:extLst>
              <a:ext uri="{FF2B5EF4-FFF2-40B4-BE49-F238E27FC236}">
                <a16:creationId xmlns:a16="http://schemas.microsoft.com/office/drawing/2014/main" id="{EE21B949-CC4D-4F81-98D4-3972193857FB}"/>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321598815"/>
      </p:ext>
    </p:extLst>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54AE-574F-4B34-B420-4E73E25D7F1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17B15F0-4362-441D-9FFF-D0E25417F81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E5C96A0-8DC5-4D5E-93F6-7BAE104D84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A5E1E5-D538-40C6-AA65-DFA09297467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88C243B-67A8-405F-A7D8-D04DC0F96B49}"/>
              </a:ext>
            </a:extLst>
          </p:cNvPr>
          <p:cNvSpPr>
            <a:spLocks noGrp="1"/>
          </p:cNvSpPr>
          <p:nvPr>
            <p:ph type="sldNum" sz="quarter" idx="12"/>
          </p:nvPr>
        </p:nvSpPr>
        <p:spPr/>
        <p:txBody>
          <a:bodyPr/>
          <a:lstStyle>
            <a:lvl1pPr>
              <a:defRPr/>
            </a:lvl1pPr>
          </a:lstStyle>
          <a:p>
            <a:fld id="{E7F2D86C-A1A2-4AAC-BB81-36DFDE66A9BD}" type="slidenum">
              <a:rPr lang="en-US" altLang="en-US"/>
              <a:pPr/>
              <a:t>‹#›</a:t>
            </a:fld>
            <a:endParaRPr lang="en-US" altLang="en-US"/>
          </a:p>
        </p:txBody>
      </p:sp>
    </p:spTree>
    <p:extLst>
      <p:ext uri="{BB962C8B-B14F-4D97-AF65-F5344CB8AC3E}">
        <p14:creationId xmlns:p14="http://schemas.microsoft.com/office/powerpoint/2010/main" val="3501842200"/>
      </p:ext>
    </p:extLst>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DF444-E698-49CB-B1A0-F043BB9A81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204B95-51CF-4682-AF2D-7FBE6E6C703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96A09D-2558-48A3-8D1F-E626CD62ECB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895AE9F-4D8D-46CD-BBA5-EB51F2EDDC4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4D4DF49-CE72-4758-83D3-F5AA948F7E91}"/>
              </a:ext>
            </a:extLst>
          </p:cNvPr>
          <p:cNvSpPr>
            <a:spLocks noGrp="1"/>
          </p:cNvSpPr>
          <p:nvPr>
            <p:ph type="sldNum" sz="quarter" idx="12"/>
          </p:nvPr>
        </p:nvSpPr>
        <p:spPr/>
        <p:txBody>
          <a:bodyPr/>
          <a:lstStyle>
            <a:lvl1pPr>
              <a:defRPr/>
            </a:lvl1pPr>
          </a:lstStyle>
          <a:p>
            <a:fld id="{F93B9884-1292-4F79-9B64-5594F96B6787}" type="slidenum">
              <a:rPr lang="en-US" altLang="en-US"/>
              <a:pPr/>
              <a:t>‹#›</a:t>
            </a:fld>
            <a:endParaRPr lang="en-US" altLang="en-US"/>
          </a:p>
        </p:txBody>
      </p:sp>
    </p:spTree>
    <p:extLst>
      <p:ext uri="{BB962C8B-B14F-4D97-AF65-F5344CB8AC3E}">
        <p14:creationId xmlns:p14="http://schemas.microsoft.com/office/powerpoint/2010/main" val="4275095655"/>
      </p:ext>
    </p:extLst>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6767-46E0-4BEA-8970-D28AF58DAC1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0EBC428-A0F7-4957-BE24-37293E3C6CF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EB0E2915-C7E1-4115-9337-CE785DB37B4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8008E43-E4FC-481F-B1E2-5DE491CA7B6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97B4882-B5C6-450C-847E-2ADE03A871EC}"/>
              </a:ext>
            </a:extLst>
          </p:cNvPr>
          <p:cNvSpPr>
            <a:spLocks noGrp="1"/>
          </p:cNvSpPr>
          <p:nvPr>
            <p:ph type="sldNum" sz="quarter" idx="12"/>
          </p:nvPr>
        </p:nvSpPr>
        <p:spPr/>
        <p:txBody>
          <a:bodyPr/>
          <a:lstStyle>
            <a:lvl1pPr>
              <a:defRPr/>
            </a:lvl1pPr>
          </a:lstStyle>
          <a:p>
            <a:fld id="{C35148F2-3D7B-40EC-8E1B-DD6DD7BB045B}" type="slidenum">
              <a:rPr lang="en-US" altLang="en-US"/>
              <a:pPr/>
              <a:t>‹#›</a:t>
            </a:fld>
            <a:endParaRPr lang="en-US" altLang="en-US"/>
          </a:p>
        </p:txBody>
      </p:sp>
    </p:spTree>
    <p:extLst>
      <p:ext uri="{BB962C8B-B14F-4D97-AF65-F5344CB8AC3E}">
        <p14:creationId xmlns:p14="http://schemas.microsoft.com/office/powerpoint/2010/main" val="4104763345"/>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08/05/2024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C4B4-6239-4155-9FA9-BF3604A1CE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6D39D3-5117-4BD1-BD2A-2A5C151657D0}"/>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B0C3E7-CBBF-4D34-B3BF-6A2706B8B9B4}"/>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E73E2CF-D294-4B85-8AD3-CB13D3F1689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EC92F28-DB73-466B-867D-2522957D44C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82E0818-9F38-4063-9363-31C6E242FB43}"/>
              </a:ext>
            </a:extLst>
          </p:cNvPr>
          <p:cNvSpPr>
            <a:spLocks noGrp="1"/>
          </p:cNvSpPr>
          <p:nvPr>
            <p:ph type="sldNum" sz="quarter" idx="12"/>
          </p:nvPr>
        </p:nvSpPr>
        <p:spPr/>
        <p:txBody>
          <a:bodyPr/>
          <a:lstStyle>
            <a:lvl1pPr>
              <a:defRPr/>
            </a:lvl1pPr>
          </a:lstStyle>
          <a:p>
            <a:fld id="{AA4C10A5-C37B-458E-9D70-3FA7A1F541F1}" type="slidenum">
              <a:rPr lang="en-US" altLang="en-US"/>
              <a:pPr/>
              <a:t>‹#›</a:t>
            </a:fld>
            <a:endParaRPr lang="en-US" altLang="en-US"/>
          </a:p>
        </p:txBody>
      </p:sp>
    </p:spTree>
    <p:extLst>
      <p:ext uri="{BB962C8B-B14F-4D97-AF65-F5344CB8AC3E}">
        <p14:creationId xmlns:p14="http://schemas.microsoft.com/office/powerpoint/2010/main" val="1583906018"/>
      </p:ext>
    </p:extLst>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60065-BBA0-40E9-AFC3-F60709D9E7DB}"/>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DFD4B1-E64D-415F-AABA-359C539BBB3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1E46BFE-7CEB-41BB-B8CE-1736466391F1}"/>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7AD850C-CE9C-41E3-A0A2-4C5449F7774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790FEA5-2E0D-4197-BEB7-B5E87D8B98FA}"/>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1E2CF8A-7499-4B94-BAE2-04145A27F79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A5C9323-DB53-4885-B743-35B0A7046033}"/>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9F36C20-2D62-4CA1-8AAA-28633C53771B}"/>
              </a:ext>
            </a:extLst>
          </p:cNvPr>
          <p:cNvSpPr>
            <a:spLocks noGrp="1"/>
          </p:cNvSpPr>
          <p:nvPr>
            <p:ph type="sldNum" sz="quarter" idx="12"/>
          </p:nvPr>
        </p:nvSpPr>
        <p:spPr/>
        <p:txBody>
          <a:bodyPr/>
          <a:lstStyle>
            <a:lvl1pPr>
              <a:defRPr/>
            </a:lvl1pPr>
          </a:lstStyle>
          <a:p>
            <a:fld id="{E221FACA-CD6C-442F-9580-708DA538E304}" type="slidenum">
              <a:rPr lang="en-US" altLang="en-US"/>
              <a:pPr/>
              <a:t>‹#›</a:t>
            </a:fld>
            <a:endParaRPr lang="en-US" altLang="en-US"/>
          </a:p>
        </p:txBody>
      </p:sp>
    </p:spTree>
    <p:extLst>
      <p:ext uri="{BB962C8B-B14F-4D97-AF65-F5344CB8AC3E}">
        <p14:creationId xmlns:p14="http://schemas.microsoft.com/office/powerpoint/2010/main" val="2817833751"/>
      </p:ext>
    </p:extLst>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9C21-088D-410F-B033-6846D63C813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67EAF63-EE23-4327-A851-78ED6439913D}"/>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6134160-2F98-44D0-A5AA-DDA04742C3E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4213CA8-D299-4702-9747-CEC8195A35AA}"/>
              </a:ext>
            </a:extLst>
          </p:cNvPr>
          <p:cNvSpPr>
            <a:spLocks noGrp="1"/>
          </p:cNvSpPr>
          <p:nvPr>
            <p:ph type="sldNum" sz="quarter" idx="12"/>
          </p:nvPr>
        </p:nvSpPr>
        <p:spPr/>
        <p:txBody>
          <a:bodyPr/>
          <a:lstStyle>
            <a:lvl1pPr>
              <a:defRPr/>
            </a:lvl1pPr>
          </a:lstStyle>
          <a:p>
            <a:fld id="{50F391D1-72A8-4A03-AA1C-0ACF1E121999}" type="slidenum">
              <a:rPr lang="en-US" altLang="en-US"/>
              <a:pPr/>
              <a:t>‹#›</a:t>
            </a:fld>
            <a:endParaRPr lang="en-US" altLang="en-US"/>
          </a:p>
        </p:txBody>
      </p:sp>
    </p:spTree>
    <p:extLst>
      <p:ext uri="{BB962C8B-B14F-4D97-AF65-F5344CB8AC3E}">
        <p14:creationId xmlns:p14="http://schemas.microsoft.com/office/powerpoint/2010/main" val="3098499924"/>
      </p:ext>
    </p:extLst>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80258-52D6-4AB9-A49B-17B5D376416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AFE33A9-2590-400A-9C5E-05550A09E56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30B74F2-D56A-4AF1-97C7-50C601E657D2}"/>
              </a:ext>
            </a:extLst>
          </p:cNvPr>
          <p:cNvSpPr>
            <a:spLocks noGrp="1"/>
          </p:cNvSpPr>
          <p:nvPr>
            <p:ph type="sldNum" sz="quarter" idx="12"/>
          </p:nvPr>
        </p:nvSpPr>
        <p:spPr/>
        <p:txBody>
          <a:bodyPr/>
          <a:lstStyle>
            <a:lvl1pPr>
              <a:defRPr/>
            </a:lvl1pPr>
          </a:lstStyle>
          <a:p>
            <a:fld id="{21E4C311-FD6B-4D40-B273-9075FC622E6F}" type="slidenum">
              <a:rPr lang="en-US" altLang="en-US"/>
              <a:pPr/>
              <a:t>‹#›</a:t>
            </a:fld>
            <a:endParaRPr lang="en-US" altLang="en-US"/>
          </a:p>
        </p:txBody>
      </p:sp>
    </p:spTree>
    <p:extLst>
      <p:ext uri="{BB962C8B-B14F-4D97-AF65-F5344CB8AC3E}">
        <p14:creationId xmlns:p14="http://schemas.microsoft.com/office/powerpoint/2010/main" val="4024717419"/>
      </p:ext>
    </p:extLst>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7F4F1-0AA1-49EA-B244-6D0D87F561C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E44DC9-0CEC-403B-845B-4462506CED3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8BBFC02-D2B1-4CA1-A25D-7C86FF50A1A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35BF86-29D5-4927-ACBE-63324305829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6921BAE-0937-4D32-A23C-313F91B4428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CF58DA7-C64F-47EA-ADA5-3A68A48D8575}"/>
              </a:ext>
            </a:extLst>
          </p:cNvPr>
          <p:cNvSpPr>
            <a:spLocks noGrp="1"/>
          </p:cNvSpPr>
          <p:nvPr>
            <p:ph type="sldNum" sz="quarter" idx="12"/>
          </p:nvPr>
        </p:nvSpPr>
        <p:spPr/>
        <p:txBody>
          <a:bodyPr/>
          <a:lstStyle>
            <a:lvl1pPr>
              <a:defRPr/>
            </a:lvl1pPr>
          </a:lstStyle>
          <a:p>
            <a:fld id="{E8D97BFB-10F9-412B-AF6A-6C3095564009}" type="slidenum">
              <a:rPr lang="en-US" altLang="en-US"/>
              <a:pPr/>
              <a:t>‹#›</a:t>
            </a:fld>
            <a:endParaRPr lang="en-US" altLang="en-US"/>
          </a:p>
        </p:txBody>
      </p:sp>
    </p:spTree>
    <p:extLst>
      <p:ext uri="{BB962C8B-B14F-4D97-AF65-F5344CB8AC3E}">
        <p14:creationId xmlns:p14="http://schemas.microsoft.com/office/powerpoint/2010/main" val="4133013026"/>
      </p:ext>
    </p:extLst>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7B522-EAFC-45F8-A13B-9C39CCB07E4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DAFD147-9174-4DF5-9CC2-95B73E529C2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9677A67-9E5C-4BC7-9770-E0CE8AFB341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0164FF-FDF5-4865-BBB0-7F851B0F4E9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CCD56FF-3A8C-4574-B828-397D274B67A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C9FBF0D-C464-4DB8-8227-41168AE20683}"/>
              </a:ext>
            </a:extLst>
          </p:cNvPr>
          <p:cNvSpPr>
            <a:spLocks noGrp="1"/>
          </p:cNvSpPr>
          <p:nvPr>
            <p:ph type="sldNum" sz="quarter" idx="12"/>
          </p:nvPr>
        </p:nvSpPr>
        <p:spPr/>
        <p:txBody>
          <a:bodyPr/>
          <a:lstStyle>
            <a:lvl1pPr>
              <a:defRPr/>
            </a:lvl1pPr>
          </a:lstStyle>
          <a:p>
            <a:fld id="{3E8F4E45-AB8D-4A23-9F71-2B94EA280D9A}" type="slidenum">
              <a:rPr lang="en-US" altLang="en-US"/>
              <a:pPr/>
              <a:t>‹#›</a:t>
            </a:fld>
            <a:endParaRPr lang="en-US" altLang="en-US"/>
          </a:p>
        </p:txBody>
      </p:sp>
    </p:spTree>
    <p:extLst>
      <p:ext uri="{BB962C8B-B14F-4D97-AF65-F5344CB8AC3E}">
        <p14:creationId xmlns:p14="http://schemas.microsoft.com/office/powerpoint/2010/main" val="1803526325"/>
      </p:ext>
    </p:extLst>
  </p:cSld>
  <p:clrMapOvr>
    <a:masterClrMapping/>
  </p:clrMapOvr>
  <p:transitio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585A-C797-49F9-8995-73E73C7C6FE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1C7A15-DCD3-4435-92D4-22F1ECF37D6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C788B3-73BD-4576-BC61-A411F2A6223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4F24042-EACA-4BC9-8B7E-492AA001963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C625CC1-04D7-40AE-9D06-879EFAEE87C5}"/>
              </a:ext>
            </a:extLst>
          </p:cNvPr>
          <p:cNvSpPr>
            <a:spLocks noGrp="1"/>
          </p:cNvSpPr>
          <p:nvPr>
            <p:ph type="sldNum" sz="quarter" idx="12"/>
          </p:nvPr>
        </p:nvSpPr>
        <p:spPr/>
        <p:txBody>
          <a:bodyPr/>
          <a:lstStyle>
            <a:lvl1pPr>
              <a:defRPr/>
            </a:lvl1pPr>
          </a:lstStyle>
          <a:p>
            <a:fld id="{DBFD3B20-0FC5-4E0C-BC1F-9D78530DD029}" type="slidenum">
              <a:rPr lang="en-US" altLang="en-US"/>
              <a:pPr/>
              <a:t>‹#›</a:t>
            </a:fld>
            <a:endParaRPr lang="en-US" altLang="en-US"/>
          </a:p>
        </p:txBody>
      </p:sp>
    </p:spTree>
    <p:extLst>
      <p:ext uri="{BB962C8B-B14F-4D97-AF65-F5344CB8AC3E}">
        <p14:creationId xmlns:p14="http://schemas.microsoft.com/office/powerpoint/2010/main" val="1456485527"/>
      </p:ext>
    </p:extLst>
  </p:cSld>
  <p:clrMapOvr>
    <a:masterClrMapping/>
  </p:clrMapOvr>
  <p:transition>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62A9F5-0B1A-4274-8BCA-F92932F2CAC2}"/>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D91EF2-2829-410E-9ACE-76D635B4030F}"/>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DD9C6D-2C5B-4726-9C3A-29161F2FCCB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97A2968-C52C-4C0F-9F2A-9AD962A09BB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35EB817-2832-465D-9164-BB7AD16B52F3}"/>
              </a:ext>
            </a:extLst>
          </p:cNvPr>
          <p:cNvSpPr>
            <a:spLocks noGrp="1"/>
          </p:cNvSpPr>
          <p:nvPr>
            <p:ph type="sldNum" sz="quarter" idx="12"/>
          </p:nvPr>
        </p:nvSpPr>
        <p:spPr/>
        <p:txBody>
          <a:bodyPr/>
          <a:lstStyle>
            <a:lvl1pPr>
              <a:defRPr/>
            </a:lvl1pPr>
          </a:lstStyle>
          <a:p>
            <a:fld id="{46726816-5E6D-4C84-B152-1F0D82E81C3D}" type="slidenum">
              <a:rPr lang="en-US" altLang="en-US"/>
              <a:pPr/>
              <a:t>‹#›</a:t>
            </a:fld>
            <a:endParaRPr lang="en-US" altLang="en-US"/>
          </a:p>
        </p:txBody>
      </p:sp>
    </p:spTree>
    <p:extLst>
      <p:ext uri="{BB962C8B-B14F-4D97-AF65-F5344CB8AC3E}">
        <p14:creationId xmlns:p14="http://schemas.microsoft.com/office/powerpoint/2010/main" val="1996982522"/>
      </p:ext>
    </p:extLst>
  </p:cSld>
  <p:clrMapOvr>
    <a:masterClrMapping/>
  </p:clrMapOvr>
  <p:transition>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4018" name="Group 2">
            <a:extLst>
              <a:ext uri="{FF2B5EF4-FFF2-40B4-BE49-F238E27FC236}">
                <a16:creationId xmlns:a16="http://schemas.microsoft.com/office/drawing/2014/main" id="{384D0953-275A-419D-996A-3C417493AE71}"/>
              </a:ext>
            </a:extLst>
          </p:cNvPr>
          <p:cNvGrpSpPr>
            <a:grpSpLocks/>
          </p:cNvGrpSpPr>
          <p:nvPr/>
        </p:nvGrpSpPr>
        <p:grpSpPr bwMode="auto">
          <a:xfrm>
            <a:off x="0" y="6350"/>
            <a:ext cx="9140825" cy="6851650"/>
            <a:chOff x="0" y="4"/>
            <a:chExt cx="5758" cy="4316"/>
          </a:xfrm>
        </p:grpSpPr>
        <p:grpSp>
          <p:nvGrpSpPr>
            <p:cNvPr id="214019" name="Group 3">
              <a:extLst>
                <a:ext uri="{FF2B5EF4-FFF2-40B4-BE49-F238E27FC236}">
                  <a16:creationId xmlns:a16="http://schemas.microsoft.com/office/drawing/2014/main" id="{F38B9540-7654-4998-BF46-1BE55F64BE14}"/>
                </a:ext>
              </a:extLst>
            </p:cNvPr>
            <p:cNvGrpSpPr>
              <a:grpSpLocks/>
            </p:cNvGrpSpPr>
            <p:nvPr/>
          </p:nvGrpSpPr>
          <p:grpSpPr bwMode="auto">
            <a:xfrm>
              <a:off x="0" y="1161"/>
              <a:ext cx="5758" cy="3159"/>
              <a:chOff x="0" y="1161"/>
              <a:chExt cx="5758" cy="3159"/>
            </a:xfrm>
          </p:grpSpPr>
          <p:sp>
            <p:nvSpPr>
              <p:cNvPr id="214020" name="Freeform 4">
                <a:extLst>
                  <a:ext uri="{FF2B5EF4-FFF2-40B4-BE49-F238E27FC236}">
                    <a16:creationId xmlns:a16="http://schemas.microsoft.com/office/drawing/2014/main" id="{C29B3210-B315-4678-A02C-757BCEA8352B}"/>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1" name="Freeform 5">
                <a:extLst>
                  <a:ext uri="{FF2B5EF4-FFF2-40B4-BE49-F238E27FC236}">
                    <a16:creationId xmlns:a16="http://schemas.microsoft.com/office/drawing/2014/main" id="{E8DC302E-83BF-4897-9814-334AEB2E511F}"/>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14022" name="Freeform 6">
              <a:extLst>
                <a:ext uri="{FF2B5EF4-FFF2-40B4-BE49-F238E27FC236}">
                  <a16:creationId xmlns:a16="http://schemas.microsoft.com/office/drawing/2014/main" id="{F00C6A6C-AC90-4FF6-80FA-4A5D0DFA3AAE}"/>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3" name="Freeform 7">
              <a:extLst>
                <a:ext uri="{FF2B5EF4-FFF2-40B4-BE49-F238E27FC236}">
                  <a16:creationId xmlns:a16="http://schemas.microsoft.com/office/drawing/2014/main" id="{AF42D88F-608D-4F8A-B5E7-A11F2FCFD02A}"/>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4" name="Freeform 8">
              <a:extLst>
                <a:ext uri="{FF2B5EF4-FFF2-40B4-BE49-F238E27FC236}">
                  <a16:creationId xmlns:a16="http://schemas.microsoft.com/office/drawing/2014/main" id="{3382EA12-B5FF-460A-9E50-1B6FA8709347}"/>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214025" name="Group 9">
              <a:extLst>
                <a:ext uri="{FF2B5EF4-FFF2-40B4-BE49-F238E27FC236}">
                  <a16:creationId xmlns:a16="http://schemas.microsoft.com/office/drawing/2014/main" id="{64599404-5254-47D5-9E3A-7C64C795C36A}"/>
                </a:ext>
              </a:extLst>
            </p:cNvPr>
            <p:cNvGrpSpPr>
              <a:grpSpLocks/>
            </p:cNvGrpSpPr>
            <p:nvPr/>
          </p:nvGrpSpPr>
          <p:grpSpPr bwMode="auto">
            <a:xfrm>
              <a:off x="348" y="4"/>
              <a:ext cx="5410" cy="4316"/>
              <a:chOff x="348" y="4"/>
              <a:chExt cx="5410" cy="4316"/>
            </a:xfrm>
          </p:grpSpPr>
          <p:sp>
            <p:nvSpPr>
              <p:cNvPr id="214026" name="Freeform 10">
                <a:extLst>
                  <a:ext uri="{FF2B5EF4-FFF2-40B4-BE49-F238E27FC236}">
                    <a16:creationId xmlns:a16="http://schemas.microsoft.com/office/drawing/2014/main" id="{FAEAEBCA-32F7-43C9-9816-53CAA09EEC6D}"/>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7" name="Freeform 11">
                <a:extLst>
                  <a:ext uri="{FF2B5EF4-FFF2-40B4-BE49-F238E27FC236}">
                    <a16:creationId xmlns:a16="http://schemas.microsoft.com/office/drawing/2014/main" id="{935EBC09-1287-4139-AFAE-799D9E94E46A}"/>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8" name="Freeform 12">
                <a:extLst>
                  <a:ext uri="{FF2B5EF4-FFF2-40B4-BE49-F238E27FC236}">
                    <a16:creationId xmlns:a16="http://schemas.microsoft.com/office/drawing/2014/main" id="{5DA7E6BB-5692-4EE4-B055-369A6F64CCB1}"/>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9" name="Freeform 13">
                <a:extLst>
                  <a:ext uri="{FF2B5EF4-FFF2-40B4-BE49-F238E27FC236}">
                    <a16:creationId xmlns:a16="http://schemas.microsoft.com/office/drawing/2014/main" id="{5D82CB32-C8A3-467C-9D3B-437187D63528}"/>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30" name="Freeform 14">
                <a:extLst>
                  <a:ext uri="{FF2B5EF4-FFF2-40B4-BE49-F238E27FC236}">
                    <a16:creationId xmlns:a16="http://schemas.microsoft.com/office/drawing/2014/main" id="{35DFA173-862F-4B33-9B63-B47ACDA6D825}"/>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31" name="Freeform 15">
                <a:extLst>
                  <a:ext uri="{FF2B5EF4-FFF2-40B4-BE49-F238E27FC236}">
                    <a16:creationId xmlns:a16="http://schemas.microsoft.com/office/drawing/2014/main" id="{0B2367DA-A9AE-44B0-B0C1-6A18F16DC6A9}"/>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sp>
        <p:nvSpPr>
          <p:cNvPr id="214032" name="Rectangle 16">
            <a:extLst>
              <a:ext uri="{FF2B5EF4-FFF2-40B4-BE49-F238E27FC236}">
                <a16:creationId xmlns:a16="http://schemas.microsoft.com/office/drawing/2014/main" id="{DDE67D6C-29DE-4960-8905-581A862EF64A}"/>
              </a:ext>
            </a:extLst>
          </p:cNvPr>
          <p:cNvSpPr>
            <a:spLocks noGrp="1" noChangeArrowheads="1"/>
          </p:cNvSpPr>
          <p:nvPr>
            <p:ph type="ctrTitle" sz="quarter"/>
          </p:nvPr>
        </p:nvSpPr>
        <p:spPr>
          <a:xfrm>
            <a:off x="1066800" y="1997075"/>
            <a:ext cx="7086600" cy="1431925"/>
          </a:xfrm>
        </p:spPr>
        <p:txBody>
          <a:bodyPr anchor="b"/>
          <a:lstStyle>
            <a:lvl1pPr>
              <a:defRPr/>
            </a:lvl1pPr>
          </a:lstStyle>
          <a:p>
            <a:pPr lvl="0"/>
            <a:r>
              <a:rPr lang="en-US" altLang="en-US" noProof="0"/>
              <a:t>Click to edit Master title style</a:t>
            </a:r>
          </a:p>
        </p:txBody>
      </p:sp>
      <p:sp>
        <p:nvSpPr>
          <p:cNvPr id="214033" name="Rectangle 17">
            <a:extLst>
              <a:ext uri="{FF2B5EF4-FFF2-40B4-BE49-F238E27FC236}">
                <a16:creationId xmlns:a16="http://schemas.microsoft.com/office/drawing/2014/main" id="{D8849B5E-8B7E-4088-935F-1176BE229652}"/>
              </a:ext>
            </a:extLst>
          </p:cNvPr>
          <p:cNvSpPr>
            <a:spLocks noGrp="1" noChangeArrowheads="1"/>
          </p:cNvSpPr>
          <p:nvPr>
            <p:ph type="subTitle" sz="quarter" idx="1"/>
          </p:nvPr>
        </p:nvSpPr>
        <p:spPr>
          <a:xfrm>
            <a:off x="1066800" y="3886200"/>
            <a:ext cx="6400800" cy="1752600"/>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214034" name="Rectangle 18">
            <a:extLst>
              <a:ext uri="{FF2B5EF4-FFF2-40B4-BE49-F238E27FC236}">
                <a16:creationId xmlns:a16="http://schemas.microsoft.com/office/drawing/2014/main" id="{2BBC7FEA-8384-4A4C-823D-967C79223642}"/>
              </a:ext>
            </a:extLst>
          </p:cNvPr>
          <p:cNvSpPr>
            <a:spLocks noGrp="1" noChangeArrowheads="1"/>
          </p:cNvSpPr>
          <p:nvPr>
            <p:ph type="dt" sz="quarter" idx="2"/>
          </p:nvPr>
        </p:nvSpPr>
        <p:spPr/>
        <p:txBody>
          <a:bodyPr/>
          <a:lstStyle>
            <a:lvl1pPr>
              <a:defRPr/>
            </a:lvl1pPr>
          </a:lstStyle>
          <a:p>
            <a:endParaRPr lang="en-US" altLang="en-US"/>
          </a:p>
        </p:txBody>
      </p:sp>
      <p:sp>
        <p:nvSpPr>
          <p:cNvPr id="214035" name="Rectangle 19">
            <a:extLst>
              <a:ext uri="{FF2B5EF4-FFF2-40B4-BE49-F238E27FC236}">
                <a16:creationId xmlns:a16="http://schemas.microsoft.com/office/drawing/2014/main" id="{C42237DA-91E4-4D15-B522-46C86380A773}"/>
              </a:ext>
            </a:extLst>
          </p:cNvPr>
          <p:cNvSpPr>
            <a:spLocks noGrp="1" noChangeArrowheads="1"/>
          </p:cNvSpPr>
          <p:nvPr>
            <p:ph type="ftr" sz="quarter" idx="3"/>
          </p:nvPr>
        </p:nvSpPr>
        <p:spPr>
          <a:xfrm>
            <a:off x="3352800" y="6248400"/>
            <a:ext cx="2895600" cy="457200"/>
          </a:xfrm>
        </p:spPr>
        <p:txBody>
          <a:bodyPr/>
          <a:lstStyle>
            <a:lvl1pPr>
              <a:defRPr/>
            </a:lvl1pPr>
          </a:lstStyle>
          <a:p>
            <a:endParaRPr lang="en-US" altLang="en-US"/>
          </a:p>
        </p:txBody>
      </p:sp>
      <p:sp>
        <p:nvSpPr>
          <p:cNvPr id="214036" name="Rectangle 20">
            <a:extLst>
              <a:ext uri="{FF2B5EF4-FFF2-40B4-BE49-F238E27FC236}">
                <a16:creationId xmlns:a16="http://schemas.microsoft.com/office/drawing/2014/main" id="{4FAA6E1F-47B2-4632-A8DF-594A81AD2B05}"/>
              </a:ext>
            </a:extLst>
          </p:cNvPr>
          <p:cNvSpPr>
            <a:spLocks noGrp="1" noChangeArrowheads="1"/>
          </p:cNvSpPr>
          <p:nvPr>
            <p:ph type="sldNum" sz="quarter" idx="4"/>
          </p:nvPr>
        </p:nvSpPr>
        <p:spPr/>
        <p:txBody>
          <a:bodyPr/>
          <a:lstStyle>
            <a:lvl1pPr>
              <a:defRPr/>
            </a:lvl1pPr>
          </a:lstStyle>
          <a:p>
            <a:fld id="{A05D40F5-6423-4BB1-BC5C-3AB2EA466E2F}" type="slidenum">
              <a:rPr lang="en-US" altLang="en-US"/>
              <a:pPr/>
              <a:t>‹#›</a:t>
            </a:fld>
            <a:endParaRPr lang="en-US" altLang="en-US"/>
          </a:p>
        </p:txBody>
      </p:sp>
    </p:spTree>
    <p:extLst>
      <p:ext uri="{BB962C8B-B14F-4D97-AF65-F5344CB8AC3E}">
        <p14:creationId xmlns:p14="http://schemas.microsoft.com/office/powerpoint/2010/main" val="470290499"/>
      </p:ext>
    </p:extLst>
  </p:cSld>
  <p:clrMapOvr>
    <a:masterClrMapping/>
  </p:clrMapOvr>
  <p:transitio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3EC5-8FCD-4705-B86F-542FCD59A7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606FBA-9F63-4726-BA75-82658F15EE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9C6EB2-543A-4AFA-9FAA-0EB0EFAE29E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5D34747-AC91-4741-8D8D-848A61F2107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CDCE07-7ABD-4A7F-9DBB-B8785E4D7EC7}"/>
              </a:ext>
            </a:extLst>
          </p:cNvPr>
          <p:cNvSpPr>
            <a:spLocks noGrp="1"/>
          </p:cNvSpPr>
          <p:nvPr>
            <p:ph type="sldNum" sz="quarter" idx="12"/>
          </p:nvPr>
        </p:nvSpPr>
        <p:spPr/>
        <p:txBody>
          <a:bodyPr/>
          <a:lstStyle>
            <a:lvl1pPr>
              <a:defRPr/>
            </a:lvl1pPr>
          </a:lstStyle>
          <a:p>
            <a:fld id="{2AB9C9AE-CA95-4BEC-BE8A-91E7318366C5}" type="slidenum">
              <a:rPr lang="en-US" altLang="en-US"/>
              <a:pPr/>
              <a:t>‹#›</a:t>
            </a:fld>
            <a:endParaRPr lang="en-US" altLang="en-US"/>
          </a:p>
        </p:txBody>
      </p:sp>
    </p:spTree>
    <p:extLst>
      <p:ext uri="{BB962C8B-B14F-4D97-AF65-F5344CB8AC3E}">
        <p14:creationId xmlns:p14="http://schemas.microsoft.com/office/powerpoint/2010/main" val="3356048007"/>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85BC8-8059-4EC9-B36D-B5DD2109CCC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E29ED93-1697-42A3-85A1-96993032358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A86EF15D-2B12-4365-8CC2-D324248151F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C4B9C2-3F0C-46A5-AD75-B1DFB5D6603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D846CCB-8243-4BC3-BD98-2BDDC20C52E7}"/>
              </a:ext>
            </a:extLst>
          </p:cNvPr>
          <p:cNvSpPr>
            <a:spLocks noGrp="1"/>
          </p:cNvSpPr>
          <p:nvPr>
            <p:ph type="sldNum" sz="quarter" idx="12"/>
          </p:nvPr>
        </p:nvSpPr>
        <p:spPr/>
        <p:txBody>
          <a:bodyPr/>
          <a:lstStyle>
            <a:lvl1pPr>
              <a:defRPr/>
            </a:lvl1pPr>
          </a:lstStyle>
          <a:p>
            <a:fld id="{3F3C9FD3-3963-47D3-B8E8-9A1C64B1F740}" type="slidenum">
              <a:rPr lang="en-US" altLang="en-US"/>
              <a:pPr/>
              <a:t>‹#›</a:t>
            </a:fld>
            <a:endParaRPr lang="en-US" altLang="en-US"/>
          </a:p>
        </p:txBody>
      </p:sp>
    </p:spTree>
    <p:extLst>
      <p:ext uri="{BB962C8B-B14F-4D97-AF65-F5344CB8AC3E}">
        <p14:creationId xmlns:p14="http://schemas.microsoft.com/office/powerpoint/2010/main" val="3760181047"/>
      </p:ext>
    </p:extLst>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BEE6-A338-4F00-A571-B45D89063B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458870-5722-4484-9BF8-7751901AEBBF}"/>
              </a:ext>
            </a:extLst>
          </p:cNvPr>
          <p:cNvSpPr>
            <a:spLocks noGrp="1"/>
          </p:cNvSpPr>
          <p:nvPr>
            <p:ph sz="half" idx="1"/>
          </p:nvPr>
        </p:nvSpPr>
        <p:spPr>
          <a:xfrm>
            <a:off x="1066800" y="1981200"/>
            <a:ext cx="36957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D0760B2-7A5E-4771-A4AC-ADA84253559E}"/>
              </a:ext>
            </a:extLst>
          </p:cNvPr>
          <p:cNvSpPr>
            <a:spLocks noGrp="1"/>
          </p:cNvSpPr>
          <p:nvPr>
            <p:ph sz="half" idx="2"/>
          </p:nvPr>
        </p:nvSpPr>
        <p:spPr>
          <a:xfrm>
            <a:off x="4914900" y="1981200"/>
            <a:ext cx="36957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B2944C8-9417-4BE3-8E0C-07076E7B714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CDE1232-0A51-43F5-8037-0C15B7721EB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88DB015-C817-4FB3-A452-8F25B63A61B7}"/>
              </a:ext>
            </a:extLst>
          </p:cNvPr>
          <p:cNvSpPr>
            <a:spLocks noGrp="1"/>
          </p:cNvSpPr>
          <p:nvPr>
            <p:ph type="sldNum" sz="quarter" idx="12"/>
          </p:nvPr>
        </p:nvSpPr>
        <p:spPr/>
        <p:txBody>
          <a:bodyPr/>
          <a:lstStyle>
            <a:lvl1pPr>
              <a:defRPr/>
            </a:lvl1pPr>
          </a:lstStyle>
          <a:p>
            <a:fld id="{6DD0A2BC-86F5-4706-878A-61E431DCF4A6}" type="slidenum">
              <a:rPr lang="en-US" altLang="en-US"/>
              <a:pPr/>
              <a:t>‹#›</a:t>
            </a:fld>
            <a:endParaRPr lang="en-US" altLang="en-US"/>
          </a:p>
        </p:txBody>
      </p:sp>
    </p:spTree>
    <p:extLst>
      <p:ext uri="{BB962C8B-B14F-4D97-AF65-F5344CB8AC3E}">
        <p14:creationId xmlns:p14="http://schemas.microsoft.com/office/powerpoint/2010/main" val="2291083889"/>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C42A-8BE9-483F-B1F9-905900AAE04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2326217-61FE-4A76-B08A-8839A9EA5D8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FD1FA4-D86D-4764-81D2-F8EBF15AD3D8}"/>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EBFE540-EB1B-4A3D-A957-F574A70ACB3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969969-3AC8-49DD-8E95-7CF6E98CCF2F}"/>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25B2C2F-C35E-4EA8-8DF0-CEBC53F4CDF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3A10AF0-2F2E-4EB4-B524-10564ED8D13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F3E6BF9-5F13-461D-9F2C-8CD5021B70F3}"/>
              </a:ext>
            </a:extLst>
          </p:cNvPr>
          <p:cNvSpPr>
            <a:spLocks noGrp="1"/>
          </p:cNvSpPr>
          <p:nvPr>
            <p:ph type="sldNum" sz="quarter" idx="12"/>
          </p:nvPr>
        </p:nvSpPr>
        <p:spPr/>
        <p:txBody>
          <a:bodyPr/>
          <a:lstStyle>
            <a:lvl1pPr>
              <a:defRPr/>
            </a:lvl1pPr>
          </a:lstStyle>
          <a:p>
            <a:fld id="{2BB76B20-5EC2-4D44-B832-8E46417B7931}" type="slidenum">
              <a:rPr lang="en-US" altLang="en-US"/>
              <a:pPr/>
              <a:t>‹#›</a:t>
            </a:fld>
            <a:endParaRPr lang="en-US" altLang="en-US"/>
          </a:p>
        </p:txBody>
      </p:sp>
    </p:spTree>
    <p:extLst>
      <p:ext uri="{BB962C8B-B14F-4D97-AF65-F5344CB8AC3E}">
        <p14:creationId xmlns:p14="http://schemas.microsoft.com/office/powerpoint/2010/main" val="1519294071"/>
      </p:ext>
    </p:extLst>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5295-73C4-4BDF-92F4-55BA59C097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F21CD1B-0A75-4D2B-9228-9E63F1A001D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F8D0BA2-C69F-47F4-A106-86FAE8198F14}"/>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23296A2-A468-4702-A8B8-86C33CEE1A06}"/>
              </a:ext>
            </a:extLst>
          </p:cNvPr>
          <p:cNvSpPr>
            <a:spLocks noGrp="1"/>
          </p:cNvSpPr>
          <p:nvPr>
            <p:ph type="sldNum" sz="quarter" idx="12"/>
          </p:nvPr>
        </p:nvSpPr>
        <p:spPr/>
        <p:txBody>
          <a:bodyPr/>
          <a:lstStyle>
            <a:lvl1pPr>
              <a:defRPr/>
            </a:lvl1pPr>
          </a:lstStyle>
          <a:p>
            <a:fld id="{CF70F21C-CE33-40E5-8350-ACE68DD3C4CC}" type="slidenum">
              <a:rPr lang="en-US" altLang="en-US"/>
              <a:pPr/>
              <a:t>‹#›</a:t>
            </a:fld>
            <a:endParaRPr lang="en-US" altLang="en-US"/>
          </a:p>
        </p:txBody>
      </p:sp>
    </p:spTree>
    <p:extLst>
      <p:ext uri="{BB962C8B-B14F-4D97-AF65-F5344CB8AC3E}">
        <p14:creationId xmlns:p14="http://schemas.microsoft.com/office/powerpoint/2010/main" val="2347114754"/>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FE2982-8D9C-47DC-BF3F-1547DC0B1DC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AFA5FC1-D7E4-431D-9145-3760A170268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7A4AE4C-76A9-4CB6-8674-1685A8302EE5}"/>
              </a:ext>
            </a:extLst>
          </p:cNvPr>
          <p:cNvSpPr>
            <a:spLocks noGrp="1"/>
          </p:cNvSpPr>
          <p:nvPr>
            <p:ph type="sldNum" sz="quarter" idx="12"/>
          </p:nvPr>
        </p:nvSpPr>
        <p:spPr/>
        <p:txBody>
          <a:bodyPr/>
          <a:lstStyle>
            <a:lvl1pPr>
              <a:defRPr/>
            </a:lvl1pPr>
          </a:lstStyle>
          <a:p>
            <a:fld id="{1EC64476-3C22-4507-8688-9C964600EEB7}" type="slidenum">
              <a:rPr lang="en-US" altLang="en-US"/>
              <a:pPr/>
              <a:t>‹#›</a:t>
            </a:fld>
            <a:endParaRPr lang="en-US" altLang="en-US"/>
          </a:p>
        </p:txBody>
      </p:sp>
    </p:spTree>
    <p:extLst>
      <p:ext uri="{BB962C8B-B14F-4D97-AF65-F5344CB8AC3E}">
        <p14:creationId xmlns:p14="http://schemas.microsoft.com/office/powerpoint/2010/main" val="160577125"/>
      </p:ext>
    </p:extLst>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FC539-7415-4909-9250-E73A8E319AA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46604A-01E9-4B6B-82B6-B2567304EAB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20787C-09DE-4133-B60D-EFA4D5FABB9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79F50A-23AC-4FC6-9DC1-4CFBBE9B9F9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944D596-08D1-4747-A770-CAEAFBA844D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5FCA995-B252-406B-BF14-D936F905CEFE}"/>
              </a:ext>
            </a:extLst>
          </p:cNvPr>
          <p:cNvSpPr>
            <a:spLocks noGrp="1"/>
          </p:cNvSpPr>
          <p:nvPr>
            <p:ph type="sldNum" sz="quarter" idx="12"/>
          </p:nvPr>
        </p:nvSpPr>
        <p:spPr/>
        <p:txBody>
          <a:bodyPr/>
          <a:lstStyle>
            <a:lvl1pPr>
              <a:defRPr/>
            </a:lvl1pPr>
          </a:lstStyle>
          <a:p>
            <a:fld id="{E5CC3FCF-AEA2-4209-9E78-BCD12DB42351}" type="slidenum">
              <a:rPr lang="en-US" altLang="en-US"/>
              <a:pPr/>
              <a:t>‹#›</a:t>
            </a:fld>
            <a:endParaRPr lang="en-US" altLang="en-US"/>
          </a:p>
        </p:txBody>
      </p:sp>
    </p:spTree>
    <p:extLst>
      <p:ext uri="{BB962C8B-B14F-4D97-AF65-F5344CB8AC3E}">
        <p14:creationId xmlns:p14="http://schemas.microsoft.com/office/powerpoint/2010/main" val="1246945604"/>
      </p:ext>
    </p:extLst>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E8AEE-3822-4F59-A3B6-06674B82DD2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6C4053-69B3-4319-AC7A-B8011AF2408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E8F23B7-8867-4BF9-805B-91D41358FAE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46CC84-97EC-4F9A-83E7-16525E8B366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6951660-251E-4299-AD96-0237E951D5E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0F4125A-96D0-4C96-B0EF-426226078F41}"/>
              </a:ext>
            </a:extLst>
          </p:cNvPr>
          <p:cNvSpPr>
            <a:spLocks noGrp="1"/>
          </p:cNvSpPr>
          <p:nvPr>
            <p:ph type="sldNum" sz="quarter" idx="12"/>
          </p:nvPr>
        </p:nvSpPr>
        <p:spPr/>
        <p:txBody>
          <a:bodyPr/>
          <a:lstStyle>
            <a:lvl1pPr>
              <a:defRPr/>
            </a:lvl1pPr>
          </a:lstStyle>
          <a:p>
            <a:fld id="{044E4923-F750-44ED-AA63-36C99D9F8D77}" type="slidenum">
              <a:rPr lang="en-US" altLang="en-US"/>
              <a:pPr/>
              <a:t>‹#›</a:t>
            </a:fld>
            <a:endParaRPr lang="en-US" altLang="en-US"/>
          </a:p>
        </p:txBody>
      </p:sp>
    </p:spTree>
    <p:extLst>
      <p:ext uri="{BB962C8B-B14F-4D97-AF65-F5344CB8AC3E}">
        <p14:creationId xmlns:p14="http://schemas.microsoft.com/office/powerpoint/2010/main" val="2504865419"/>
      </p:ext>
    </p:extLst>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65934-DD2E-413C-AC18-E932114A3C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4D1671-A756-46A6-B244-5AB4F4FE29C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212C3F-3BCC-471D-ACFB-7F2E61C4C87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E45E6F4-B619-415D-807B-6AC67F4748D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30A73E-2226-4074-88C9-B958AC1A2FFA}"/>
              </a:ext>
            </a:extLst>
          </p:cNvPr>
          <p:cNvSpPr>
            <a:spLocks noGrp="1"/>
          </p:cNvSpPr>
          <p:nvPr>
            <p:ph type="sldNum" sz="quarter" idx="12"/>
          </p:nvPr>
        </p:nvSpPr>
        <p:spPr/>
        <p:txBody>
          <a:bodyPr/>
          <a:lstStyle>
            <a:lvl1pPr>
              <a:defRPr/>
            </a:lvl1pPr>
          </a:lstStyle>
          <a:p>
            <a:fld id="{AC04CAC0-EAEF-439A-A196-D01AD522C8CF}" type="slidenum">
              <a:rPr lang="en-US" altLang="en-US"/>
              <a:pPr/>
              <a:t>‹#›</a:t>
            </a:fld>
            <a:endParaRPr lang="en-US" altLang="en-US"/>
          </a:p>
        </p:txBody>
      </p:sp>
    </p:spTree>
    <p:extLst>
      <p:ext uri="{BB962C8B-B14F-4D97-AF65-F5344CB8AC3E}">
        <p14:creationId xmlns:p14="http://schemas.microsoft.com/office/powerpoint/2010/main" val="283040970"/>
      </p:ext>
    </p:extLst>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C4F112-414C-4B7B-B6CC-5CC649F1451C}"/>
              </a:ext>
            </a:extLst>
          </p:cNvPr>
          <p:cNvSpPr>
            <a:spLocks noGrp="1"/>
          </p:cNvSpPr>
          <p:nvPr>
            <p:ph type="title" orient="vert"/>
          </p:nvPr>
        </p:nvSpPr>
        <p:spPr>
          <a:xfrm>
            <a:off x="6724650" y="304800"/>
            <a:ext cx="1885950" cy="57912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8A503A-40A8-498E-88E6-220FF94F8FA0}"/>
              </a:ext>
            </a:extLst>
          </p:cNvPr>
          <p:cNvSpPr>
            <a:spLocks noGrp="1"/>
          </p:cNvSpPr>
          <p:nvPr>
            <p:ph type="body" orient="vert" idx="1"/>
          </p:nvPr>
        </p:nvSpPr>
        <p:spPr>
          <a:xfrm>
            <a:off x="1066800" y="304800"/>
            <a:ext cx="5505450" cy="5791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FE59F0-553E-4221-A79A-6A91410C58B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7FBF413-085C-4870-A023-4EEC8CFA787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DF3AC79-7530-4BEC-9A6F-C41954087A59}"/>
              </a:ext>
            </a:extLst>
          </p:cNvPr>
          <p:cNvSpPr>
            <a:spLocks noGrp="1"/>
          </p:cNvSpPr>
          <p:nvPr>
            <p:ph type="sldNum" sz="quarter" idx="12"/>
          </p:nvPr>
        </p:nvSpPr>
        <p:spPr/>
        <p:txBody>
          <a:bodyPr/>
          <a:lstStyle>
            <a:lvl1pPr>
              <a:defRPr/>
            </a:lvl1pPr>
          </a:lstStyle>
          <a:p>
            <a:fld id="{B2CC0AB3-2870-4E1E-A328-BCF194E34A68}" type="slidenum">
              <a:rPr lang="en-US" altLang="en-US"/>
              <a:pPr/>
              <a:t>‹#›</a:t>
            </a:fld>
            <a:endParaRPr lang="en-US" altLang="en-US"/>
          </a:p>
        </p:txBody>
      </p:sp>
    </p:spTree>
    <p:extLst>
      <p:ext uri="{BB962C8B-B14F-4D97-AF65-F5344CB8AC3E}">
        <p14:creationId xmlns:p14="http://schemas.microsoft.com/office/powerpoint/2010/main" val="1044645474"/>
      </p:ext>
    </p:extLst>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24258" name="Group 2">
            <a:extLst>
              <a:ext uri="{FF2B5EF4-FFF2-40B4-BE49-F238E27FC236}">
                <a16:creationId xmlns:a16="http://schemas.microsoft.com/office/drawing/2014/main" id="{C6F21736-AECE-4603-B79E-B17E49DD089F}"/>
              </a:ext>
            </a:extLst>
          </p:cNvPr>
          <p:cNvGrpSpPr>
            <a:grpSpLocks/>
          </p:cNvGrpSpPr>
          <p:nvPr/>
        </p:nvGrpSpPr>
        <p:grpSpPr bwMode="auto">
          <a:xfrm>
            <a:off x="381000" y="457200"/>
            <a:ext cx="8397875" cy="5562600"/>
            <a:chOff x="240" y="288"/>
            <a:chExt cx="5290" cy="3504"/>
          </a:xfrm>
        </p:grpSpPr>
        <p:sp>
          <p:nvSpPr>
            <p:cNvPr id="224259" name="Rectangle 3">
              <a:extLst>
                <a:ext uri="{FF2B5EF4-FFF2-40B4-BE49-F238E27FC236}">
                  <a16:creationId xmlns:a16="http://schemas.microsoft.com/office/drawing/2014/main" id="{F4447D47-B491-42A0-A641-BC94CC5C0D4F}"/>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anose="02020603050405020304" pitchFamily="18" charset="0"/>
              </a:endParaRPr>
            </a:p>
          </p:txBody>
        </p:sp>
        <p:sp>
          <p:nvSpPr>
            <p:cNvPr id="224260" name="Rectangle 4">
              <a:extLst>
                <a:ext uri="{FF2B5EF4-FFF2-40B4-BE49-F238E27FC236}">
                  <a16:creationId xmlns:a16="http://schemas.microsoft.com/office/drawing/2014/main" id="{3F00222F-D701-4535-98DF-8BDA00D09C03}"/>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anose="02020603050405020304" pitchFamily="18" charset="0"/>
              </a:endParaRPr>
            </a:p>
          </p:txBody>
        </p:sp>
        <p:sp>
          <p:nvSpPr>
            <p:cNvPr id="224261" name="Line 5">
              <a:extLst>
                <a:ext uri="{FF2B5EF4-FFF2-40B4-BE49-F238E27FC236}">
                  <a16:creationId xmlns:a16="http://schemas.microsoft.com/office/drawing/2014/main" id="{6DB7851F-F7FD-4C12-A1F0-13E48F672E70}"/>
                </a:ext>
              </a:extLst>
            </p:cNvPr>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24262" name="Rectangle 6">
            <a:extLst>
              <a:ext uri="{FF2B5EF4-FFF2-40B4-BE49-F238E27FC236}">
                <a16:creationId xmlns:a16="http://schemas.microsoft.com/office/drawing/2014/main" id="{B7B04868-B85B-400B-899B-3F4ABA654C5F}"/>
              </a:ext>
            </a:extLst>
          </p:cNvPr>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altLang="en-US" noProof="0"/>
              <a:t>Click to edit Master title style</a:t>
            </a:r>
          </a:p>
        </p:txBody>
      </p:sp>
      <p:sp>
        <p:nvSpPr>
          <p:cNvPr id="224263" name="Rectangle 7">
            <a:extLst>
              <a:ext uri="{FF2B5EF4-FFF2-40B4-BE49-F238E27FC236}">
                <a16:creationId xmlns:a16="http://schemas.microsoft.com/office/drawing/2014/main" id="{DDA24C0B-0F01-4FF9-A407-A6703FC3B85F}"/>
              </a:ext>
            </a:extLst>
          </p:cNvPr>
          <p:cNvSpPr>
            <a:spLocks noGrp="1" noChangeArrowheads="1"/>
          </p:cNvSpPr>
          <p:nvPr>
            <p:ph type="subTitle" idx="1"/>
          </p:nvPr>
        </p:nvSpPr>
        <p:spPr>
          <a:xfrm>
            <a:off x="1371600" y="3733800"/>
            <a:ext cx="6400800" cy="1873250"/>
          </a:xfrm>
        </p:spPr>
        <p:txBody>
          <a:bodyPr/>
          <a:lstStyle>
            <a:lvl1pPr marL="0" indent="0" algn="ctr">
              <a:buFont typeface="Wingdings" panose="05000000000000000000" pitchFamily="2" charset="2"/>
              <a:buNone/>
              <a:defRPr sz="3000"/>
            </a:lvl1pPr>
          </a:lstStyle>
          <a:p>
            <a:pPr lvl="0"/>
            <a:r>
              <a:rPr lang="en-US" altLang="en-US" noProof="0"/>
              <a:t>Click to edit Master subtitle style</a:t>
            </a:r>
          </a:p>
        </p:txBody>
      </p:sp>
      <p:sp>
        <p:nvSpPr>
          <p:cNvPr id="224264" name="Rectangle 8">
            <a:extLst>
              <a:ext uri="{FF2B5EF4-FFF2-40B4-BE49-F238E27FC236}">
                <a16:creationId xmlns:a16="http://schemas.microsoft.com/office/drawing/2014/main" id="{D773BF55-D056-417C-8F16-0125D6189EB8}"/>
              </a:ext>
            </a:extLst>
          </p:cNvPr>
          <p:cNvSpPr>
            <a:spLocks noGrp="1" noChangeArrowheads="1"/>
          </p:cNvSpPr>
          <p:nvPr>
            <p:ph type="dt" sz="half" idx="2"/>
          </p:nvPr>
        </p:nvSpPr>
        <p:spPr>
          <a:xfrm>
            <a:off x="536575" y="6248400"/>
            <a:ext cx="2054225" cy="457200"/>
          </a:xfrm>
        </p:spPr>
        <p:txBody>
          <a:bodyPr/>
          <a:lstStyle>
            <a:lvl1pPr>
              <a:defRPr/>
            </a:lvl1pPr>
          </a:lstStyle>
          <a:p>
            <a:endParaRPr lang="en-US" altLang="en-US"/>
          </a:p>
        </p:txBody>
      </p:sp>
      <p:sp>
        <p:nvSpPr>
          <p:cNvPr id="224265" name="Rectangle 9">
            <a:extLst>
              <a:ext uri="{FF2B5EF4-FFF2-40B4-BE49-F238E27FC236}">
                <a16:creationId xmlns:a16="http://schemas.microsoft.com/office/drawing/2014/main" id="{4370180B-004A-4BEA-9F8A-7AD6E4DE23A7}"/>
              </a:ext>
            </a:extLst>
          </p:cNvPr>
          <p:cNvSpPr>
            <a:spLocks noGrp="1" noChangeArrowheads="1"/>
          </p:cNvSpPr>
          <p:nvPr>
            <p:ph type="ftr" sz="quarter" idx="3"/>
          </p:nvPr>
        </p:nvSpPr>
        <p:spPr>
          <a:xfrm>
            <a:off x="3251200" y="6248400"/>
            <a:ext cx="2887663" cy="457200"/>
          </a:xfrm>
        </p:spPr>
        <p:txBody>
          <a:bodyPr/>
          <a:lstStyle>
            <a:lvl1pPr>
              <a:defRPr/>
            </a:lvl1pPr>
          </a:lstStyle>
          <a:p>
            <a:endParaRPr lang="en-US" altLang="en-US"/>
          </a:p>
        </p:txBody>
      </p:sp>
      <p:sp>
        <p:nvSpPr>
          <p:cNvPr id="224266" name="Rectangle 10">
            <a:extLst>
              <a:ext uri="{FF2B5EF4-FFF2-40B4-BE49-F238E27FC236}">
                <a16:creationId xmlns:a16="http://schemas.microsoft.com/office/drawing/2014/main" id="{F1A2B4FE-65F1-4626-8027-E2ACFB78BA42}"/>
              </a:ext>
            </a:extLst>
          </p:cNvPr>
          <p:cNvSpPr>
            <a:spLocks noGrp="1" noChangeArrowheads="1"/>
          </p:cNvSpPr>
          <p:nvPr>
            <p:ph type="sldNum" sz="quarter" idx="4"/>
          </p:nvPr>
        </p:nvSpPr>
        <p:spPr>
          <a:xfrm>
            <a:off x="6788150" y="6257925"/>
            <a:ext cx="1905000" cy="457200"/>
          </a:xfrm>
        </p:spPr>
        <p:txBody>
          <a:bodyPr/>
          <a:lstStyle>
            <a:lvl1pPr>
              <a:defRPr/>
            </a:lvl1pPr>
          </a:lstStyle>
          <a:p>
            <a:fld id="{3EA6F25C-3B7D-4414-8066-675B9BC3257A}" type="slidenum">
              <a:rPr lang="en-US" altLang="en-US"/>
              <a:pPr/>
              <a:t>‹#›</a:t>
            </a:fld>
            <a:endParaRPr lang="en-US" altLang="en-US"/>
          </a:p>
        </p:txBody>
      </p:sp>
    </p:spTree>
    <p:extLst>
      <p:ext uri="{BB962C8B-B14F-4D97-AF65-F5344CB8AC3E}">
        <p14:creationId xmlns:p14="http://schemas.microsoft.com/office/powerpoint/2010/main" val="2818230844"/>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08/05/2024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5CB1-404D-4D0A-A95B-D337C76685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21C0E8-0F45-44D2-B904-538D0393267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E24308-5FA3-4077-8E8A-A3E6271DD2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F996D1E-CAE6-46B3-801C-B4F0B535C6D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219E851-F6A2-42E0-B9A7-CC884E87962E}"/>
              </a:ext>
            </a:extLst>
          </p:cNvPr>
          <p:cNvSpPr>
            <a:spLocks noGrp="1"/>
          </p:cNvSpPr>
          <p:nvPr>
            <p:ph type="sldNum" sz="quarter" idx="12"/>
          </p:nvPr>
        </p:nvSpPr>
        <p:spPr/>
        <p:txBody>
          <a:bodyPr/>
          <a:lstStyle>
            <a:lvl1pPr>
              <a:defRPr/>
            </a:lvl1pPr>
          </a:lstStyle>
          <a:p>
            <a:fld id="{F2752375-C0BF-4FA4-814F-714F43298E00}" type="slidenum">
              <a:rPr lang="en-US" altLang="en-US"/>
              <a:pPr/>
              <a:t>‹#›</a:t>
            </a:fld>
            <a:endParaRPr lang="en-US" altLang="en-US"/>
          </a:p>
        </p:txBody>
      </p:sp>
    </p:spTree>
    <p:extLst>
      <p:ext uri="{BB962C8B-B14F-4D97-AF65-F5344CB8AC3E}">
        <p14:creationId xmlns:p14="http://schemas.microsoft.com/office/powerpoint/2010/main" val="387441549"/>
      </p:ext>
    </p:extLst>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CEE5-5915-406E-83FC-E8548FE1D053}"/>
              </a:ext>
            </a:extLst>
          </p:cNvPr>
          <p:cNvSpPr>
            <a:spLocks noGrp="1"/>
          </p:cNvSpPr>
          <p:nvPr>
            <p:ph type="title"/>
          </p:nvPr>
        </p:nvSpPr>
        <p:spPr>
          <a:xfrm>
            <a:off x="623888" y="1709738"/>
            <a:ext cx="7886700" cy="2852737"/>
          </a:xfrm>
        </p:spPr>
        <p:txBody>
          <a:bodyPr/>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2C90F6-CAFC-45B7-B00E-87DB52D4BCC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706A8EC7-A077-49CE-A4FA-64830FD6C50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FF07DAB-88F1-4415-9758-B861ED13EAE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2168376-7651-4165-A5C4-541334C1AF0B}"/>
              </a:ext>
            </a:extLst>
          </p:cNvPr>
          <p:cNvSpPr>
            <a:spLocks noGrp="1"/>
          </p:cNvSpPr>
          <p:nvPr>
            <p:ph type="sldNum" sz="quarter" idx="12"/>
          </p:nvPr>
        </p:nvSpPr>
        <p:spPr/>
        <p:txBody>
          <a:bodyPr/>
          <a:lstStyle>
            <a:lvl1pPr>
              <a:defRPr/>
            </a:lvl1pPr>
          </a:lstStyle>
          <a:p>
            <a:fld id="{9CFCAE98-1B1A-4017-AF1B-B332CEBF701B}" type="slidenum">
              <a:rPr lang="en-US" altLang="en-US"/>
              <a:pPr/>
              <a:t>‹#›</a:t>
            </a:fld>
            <a:endParaRPr lang="en-US" altLang="en-US"/>
          </a:p>
        </p:txBody>
      </p:sp>
    </p:spTree>
    <p:extLst>
      <p:ext uri="{BB962C8B-B14F-4D97-AF65-F5344CB8AC3E}">
        <p14:creationId xmlns:p14="http://schemas.microsoft.com/office/powerpoint/2010/main" val="2103329603"/>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91F0-9577-4E85-80B0-5171845996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621FB8-7D88-4100-AD40-EEC74A9EFBBF}"/>
              </a:ext>
            </a:extLst>
          </p:cNvPr>
          <p:cNvSpPr>
            <a:spLocks noGrp="1"/>
          </p:cNvSpPr>
          <p:nvPr>
            <p:ph sz="half" idx="1"/>
          </p:nvPr>
        </p:nvSpPr>
        <p:spPr>
          <a:xfrm>
            <a:off x="533400" y="1828800"/>
            <a:ext cx="40005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06931AD-EDCE-4551-8FB4-E6D0C0188E82}"/>
              </a:ext>
            </a:extLst>
          </p:cNvPr>
          <p:cNvSpPr>
            <a:spLocks noGrp="1"/>
          </p:cNvSpPr>
          <p:nvPr>
            <p:ph sz="half" idx="2"/>
          </p:nvPr>
        </p:nvSpPr>
        <p:spPr>
          <a:xfrm>
            <a:off x="4686300" y="1828800"/>
            <a:ext cx="40005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F46071E-B4A4-400F-9FE0-7A4F04E19B7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D351D86-77D5-494F-B5E5-2075A83F11A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67C3561-59D9-4410-855E-CBD0A5875591}"/>
              </a:ext>
            </a:extLst>
          </p:cNvPr>
          <p:cNvSpPr>
            <a:spLocks noGrp="1"/>
          </p:cNvSpPr>
          <p:nvPr>
            <p:ph type="sldNum" sz="quarter" idx="12"/>
          </p:nvPr>
        </p:nvSpPr>
        <p:spPr/>
        <p:txBody>
          <a:bodyPr/>
          <a:lstStyle>
            <a:lvl1pPr>
              <a:defRPr/>
            </a:lvl1pPr>
          </a:lstStyle>
          <a:p>
            <a:fld id="{E836B371-116D-4A58-BA92-E5F31C5B550F}" type="slidenum">
              <a:rPr lang="en-US" altLang="en-US"/>
              <a:pPr/>
              <a:t>‹#›</a:t>
            </a:fld>
            <a:endParaRPr lang="en-US" altLang="en-US"/>
          </a:p>
        </p:txBody>
      </p:sp>
    </p:spTree>
    <p:extLst>
      <p:ext uri="{BB962C8B-B14F-4D97-AF65-F5344CB8AC3E}">
        <p14:creationId xmlns:p14="http://schemas.microsoft.com/office/powerpoint/2010/main" val="3519995353"/>
      </p:ext>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E588-BD3A-4F65-883D-132C43F7A8B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BA7BA2-9483-4B80-90F8-A7A7364A3AD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969381-0E9E-4157-BC7B-FBA45F28266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57FC33D-D3AA-40FD-A9CD-CA358E6480A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821B364-3029-44C6-81C4-34BDD2CE9C33}"/>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FC8BFCF-102F-4DF5-9B26-7E6B5580C1E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61D8E13-5380-4225-8F6C-AB5ACCA1D90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0557C48-4947-41E5-B3DF-67791321A8B0}"/>
              </a:ext>
            </a:extLst>
          </p:cNvPr>
          <p:cNvSpPr>
            <a:spLocks noGrp="1"/>
          </p:cNvSpPr>
          <p:nvPr>
            <p:ph type="sldNum" sz="quarter" idx="12"/>
          </p:nvPr>
        </p:nvSpPr>
        <p:spPr/>
        <p:txBody>
          <a:bodyPr/>
          <a:lstStyle>
            <a:lvl1pPr>
              <a:defRPr/>
            </a:lvl1pPr>
          </a:lstStyle>
          <a:p>
            <a:fld id="{D6AC0941-5EE9-40FF-AC42-2F0C189DD186}" type="slidenum">
              <a:rPr lang="en-US" altLang="en-US"/>
              <a:pPr/>
              <a:t>‹#›</a:t>
            </a:fld>
            <a:endParaRPr lang="en-US" altLang="en-US"/>
          </a:p>
        </p:txBody>
      </p:sp>
    </p:spTree>
    <p:extLst>
      <p:ext uri="{BB962C8B-B14F-4D97-AF65-F5344CB8AC3E}">
        <p14:creationId xmlns:p14="http://schemas.microsoft.com/office/powerpoint/2010/main" val="1778511837"/>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D489-AD51-4585-844E-5C47CD0DFC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66BD55F-06D0-43BA-8B28-C14A2D13AEF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8D3DB2B-A650-43AD-9427-AB6900F54F7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4FFB952-EBA1-4B64-8232-CFC3A00A4193}"/>
              </a:ext>
            </a:extLst>
          </p:cNvPr>
          <p:cNvSpPr>
            <a:spLocks noGrp="1"/>
          </p:cNvSpPr>
          <p:nvPr>
            <p:ph type="sldNum" sz="quarter" idx="12"/>
          </p:nvPr>
        </p:nvSpPr>
        <p:spPr/>
        <p:txBody>
          <a:bodyPr/>
          <a:lstStyle>
            <a:lvl1pPr>
              <a:defRPr/>
            </a:lvl1pPr>
          </a:lstStyle>
          <a:p>
            <a:fld id="{FAB38180-F01D-4679-8255-90051A2D121C}" type="slidenum">
              <a:rPr lang="en-US" altLang="en-US"/>
              <a:pPr/>
              <a:t>‹#›</a:t>
            </a:fld>
            <a:endParaRPr lang="en-US" altLang="en-US"/>
          </a:p>
        </p:txBody>
      </p:sp>
    </p:spTree>
    <p:extLst>
      <p:ext uri="{BB962C8B-B14F-4D97-AF65-F5344CB8AC3E}">
        <p14:creationId xmlns:p14="http://schemas.microsoft.com/office/powerpoint/2010/main" val="511118915"/>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7EDD40-3ECF-4EEC-8308-2E382824DDC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934DBC0-9B70-4578-B097-6CE63E31D46B}"/>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2D66422-469C-4F24-AFD7-2B200CF96264}"/>
              </a:ext>
            </a:extLst>
          </p:cNvPr>
          <p:cNvSpPr>
            <a:spLocks noGrp="1"/>
          </p:cNvSpPr>
          <p:nvPr>
            <p:ph type="sldNum" sz="quarter" idx="12"/>
          </p:nvPr>
        </p:nvSpPr>
        <p:spPr/>
        <p:txBody>
          <a:bodyPr/>
          <a:lstStyle>
            <a:lvl1pPr>
              <a:defRPr/>
            </a:lvl1pPr>
          </a:lstStyle>
          <a:p>
            <a:fld id="{06F404C9-C63D-4750-B31E-8B9750EE7EB5}" type="slidenum">
              <a:rPr lang="en-US" altLang="en-US"/>
              <a:pPr/>
              <a:t>‹#›</a:t>
            </a:fld>
            <a:endParaRPr lang="en-US" altLang="en-US"/>
          </a:p>
        </p:txBody>
      </p:sp>
    </p:spTree>
    <p:extLst>
      <p:ext uri="{BB962C8B-B14F-4D97-AF65-F5344CB8AC3E}">
        <p14:creationId xmlns:p14="http://schemas.microsoft.com/office/powerpoint/2010/main" val="1424032882"/>
      </p:ext>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9624-003D-450F-9414-89F33E7515CE}"/>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B89E52-6A88-4325-B64E-30AEFFD30B5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AE632C4-C1E5-4A25-93C7-779A90CEF78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ACD720-1BCE-4841-A254-C19C2E009C2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AE39A6C-9173-46BF-9F85-AA96B87F2E6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B6D32E-48CA-49F8-85B7-22E85B9EB452}"/>
              </a:ext>
            </a:extLst>
          </p:cNvPr>
          <p:cNvSpPr>
            <a:spLocks noGrp="1"/>
          </p:cNvSpPr>
          <p:nvPr>
            <p:ph type="sldNum" sz="quarter" idx="12"/>
          </p:nvPr>
        </p:nvSpPr>
        <p:spPr/>
        <p:txBody>
          <a:bodyPr/>
          <a:lstStyle>
            <a:lvl1pPr>
              <a:defRPr/>
            </a:lvl1pPr>
          </a:lstStyle>
          <a:p>
            <a:fld id="{CF4F7D0E-02B0-4F69-AF89-CA91E70A5ACF}" type="slidenum">
              <a:rPr lang="en-US" altLang="en-US"/>
              <a:pPr/>
              <a:t>‹#›</a:t>
            </a:fld>
            <a:endParaRPr lang="en-US" altLang="en-US"/>
          </a:p>
        </p:txBody>
      </p:sp>
    </p:spTree>
    <p:extLst>
      <p:ext uri="{BB962C8B-B14F-4D97-AF65-F5344CB8AC3E}">
        <p14:creationId xmlns:p14="http://schemas.microsoft.com/office/powerpoint/2010/main" val="1738952201"/>
      </p:ext>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77B06-70F5-47EB-9573-A350CA5F3141}"/>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0AD4E3B-EB33-4B9C-8236-E272AB11DDE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9303F45-8207-41EC-B43C-15953CC2581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9B51CB-C368-4EB7-8C78-54B8454A0D9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E7F4407-67C9-41FD-A542-70F08E450A3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25DDA1D-0CBF-46D8-99C2-4F9C8BC2534B}"/>
              </a:ext>
            </a:extLst>
          </p:cNvPr>
          <p:cNvSpPr>
            <a:spLocks noGrp="1"/>
          </p:cNvSpPr>
          <p:nvPr>
            <p:ph type="sldNum" sz="quarter" idx="12"/>
          </p:nvPr>
        </p:nvSpPr>
        <p:spPr/>
        <p:txBody>
          <a:bodyPr/>
          <a:lstStyle>
            <a:lvl1pPr>
              <a:defRPr/>
            </a:lvl1pPr>
          </a:lstStyle>
          <a:p>
            <a:fld id="{8C3BE159-8C78-4CF9-B190-754EE2D4BC1F}" type="slidenum">
              <a:rPr lang="en-US" altLang="en-US"/>
              <a:pPr/>
              <a:t>‹#›</a:t>
            </a:fld>
            <a:endParaRPr lang="en-US" altLang="en-US"/>
          </a:p>
        </p:txBody>
      </p:sp>
    </p:spTree>
    <p:extLst>
      <p:ext uri="{BB962C8B-B14F-4D97-AF65-F5344CB8AC3E}">
        <p14:creationId xmlns:p14="http://schemas.microsoft.com/office/powerpoint/2010/main" val="1330307846"/>
      </p:ext>
    </p:extLst>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FE52D-CA95-4DC9-A387-52C3321BDDE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0F7F99-9431-4596-B46E-E0503C72183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FA0597-4F34-498C-AE02-4521ECBC179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8463D8E-8B23-42E9-AD84-DEC4AF93056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22109E5-3A78-4330-9651-0E408DBB5979}"/>
              </a:ext>
            </a:extLst>
          </p:cNvPr>
          <p:cNvSpPr>
            <a:spLocks noGrp="1"/>
          </p:cNvSpPr>
          <p:nvPr>
            <p:ph type="sldNum" sz="quarter" idx="12"/>
          </p:nvPr>
        </p:nvSpPr>
        <p:spPr/>
        <p:txBody>
          <a:bodyPr/>
          <a:lstStyle>
            <a:lvl1pPr>
              <a:defRPr/>
            </a:lvl1pPr>
          </a:lstStyle>
          <a:p>
            <a:fld id="{4BC03C1A-6403-4972-849A-DEA9DAC0CA08}" type="slidenum">
              <a:rPr lang="en-US" altLang="en-US"/>
              <a:pPr/>
              <a:t>‹#›</a:t>
            </a:fld>
            <a:endParaRPr lang="en-US" altLang="en-US"/>
          </a:p>
        </p:txBody>
      </p:sp>
    </p:spTree>
    <p:extLst>
      <p:ext uri="{BB962C8B-B14F-4D97-AF65-F5344CB8AC3E}">
        <p14:creationId xmlns:p14="http://schemas.microsoft.com/office/powerpoint/2010/main" val="499373030"/>
      </p:ext>
    </p:extLst>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32669B-5769-4F28-A837-A04B73D275DC}"/>
              </a:ext>
            </a:extLst>
          </p:cNvPr>
          <p:cNvSpPr>
            <a:spLocks noGrp="1"/>
          </p:cNvSpPr>
          <p:nvPr>
            <p:ph type="title" orient="vert"/>
          </p:nvPr>
        </p:nvSpPr>
        <p:spPr>
          <a:xfrm>
            <a:off x="6648450" y="473075"/>
            <a:ext cx="2038350" cy="53943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AD4E486-A1E5-4EAF-9D48-B904D7058979}"/>
              </a:ext>
            </a:extLst>
          </p:cNvPr>
          <p:cNvSpPr>
            <a:spLocks noGrp="1"/>
          </p:cNvSpPr>
          <p:nvPr>
            <p:ph type="body" orient="vert" idx="1"/>
          </p:nvPr>
        </p:nvSpPr>
        <p:spPr>
          <a:xfrm>
            <a:off x="533400" y="473075"/>
            <a:ext cx="5962650" cy="53943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58285A-CF0B-4201-8C8F-0E34636D0F6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7155F8E-BE69-4E99-A36F-0E98E11B913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DC5555E-80C7-431F-8535-645BFC20C78B}"/>
              </a:ext>
            </a:extLst>
          </p:cNvPr>
          <p:cNvSpPr>
            <a:spLocks noGrp="1"/>
          </p:cNvSpPr>
          <p:nvPr>
            <p:ph type="sldNum" sz="quarter" idx="12"/>
          </p:nvPr>
        </p:nvSpPr>
        <p:spPr/>
        <p:txBody>
          <a:bodyPr/>
          <a:lstStyle>
            <a:lvl1pPr>
              <a:defRPr/>
            </a:lvl1pPr>
          </a:lstStyle>
          <a:p>
            <a:fld id="{8D7B5F8D-AD86-4E01-AE0F-6DCDE34EBA66}" type="slidenum">
              <a:rPr lang="en-US" altLang="en-US"/>
              <a:pPr/>
              <a:t>‹#›</a:t>
            </a:fld>
            <a:endParaRPr lang="en-US" altLang="en-US"/>
          </a:p>
        </p:txBody>
      </p:sp>
    </p:spTree>
    <p:extLst>
      <p:ext uri="{BB962C8B-B14F-4D97-AF65-F5344CB8AC3E}">
        <p14:creationId xmlns:p14="http://schemas.microsoft.com/office/powerpoint/2010/main" val="4235117013"/>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4.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5.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3.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image" Target="../media/image5.png"/><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image" Target="../media/image4.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4.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5.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6.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7.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8.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29.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0.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3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3.pn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5" Type="http://schemas.openxmlformats.org/officeDocument/2006/relationships/image" Target="../media/image5.png"/><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image" Target="../media/image4.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6.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theme" Target="../theme/theme34.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theme" Target="../theme/theme3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theme" Target="../theme/theme36.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slideLayout" Target="../slideLayouts/slideLayout404.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slideLayout" Target="../slideLayouts/slideLayout403.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5" Type="http://schemas.openxmlformats.org/officeDocument/2006/relationships/image" Target="../media/image8.png"/><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406.xml"/><Relationship Id="rId1" Type="http://schemas.openxmlformats.org/officeDocument/2006/relationships/slideLayout" Target="../slideLayouts/slideLayout40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39.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5.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40.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6.xml"/><Relationship Id="rId13" Type="http://schemas.openxmlformats.org/officeDocument/2006/relationships/slideLayout" Target="../slideLayouts/slideLayout441.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slideLayout" Target="../slideLayouts/slideLayout440.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9.xml"/><Relationship Id="rId13" Type="http://schemas.openxmlformats.org/officeDocument/2006/relationships/slideLayout" Target="../slideLayouts/slideLayout454.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slideLayout" Target="../slideLayouts/slideLayout453.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image" Target="../media/image9.jpeg"/><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44.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45.xml"/><Relationship Id="rId1" Type="http://schemas.openxmlformats.org/officeDocument/2006/relationships/slideLayout" Target="../slideLayouts/slideLayout477.xml"/><Relationship Id="rId4" Type="http://schemas.openxmlformats.org/officeDocument/2006/relationships/image" Target="../media/image11.jpeg"/></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7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7.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theme" Target="../theme/theme48.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0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503.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51.xml"/><Relationship Id="rId1" Type="http://schemas.openxmlformats.org/officeDocument/2006/relationships/slideLayout" Target="../slideLayouts/slideLayout504.xml"/><Relationship Id="rId4" Type="http://schemas.openxmlformats.org/officeDocument/2006/relationships/image" Target="../media/image11.jpeg"/></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50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08/05/2024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5170506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85769510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310995598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825153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2913403710"/>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844394"/>
      </p:ext>
    </p:extLst>
  </p:cSld>
  <p:clrMap bg1="dk2" tx1="lt1" bg2="dk1"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0" y="0"/>
            <a:ext cx="9144000" cy="6856413"/>
            <a:chOff x="0" y="0"/>
            <a:chExt cx="5760" cy="4319"/>
          </a:xfrm>
        </p:grpSpPr>
        <p:sp>
          <p:nvSpPr>
            <p:cNvPr id="2150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2150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0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76811"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1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a:solidFill>
                  <a:srgbClr val="FFFFFF"/>
                </a:solidFill>
              </a:endParaRPr>
            </a:p>
          </p:txBody>
        </p:sp>
        <p:sp>
          <p:nvSpPr>
            <p:cNvPr id="76813"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6814"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1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76816"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1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a:solidFill>
                  <a:srgbClr val="FFFFFF"/>
                </a:solidFill>
              </a:endParaRPr>
            </a:p>
          </p:txBody>
        </p:sp>
        <p:sp>
          <p:nvSpPr>
            <p:cNvPr id="76818"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1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76820"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2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a:solidFill>
                  <a:srgbClr val="FFFFFF"/>
                </a:solidFill>
              </a:endParaRPr>
            </a:p>
          </p:txBody>
        </p:sp>
        <p:sp>
          <p:nvSpPr>
            <p:cNvPr id="2152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2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a:solidFill>
                  <a:srgbClr val="FFFFFF"/>
                </a:solidFill>
              </a:endParaRPr>
            </a:p>
          </p:txBody>
        </p:sp>
        <p:sp>
          <p:nvSpPr>
            <p:cNvPr id="768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2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768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2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2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a:solidFill>
                  <a:srgbClr val="FFFFFF"/>
                </a:solidFill>
              </a:endParaRPr>
            </a:p>
          </p:txBody>
        </p:sp>
        <p:sp>
          <p:nvSpPr>
            <p:cNvPr id="2152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a:solidFill>
                  <a:srgbClr val="FFFFFF"/>
                </a:solidFill>
              </a:endParaRPr>
            </a:p>
          </p:txBody>
        </p:sp>
        <p:sp>
          <p:nvSpPr>
            <p:cNvPr id="768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3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2153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76833"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3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768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53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3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2153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3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3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a:solidFill>
                  <a:srgbClr val="FFFFFF"/>
                </a:solidFill>
              </a:endParaRPr>
            </a:p>
          </p:txBody>
        </p:sp>
        <p:sp>
          <p:nvSpPr>
            <p:cNvPr id="2154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4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a:solidFill>
                  <a:srgbClr val="FFFFFF"/>
                </a:solidFill>
              </a:endParaRPr>
            </a:p>
          </p:txBody>
        </p:sp>
        <p:sp>
          <p:nvSpPr>
            <p:cNvPr id="2154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a:solidFill>
                  <a:srgbClr val="FFFFFF"/>
                </a:solidFill>
              </a:endParaRPr>
            </a:p>
          </p:txBody>
        </p:sp>
        <p:grpSp>
          <p:nvGrpSpPr>
            <p:cNvPr id="76844" name="Group 39"/>
            <p:cNvGrpSpPr>
              <a:grpSpLocks/>
            </p:cNvGrpSpPr>
            <p:nvPr userDrawn="1"/>
          </p:nvGrpSpPr>
          <p:grpSpPr bwMode="auto">
            <a:xfrm>
              <a:off x="0" y="1632"/>
              <a:ext cx="5758" cy="1858"/>
              <a:chOff x="0" y="1632"/>
              <a:chExt cx="5758" cy="1858"/>
            </a:xfrm>
          </p:grpSpPr>
          <p:sp>
            <p:nvSpPr>
              <p:cNvPr id="2154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2154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a:solidFill>
                    <a:srgbClr val="FFFFFF"/>
                  </a:solidFill>
                </a:endParaRPr>
              </a:p>
            </p:txBody>
          </p:sp>
        </p:grpSp>
      </p:grpSp>
      <p:sp>
        <p:nvSpPr>
          <p:cNvPr id="21546" name="Rectangle 42"/>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47"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48" name="Rectangle 4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ea typeface="ＭＳ Ｐゴシック" charset="0"/>
                <a:cs typeface="+mn-cs"/>
              </a:defRPr>
            </a:lvl1pPr>
          </a:lstStyle>
          <a:p>
            <a:pPr>
              <a:defRPr/>
            </a:pPr>
            <a:endParaRPr lang="en-US"/>
          </a:p>
        </p:txBody>
      </p:sp>
      <p:sp>
        <p:nvSpPr>
          <p:cNvPr id="21549" name="Rectangle 4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ea typeface="ＭＳ Ｐゴシック" charset="0"/>
                <a:cs typeface="+mn-cs"/>
              </a:defRPr>
            </a:lvl1pPr>
          </a:lstStyle>
          <a:p>
            <a:pPr>
              <a:defRPr/>
            </a:pPr>
            <a:endParaRPr lang="en-US"/>
          </a:p>
        </p:txBody>
      </p:sp>
      <p:sp>
        <p:nvSpPr>
          <p:cNvPr id="21550" name="Rectangle 4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pPr>
              <a:defRPr/>
            </a:pPr>
            <a:fld id="{66B1A68E-15DF-2241-9A5E-127F4952AC3B}" type="slidenum">
              <a:rPr lang="en-US"/>
              <a:pPr>
                <a:defRPr/>
              </a:pPr>
              <a:t>‹#›</a:t>
            </a:fld>
            <a:endParaRPr lang="en-US"/>
          </a:p>
        </p:txBody>
      </p:sp>
    </p:spTree>
    <p:extLst>
      <p:ext uri="{BB962C8B-B14F-4D97-AF65-F5344CB8AC3E}">
        <p14:creationId xmlns:p14="http://schemas.microsoft.com/office/powerpoint/2010/main" val="4282124636"/>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1588" y="0"/>
            <a:ext cx="9148762" cy="6851650"/>
            <a:chOff x="1" y="0"/>
            <a:chExt cx="5763" cy="4316"/>
          </a:xfrm>
        </p:grpSpPr>
        <p:sp>
          <p:nvSpPr>
            <p:cNvPr id="10243"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44"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45"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grpSp>
          <p:nvGrpSpPr>
            <p:cNvPr id="89099" name="Group 6"/>
            <p:cNvGrpSpPr>
              <a:grpSpLocks/>
            </p:cNvGrpSpPr>
            <p:nvPr/>
          </p:nvGrpSpPr>
          <p:grpSpPr bwMode="auto">
            <a:xfrm>
              <a:off x="288" y="0"/>
              <a:ext cx="5098" cy="4316"/>
              <a:chOff x="288" y="0"/>
              <a:chExt cx="5098" cy="4316"/>
            </a:xfrm>
          </p:grpSpPr>
          <p:sp>
            <p:nvSpPr>
              <p:cNvPr id="10247"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48"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49"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0"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1"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2"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3"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4"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5"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6"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7"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8"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9"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grpSp>
        <p:sp>
          <p:nvSpPr>
            <p:cNvPr id="10260"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61"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62"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89103"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104"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65"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89106"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107"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10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0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89111" name="Group 31"/>
            <p:cNvGrpSpPr>
              <a:grpSpLocks/>
            </p:cNvGrpSpPr>
            <p:nvPr/>
          </p:nvGrpSpPr>
          <p:grpSpPr bwMode="auto">
            <a:xfrm>
              <a:off x="1" y="392"/>
              <a:ext cx="5758" cy="1571"/>
              <a:chOff x="1" y="392"/>
              <a:chExt cx="5758" cy="1571"/>
            </a:xfrm>
          </p:grpSpPr>
          <p:sp>
            <p:nvSpPr>
              <p:cNvPr id="8911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8911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0279" name="Rectangle 39"/>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280" name="Rectangle 40"/>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1" name="Rectangle 41"/>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2" name="Rectangle 42"/>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charset="0"/>
              </a:defRPr>
            </a:lvl1pPr>
          </a:lstStyle>
          <a:p>
            <a:pPr>
              <a:defRPr/>
            </a:pPr>
            <a:fld id="{58FD2203-DC52-B040-BC4F-439D5A7AD6AB}" type="slidenum">
              <a:rPr lang="en-US"/>
              <a:pPr>
                <a:defRPr/>
              </a:pPr>
              <a:t>‹#›</a:t>
            </a:fld>
            <a:endParaRPr lang="en-US"/>
          </a:p>
        </p:txBody>
      </p:sp>
      <p:sp>
        <p:nvSpPr>
          <p:cNvPr id="10283"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313832"/>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Garamond" charset="0"/>
                <a:cs typeface="Arial"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1"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defRPr sz="1000">
                <a:solidFill>
                  <a:srgbClr val="FFFFFF"/>
                </a:solidFill>
                <a:latin typeface="Arial" charset="0"/>
                <a:ea typeface="+mn-ea"/>
                <a:cs typeface="Arial"/>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ctr">
              <a:defRPr sz="1000">
                <a:solidFill>
                  <a:srgbClr val="FFFFFF"/>
                </a:solidFill>
                <a:latin typeface="Arial" charset="0"/>
                <a:ea typeface="+mn-ea"/>
                <a:cs typeface="Arial"/>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r">
              <a:defRPr sz="1000">
                <a:solidFill>
                  <a:srgbClr val="FFFFFF"/>
                </a:solidFill>
                <a:latin typeface="Arial" charset="0"/>
                <a:cs typeface="Arial" charset="0"/>
              </a:defRPr>
            </a:lvl1pPr>
          </a:lstStyle>
          <a:p>
            <a:pPr>
              <a:defRPr/>
            </a:pPr>
            <a:fld id="{61DB9A07-AABB-BD4E-BD21-C4818BD08B1C}" type="slidenum">
              <a:rPr lang="en-US"/>
              <a:pPr>
                <a:defRPr/>
              </a:pPr>
              <a:t>‹#›</a:t>
            </a:fld>
            <a:endParaRPr lang="en-US"/>
          </a:p>
        </p:txBody>
      </p:sp>
    </p:spTree>
    <p:extLst>
      <p:ext uri="{BB962C8B-B14F-4D97-AF65-F5344CB8AC3E}">
        <p14:creationId xmlns:p14="http://schemas.microsoft.com/office/powerpoint/2010/main" val="3443976771"/>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6343"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269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69016"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5374"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254" indent="-342254"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1546" indent="-285218"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0839" indent="-228172"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597194" indent="-228172"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3524" indent="-228172"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09864"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66212"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2541"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78893"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5/8/24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85058040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08/05/2024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6458947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5/8/24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2941101067"/>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45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F72A91B1-A232-BC4D-94E3-92D393B37501}" type="slidenum">
              <a:rPr lang="en-US"/>
              <a:pPr>
                <a:defRPr/>
              </a:pPr>
              <a:t>‹#›</a:t>
            </a:fld>
            <a:endParaRPr lang="en-US"/>
          </a:p>
        </p:txBody>
      </p:sp>
    </p:spTree>
    <p:extLst>
      <p:ext uri="{BB962C8B-B14F-4D97-AF65-F5344CB8AC3E}">
        <p14:creationId xmlns:p14="http://schemas.microsoft.com/office/powerpoint/2010/main" val="2833484190"/>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7C4BDD80-BDE4-0345-9989-B5AA81B3570D}" type="datetime1">
              <a:rPr lang="en-US"/>
              <a:pPr>
                <a:defRPr/>
              </a:pPr>
              <a:t>5/8/24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68211B56-F9D3-984F-A7D1-AA88BE1B946A}" type="slidenum">
              <a:rPr lang="en-US"/>
              <a:pPr>
                <a:defRPr/>
              </a:pPr>
              <a:t>‹#›</a:t>
            </a:fld>
            <a:endParaRPr lang="en-US"/>
          </a:p>
        </p:txBody>
      </p:sp>
    </p:spTree>
    <p:extLst>
      <p:ext uri="{BB962C8B-B14F-4D97-AF65-F5344CB8AC3E}">
        <p14:creationId xmlns:p14="http://schemas.microsoft.com/office/powerpoint/2010/main" val="3774573410"/>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841550088"/>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95B616AC-7C5E-4B45-81D2-99EDF45BC118}" type="slidenum">
              <a:rPr lang="en-US"/>
              <a:pPr>
                <a:defRPr/>
              </a:pPr>
              <a:t>‹#›</a:t>
            </a:fld>
            <a:endParaRPr lang="en-US"/>
          </a:p>
        </p:txBody>
      </p:sp>
    </p:spTree>
    <p:extLst>
      <p:ext uri="{BB962C8B-B14F-4D97-AF65-F5344CB8AC3E}">
        <p14:creationId xmlns:p14="http://schemas.microsoft.com/office/powerpoint/2010/main" val="1607029779"/>
      </p:ext>
    </p:extLst>
  </p:cSld>
  <p:clrMap bg1="dk2" tx1="lt1" bg2="dk1" tx2="lt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4BD36E77-B3CD-814E-9C4A-EC8638D18CEE}" type="slidenum">
              <a:rPr lang="en-US"/>
              <a:pPr>
                <a:defRPr/>
              </a:pPr>
              <a:t>‹#›</a:t>
            </a:fld>
            <a:endParaRPr lang="en-US"/>
          </a:p>
        </p:txBody>
      </p:sp>
    </p:spTree>
    <p:extLst>
      <p:ext uri="{BB962C8B-B14F-4D97-AF65-F5344CB8AC3E}">
        <p14:creationId xmlns:p14="http://schemas.microsoft.com/office/powerpoint/2010/main" val="966246302"/>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136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CDCC853E-C891-2147-8658-33082AC2A74F}" type="slidenum">
              <a:rPr lang="en-US"/>
              <a:pPr>
                <a:defRPr/>
              </a:pPr>
              <a:t>‹#›</a:t>
            </a:fld>
            <a:endParaRPr lang="en-US"/>
          </a:p>
        </p:txBody>
      </p:sp>
    </p:spTree>
    <p:extLst>
      <p:ext uri="{BB962C8B-B14F-4D97-AF65-F5344CB8AC3E}">
        <p14:creationId xmlns:p14="http://schemas.microsoft.com/office/powerpoint/2010/main" val="3389797283"/>
      </p:ext>
    </p:extLst>
  </p:cSld>
  <p:clrMap bg1="dk2" tx1="lt1" bg2="dk1"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259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0EB176C5-77AB-9244-9AFC-11CCD916CF3D}" type="slidenum">
              <a:rPr lang="en-US"/>
              <a:pPr>
                <a:defRPr/>
              </a:pPr>
              <a:t>‹#›</a:t>
            </a:fld>
            <a:endParaRPr lang="en-US"/>
          </a:p>
        </p:txBody>
      </p:sp>
    </p:spTree>
    <p:extLst>
      <p:ext uri="{BB962C8B-B14F-4D97-AF65-F5344CB8AC3E}">
        <p14:creationId xmlns:p14="http://schemas.microsoft.com/office/powerpoint/2010/main" val="2081626848"/>
      </p:ext>
    </p:extLst>
  </p:cSld>
  <p:clrMap bg1="dk2" tx1="lt1" bg2="dk1"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824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382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47E08691-D512-114E-AA1E-0F70E6F71B09}" type="slidenum">
              <a:rPr lang="en-US"/>
              <a:pPr>
                <a:defRPr/>
              </a:pPr>
              <a:t>‹#›</a:t>
            </a:fld>
            <a:endParaRPr lang="en-US"/>
          </a:p>
        </p:txBody>
      </p:sp>
    </p:spTree>
    <p:extLst>
      <p:ext uri="{BB962C8B-B14F-4D97-AF65-F5344CB8AC3E}">
        <p14:creationId xmlns:p14="http://schemas.microsoft.com/office/powerpoint/2010/main" val="734918451"/>
      </p:ext>
    </p:extLst>
  </p:cSld>
  <p:clrMap bg1="dk2" tx1="lt1" bg2="dk1"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26BEC009-76E1-9C4B-B045-D1A8B44E5247}" type="slidenum">
              <a:rPr lang="en-US"/>
              <a:pPr>
                <a:defRPr/>
              </a:pPr>
              <a:t>‹#›</a:t>
            </a:fld>
            <a:endParaRPr lang="en-US"/>
          </a:p>
        </p:txBody>
      </p:sp>
    </p:spTree>
    <p:extLst>
      <p:ext uri="{BB962C8B-B14F-4D97-AF65-F5344CB8AC3E}">
        <p14:creationId xmlns:p14="http://schemas.microsoft.com/office/powerpoint/2010/main" val="2880608313"/>
      </p:ext>
    </p:extLst>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1629064306"/>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053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5053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75181B55-126E-164D-BB7A-21B37A57AA98}" type="slidenum">
              <a:rPr lang="en-US"/>
              <a:pPr>
                <a:defRPr/>
              </a:pPr>
              <a:t>‹#›</a:t>
            </a:fld>
            <a:endParaRPr lang="en-US"/>
          </a:p>
        </p:txBody>
      </p:sp>
    </p:spTree>
    <p:extLst>
      <p:ext uri="{BB962C8B-B14F-4D97-AF65-F5344CB8AC3E}">
        <p14:creationId xmlns:p14="http://schemas.microsoft.com/office/powerpoint/2010/main" val="3065027841"/>
      </p:ext>
    </p:extLst>
  </p:cSld>
  <p:clrMap bg1="dk2" tx1="lt1" bg2="dk1"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197D6ACD-A033-444E-93C9-8E09D6B12EE8}" type="slidenum">
              <a:rPr lang="en-US"/>
              <a:pPr>
                <a:defRPr/>
              </a:pPr>
              <a:t>‹#›</a:t>
            </a:fld>
            <a:endParaRPr lang="en-US"/>
          </a:p>
        </p:txBody>
      </p:sp>
    </p:spTree>
    <p:extLst>
      <p:ext uri="{BB962C8B-B14F-4D97-AF65-F5344CB8AC3E}">
        <p14:creationId xmlns:p14="http://schemas.microsoft.com/office/powerpoint/2010/main" val="3856043471"/>
      </p:ext>
    </p:extLst>
  </p:cSld>
  <p:clrMap bg1="lt1" tx1="dk1" bg2="lt2" tx2="dk2" accent1="accent1" accent2="accent2" accent3="accent3" accent4="accent4" accent5="accent5" accent6="accent6" hlink="hlink" folHlink="folHlink"/>
  <p:sldLayoutIdLst>
    <p:sldLayoutId id="214748402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6413"/>
            <a:chOff x="0" y="0"/>
            <a:chExt cx="5760" cy="4319"/>
          </a:xfrm>
        </p:grpSpPr>
        <p:sp>
          <p:nvSpPr>
            <p:cNvPr id="20483"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84"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85"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35"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87"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37"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2238"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0"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0"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2"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2"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4"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4"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496"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97"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98"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500"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502"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03"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04"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506"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07"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7"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509"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511"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2"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3"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4"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5"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6"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7"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8"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nvGrpSpPr>
            <p:cNvPr id="52268" name="Group 1063"/>
            <p:cNvGrpSpPr>
              <a:grpSpLocks/>
            </p:cNvGrpSpPr>
            <p:nvPr userDrawn="1"/>
          </p:nvGrpSpPr>
          <p:grpSpPr bwMode="auto">
            <a:xfrm>
              <a:off x="0" y="1632"/>
              <a:ext cx="5758" cy="1858"/>
              <a:chOff x="0" y="1632"/>
              <a:chExt cx="5758" cy="1858"/>
            </a:xfrm>
          </p:grpSpPr>
          <p:sp>
            <p:nvSpPr>
              <p:cNvPr id="20520"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21"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20522"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3"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4"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20525"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20526"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pPr>
              <a:defRPr/>
            </a:pPr>
            <a:fld id="{3E918322-0CA6-A441-9D52-C1BC8C9E9DFD}" type="slidenum">
              <a:rPr lang="en-US"/>
              <a:pPr>
                <a:defRPr/>
              </a:pPr>
              <a:t>‹#›</a:t>
            </a:fld>
            <a:endParaRPr lang="en-US"/>
          </a:p>
        </p:txBody>
      </p:sp>
    </p:spTree>
    <p:extLst>
      <p:ext uri="{BB962C8B-B14F-4D97-AF65-F5344CB8AC3E}">
        <p14:creationId xmlns:p14="http://schemas.microsoft.com/office/powerpoint/2010/main" val="2071310290"/>
      </p:ext>
    </p:extLst>
  </p:cSld>
  <p:clrMap bg1="dk2" tx1="lt1" bg2="dk1" tx2="lt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extLst>
      <p:ext uri="{BB962C8B-B14F-4D97-AF65-F5344CB8AC3E}">
        <p14:creationId xmlns:p14="http://schemas.microsoft.com/office/powerpoint/2010/main" val="2247196495"/>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7846381"/>
      </p:ext>
    </p:extLst>
  </p:cSld>
  <p:clrMap bg1="dk2" tx1="lt1" bg2="dk1" tx2="lt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1399750995"/>
      </p:ext>
    </p:extLst>
  </p:cSld>
  <p:clrMap bg1="dk2" tx1="lt1" bg2="dk1" tx2="lt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2"/>
          <p:cNvGrpSpPr>
            <a:grpSpLocks/>
          </p:cNvGrpSpPr>
          <p:nvPr/>
        </p:nvGrpSpPr>
        <p:grpSpPr bwMode="auto">
          <a:xfrm>
            <a:off x="457200" y="992188"/>
            <a:ext cx="8153400" cy="1600200"/>
            <a:chOff x="288" y="625"/>
            <a:chExt cx="5136" cy="1008"/>
          </a:xfrm>
        </p:grpSpPr>
        <p:sp>
          <p:nvSpPr>
            <p:cNvPr id="60424"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0425"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0426"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042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604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604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defRPr>
            </a:lvl1pPr>
          </a:lstStyle>
          <a:p>
            <a:pPr>
              <a:defRPr/>
            </a:pPr>
            <a:fld id="{26BC4954-98CE-6649-A259-F21B48792620}" type="slidenum">
              <a:rPr lang="en-US"/>
              <a:pPr>
                <a:defRPr/>
              </a:pPr>
              <a:t>‹#›</a:t>
            </a:fld>
            <a:endParaRPr lang="en-US"/>
          </a:p>
        </p:txBody>
      </p:sp>
    </p:spTree>
    <p:extLst>
      <p:ext uri="{BB962C8B-B14F-4D97-AF65-F5344CB8AC3E}">
        <p14:creationId xmlns:p14="http://schemas.microsoft.com/office/powerpoint/2010/main" val="3531996679"/>
      </p:ext>
    </p:extLst>
  </p:cSld>
  <p:clrMap bg1="dk2" tx1="lt1" bg2="dk1" tx2="lt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itchFamily="-84" charset="0"/>
              </a:defRPr>
            </a:lvl1pPr>
          </a:lstStyle>
          <a:p>
            <a:fld id="{9721B8B0-8AF1-EA44-BEDF-60E5EDDB41C8}" type="slidenum">
              <a:rPr lang="en-US"/>
              <a:pPr/>
              <a:t>‹#›</a:t>
            </a:fld>
            <a:endParaRPr lang="en-US"/>
          </a:p>
        </p:txBody>
      </p:sp>
    </p:spTree>
    <p:extLst>
      <p:ext uri="{BB962C8B-B14F-4D97-AF65-F5344CB8AC3E}">
        <p14:creationId xmlns:p14="http://schemas.microsoft.com/office/powerpoint/2010/main" val="2237119126"/>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3098871944"/>
      </p:ext>
    </p:extLst>
  </p:cSld>
  <p:clrMap bg1="lt1" tx1="dk1" bg2="lt2" tx2="dk2" accent1="accent1" accent2="accent2" accent3="accent3" accent4="accent4" accent5="accent5" accent6="accent6" hlink="hlink" folHlink="folHlink"/>
  <p:sldLayoutIdLst>
    <p:sldLayoutId id="2147484102" r:id="rId1"/>
    <p:sldLayoutId id="214748410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72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72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effectLst/>
                <a:latin typeface="Times New Roman" charset="0"/>
              </a:defRPr>
            </a:lvl1pPr>
          </a:lstStyle>
          <a:p>
            <a:pPr>
              <a:defRPr/>
            </a:pPr>
            <a:fld id="{89C912E5-0F17-B043-A107-8AAD252D762A}" type="slidenum">
              <a:rPr lang="en-GB"/>
              <a:pPr>
                <a:defRPr/>
              </a:pPr>
              <a:t>‹#›</a:t>
            </a:fld>
            <a:endParaRPr lang="en-GB"/>
          </a:p>
        </p:txBody>
      </p:sp>
    </p:spTree>
    <p:extLst>
      <p:ext uri="{BB962C8B-B14F-4D97-AF65-F5344CB8AC3E}">
        <p14:creationId xmlns:p14="http://schemas.microsoft.com/office/powerpoint/2010/main" val="3704675941"/>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6066" name="Group 2">
            <a:extLst>
              <a:ext uri="{FF2B5EF4-FFF2-40B4-BE49-F238E27FC236}">
                <a16:creationId xmlns:a16="http://schemas.microsoft.com/office/drawing/2014/main" id="{044C0AF2-362F-4589-A2A9-08D5CDE41921}"/>
              </a:ext>
            </a:extLst>
          </p:cNvPr>
          <p:cNvGrpSpPr>
            <a:grpSpLocks/>
          </p:cNvGrpSpPr>
          <p:nvPr/>
        </p:nvGrpSpPr>
        <p:grpSpPr bwMode="auto">
          <a:xfrm>
            <a:off x="0" y="3902075"/>
            <a:ext cx="3400425" cy="2949575"/>
            <a:chOff x="0" y="2458"/>
            <a:chExt cx="2142" cy="1858"/>
          </a:xfrm>
        </p:grpSpPr>
        <p:sp>
          <p:nvSpPr>
            <p:cNvPr id="216067" name="Freeform 3">
              <a:extLst>
                <a:ext uri="{FF2B5EF4-FFF2-40B4-BE49-F238E27FC236}">
                  <a16:creationId xmlns:a16="http://schemas.microsoft.com/office/drawing/2014/main" id="{89B0CD62-79DD-4710-BADF-042E835FE9C2}"/>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6068" name="Freeform 4">
              <a:extLst>
                <a:ext uri="{FF2B5EF4-FFF2-40B4-BE49-F238E27FC236}">
                  <a16:creationId xmlns:a16="http://schemas.microsoft.com/office/drawing/2014/main" id="{EACB1079-DCA9-42DC-BBB1-305B2921FCE5}"/>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6069" name="Freeform 5">
              <a:extLst>
                <a:ext uri="{FF2B5EF4-FFF2-40B4-BE49-F238E27FC236}">
                  <a16:creationId xmlns:a16="http://schemas.microsoft.com/office/drawing/2014/main" id="{3322436B-73FB-4011-B4C0-532FAB9286F1}"/>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6070" name="Freeform 6">
              <a:extLst>
                <a:ext uri="{FF2B5EF4-FFF2-40B4-BE49-F238E27FC236}">
                  <a16:creationId xmlns:a16="http://schemas.microsoft.com/office/drawing/2014/main" id="{C3698386-9003-4A4B-A02C-2F430E5FFFE1}"/>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6071" name="Oval 7">
              <a:extLst>
                <a:ext uri="{FF2B5EF4-FFF2-40B4-BE49-F238E27FC236}">
                  <a16:creationId xmlns:a16="http://schemas.microsoft.com/office/drawing/2014/main" id="{25F2963B-F27B-4901-8EFC-D07FB9C55488}"/>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6072" name="Oval 8">
              <a:extLst>
                <a:ext uri="{FF2B5EF4-FFF2-40B4-BE49-F238E27FC236}">
                  <a16:creationId xmlns:a16="http://schemas.microsoft.com/office/drawing/2014/main" id="{06838CC0-D918-41BF-A36C-69FE5FFFBAF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6073" name="Oval 9">
              <a:extLst>
                <a:ext uri="{FF2B5EF4-FFF2-40B4-BE49-F238E27FC236}">
                  <a16:creationId xmlns:a16="http://schemas.microsoft.com/office/drawing/2014/main" id="{914EED3E-3532-4E9D-93D5-D59EA34C8479}"/>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16074" name="Rectangle 10">
            <a:extLst>
              <a:ext uri="{FF2B5EF4-FFF2-40B4-BE49-F238E27FC236}">
                <a16:creationId xmlns:a16="http://schemas.microsoft.com/office/drawing/2014/main" id="{73031CDD-2212-48D5-9573-BD75AC44F623}"/>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216075" name="Rectangle 11">
            <a:extLst>
              <a:ext uri="{FF2B5EF4-FFF2-40B4-BE49-F238E27FC236}">
                <a16:creationId xmlns:a16="http://schemas.microsoft.com/office/drawing/2014/main" id="{8AFF285C-A23B-4D61-A598-E8CE97844F31}"/>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6076" name="Rectangle 12">
            <a:extLst>
              <a:ext uri="{FF2B5EF4-FFF2-40B4-BE49-F238E27FC236}">
                <a16:creationId xmlns:a16="http://schemas.microsoft.com/office/drawing/2014/main" id="{FBBE48B8-49E8-493D-95F2-B62151272CB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p>
        </p:txBody>
      </p:sp>
      <p:sp>
        <p:nvSpPr>
          <p:cNvPr id="216077" name="Rectangle 13">
            <a:extLst>
              <a:ext uri="{FF2B5EF4-FFF2-40B4-BE49-F238E27FC236}">
                <a16:creationId xmlns:a16="http://schemas.microsoft.com/office/drawing/2014/main" id="{D2FA9A9B-4459-4F8D-9CC1-32B944EB108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p>
        </p:txBody>
      </p:sp>
      <p:sp>
        <p:nvSpPr>
          <p:cNvPr id="216078" name="Rectangle 14">
            <a:extLst>
              <a:ext uri="{FF2B5EF4-FFF2-40B4-BE49-F238E27FC236}">
                <a16:creationId xmlns:a16="http://schemas.microsoft.com/office/drawing/2014/main" id="{E82D97C8-1D58-459E-B87A-EDCF9E389BEA}"/>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4EF4A6ED-29AE-4043-8297-3BB394521127}" type="slidenum">
              <a:rPr lang="en-US" altLang="en-US"/>
              <a:pPr/>
              <a:t>‹#›</a:t>
            </a:fld>
            <a:endParaRPr lang="en-US" altLang="en-US"/>
          </a:p>
        </p:txBody>
      </p:sp>
    </p:spTree>
    <p:extLst>
      <p:ext uri="{BB962C8B-B14F-4D97-AF65-F5344CB8AC3E}">
        <p14:creationId xmlns:p14="http://schemas.microsoft.com/office/powerpoint/2010/main" val="4235401260"/>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thruBlk="1"/>
  </p:transition>
  <p:hf hdr="0" ftr="0" dt="0"/>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defRPr>
            </a:lvl1pPr>
          </a:lstStyle>
          <a:p>
            <a:pPr>
              <a:defRPr/>
            </a:pPr>
            <a:fld id="{2CFD36DF-002A-9947-8334-FEC462116EF3}" type="slidenum">
              <a:rPr lang="en-GB"/>
              <a:pPr>
                <a:defRPr/>
              </a:pPr>
              <a:t>‹#›</a:t>
            </a:fld>
            <a:endParaRPr lang="en-GB"/>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545800445"/>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17212638"/>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 id="21474841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2137398378"/>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61E460E4-B9ED-4B5C-9A03-05F43D5760D5}" type="datetime1">
              <a:rPr lang="en-US" altLang="en-US"/>
              <a:pPr/>
              <a:t>5/8/24</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5A8F9A9F-79D3-41A5-B4CD-755009AC7566}" type="slidenum">
              <a:rPr lang="en-US" altLang="en-US"/>
              <a:pPr/>
              <a:t>‹#›</a:t>
            </a:fld>
            <a:endParaRPr lang="en-US" altLang="en-US"/>
          </a:p>
        </p:txBody>
      </p:sp>
    </p:spTree>
    <p:extLst>
      <p:ext uri="{BB962C8B-B14F-4D97-AF65-F5344CB8AC3E}">
        <p14:creationId xmlns:p14="http://schemas.microsoft.com/office/powerpoint/2010/main" val="1553354799"/>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hf hdr="0" ftr="0" dt="0"/>
  <p:txStyles>
    <p:titleStyle>
      <a:lvl1pPr algn="ctr" rtl="0" fontAlgn="base">
        <a:spcBef>
          <a:spcPct val="0"/>
        </a:spcBef>
        <a:spcAft>
          <a:spcPct val="0"/>
        </a:spcAft>
        <a:defRPr sz="4400" kern="1200">
          <a:solidFill>
            <a:schemeClr val="tx1"/>
          </a:solidFill>
          <a:latin typeface="+mj-lt"/>
          <a:ea typeface="MS PGothic" pitchFamily="34" charset="-128"/>
          <a:cs typeface="+mj-cs"/>
        </a:defRPr>
      </a:lvl1pPr>
      <a:lvl2pPr algn="ctr" rtl="0" fontAlgn="base">
        <a:spcBef>
          <a:spcPct val="0"/>
        </a:spcBef>
        <a:spcAft>
          <a:spcPct val="0"/>
        </a:spcAft>
        <a:defRPr sz="4400">
          <a:solidFill>
            <a:schemeClr val="tx1"/>
          </a:solidFill>
          <a:latin typeface="Calibri" pitchFamily="34" charset="0"/>
          <a:ea typeface="MS PGothic" pitchFamily="34" charset="-128"/>
        </a:defRPr>
      </a:lvl2pPr>
      <a:lvl3pPr algn="ctr" rtl="0" fontAlgn="base">
        <a:spcBef>
          <a:spcPct val="0"/>
        </a:spcBef>
        <a:spcAft>
          <a:spcPct val="0"/>
        </a:spcAft>
        <a:defRPr sz="4400">
          <a:solidFill>
            <a:schemeClr val="tx1"/>
          </a:solidFill>
          <a:latin typeface="Calibri" pitchFamily="34" charset="0"/>
          <a:ea typeface="MS PGothic" pitchFamily="34" charset="-128"/>
        </a:defRPr>
      </a:lvl3pPr>
      <a:lvl4pPr algn="ctr" rtl="0" fontAlgn="base">
        <a:spcBef>
          <a:spcPct val="0"/>
        </a:spcBef>
        <a:spcAft>
          <a:spcPct val="0"/>
        </a:spcAft>
        <a:defRPr sz="4400">
          <a:solidFill>
            <a:schemeClr val="tx1"/>
          </a:solidFill>
          <a:latin typeface="Calibri" pitchFamily="34" charset="0"/>
          <a:ea typeface="MS PGothic" pitchFamily="34" charset="-128"/>
        </a:defRPr>
      </a:lvl4pPr>
      <a:lvl5pPr algn="ctr" rtl="0" fontAlgn="base">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ea typeface="MS PGothic" pitchFamily="34" charset="-128"/>
        </a:defRPr>
      </a:lvl6pPr>
      <a:lvl7pPr marL="914400" algn="ctr" rtl="0" fontAlgn="base">
        <a:spcBef>
          <a:spcPct val="0"/>
        </a:spcBef>
        <a:spcAft>
          <a:spcPct val="0"/>
        </a:spcAft>
        <a:defRPr sz="4400">
          <a:solidFill>
            <a:schemeClr val="tx1"/>
          </a:solidFill>
          <a:latin typeface="Calibri" pitchFamily="34" charset="0"/>
          <a:ea typeface="MS PGothic" pitchFamily="34" charset="-128"/>
        </a:defRPr>
      </a:lvl7pPr>
      <a:lvl8pPr marL="1371600" algn="ctr" rtl="0" fontAlgn="base">
        <a:spcBef>
          <a:spcPct val="0"/>
        </a:spcBef>
        <a:spcAft>
          <a:spcPct val="0"/>
        </a:spcAft>
        <a:defRPr sz="4400">
          <a:solidFill>
            <a:schemeClr val="tx1"/>
          </a:solidFill>
          <a:latin typeface="Calibri" pitchFamily="34" charset="0"/>
          <a:ea typeface="MS PGothic" pitchFamily="34" charset="-128"/>
        </a:defRPr>
      </a:lvl8pPr>
      <a:lvl9pPr marL="1828800" algn="ctr"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222210" name="Group 1"/>
          <p:cNvGrpSpPr>
            <a:grpSpLocks/>
          </p:cNvGrpSpPr>
          <p:nvPr/>
        </p:nvGrpSpPr>
        <p:grpSpPr bwMode="auto">
          <a:xfrm>
            <a:off x="0" y="0"/>
            <a:ext cx="7240588" cy="1979613"/>
            <a:chOff x="0" y="0"/>
            <a:chExt cx="4561" cy="1247"/>
          </a:xfrm>
        </p:grpSpPr>
        <p:sp>
          <p:nvSpPr>
            <p:cNvPr id="222216" name="AutoShape 2"/>
            <p:cNvSpPr>
              <a:spLocks noChangeArrowheads="1"/>
            </p:cNvSpPr>
            <p:nvPr/>
          </p:nvSpPr>
          <p:spPr bwMode="auto">
            <a:xfrm>
              <a:off x="0" y="583"/>
              <a:ext cx="4487" cy="665"/>
            </a:xfrm>
            <a:custGeom>
              <a:avLst/>
              <a:gdLst>
                <a:gd name="T0" fmla="*/ 702 w 4806"/>
                <a:gd name="T1" fmla="*/ 299 h 665"/>
                <a:gd name="T2" fmla="*/ 0 w 4806"/>
                <a:gd name="T3" fmla="*/ 665 h 665"/>
                <a:gd name="T4" fmla="*/ 0 w 4806"/>
                <a:gd name="T5" fmla="*/ 0 h 665"/>
                <a:gd name="T6" fmla="*/ 703 w 4806"/>
                <a:gd name="T7" fmla="*/ 1 h 665"/>
                <a:gd name="T8" fmla="*/ 702 w 4806"/>
                <a:gd name="T9" fmla="*/ 153 h 665"/>
                <a:gd name="T10" fmla="*/ 702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2217"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22211"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22212"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34501" name="Text Box 6"/>
          <p:cNvSpPr txBox="1">
            <a:spLocks noChangeArrowheads="1"/>
          </p:cNvSpPr>
          <p:nvPr/>
        </p:nvSpPr>
        <p:spPr bwMode="auto">
          <a:xfrm>
            <a:off x="457200" y="6245225"/>
            <a:ext cx="2133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34502" name="Text Box 7"/>
          <p:cNvSpPr txBox="1">
            <a:spLocks noChangeArrowheads="1"/>
          </p:cNvSpPr>
          <p:nvPr/>
        </p:nvSpPr>
        <p:spPr bwMode="auto">
          <a:xfrm>
            <a:off x="3124200" y="6245225"/>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151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ahoma" charset="0"/>
              <a:buNone/>
              <a:defRPr sz="1200">
                <a:solidFill>
                  <a:srgbClr val="FFFFFF"/>
                </a:solidFill>
                <a:effectLst>
                  <a:outerShdw blurRad="38100" dist="38100" dir="2700000" algn="tl">
                    <a:srgbClr val="000000"/>
                  </a:outerShdw>
                </a:effectLst>
                <a:latin typeface="Tahoma" charset="0"/>
              </a:defRPr>
            </a:lvl1pPr>
          </a:lstStyle>
          <a:p>
            <a:pPr>
              <a:defRPr/>
            </a:pPr>
            <a:fld id="{3129D8D4-CD69-B34E-94E6-CA10E2FA1D08}" type="slidenum">
              <a:rPr lang="en-GB"/>
              <a:pPr>
                <a:defRPr/>
              </a:pPr>
              <a:t>‹#›</a:t>
            </a:fld>
            <a:endParaRPr lang="en-GB"/>
          </a:p>
        </p:txBody>
      </p:sp>
    </p:spTree>
    <p:extLst>
      <p:ext uri="{BB962C8B-B14F-4D97-AF65-F5344CB8AC3E}">
        <p14:creationId xmlns:p14="http://schemas.microsoft.com/office/powerpoint/2010/main" val="4160995428"/>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mj-lt"/>
          <a:ea typeface="+mj-ea"/>
          <a:cs typeface="ＭＳ Ｐゴシック" charset="-128"/>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mn-lt"/>
          <a:ea typeface="+mn-ea"/>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mn-lt"/>
          <a:ea typeface="+mn-ea"/>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mn-lt"/>
          <a:ea typeface="+mn-ea"/>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mn-lt"/>
          <a:ea typeface="+mn-ea"/>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0"/>
            <a:ext cx="6697662"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12164"/>
                </a:solidFill>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12164"/>
                </a:solidFill>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12164"/>
                </a:solidFill>
              </a:defRPr>
            </a:lvl1pPr>
          </a:lstStyle>
          <a:p>
            <a:pPr>
              <a:defRPr/>
            </a:pPr>
            <a:fld id="{92FA3CDD-6A6D-E64B-955A-580A6D194D9D}" type="slidenum">
              <a:rPr lang="en-US"/>
              <a:pPr>
                <a:defRPr/>
              </a:pPr>
              <a:t>‹#›</a:t>
            </a:fld>
            <a:endParaRPr lang="en-US"/>
          </a:p>
        </p:txBody>
      </p:sp>
    </p:spTree>
    <p:extLst>
      <p:ext uri="{BB962C8B-B14F-4D97-AF65-F5344CB8AC3E}">
        <p14:creationId xmlns:p14="http://schemas.microsoft.com/office/powerpoint/2010/main" val="1696012689"/>
      </p:ext>
    </p:extLst>
  </p:cSld>
  <p:clrMap bg1="lt1" tx1="dk1" bg2="lt2" tx2="dk2" accent1="accent1" accent2="accent2" accent3="accent3" accent4="accent4" accent5="accent5" accent6="accent6" hlink="hlink" folHlink="folHlink"/>
  <p:sldLayoutIdLst>
    <p:sldLayoutId id="2147484181"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defTabSz="914400">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defTabSz="914400">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400">
              <a:defRPr/>
            </a:pPr>
            <a:fld id="{02FDED3E-972B-E54C-B910-BC361D109265}" type="slidenum">
              <a:rPr lang="en-US"/>
              <a:pPr defTabSz="914400">
                <a:defRPr/>
              </a:pPr>
              <a:t>‹#›</a:t>
            </a:fld>
            <a:endParaRPr lang="en-US"/>
          </a:p>
        </p:txBody>
      </p:sp>
    </p:spTree>
    <p:extLst>
      <p:ext uri="{BB962C8B-B14F-4D97-AF65-F5344CB8AC3E}">
        <p14:creationId xmlns:p14="http://schemas.microsoft.com/office/powerpoint/2010/main" val="2015311721"/>
      </p:ext>
    </p:extLst>
  </p:cSld>
  <p:clrMap bg1="lt1" tx1="dk1" bg2="lt2" tx2="dk2" accent1="accent1" accent2="accent2" accent3="accent3" accent4="accent4" accent5="accent5" accent6="accent6" hlink="hlink" folHlink="folHlink"/>
  <p:sldLayoutIdLst>
    <p:sldLayoutId id="214748418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3888061932"/>
      </p:ext>
    </p:extLst>
  </p:cSld>
  <p:clrMap bg1="dk2" tx1="lt1" bg2="dk1" tx2="lt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992188"/>
            <a:ext cx="8153400" cy="1600200"/>
            <a:chOff x="288" y="625"/>
            <a:chExt cx="5136" cy="1008"/>
          </a:xfrm>
        </p:grpSpPr>
        <p:sp>
          <p:nvSpPr>
            <p:cNvPr id="7885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885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885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885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788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43" tIns="46022" rIns="92043" bIns="46022" numCol="1" anchor="b" anchorCtr="0" compatLnSpc="1">
            <a:prstTxWarp prst="textNoShape">
              <a:avLst/>
            </a:prstTxWarp>
          </a:bodyPr>
          <a:lstStyle/>
          <a:p>
            <a:pPr lvl="0"/>
            <a:r>
              <a:rPr lang="en-US"/>
              <a:t>Click to edit Master title style</a:t>
            </a:r>
          </a:p>
        </p:txBody>
      </p:sp>
      <p:sp>
        <p:nvSpPr>
          <p:cNvPr id="788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43" tIns="46022" rIns="92043"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CC"/>
                </a:solidFill>
                <a:latin typeface="Arial" charset="0"/>
              </a:defRPr>
            </a:lvl1pPr>
          </a:lstStyle>
          <a:p>
            <a:pPr>
              <a:defRPr/>
            </a:pPr>
            <a:fld id="{4A658144-75C2-DD46-91DD-83E1EF7ED8C8}" type="slidenum">
              <a:rPr lang="en-US"/>
              <a:pPr>
                <a:defRPr/>
              </a:pPr>
              <a:t>‹#›</a:t>
            </a:fld>
            <a:endParaRPr lang="en-US"/>
          </a:p>
        </p:txBody>
      </p:sp>
    </p:spTree>
    <p:extLst>
      <p:ext uri="{BB962C8B-B14F-4D97-AF65-F5344CB8AC3E}">
        <p14:creationId xmlns:p14="http://schemas.microsoft.com/office/powerpoint/2010/main" val="1149808761"/>
      </p:ext>
    </p:extLst>
  </p:cSld>
  <p:clrMap bg1="dk2" tx1="lt1" bg2="dk1" tx2="lt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 id="2147484239" r:id="rId12"/>
  </p:sldLayoutIdLst>
  <p:txStyles>
    <p:titleStyle>
      <a:lvl1pPr algn="r" rtl="0" eaLnBrk="0" fontAlgn="base" hangingPunct="0">
        <a:spcBef>
          <a:spcPct val="0"/>
        </a:spcBef>
        <a:spcAft>
          <a:spcPct val="0"/>
        </a:spcAft>
        <a:defRPr sz="4400" i="1">
          <a:solidFill>
            <a:schemeClr val="tx2"/>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5pPr>
      <a:lvl6pPr marL="457042" algn="r" rtl="0" fontAlgn="base">
        <a:spcBef>
          <a:spcPct val="0"/>
        </a:spcBef>
        <a:spcAft>
          <a:spcPct val="0"/>
        </a:spcAft>
        <a:defRPr sz="4400" i="1">
          <a:solidFill>
            <a:schemeClr val="tx2"/>
          </a:solidFill>
          <a:latin typeface="Times New Roman" charset="0"/>
        </a:defRPr>
      </a:lvl6pPr>
      <a:lvl7pPr marL="914085" algn="r" rtl="0" fontAlgn="base">
        <a:spcBef>
          <a:spcPct val="0"/>
        </a:spcBef>
        <a:spcAft>
          <a:spcPct val="0"/>
        </a:spcAft>
        <a:defRPr sz="4400" i="1">
          <a:solidFill>
            <a:schemeClr val="tx2"/>
          </a:solidFill>
          <a:latin typeface="Times New Roman" charset="0"/>
        </a:defRPr>
      </a:lvl7pPr>
      <a:lvl8pPr marL="1371124" algn="r" rtl="0" fontAlgn="base">
        <a:spcBef>
          <a:spcPct val="0"/>
        </a:spcBef>
        <a:spcAft>
          <a:spcPct val="0"/>
        </a:spcAft>
        <a:defRPr sz="4400" i="1">
          <a:solidFill>
            <a:schemeClr val="tx2"/>
          </a:solidFill>
          <a:latin typeface="Times New Roman" charset="0"/>
        </a:defRPr>
      </a:lvl8pPr>
      <a:lvl9pPr marL="1828170" algn="r" rtl="0" fontAlgn="base">
        <a:spcBef>
          <a:spcPct val="0"/>
        </a:spcBef>
        <a:spcAft>
          <a:spcPct val="0"/>
        </a:spcAft>
        <a:defRPr sz="4400" i="1">
          <a:solidFill>
            <a:schemeClr val="tx2"/>
          </a:solidFill>
          <a:latin typeface="Times New Roman" charset="0"/>
        </a:defRPr>
      </a:lvl9pPr>
    </p:titleStyle>
    <p:bodyStyle>
      <a:lvl1pPr marL="342781" indent="-342781" algn="l" rtl="0" eaLnBrk="0" fontAlgn="base" hangingPunct="0">
        <a:spcBef>
          <a:spcPct val="20000"/>
        </a:spcBef>
        <a:spcAft>
          <a:spcPct val="0"/>
        </a:spcAft>
        <a:buClr>
          <a:schemeClr val="tx2"/>
        </a:buClr>
        <a:buChar char="•"/>
        <a:defRPr sz="3200">
          <a:solidFill>
            <a:schemeClr val="tx1"/>
          </a:solidFill>
          <a:latin typeface="Arial"/>
          <a:ea typeface="ＭＳ Ｐゴシック" charset="0"/>
          <a:cs typeface="Arial"/>
        </a:defRPr>
      </a:lvl1pPr>
      <a:lvl2pPr marL="742691" indent="-285652" algn="l" rtl="0" eaLnBrk="0" fontAlgn="base" hangingPunct="0">
        <a:spcBef>
          <a:spcPct val="20000"/>
        </a:spcBef>
        <a:spcAft>
          <a:spcPct val="0"/>
        </a:spcAft>
        <a:buClr>
          <a:schemeClr val="tx2"/>
        </a:buClr>
        <a:buChar char="–"/>
        <a:defRPr sz="2800">
          <a:solidFill>
            <a:schemeClr val="tx1"/>
          </a:solidFill>
          <a:latin typeface="Arial"/>
          <a:ea typeface="Geneva" charset="-128"/>
          <a:cs typeface="Arial"/>
        </a:defRPr>
      </a:lvl2pPr>
      <a:lvl3pPr marL="1142602" indent="-228522" algn="l" rtl="0" eaLnBrk="0" fontAlgn="base" hangingPunct="0">
        <a:spcBef>
          <a:spcPct val="20000"/>
        </a:spcBef>
        <a:spcAft>
          <a:spcPct val="0"/>
        </a:spcAft>
        <a:buClr>
          <a:schemeClr val="tx2"/>
        </a:buClr>
        <a:buChar char="•"/>
        <a:defRPr sz="2400">
          <a:solidFill>
            <a:schemeClr val="tx1"/>
          </a:solidFill>
          <a:latin typeface="Arial"/>
          <a:ea typeface="ＭＳ Ｐゴシック" charset="-128"/>
          <a:cs typeface="Arial"/>
        </a:defRPr>
      </a:lvl3pPr>
      <a:lvl4pPr marL="1599645" indent="-228522"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4pPr>
      <a:lvl5pPr marL="2056686" indent="-228522"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lr>
          <a:schemeClr val="tx2"/>
        </a:buClr>
        <a:buChar char="•"/>
        <a:defRPr sz="2000">
          <a:solidFill>
            <a:schemeClr val="tx1"/>
          </a:solidFill>
          <a:latin typeface="+mn-lt"/>
          <a:ea typeface="Geneva" charset="-128"/>
        </a:defRPr>
      </a:lvl6pPr>
      <a:lvl7pPr marL="2970770" indent="-228522" algn="l" rtl="0" fontAlgn="base">
        <a:spcBef>
          <a:spcPct val="20000"/>
        </a:spcBef>
        <a:spcAft>
          <a:spcPct val="0"/>
        </a:spcAft>
        <a:buClr>
          <a:schemeClr val="tx2"/>
        </a:buClr>
        <a:buChar char="•"/>
        <a:defRPr sz="2000">
          <a:solidFill>
            <a:schemeClr val="tx1"/>
          </a:solidFill>
          <a:latin typeface="+mn-lt"/>
          <a:ea typeface="Geneva" charset="-128"/>
        </a:defRPr>
      </a:lvl7pPr>
      <a:lvl8pPr marL="3427810" indent="-228522" algn="l" rtl="0" fontAlgn="base">
        <a:spcBef>
          <a:spcPct val="20000"/>
        </a:spcBef>
        <a:spcAft>
          <a:spcPct val="0"/>
        </a:spcAft>
        <a:buClr>
          <a:schemeClr val="tx2"/>
        </a:buClr>
        <a:buChar char="•"/>
        <a:defRPr sz="2000">
          <a:solidFill>
            <a:schemeClr val="tx1"/>
          </a:solidFill>
          <a:latin typeface="+mn-lt"/>
          <a:ea typeface="Geneva" charset="-128"/>
        </a:defRPr>
      </a:lvl8pPr>
      <a:lvl9pPr marL="3884852" indent="-228522"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62" name="Group 2"/>
          <p:cNvGrpSpPr>
            <a:grpSpLocks/>
          </p:cNvGrpSpPr>
          <p:nvPr/>
        </p:nvGrpSpPr>
        <p:grpSpPr bwMode="auto">
          <a:xfrm>
            <a:off x="457200" y="992188"/>
            <a:ext cx="8153400" cy="1600200"/>
            <a:chOff x="288" y="625"/>
            <a:chExt cx="5136" cy="1008"/>
          </a:xfrm>
        </p:grpSpPr>
        <p:sp>
          <p:nvSpPr>
            <p:cNvPr id="92168"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92169"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92170"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92171"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9216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43" tIns="46022" rIns="92043" bIns="46022" numCol="1" anchor="b" anchorCtr="0" compatLnSpc="1">
            <a:prstTxWarp prst="textNoShape">
              <a:avLst/>
            </a:prstTxWarp>
          </a:bodyPr>
          <a:lstStyle/>
          <a:p>
            <a:pPr lvl="0"/>
            <a:r>
              <a:rPr lang="en-US"/>
              <a:t>Click to edit Master title style</a:t>
            </a:r>
          </a:p>
        </p:txBody>
      </p:sp>
      <p:sp>
        <p:nvSpPr>
          <p:cNvPr id="9216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43" tIns="46022" rIns="92043"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defTabSz="457042" eaLnBrk="1" hangingPunct="1">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defTabSz="457042" eaLnBrk="1" hangingPunct="1">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defTabSz="457042" eaLnBrk="1" hangingPunct="1">
              <a:defRPr sz="1400">
                <a:solidFill>
                  <a:srgbClr val="FFFFCC"/>
                </a:solidFill>
                <a:latin typeface="Arial" charset="0"/>
              </a:defRPr>
            </a:lvl1pPr>
          </a:lstStyle>
          <a:p>
            <a:pPr>
              <a:defRPr/>
            </a:pPr>
            <a:fld id="{9F5C4099-A41A-6541-8714-D215765E0DBD}" type="slidenum">
              <a:rPr lang="en-US"/>
              <a:pPr>
                <a:defRPr/>
              </a:pPr>
              <a:t>‹#›</a:t>
            </a:fld>
            <a:endParaRPr lang="en-US"/>
          </a:p>
        </p:txBody>
      </p:sp>
    </p:spTree>
    <p:extLst>
      <p:ext uri="{BB962C8B-B14F-4D97-AF65-F5344CB8AC3E}">
        <p14:creationId xmlns:p14="http://schemas.microsoft.com/office/powerpoint/2010/main" val="2676782105"/>
      </p:ext>
    </p:extLst>
  </p:cSld>
  <p:clrMap bg1="dk2" tx1="lt1" bg2="dk1" tx2="lt2" accent1="accent1" accent2="accent2" accent3="accent3" accent4="accent4" accent5="accent5" accent6="accent6" hlink="hlink" folHlink="folHlink"/>
  <p:sldLayoutIdLst>
    <p:sldLayoutId id="2147484241"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042" algn="r" rtl="0" fontAlgn="base">
        <a:spcBef>
          <a:spcPct val="0"/>
        </a:spcBef>
        <a:spcAft>
          <a:spcPct val="0"/>
        </a:spcAft>
        <a:defRPr sz="4400" i="1">
          <a:solidFill>
            <a:schemeClr val="tx2"/>
          </a:solidFill>
          <a:latin typeface="Times New Roman" charset="0"/>
        </a:defRPr>
      </a:lvl6pPr>
      <a:lvl7pPr marL="914085" algn="r" rtl="0" fontAlgn="base">
        <a:spcBef>
          <a:spcPct val="0"/>
        </a:spcBef>
        <a:spcAft>
          <a:spcPct val="0"/>
        </a:spcAft>
        <a:defRPr sz="4400" i="1">
          <a:solidFill>
            <a:schemeClr val="tx2"/>
          </a:solidFill>
          <a:latin typeface="Times New Roman" charset="0"/>
        </a:defRPr>
      </a:lvl7pPr>
      <a:lvl8pPr marL="1371124" algn="r" rtl="0" fontAlgn="base">
        <a:spcBef>
          <a:spcPct val="0"/>
        </a:spcBef>
        <a:spcAft>
          <a:spcPct val="0"/>
        </a:spcAft>
        <a:defRPr sz="4400" i="1">
          <a:solidFill>
            <a:schemeClr val="tx2"/>
          </a:solidFill>
          <a:latin typeface="Times New Roman" charset="0"/>
        </a:defRPr>
      </a:lvl8pPr>
      <a:lvl9pPr marL="1828170" algn="r" rtl="0" fontAlgn="base">
        <a:spcBef>
          <a:spcPct val="0"/>
        </a:spcBef>
        <a:spcAft>
          <a:spcPct val="0"/>
        </a:spcAft>
        <a:defRPr sz="4400" i="1">
          <a:solidFill>
            <a:schemeClr val="tx2"/>
          </a:solidFill>
          <a:latin typeface="Times New Roman" charset="0"/>
        </a:defRPr>
      </a:lvl9pPr>
    </p:titleStyle>
    <p:bodyStyle>
      <a:lvl1pPr marL="342781" indent="-342781"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691" indent="-285652"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602" indent="-228522"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645" indent="-228522"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6686" indent="-228522"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3726" indent="-228522" algn="l" rtl="0" fontAlgn="base">
        <a:spcBef>
          <a:spcPct val="20000"/>
        </a:spcBef>
        <a:spcAft>
          <a:spcPct val="0"/>
        </a:spcAft>
        <a:buClr>
          <a:schemeClr val="tx2"/>
        </a:buClr>
        <a:buChar char="•"/>
        <a:defRPr sz="2000">
          <a:solidFill>
            <a:schemeClr val="tx1"/>
          </a:solidFill>
          <a:latin typeface="+mn-lt"/>
          <a:ea typeface="Geneva" charset="-128"/>
        </a:defRPr>
      </a:lvl6pPr>
      <a:lvl7pPr marL="2970770" indent="-228522" algn="l" rtl="0" fontAlgn="base">
        <a:spcBef>
          <a:spcPct val="20000"/>
        </a:spcBef>
        <a:spcAft>
          <a:spcPct val="0"/>
        </a:spcAft>
        <a:buClr>
          <a:schemeClr val="tx2"/>
        </a:buClr>
        <a:buChar char="•"/>
        <a:defRPr sz="2000">
          <a:solidFill>
            <a:schemeClr val="tx1"/>
          </a:solidFill>
          <a:latin typeface="+mn-lt"/>
          <a:ea typeface="Geneva" charset="-128"/>
        </a:defRPr>
      </a:lvl7pPr>
      <a:lvl8pPr marL="3427810" indent="-228522" algn="l" rtl="0" fontAlgn="base">
        <a:spcBef>
          <a:spcPct val="20000"/>
        </a:spcBef>
        <a:spcAft>
          <a:spcPct val="0"/>
        </a:spcAft>
        <a:buClr>
          <a:schemeClr val="tx2"/>
        </a:buClr>
        <a:buChar char="•"/>
        <a:defRPr sz="2000">
          <a:solidFill>
            <a:schemeClr val="tx1"/>
          </a:solidFill>
          <a:latin typeface="+mn-lt"/>
          <a:ea typeface="Geneva" charset="-128"/>
        </a:defRPr>
      </a:lvl8pPr>
      <a:lvl9pPr marL="3884852" indent="-228522"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8530" name="Group 2">
            <a:extLst>
              <a:ext uri="{FF2B5EF4-FFF2-40B4-BE49-F238E27FC236}">
                <a16:creationId xmlns:a16="http://schemas.microsoft.com/office/drawing/2014/main" id="{38783FC2-1462-4C3D-8CB5-A3F3C584FF0D}"/>
              </a:ext>
            </a:extLst>
          </p:cNvPr>
          <p:cNvGrpSpPr>
            <a:grpSpLocks/>
          </p:cNvGrpSpPr>
          <p:nvPr/>
        </p:nvGrpSpPr>
        <p:grpSpPr bwMode="auto">
          <a:xfrm>
            <a:off x="0" y="3902075"/>
            <a:ext cx="3400425" cy="2949575"/>
            <a:chOff x="0" y="2458"/>
            <a:chExt cx="2142" cy="1858"/>
          </a:xfrm>
        </p:grpSpPr>
        <p:sp>
          <p:nvSpPr>
            <p:cNvPr id="278531" name="Freeform 3">
              <a:extLst>
                <a:ext uri="{FF2B5EF4-FFF2-40B4-BE49-F238E27FC236}">
                  <a16:creationId xmlns:a16="http://schemas.microsoft.com/office/drawing/2014/main" id="{34AA178B-B378-4231-831E-A21C13BC70EE}"/>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8532" name="Freeform 4">
              <a:extLst>
                <a:ext uri="{FF2B5EF4-FFF2-40B4-BE49-F238E27FC236}">
                  <a16:creationId xmlns:a16="http://schemas.microsoft.com/office/drawing/2014/main" id="{167DF959-2A18-4BC8-A3B2-905668C310E4}"/>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8533" name="Freeform 5">
              <a:extLst>
                <a:ext uri="{FF2B5EF4-FFF2-40B4-BE49-F238E27FC236}">
                  <a16:creationId xmlns:a16="http://schemas.microsoft.com/office/drawing/2014/main" id="{570D0D4F-0DD9-4182-9473-A219F8CBA3FA}"/>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8534" name="Freeform 6">
              <a:extLst>
                <a:ext uri="{FF2B5EF4-FFF2-40B4-BE49-F238E27FC236}">
                  <a16:creationId xmlns:a16="http://schemas.microsoft.com/office/drawing/2014/main" id="{5E1A04F1-A95E-4C0D-9E9F-E5ECA90C639F}"/>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8535" name="Oval 7">
              <a:extLst>
                <a:ext uri="{FF2B5EF4-FFF2-40B4-BE49-F238E27FC236}">
                  <a16:creationId xmlns:a16="http://schemas.microsoft.com/office/drawing/2014/main" id="{71543147-2432-4D6A-AF8E-2887B19C932C}"/>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8536" name="Oval 8">
              <a:extLst>
                <a:ext uri="{FF2B5EF4-FFF2-40B4-BE49-F238E27FC236}">
                  <a16:creationId xmlns:a16="http://schemas.microsoft.com/office/drawing/2014/main" id="{B3F77E85-44E6-4061-B165-2302B7B4CE89}"/>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8537" name="Oval 9">
              <a:extLst>
                <a:ext uri="{FF2B5EF4-FFF2-40B4-BE49-F238E27FC236}">
                  <a16:creationId xmlns:a16="http://schemas.microsoft.com/office/drawing/2014/main" id="{BD03B4F4-DE57-403A-8BF9-E9B98325363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78538" name="Rectangle 10">
            <a:extLst>
              <a:ext uri="{FF2B5EF4-FFF2-40B4-BE49-F238E27FC236}">
                <a16:creationId xmlns:a16="http://schemas.microsoft.com/office/drawing/2014/main" id="{2708AB59-52AA-44F5-A65F-EEA3B2C1E5B2}"/>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278539" name="Rectangle 11">
            <a:extLst>
              <a:ext uri="{FF2B5EF4-FFF2-40B4-BE49-F238E27FC236}">
                <a16:creationId xmlns:a16="http://schemas.microsoft.com/office/drawing/2014/main" id="{C488F9EE-F84C-4438-9519-4DD04B538C62}"/>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8540" name="Rectangle 12">
            <a:extLst>
              <a:ext uri="{FF2B5EF4-FFF2-40B4-BE49-F238E27FC236}">
                <a16:creationId xmlns:a16="http://schemas.microsoft.com/office/drawing/2014/main" id="{0630F53E-2FBB-41B2-ACD5-57D72EC1C3D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p>
        </p:txBody>
      </p:sp>
      <p:sp>
        <p:nvSpPr>
          <p:cNvPr id="278541" name="Rectangle 13">
            <a:extLst>
              <a:ext uri="{FF2B5EF4-FFF2-40B4-BE49-F238E27FC236}">
                <a16:creationId xmlns:a16="http://schemas.microsoft.com/office/drawing/2014/main" id="{1314B8BE-F1E9-486B-8AF2-3B8D6AFB3960}"/>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p>
        </p:txBody>
      </p:sp>
      <p:sp>
        <p:nvSpPr>
          <p:cNvPr id="278542" name="Rectangle 14">
            <a:extLst>
              <a:ext uri="{FF2B5EF4-FFF2-40B4-BE49-F238E27FC236}">
                <a16:creationId xmlns:a16="http://schemas.microsoft.com/office/drawing/2014/main" id="{B90CF11C-18AD-4B28-B08C-E228EC064EE0}"/>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16A2723F-8CCD-478B-AB38-41A6BAA7F2B8}" type="slidenum">
              <a:rPr lang="en-US" altLang="en-US"/>
              <a:pPr/>
              <a:t>‹#›</a:t>
            </a:fld>
            <a:endParaRPr lang="en-US" altLang="en-US"/>
          </a:p>
        </p:txBody>
      </p:sp>
    </p:spTree>
    <p:extLst>
      <p:ext uri="{BB962C8B-B14F-4D97-AF65-F5344CB8AC3E}">
        <p14:creationId xmlns:p14="http://schemas.microsoft.com/office/powerpoint/2010/main" val="3501972891"/>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fade thruBlk="1"/>
  </p:transition>
  <p:hf hdr="0" ftr="0" dt="0"/>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30" tIns="41015" rIns="82030" bIns="41015" anchor="ctr"/>
          <a:lstStyle/>
          <a:p>
            <a:pPr eaLnBrk="1" hangingPunct="1"/>
            <a:endParaRPr lang="en-US">
              <a:solidFill>
                <a:srgbClr val="000000"/>
              </a:solidFill>
              <a:latin typeface="Times New Roman" charset="0"/>
              <a:ea typeface="MS Gothic" charset="0"/>
              <a:cs typeface="MS Gothic" charset="0"/>
            </a:endParaRPr>
          </a:p>
        </p:txBody>
      </p:sp>
      <p:sp>
        <p:nvSpPr>
          <p:cNvPr id="1026" name="Text Box 2"/>
          <p:cNvSpPr txBox="1">
            <a:spLocks noChangeArrowheads="1"/>
          </p:cNvSpPr>
          <p:nvPr/>
        </p:nvSpPr>
        <p:spPr bwMode="auto">
          <a:xfrm>
            <a:off x="757577" y="6562208"/>
            <a:ext cx="877216" cy="223287"/>
          </a:xfrm>
          <a:prstGeom prst="rect">
            <a:avLst/>
          </a:prstGeom>
          <a:noFill/>
          <a:ln w="9525">
            <a:noFill/>
            <a:round/>
            <a:headEnd/>
            <a:tailEnd/>
          </a:ln>
          <a:effectLst/>
        </p:spPr>
        <p:txBody>
          <a:bodyPr wrap="none" lIns="80738" tIns="41984" rIns="80738" bIns="41984"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ea typeface="MS Gothic" charset="0"/>
                <a:cs typeface="MS Gothic" charset="0"/>
              </a:rPr>
              <a:t>© </a:t>
            </a:r>
            <a:r>
              <a:rPr lang="en-GB" sz="900" b="1">
                <a:solidFill>
                  <a:srgbClr val="FFFFFF"/>
                </a:solidFill>
                <a:ea typeface="MS Gothic" charset="0"/>
                <a:cs typeface="MS Gothic" charset="0"/>
              </a:rPr>
              <a:t>2006</a:t>
            </a:r>
            <a:r>
              <a:rPr lang="en-GB" sz="800" b="1">
                <a:solidFill>
                  <a:srgbClr val="FFFFFF"/>
                </a:solidFill>
                <a:ea typeface="MS Gothic" charset="0"/>
                <a:cs typeface="MS Gothic" charset="0"/>
              </a:rPr>
              <a:t> TBBMI</a:t>
            </a:r>
          </a:p>
        </p:txBody>
      </p:sp>
      <p:sp>
        <p:nvSpPr>
          <p:cNvPr id="94212" name="Rectangle 3"/>
          <p:cNvSpPr>
            <a:spLocks noChangeArrowheads="1"/>
          </p:cNvSpPr>
          <p:nvPr/>
        </p:nvSpPr>
        <p:spPr bwMode="auto">
          <a:xfrm>
            <a:off x="7844504" y="6546024"/>
            <a:ext cx="673369" cy="22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38" tIns="41984" rIns="80738" bIns="41984" anchor="ctr">
            <a:spAutoFit/>
          </a:bodyPr>
          <a:lstStyle/>
          <a:p>
            <a:pPr algn="ctr" eaLnBrk="1" hangingPunct="1">
              <a:buClr>
                <a:srgbClr val="FFFFFF"/>
              </a:buClr>
              <a:buFont typeface="Comic Sans MS" charset="0"/>
              <a:buNone/>
              <a:tabLst>
                <a:tab pos="0" algn="l"/>
                <a:tab pos="818867" algn="l"/>
                <a:tab pos="1639319" algn="l"/>
                <a:tab pos="2459771" algn="l"/>
                <a:tab pos="3280224" algn="l"/>
                <a:tab pos="4100674" algn="l"/>
                <a:tab pos="4921130" algn="l"/>
                <a:tab pos="5741580" algn="l"/>
                <a:tab pos="6562035" algn="l"/>
                <a:tab pos="7382488" algn="l"/>
                <a:tab pos="8202939" algn="l"/>
                <a:tab pos="9021804" algn="l"/>
              </a:tabLst>
            </a:pPr>
            <a:r>
              <a:rPr lang="en-GB" sz="900" b="1">
                <a:solidFill>
                  <a:srgbClr val="FFFFFF"/>
                </a:solidFill>
                <a:latin typeface="Comic Sans MS" charset="0"/>
                <a:ea typeface="MS Gothic" charset="0"/>
                <a:cs typeface="MS Gothic" charset="0"/>
              </a:rPr>
              <a:t>9.65.08.</a:t>
            </a:r>
          </a:p>
        </p:txBody>
      </p:sp>
      <p:sp>
        <p:nvSpPr>
          <p:cNvPr id="94213" name="Rectangle 4"/>
          <p:cNvSpPr>
            <a:spLocks noChangeArrowheads="1"/>
          </p:cNvSpPr>
          <p:nvPr/>
        </p:nvSpPr>
        <p:spPr bwMode="auto">
          <a:xfrm>
            <a:off x="461970" y="106365"/>
            <a:ext cx="4060825" cy="996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071" tIns="45536" rIns="91071" bIns="45536">
            <a:spAutoFit/>
          </a:bodyPr>
          <a:lstStyle/>
          <a:p>
            <a:pPr eaLnBrk="1" hangingPunct="1">
              <a:lnSpc>
                <a:spcPct val="125000"/>
              </a:lnSpc>
              <a:spcBef>
                <a:spcPts val="1350"/>
              </a:spcBef>
              <a:buClr>
                <a:srgbClr val="FFFF00"/>
              </a:buClr>
              <a:buFont typeface="Helvetica" charset="0"/>
              <a:buNone/>
              <a:tabLst>
                <a:tab pos="0" algn="l"/>
                <a:tab pos="818867" algn="l"/>
                <a:tab pos="1639319" algn="l"/>
                <a:tab pos="2459771" algn="l"/>
                <a:tab pos="3280224" algn="l"/>
                <a:tab pos="4100674" algn="l"/>
                <a:tab pos="4921130" algn="l"/>
                <a:tab pos="5741580" algn="l"/>
                <a:tab pos="6562035" algn="l"/>
                <a:tab pos="7382488" algn="l"/>
                <a:tab pos="8202939" algn="l"/>
                <a:tab pos="9021804"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2803998135"/>
      </p:ext>
    </p:extLst>
  </p:cSld>
  <p:clrMap bg1="lt1" tx1="dk1" bg2="lt2" tx2="dk2" accent1="accent1" accent2="accent2" accent3="accent3" accent4="accent4" accent5="accent5" accent6="accent6" hlink="hlink" folHlink="folHlink"/>
  <p:sldLayoutIdLst>
    <p:sldLayoutId id="2147484243" r:id="rId1"/>
  </p:sldLayoutIdLst>
  <p:txStyles>
    <p:titleStyle>
      <a:lvl1pPr algn="ctr" defTabSz="409433"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433"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433"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433"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433"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150" algn="ctr" defTabSz="41015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298" algn="ctr" defTabSz="41015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447" algn="ctr" defTabSz="41015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596" algn="ctr" defTabSz="41015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433" indent="-336433" algn="l" defTabSz="409433"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584" indent="-280890" algn="l" defTabSz="409433"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147" indent="-223761" algn="l" defTabSz="409433"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427" indent="-223761" algn="l" defTabSz="409433"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122" indent="-223761" algn="l" defTabSz="409433"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9532" indent="-225013" algn="l" defTabSz="41015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9679" indent="-225013" algn="l" defTabSz="41015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9831" indent="-225013" algn="l" defTabSz="41015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9979" indent="-225013" algn="l" defTabSz="41015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150" rtl="0" eaLnBrk="1" latinLnBrk="0" hangingPunct="1">
        <a:defRPr sz="1600" kern="1200">
          <a:solidFill>
            <a:schemeClr val="tx1"/>
          </a:solidFill>
          <a:latin typeface="+mn-lt"/>
          <a:ea typeface="+mn-ea"/>
          <a:cs typeface="+mn-cs"/>
        </a:defRPr>
      </a:lvl1pPr>
      <a:lvl2pPr marL="410150" algn="l" defTabSz="410150" rtl="0" eaLnBrk="1" latinLnBrk="0" hangingPunct="1">
        <a:defRPr sz="1600" kern="1200">
          <a:solidFill>
            <a:schemeClr val="tx1"/>
          </a:solidFill>
          <a:latin typeface="+mn-lt"/>
          <a:ea typeface="+mn-ea"/>
          <a:cs typeface="+mn-cs"/>
        </a:defRPr>
      </a:lvl2pPr>
      <a:lvl3pPr marL="820298" algn="l" defTabSz="410150" rtl="0" eaLnBrk="1" latinLnBrk="0" hangingPunct="1">
        <a:defRPr sz="1600" kern="1200">
          <a:solidFill>
            <a:schemeClr val="tx1"/>
          </a:solidFill>
          <a:latin typeface="+mn-lt"/>
          <a:ea typeface="+mn-ea"/>
          <a:cs typeface="+mn-cs"/>
        </a:defRPr>
      </a:lvl3pPr>
      <a:lvl4pPr marL="1230447" algn="l" defTabSz="410150" rtl="0" eaLnBrk="1" latinLnBrk="0" hangingPunct="1">
        <a:defRPr sz="1600" kern="1200">
          <a:solidFill>
            <a:schemeClr val="tx1"/>
          </a:solidFill>
          <a:latin typeface="+mn-lt"/>
          <a:ea typeface="+mn-ea"/>
          <a:cs typeface="+mn-cs"/>
        </a:defRPr>
      </a:lvl4pPr>
      <a:lvl5pPr marL="1640596" algn="l" defTabSz="410150" rtl="0" eaLnBrk="1" latinLnBrk="0" hangingPunct="1">
        <a:defRPr sz="1600" kern="1200">
          <a:solidFill>
            <a:schemeClr val="tx1"/>
          </a:solidFill>
          <a:latin typeface="+mn-lt"/>
          <a:ea typeface="+mn-ea"/>
          <a:cs typeface="+mn-cs"/>
        </a:defRPr>
      </a:lvl5pPr>
      <a:lvl6pPr marL="2050742" algn="l" defTabSz="410150" rtl="0" eaLnBrk="1" latinLnBrk="0" hangingPunct="1">
        <a:defRPr sz="1600" kern="1200">
          <a:solidFill>
            <a:schemeClr val="tx1"/>
          </a:solidFill>
          <a:latin typeface="+mn-lt"/>
          <a:ea typeface="+mn-ea"/>
          <a:cs typeface="+mn-cs"/>
        </a:defRPr>
      </a:lvl6pPr>
      <a:lvl7pPr marL="2460894" algn="l" defTabSz="410150" rtl="0" eaLnBrk="1" latinLnBrk="0" hangingPunct="1">
        <a:defRPr sz="1600" kern="1200">
          <a:solidFill>
            <a:schemeClr val="tx1"/>
          </a:solidFill>
          <a:latin typeface="+mn-lt"/>
          <a:ea typeface="+mn-ea"/>
          <a:cs typeface="+mn-cs"/>
        </a:defRPr>
      </a:lvl7pPr>
      <a:lvl8pPr marL="2871043" algn="l" defTabSz="410150" rtl="0" eaLnBrk="1" latinLnBrk="0" hangingPunct="1">
        <a:defRPr sz="1600" kern="1200">
          <a:solidFill>
            <a:schemeClr val="tx1"/>
          </a:solidFill>
          <a:latin typeface="+mn-lt"/>
          <a:ea typeface="+mn-ea"/>
          <a:cs typeface="+mn-cs"/>
        </a:defRPr>
      </a:lvl8pPr>
      <a:lvl9pPr marL="3281190" algn="l" defTabSz="410150" rtl="0" eaLnBrk="1" latinLnBrk="0" hangingPunct="1">
        <a:defRPr sz="16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6258"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59"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0"/>
            <a:ext cx="6697662"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0"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b" anchorCtr="0" compatLnSpc="1">
            <a:prstTxWarp prst="textNoShape">
              <a:avLst/>
            </a:prstTxWarp>
          </a:bodyPr>
          <a:lstStyle/>
          <a:p>
            <a:pPr lvl="0"/>
            <a:r>
              <a:rPr lang="en-US"/>
              <a:t>Click to edit Master title style</a:t>
            </a:r>
          </a:p>
        </p:txBody>
      </p:sp>
      <p:sp>
        <p:nvSpPr>
          <p:cNvPr id="96261"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defTabSz="457042"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defTabSz="457042"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defTabSz="457042" eaLnBrk="0" hangingPunct="0">
              <a:defRPr sz="1400">
                <a:solidFill>
                  <a:srgbClr val="212164"/>
                </a:solidFill>
                <a:latin typeface="Arial" charset="0"/>
              </a:defRPr>
            </a:lvl1pPr>
          </a:lstStyle>
          <a:p>
            <a:pPr>
              <a:defRPr/>
            </a:pPr>
            <a:fld id="{78AE4FD0-939D-6842-8EA4-8519CC2C6630}" type="slidenum">
              <a:rPr lang="en-US"/>
              <a:pPr>
                <a:defRPr/>
              </a:pPr>
              <a:t>‹#›</a:t>
            </a:fld>
            <a:endParaRPr lang="en-US"/>
          </a:p>
        </p:txBody>
      </p:sp>
    </p:spTree>
    <p:extLst>
      <p:ext uri="{BB962C8B-B14F-4D97-AF65-F5344CB8AC3E}">
        <p14:creationId xmlns:p14="http://schemas.microsoft.com/office/powerpoint/2010/main" val="2540409368"/>
      </p:ext>
    </p:extLst>
  </p:cSld>
  <p:clrMap bg1="lt1" tx1="dk1" bg2="lt2" tx2="dk2" accent1="accent1" accent2="accent2" accent3="accent3" accent4="accent4" accent5="accent5" accent6="accent6" hlink="hlink" folHlink="folHlink"/>
  <p:sldLayoutIdLst>
    <p:sldLayoutId id="2147484245"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7042"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4085"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1124"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817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781" indent="-342781" algn="l" rtl="0" eaLnBrk="0" fontAlgn="base" hangingPunct="0">
        <a:spcBef>
          <a:spcPct val="20000"/>
        </a:spcBef>
        <a:spcAft>
          <a:spcPct val="0"/>
        </a:spcAft>
        <a:buChar char="•"/>
        <a:defRPr kumimoji="1"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kumimoji="1"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kumimoji="1"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kumimoji="1"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kumimoji="1" sz="2000">
          <a:solidFill>
            <a:schemeClr val="tx1"/>
          </a:solidFill>
          <a:latin typeface="+mn-lt"/>
          <a:ea typeface="+mn-ea"/>
          <a:cs typeface="+mn-cs"/>
        </a:defRPr>
      </a:lvl5pPr>
      <a:lvl6pPr marL="2513726" indent="-228522" algn="l" rtl="0" fontAlgn="base">
        <a:spcBef>
          <a:spcPct val="20000"/>
        </a:spcBef>
        <a:spcAft>
          <a:spcPct val="0"/>
        </a:spcAft>
        <a:buChar char="»"/>
        <a:defRPr kumimoji="1" sz="2000">
          <a:solidFill>
            <a:schemeClr val="tx1"/>
          </a:solidFill>
          <a:latin typeface="+mn-lt"/>
          <a:ea typeface="+mn-ea"/>
          <a:cs typeface="+mn-cs"/>
        </a:defRPr>
      </a:lvl6pPr>
      <a:lvl7pPr marL="2970770" indent="-228522" algn="l" rtl="0" fontAlgn="base">
        <a:spcBef>
          <a:spcPct val="20000"/>
        </a:spcBef>
        <a:spcAft>
          <a:spcPct val="0"/>
        </a:spcAft>
        <a:buChar char="»"/>
        <a:defRPr kumimoji="1" sz="2000">
          <a:solidFill>
            <a:schemeClr val="tx1"/>
          </a:solidFill>
          <a:latin typeface="+mn-lt"/>
          <a:ea typeface="+mn-ea"/>
          <a:cs typeface="+mn-cs"/>
        </a:defRPr>
      </a:lvl7pPr>
      <a:lvl8pPr marL="3427810" indent="-228522" algn="l" rtl="0" fontAlgn="base">
        <a:spcBef>
          <a:spcPct val="20000"/>
        </a:spcBef>
        <a:spcAft>
          <a:spcPct val="0"/>
        </a:spcAft>
        <a:buChar char="»"/>
        <a:defRPr kumimoji="1" sz="2000">
          <a:solidFill>
            <a:schemeClr val="tx1"/>
          </a:solidFill>
          <a:latin typeface="+mn-lt"/>
          <a:ea typeface="+mn-ea"/>
          <a:cs typeface="+mn-cs"/>
        </a:defRPr>
      </a:lvl8pPr>
      <a:lvl9pPr marL="3884852" indent="-228522"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1026"/>
          <p:cNvSpPr>
            <a:spLocks noChangeArrowheads="1"/>
          </p:cNvSpPr>
          <p:nvPr/>
        </p:nvSpPr>
        <p:spPr bwMode="ltGray">
          <a:xfrm>
            <a:off x="417514" y="1098551"/>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07" name="Rectangle 1027"/>
          <p:cNvSpPr>
            <a:spLocks noChangeArrowheads="1"/>
          </p:cNvSpPr>
          <p:nvPr/>
        </p:nvSpPr>
        <p:spPr bwMode="ltGray">
          <a:xfrm>
            <a:off x="800101" y="1098551"/>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08" name="Rectangle 1028"/>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09" name="Rectangle 1029"/>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10" name="Rectangle 1030"/>
          <p:cNvSpPr>
            <a:spLocks noChangeArrowheads="1"/>
          </p:cNvSpPr>
          <p:nvPr/>
        </p:nvSpPr>
        <p:spPr bwMode="ltGray">
          <a:xfrm>
            <a:off x="127000" y="1447807"/>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11" name="Rectangle 1031"/>
          <p:cNvSpPr>
            <a:spLocks noChangeArrowheads="1"/>
          </p:cNvSpPr>
          <p:nvPr/>
        </p:nvSpPr>
        <p:spPr bwMode="gray">
          <a:xfrm>
            <a:off x="762000" y="990601"/>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12" name="Rectangle 1032"/>
          <p:cNvSpPr>
            <a:spLocks noChangeArrowheads="1"/>
          </p:cNvSpPr>
          <p:nvPr/>
        </p:nvSpPr>
        <p:spPr bwMode="gray">
          <a:xfrm flipV="1">
            <a:off x="460382"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91408" tIns="45704" rIns="91408" bIns="45704" anchor="ctr"/>
          <a:lstStyle/>
          <a:p>
            <a:pPr algn="ctr" eaLnBrk="1" hangingPunct="1"/>
            <a:endParaRPr kumimoji="1" lang="en-US">
              <a:solidFill>
                <a:srgbClr val="000000"/>
              </a:solidFill>
            </a:endParaRPr>
          </a:p>
        </p:txBody>
      </p:sp>
      <p:sp>
        <p:nvSpPr>
          <p:cNvPr id="98313" name="Rectangle 1033"/>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b" anchorCtr="0" compatLnSpc="1">
            <a:prstTxWarp prst="textNoShape">
              <a:avLst/>
            </a:prstTxWarp>
          </a:bodyPr>
          <a:lstStyle/>
          <a:p>
            <a:pPr lvl="0"/>
            <a:r>
              <a:rPr lang="en-US"/>
              <a:t>Click to edit Master title style</a:t>
            </a:r>
          </a:p>
        </p:txBody>
      </p:sp>
      <p:sp>
        <p:nvSpPr>
          <p:cNvPr id="98314"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08" tIns="45704" rIns="91408" bIns="45704" numCol="1" anchor="b" anchorCtr="0" compatLnSpc="1">
            <a:prstTxWarp prst="textNoShape">
              <a:avLst/>
            </a:prstTxWarp>
          </a:bodyPr>
          <a:lstStyle>
            <a:lvl1pPr defTabSz="457042"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08" tIns="45704" rIns="91408" bIns="45704" numCol="1" anchor="b" anchorCtr="0" compatLnSpc="1">
            <a:prstTxWarp prst="textNoShape">
              <a:avLst/>
            </a:prstTxWarp>
          </a:bodyPr>
          <a:lstStyle>
            <a:lvl1pPr algn="ctr" defTabSz="457042"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08" tIns="45704" rIns="91408" bIns="45704" numCol="1" anchor="b" anchorCtr="0" compatLnSpc="1">
            <a:prstTxWarp prst="textNoShape">
              <a:avLst/>
            </a:prstTxWarp>
          </a:bodyPr>
          <a:lstStyle>
            <a:lvl1pPr algn="r" defTabSz="457042" eaLnBrk="1" hangingPunct="1">
              <a:defRPr sz="1400">
                <a:solidFill>
                  <a:srgbClr val="000000"/>
                </a:solidFill>
                <a:latin typeface="Arial" charset="0"/>
              </a:defRPr>
            </a:lvl1pPr>
          </a:lstStyle>
          <a:p>
            <a:pPr>
              <a:defRPr/>
            </a:pPr>
            <a:fld id="{DB992618-AD51-6F4B-93F0-97C6F6B54140}" type="slidenum">
              <a:rPr lang="en-US"/>
              <a:pPr>
                <a:defRPr/>
              </a:pPr>
              <a:t>‹#›</a:t>
            </a:fld>
            <a:endParaRPr lang="en-US"/>
          </a:p>
        </p:txBody>
      </p:sp>
    </p:spTree>
    <p:extLst>
      <p:ext uri="{BB962C8B-B14F-4D97-AF65-F5344CB8AC3E}">
        <p14:creationId xmlns:p14="http://schemas.microsoft.com/office/powerpoint/2010/main" val="2547247659"/>
      </p:ext>
    </p:extLst>
  </p:cSld>
  <p:clrMap bg1="lt1" tx1="dk1" bg2="lt2" tx2="dk2" accent1="accent1" accent2="accent2" accent3="accent3" accent4="accent4" accent5="accent5" accent6="accent6" hlink="hlink" folHlink="folHlink"/>
  <p:sldLayoutIdLst>
    <p:sldLayoutId id="2147484247"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042" algn="l" rtl="0" fontAlgn="base">
        <a:spcBef>
          <a:spcPct val="0"/>
        </a:spcBef>
        <a:spcAft>
          <a:spcPct val="0"/>
        </a:spcAft>
        <a:defRPr sz="4400">
          <a:solidFill>
            <a:schemeClr val="tx2"/>
          </a:solidFill>
          <a:latin typeface="Arial" charset="0"/>
        </a:defRPr>
      </a:lvl6pPr>
      <a:lvl7pPr marL="914085" algn="l" rtl="0" fontAlgn="base">
        <a:spcBef>
          <a:spcPct val="0"/>
        </a:spcBef>
        <a:spcAft>
          <a:spcPct val="0"/>
        </a:spcAft>
        <a:defRPr sz="4400">
          <a:solidFill>
            <a:schemeClr val="tx2"/>
          </a:solidFill>
          <a:latin typeface="Arial" charset="0"/>
        </a:defRPr>
      </a:lvl7pPr>
      <a:lvl8pPr marL="1371124" algn="l" rtl="0" fontAlgn="base">
        <a:spcBef>
          <a:spcPct val="0"/>
        </a:spcBef>
        <a:spcAft>
          <a:spcPct val="0"/>
        </a:spcAft>
        <a:defRPr sz="4400">
          <a:solidFill>
            <a:schemeClr val="tx2"/>
          </a:solidFill>
          <a:latin typeface="Arial" charset="0"/>
        </a:defRPr>
      </a:lvl8pPr>
      <a:lvl9pPr marL="1828170" algn="l"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Geneva" charset="0"/>
        </a:defRPr>
      </a:lvl1pPr>
      <a:lvl2pPr marL="742691" indent="-285652"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Geneva" charset="-128"/>
          <a:cs typeface="Geneva" charset="0"/>
        </a:defRPr>
      </a:lvl2pPr>
      <a:lvl3pPr marL="1142602" indent="-228522"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Geneva" charset="-128"/>
          <a:cs typeface="Geneva" charset="0"/>
        </a:defRPr>
      </a:lvl3pPr>
      <a:lvl4pPr marL="1599645" indent="-228522"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128"/>
          <a:cs typeface="Geneva" charset="0"/>
        </a:defRPr>
      </a:lvl4pPr>
      <a:lvl5pPr marL="2056686" indent="-228522"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128"/>
          <a:cs typeface="Geneva" charset="0"/>
        </a:defRPr>
      </a:lvl5pPr>
      <a:lvl6pPr marL="2513726" indent="-228522"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70770" indent="-228522"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7810" indent="-228522"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4852" indent="-228522"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3D76B7A2-A2C3-4656-A202-8C8D6324880C}"/>
              </a:ext>
            </a:extLst>
          </p:cNvPr>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199683" name="Rectangle 3">
            <a:extLst>
              <a:ext uri="{FF2B5EF4-FFF2-40B4-BE49-F238E27FC236}">
                <a16:creationId xmlns:a16="http://schemas.microsoft.com/office/drawing/2014/main" id="{B8DEE3AC-0FE7-4EFC-BB5E-0502DC4F818B}"/>
              </a:ext>
            </a:extLst>
          </p:cNvPr>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05572D97-18EF-4639-A874-840DB5BD2153}" type="slidenum">
              <a:rPr lang="en-US" altLang="en-US"/>
              <a:pPr/>
              <a:t>‹#›</a:t>
            </a:fld>
            <a:endParaRPr lang="en-US" altLang="en-US"/>
          </a:p>
        </p:txBody>
      </p:sp>
      <p:grpSp>
        <p:nvGrpSpPr>
          <p:cNvPr id="199684" name="Group 4">
            <a:extLst>
              <a:ext uri="{FF2B5EF4-FFF2-40B4-BE49-F238E27FC236}">
                <a16:creationId xmlns:a16="http://schemas.microsoft.com/office/drawing/2014/main" id="{2081BDFE-CB13-4DFF-B282-A2D27ED8CC92}"/>
              </a:ext>
            </a:extLst>
          </p:cNvPr>
          <p:cNvGrpSpPr>
            <a:grpSpLocks/>
          </p:cNvGrpSpPr>
          <p:nvPr/>
        </p:nvGrpSpPr>
        <p:grpSpPr bwMode="auto">
          <a:xfrm>
            <a:off x="0" y="0"/>
            <a:ext cx="9140825" cy="6850063"/>
            <a:chOff x="0" y="0"/>
            <a:chExt cx="5758" cy="4315"/>
          </a:xfrm>
        </p:grpSpPr>
        <p:grpSp>
          <p:nvGrpSpPr>
            <p:cNvPr id="199685" name="Group 5">
              <a:extLst>
                <a:ext uri="{FF2B5EF4-FFF2-40B4-BE49-F238E27FC236}">
                  <a16:creationId xmlns:a16="http://schemas.microsoft.com/office/drawing/2014/main" id="{4451FA1D-0973-40CB-B144-0D733464B9B2}"/>
                </a:ext>
              </a:extLst>
            </p:cNvPr>
            <p:cNvGrpSpPr>
              <a:grpSpLocks/>
            </p:cNvGrpSpPr>
            <p:nvPr userDrawn="1"/>
          </p:nvGrpSpPr>
          <p:grpSpPr bwMode="auto">
            <a:xfrm>
              <a:off x="1728" y="2230"/>
              <a:ext cx="4027" cy="2085"/>
              <a:chOff x="1728" y="2230"/>
              <a:chExt cx="4027" cy="2085"/>
            </a:xfrm>
          </p:grpSpPr>
          <p:sp>
            <p:nvSpPr>
              <p:cNvPr id="199686" name="Freeform 6">
                <a:extLst>
                  <a:ext uri="{FF2B5EF4-FFF2-40B4-BE49-F238E27FC236}">
                    <a16:creationId xmlns:a16="http://schemas.microsoft.com/office/drawing/2014/main" id="{77F1CAA0-EA45-4F87-8988-3567C6D906BC}"/>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87" name="Freeform 7">
                <a:extLst>
                  <a:ext uri="{FF2B5EF4-FFF2-40B4-BE49-F238E27FC236}">
                    <a16:creationId xmlns:a16="http://schemas.microsoft.com/office/drawing/2014/main" id="{82FEF438-E8A4-4500-B382-D4C061D9DC00}"/>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88" name="Freeform 8">
                <a:extLst>
                  <a:ext uri="{FF2B5EF4-FFF2-40B4-BE49-F238E27FC236}">
                    <a16:creationId xmlns:a16="http://schemas.microsoft.com/office/drawing/2014/main" id="{E6B6F475-A300-4C77-BD83-F77595AF3182}"/>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89" name="Freeform 9">
                <a:extLst>
                  <a:ext uri="{FF2B5EF4-FFF2-40B4-BE49-F238E27FC236}">
                    <a16:creationId xmlns:a16="http://schemas.microsoft.com/office/drawing/2014/main" id="{133BD029-E279-4FDE-888B-2CE88225F250}"/>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90" name="Freeform 10">
                <a:extLst>
                  <a:ext uri="{FF2B5EF4-FFF2-40B4-BE49-F238E27FC236}">
                    <a16:creationId xmlns:a16="http://schemas.microsoft.com/office/drawing/2014/main" id="{C2EE47D3-D1D8-430A-95DC-1EF1B0559CE4}"/>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99691" name="Freeform 11">
              <a:extLst>
                <a:ext uri="{FF2B5EF4-FFF2-40B4-BE49-F238E27FC236}">
                  <a16:creationId xmlns:a16="http://schemas.microsoft.com/office/drawing/2014/main" id="{ADE77500-9458-4321-93C0-352E6EAB7D1F}"/>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92" name="Freeform 12">
              <a:extLst>
                <a:ext uri="{FF2B5EF4-FFF2-40B4-BE49-F238E27FC236}">
                  <a16:creationId xmlns:a16="http://schemas.microsoft.com/office/drawing/2014/main" id="{64F61BD6-0D5D-439B-80CC-6F7727CDAF22}"/>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99693" name="Rectangle 13">
            <a:extLst>
              <a:ext uri="{FF2B5EF4-FFF2-40B4-BE49-F238E27FC236}">
                <a16:creationId xmlns:a16="http://schemas.microsoft.com/office/drawing/2014/main" id="{497A78A7-3149-4478-947C-86D71DFAB3F9}"/>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9694" name="Rectangle 14">
            <a:extLst>
              <a:ext uri="{FF2B5EF4-FFF2-40B4-BE49-F238E27FC236}">
                <a16:creationId xmlns:a16="http://schemas.microsoft.com/office/drawing/2014/main" id="{77DCA09E-FCA5-405D-805A-F1A4BDF4CD81}"/>
              </a:ext>
            </a:extLst>
          </p:cNvPr>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199695" name="Rectangle 15">
            <a:extLst>
              <a:ext uri="{FF2B5EF4-FFF2-40B4-BE49-F238E27FC236}">
                <a16:creationId xmlns:a16="http://schemas.microsoft.com/office/drawing/2014/main" id="{4F9B14C1-9EFF-429F-9985-8B0A1455C8B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12597461"/>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fade thruBlk="1"/>
  </p:transition>
  <p:hf hdr="0" ftr="0" dt="0"/>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9A76A5BC-6E89-4F40-8EDD-D62A29B94C3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6371" name="Rectangle 3">
            <a:extLst>
              <a:ext uri="{FF2B5EF4-FFF2-40B4-BE49-F238E27FC236}">
                <a16:creationId xmlns:a16="http://schemas.microsoft.com/office/drawing/2014/main" id="{8BC957FC-9A56-4CCB-9CD2-14381752934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6372" name="Rectangle 4">
            <a:extLst>
              <a:ext uri="{FF2B5EF4-FFF2-40B4-BE49-F238E27FC236}">
                <a16:creationId xmlns:a16="http://schemas.microsoft.com/office/drawing/2014/main" id="{08C0844C-D32D-42D5-BF8C-933F33251798}"/>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186373" name="Rectangle 5">
            <a:extLst>
              <a:ext uri="{FF2B5EF4-FFF2-40B4-BE49-F238E27FC236}">
                <a16:creationId xmlns:a16="http://schemas.microsoft.com/office/drawing/2014/main" id="{1D1B879E-573A-4521-AD39-A65833DF478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186374" name="Rectangle 6">
            <a:extLst>
              <a:ext uri="{FF2B5EF4-FFF2-40B4-BE49-F238E27FC236}">
                <a16:creationId xmlns:a16="http://schemas.microsoft.com/office/drawing/2014/main" id="{3DA30D13-C712-4C74-A6D9-6A20E43DE48E}"/>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61A99D3A-86B7-4BBA-A920-CCE7C9A92B10}" type="slidenum">
              <a:rPr lang="en-US" altLang="en-US"/>
              <a:pPr/>
              <a:t>‹#›</a:t>
            </a:fld>
            <a:endParaRPr lang="en-US" altLang="en-US"/>
          </a:p>
        </p:txBody>
      </p:sp>
    </p:spTree>
    <p:extLst>
      <p:ext uri="{BB962C8B-B14F-4D97-AF65-F5344CB8AC3E}">
        <p14:creationId xmlns:p14="http://schemas.microsoft.com/office/powerpoint/2010/main" val="32553996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fade thruBlk="1"/>
  </p:transition>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2994" name="Group 2">
            <a:extLst>
              <a:ext uri="{FF2B5EF4-FFF2-40B4-BE49-F238E27FC236}">
                <a16:creationId xmlns:a16="http://schemas.microsoft.com/office/drawing/2014/main" id="{99A47DA7-53B9-40EA-B15F-5E1F6C286F7B}"/>
              </a:ext>
            </a:extLst>
          </p:cNvPr>
          <p:cNvGrpSpPr>
            <a:grpSpLocks/>
          </p:cNvGrpSpPr>
          <p:nvPr/>
        </p:nvGrpSpPr>
        <p:grpSpPr bwMode="auto">
          <a:xfrm>
            <a:off x="0" y="6350"/>
            <a:ext cx="9140825" cy="6851650"/>
            <a:chOff x="0" y="4"/>
            <a:chExt cx="5758" cy="4316"/>
          </a:xfrm>
        </p:grpSpPr>
        <p:sp>
          <p:nvSpPr>
            <p:cNvPr id="212995" name="Freeform 3">
              <a:extLst>
                <a:ext uri="{FF2B5EF4-FFF2-40B4-BE49-F238E27FC236}">
                  <a16:creationId xmlns:a16="http://schemas.microsoft.com/office/drawing/2014/main" id="{3E38571A-CA20-42A3-9FDE-A328F0F66C3A}"/>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2996" name="Freeform 4">
              <a:extLst>
                <a:ext uri="{FF2B5EF4-FFF2-40B4-BE49-F238E27FC236}">
                  <a16:creationId xmlns:a16="http://schemas.microsoft.com/office/drawing/2014/main" id="{08568A8B-89DB-49A7-9C91-EC516254F541}"/>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212997" name="Group 5">
              <a:extLst>
                <a:ext uri="{FF2B5EF4-FFF2-40B4-BE49-F238E27FC236}">
                  <a16:creationId xmlns:a16="http://schemas.microsoft.com/office/drawing/2014/main" id="{6E79302A-7322-4CB3-8F91-2BF3B6D06082}"/>
                </a:ext>
              </a:extLst>
            </p:cNvPr>
            <p:cNvGrpSpPr>
              <a:grpSpLocks/>
            </p:cNvGrpSpPr>
            <p:nvPr userDrawn="1"/>
          </p:nvGrpSpPr>
          <p:grpSpPr bwMode="auto">
            <a:xfrm>
              <a:off x="0" y="4"/>
              <a:ext cx="5758" cy="4316"/>
              <a:chOff x="0" y="4"/>
              <a:chExt cx="5758" cy="4316"/>
            </a:xfrm>
          </p:grpSpPr>
          <p:sp>
            <p:nvSpPr>
              <p:cNvPr id="212998" name="Freeform 6">
                <a:extLst>
                  <a:ext uri="{FF2B5EF4-FFF2-40B4-BE49-F238E27FC236}">
                    <a16:creationId xmlns:a16="http://schemas.microsoft.com/office/drawing/2014/main" id="{33FCF824-6DB4-4CB3-B085-34EA776CB76D}"/>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2999" name="Freeform 7">
                <a:extLst>
                  <a:ext uri="{FF2B5EF4-FFF2-40B4-BE49-F238E27FC236}">
                    <a16:creationId xmlns:a16="http://schemas.microsoft.com/office/drawing/2014/main" id="{DB4C6D61-FBE7-4B50-BCAB-5709D9BBBB40}"/>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0" name="Freeform 8">
                <a:extLst>
                  <a:ext uri="{FF2B5EF4-FFF2-40B4-BE49-F238E27FC236}">
                    <a16:creationId xmlns:a16="http://schemas.microsoft.com/office/drawing/2014/main" id="{9F670C46-EA63-4801-B8E1-B85F9B66B000}"/>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1" name="Freeform 9">
                <a:extLst>
                  <a:ext uri="{FF2B5EF4-FFF2-40B4-BE49-F238E27FC236}">
                    <a16:creationId xmlns:a16="http://schemas.microsoft.com/office/drawing/2014/main" id="{FA4EE0F5-29D0-4BB3-AE26-66FAA03A79BE}"/>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2" name="Freeform 10">
                <a:extLst>
                  <a:ext uri="{FF2B5EF4-FFF2-40B4-BE49-F238E27FC236}">
                    <a16:creationId xmlns:a16="http://schemas.microsoft.com/office/drawing/2014/main" id="{1376FB7F-4CA8-4694-A2D3-C7839EC120BF}"/>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3" name="Freeform 11">
                <a:extLst>
                  <a:ext uri="{FF2B5EF4-FFF2-40B4-BE49-F238E27FC236}">
                    <a16:creationId xmlns:a16="http://schemas.microsoft.com/office/drawing/2014/main" id="{949702BF-888E-4C2B-99E8-623DFDDE577D}"/>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4" name="Freeform 12">
                <a:extLst>
                  <a:ext uri="{FF2B5EF4-FFF2-40B4-BE49-F238E27FC236}">
                    <a16:creationId xmlns:a16="http://schemas.microsoft.com/office/drawing/2014/main" id="{94938364-C87A-40CC-9D04-807D52CA9AB2}"/>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5" name="Freeform 13">
                <a:extLst>
                  <a:ext uri="{FF2B5EF4-FFF2-40B4-BE49-F238E27FC236}">
                    <a16:creationId xmlns:a16="http://schemas.microsoft.com/office/drawing/2014/main" id="{E207A14E-E575-4D35-88F7-D5AD18868BB2}"/>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6" name="Freeform 14">
                <a:extLst>
                  <a:ext uri="{FF2B5EF4-FFF2-40B4-BE49-F238E27FC236}">
                    <a16:creationId xmlns:a16="http://schemas.microsoft.com/office/drawing/2014/main" id="{CDD87D8D-5A2E-42BB-97E3-9CC4166AE113}"/>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sp>
        <p:nvSpPr>
          <p:cNvPr id="213007" name="Rectangle 15">
            <a:extLst>
              <a:ext uri="{FF2B5EF4-FFF2-40B4-BE49-F238E27FC236}">
                <a16:creationId xmlns:a16="http://schemas.microsoft.com/office/drawing/2014/main" id="{6A10877B-24EA-40CB-851C-8285B40FF50F}"/>
              </a:ext>
            </a:extLst>
          </p:cNvPr>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3008" name="Rectangle 16">
            <a:extLst>
              <a:ext uri="{FF2B5EF4-FFF2-40B4-BE49-F238E27FC236}">
                <a16:creationId xmlns:a16="http://schemas.microsoft.com/office/drawing/2014/main" id="{CC79D656-53F0-4569-BF07-3D8545CE20F7}"/>
              </a:ext>
            </a:extLst>
          </p:cNvPr>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3009" name="Rectangle 17">
            <a:extLst>
              <a:ext uri="{FF2B5EF4-FFF2-40B4-BE49-F238E27FC236}">
                <a16:creationId xmlns:a16="http://schemas.microsoft.com/office/drawing/2014/main" id="{0A2D3234-6B2D-4571-B4D2-CF7F2EA30350}"/>
              </a:ext>
            </a:extLst>
          </p:cNvPr>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endParaRPr lang="en-US" altLang="en-US"/>
          </a:p>
        </p:txBody>
      </p:sp>
      <p:sp>
        <p:nvSpPr>
          <p:cNvPr id="213010" name="Rectangle 18">
            <a:extLst>
              <a:ext uri="{FF2B5EF4-FFF2-40B4-BE49-F238E27FC236}">
                <a16:creationId xmlns:a16="http://schemas.microsoft.com/office/drawing/2014/main" id="{0216AA27-1A36-420E-BDD1-1BBF62811CA3}"/>
              </a:ext>
            </a:extLst>
          </p:cNvPr>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endParaRPr lang="en-US" altLang="en-US"/>
          </a:p>
        </p:txBody>
      </p:sp>
      <p:sp>
        <p:nvSpPr>
          <p:cNvPr id="213011" name="Rectangle 19">
            <a:extLst>
              <a:ext uri="{FF2B5EF4-FFF2-40B4-BE49-F238E27FC236}">
                <a16:creationId xmlns:a16="http://schemas.microsoft.com/office/drawing/2014/main" id="{15020B3B-D60E-4772-B0F2-C37CC397322F}"/>
              </a:ext>
            </a:extLst>
          </p:cNvPr>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fld id="{64FEDC51-09F7-4A55-BA48-CA2E84085626}" type="slidenum">
              <a:rPr lang="en-US" altLang="en-US"/>
              <a:pPr/>
              <a:t>‹#›</a:t>
            </a:fld>
            <a:endParaRPr lang="en-US" altLang="en-US"/>
          </a:p>
        </p:txBody>
      </p:sp>
    </p:spTree>
    <p:extLst>
      <p:ext uri="{BB962C8B-B14F-4D97-AF65-F5344CB8AC3E}">
        <p14:creationId xmlns:p14="http://schemas.microsoft.com/office/powerpoint/2010/main" val="2099071838"/>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thruBlk="1"/>
  </p:transition>
  <p:hf hdr="0" ftr="0" dt="0"/>
  <p:txStyles>
    <p:titleStyle>
      <a:lvl1pPr algn="l"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3234" name="Group 2">
            <a:extLst>
              <a:ext uri="{FF2B5EF4-FFF2-40B4-BE49-F238E27FC236}">
                <a16:creationId xmlns:a16="http://schemas.microsoft.com/office/drawing/2014/main" id="{5AC5FFEE-D05D-4C18-B90E-DBDF8E2C0AD9}"/>
              </a:ext>
            </a:extLst>
          </p:cNvPr>
          <p:cNvGrpSpPr>
            <a:grpSpLocks/>
          </p:cNvGrpSpPr>
          <p:nvPr/>
        </p:nvGrpSpPr>
        <p:grpSpPr bwMode="auto">
          <a:xfrm>
            <a:off x="228600" y="228600"/>
            <a:ext cx="8686800" cy="5943600"/>
            <a:chOff x="144" y="144"/>
            <a:chExt cx="5472" cy="3744"/>
          </a:xfrm>
        </p:grpSpPr>
        <p:sp>
          <p:nvSpPr>
            <p:cNvPr id="223235" name="Rectangle 3">
              <a:extLst>
                <a:ext uri="{FF2B5EF4-FFF2-40B4-BE49-F238E27FC236}">
                  <a16:creationId xmlns:a16="http://schemas.microsoft.com/office/drawing/2014/main" id="{20768A77-1111-49BC-89B4-2D84CAEC00DC}"/>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anose="02020603050405020304" pitchFamily="18" charset="0"/>
              </a:endParaRPr>
            </a:p>
          </p:txBody>
        </p:sp>
        <p:sp>
          <p:nvSpPr>
            <p:cNvPr id="223236" name="Rectangle 4">
              <a:extLst>
                <a:ext uri="{FF2B5EF4-FFF2-40B4-BE49-F238E27FC236}">
                  <a16:creationId xmlns:a16="http://schemas.microsoft.com/office/drawing/2014/main" id="{472C7376-C978-40DE-81BE-2D1B6927717A}"/>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anose="02020603050405020304" pitchFamily="18" charset="0"/>
              </a:endParaRPr>
            </a:p>
          </p:txBody>
        </p:sp>
        <p:sp>
          <p:nvSpPr>
            <p:cNvPr id="223237" name="Line 5">
              <a:extLst>
                <a:ext uri="{FF2B5EF4-FFF2-40B4-BE49-F238E27FC236}">
                  <a16:creationId xmlns:a16="http://schemas.microsoft.com/office/drawing/2014/main" id="{D7E96D3F-60B6-404A-8F44-EE4C7A8DEEC2}"/>
                </a:ext>
              </a:extLst>
            </p:cNvPr>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223238" name="Rectangle 6">
            <a:extLst>
              <a:ext uri="{FF2B5EF4-FFF2-40B4-BE49-F238E27FC236}">
                <a16:creationId xmlns:a16="http://schemas.microsoft.com/office/drawing/2014/main" id="{303ED500-C574-4C0D-9CAE-54C95DCA0A87}"/>
              </a:ext>
            </a:extLst>
          </p:cNvPr>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23239" name="Rectangle 7">
            <a:extLst>
              <a:ext uri="{FF2B5EF4-FFF2-40B4-BE49-F238E27FC236}">
                <a16:creationId xmlns:a16="http://schemas.microsoft.com/office/drawing/2014/main" id="{17376B24-08B6-4BBF-A454-44F64E40464D}"/>
              </a:ext>
            </a:extLst>
          </p:cNvPr>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3240" name="Rectangle 8">
            <a:extLst>
              <a:ext uri="{FF2B5EF4-FFF2-40B4-BE49-F238E27FC236}">
                <a16:creationId xmlns:a16="http://schemas.microsoft.com/office/drawing/2014/main" id="{343A37EA-CF52-4B5F-90F3-7EABDA9C6EFC}"/>
              </a:ext>
            </a:extLst>
          </p:cNvPr>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000"/>
            </a:lvl1pPr>
          </a:lstStyle>
          <a:p>
            <a:endParaRPr lang="en-US" altLang="en-US"/>
          </a:p>
        </p:txBody>
      </p:sp>
      <p:sp>
        <p:nvSpPr>
          <p:cNvPr id="223241" name="Rectangle 9">
            <a:extLst>
              <a:ext uri="{FF2B5EF4-FFF2-40B4-BE49-F238E27FC236}">
                <a16:creationId xmlns:a16="http://schemas.microsoft.com/office/drawing/2014/main" id="{F1B0424D-46BA-4240-AFC0-B9FB22F1F13E}"/>
              </a:ext>
            </a:extLst>
          </p:cNvPr>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a:lvl1pPr>
          </a:lstStyle>
          <a:p>
            <a:endParaRPr lang="en-US" altLang="en-US"/>
          </a:p>
        </p:txBody>
      </p:sp>
      <p:sp>
        <p:nvSpPr>
          <p:cNvPr id="223242" name="Rectangle 10">
            <a:extLst>
              <a:ext uri="{FF2B5EF4-FFF2-40B4-BE49-F238E27FC236}">
                <a16:creationId xmlns:a16="http://schemas.microsoft.com/office/drawing/2014/main" id="{2DBD1FFE-E2FD-4F6B-890C-DC0A5EDC931C}"/>
              </a:ext>
            </a:extLst>
          </p:cNvPr>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a:lvl1pPr>
          </a:lstStyle>
          <a:p>
            <a:fld id="{30B704C6-1AD0-48A5-8A91-7580D414F613}" type="slidenum">
              <a:rPr lang="en-US" altLang="en-US"/>
              <a:pPr/>
              <a:t>‹#›</a:t>
            </a:fld>
            <a:endParaRPr lang="en-US" altLang="en-US"/>
          </a:p>
        </p:txBody>
      </p:sp>
    </p:spTree>
    <p:extLst>
      <p:ext uri="{BB962C8B-B14F-4D97-AF65-F5344CB8AC3E}">
        <p14:creationId xmlns:p14="http://schemas.microsoft.com/office/powerpoint/2010/main" val="4114102622"/>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thruBlk="1"/>
  </p:transition>
  <p:hf hdr="0" ftr="0" dt="0"/>
  <p:txStyles>
    <p:titleStyle>
      <a:lvl1pPr algn="l" rtl="0" fontAlgn="base">
        <a:lnSpc>
          <a:spcPct val="80000"/>
        </a:lnSpc>
        <a:spcBef>
          <a:spcPct val="0"/>
        </a:spcBef>
        <a:spcAft>
          <a:spcPct val="0"/>
        </a:spcAft>
        <a:defRPr sz="4400" kern="12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lr>
          <a:schemeClr val="accent2"/>
        </a:buClr>
        <a:buSzPct val="75000"/>
        <a:buFont typeface="Wingdings" panose="05000000000000000000" pitchFamily="2" charset="2"/>
        <a:buChar char="n"/>
        <a:defRPr sz="3100" kern="1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anose="05000000000000000000" pitchFamily="2" charset="2"/>
        <a:buChar char="n"/>
        <a:defRPr sz="2600" kern="1200">
          <a:solidFill>
            <a:schemeClr val="tx1"/>
          </a:solidFill>
          <a:latin typeface="+mn-lt"/>
          <a:ea typeface="+mn-ea"/>
          <a:cs typeface="+mn-cs"/>
        </a:defRPr>
      </a:lvl2pPr>
      <a:lvl3pPr marL="1143000" indent="-228600" algn="l" rtl="0" fontAlgn="base">
        <a:spcBef>
          <a:spcPct val="20000"/>
        </a:spcBef>
        <a:spcAft>
          <a:spcPct val="0"/>
        </a:spcAft>
        <a:buClr>
          <a:schemeClr val="hlink"/>
        </a:buClr>
        <a:buSzPct val="55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8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10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9.xml"/><Relationship Id="rId1" Type="http://schemas.openxmlformats.org/officeDocument/2006/relationships/slideLayout" Target="../slideLayouts/slideLayout139.xml"/></Relationships>
</file>

<file path=ppt/slides/_rels/slide10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0.xml"/><Relationship Id="rId1" Type="http://schemas.openxmlformats.org/officeDocument/2006/relationships/slideLayout" Target="../slideLayouts/slideLayout139.xml"/></Relationships>
</file>

<file path=ppt/slides/_rels/slide10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1.xml"/><Relationship Id="rId1" Type="http://schemas.openxmlformats.org/officeDocument/2006/relationships/slideLayout" Target="../slideLayouts/slideLayout139.xml"/></Relationships>
</file>

<file path=ppt/slides/_rels/slide10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2.xml"/><Relationship Id="rId1" Type="http://schemas.openxmlformats.org/officeDocument/2006/relationships/slideLayout" Target="../slideLayouts/slideLayout139.xml"/></Relationships>
</file>

<file path=ppt/slides/_rels/slide10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3.xml"/><Relationship Id="rId1" Type="http://schemas.openxmlformats.org/officeDocument/2006/relationships/slideLayout" Target="../slideLayouts/slideLayout139.xml"/></Relationships>
</file>

<file path=ppt/slides/_rels/slide10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3.xml"/></Relationships>
</file>

<file path=ppt/slides/_rels/slide10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2.jpeg"/><Relationship Id="rId1" Type="http://schemas.openxmlformats.org/officeDocument/2006/relationships/slideLayout" Target="../slideLayouts/slideLayout12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4.xml"/><Relationship Id="rId1" Type="http://schemas.openxmlformats.org/officeDocument/2006/relationships/slideLayout" Target="../slideLayouts/slideLayout224.xml"/></Relationships>
</file>

<file path=ppt/slides/_rels/slide10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5.xml"/><Relationship Id="rId1" Type="http://schemas.openxmlformats.org/officeDocument/2006/relationships/slideLayout" Target="../slideLayouts/slideLayout240.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2.xml"/></Relationships>
</file>

<file path=ppt/slides/_rels/slide1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6.xml"/><Relationship Id="rId1" Type="http://schemas.openxmlformats.org/officeDocument/2006/relationships/slideLayout" Target="../slideLayouts/slideLayout246.xml"/></Relationships>
</file>

<file path=ppt/slides/_rels/slide11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7.xml"/><Relationship Id="rId1" Type="http://schemas.openxmlformats.org/officeDocument/2006/relationships/slideLayout" Target="../slideLayouts/slideLayout251.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50.xml"/><Relationship Id="rId1" Type="http://schemas.openxmlformats.org/officeDocument/2006/relationships/themeOverride" Target="../theme/themeOverride1.xml"/><Relationship Id="rId4" Type="http://schemas.openxmlformats.org/officeDocument/2006/relationships/image" Target="../media/image89.png"/></Relationships>
</file>

<file path=ppt/slides/_rels/slide11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9.xml"/><Relationship Id="rId1" Type="http://schemas.openxmlformats.org/officeDocument/2006/relationships/slideLayout" Target="../slideLayouts/slideLayout139.xml"/></Relationships>
</file>

<file path=ppt/slides/_rels/slide11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0.xml"/><Relationship Id="rId1" Type="http://schemas.openxmlformats.org/officeDocument/2006/relationships/slideLayout" Target="../slideLayouts/slideLayout139.xml"/></Relationships>
</file>

<file path=ppt/slides/_rels/slide11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1.xml"/><Relationship Id="rId1" Type="http://schemas.openxmlformats.org/officeDocument/2006/relationships/slideLayout" Target="../slideLayouts/slideLayout139.xml"/></Relationships>
</file>

<file path=ppt/slides/_rels/slide1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2.xml"/><Relationship Id="rId1" Type="http://schemas.openxmlformats.org/officeDocument/2006/relationships/slideLayout" Target="../slideLayouts/slideLayout139.xml"/></Relationships>
</file>

<file path=ppt/slides/_rels/slide11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3.xml"/><Relationship Id="rId1" Type="http://schemas.openxmlformats.org/officeDocument/2006/relationships/slideLayout" Target="../slideLayouts/slideLayout139.xml"/></Relationships>
</file>

<file path=ppt/slides/_rels/slide11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4.xml"/><Relationship Id="rId1" Type="http://schemas.openxmlformats.org/officeDocument/2006/relationships/slideLayout" Target="../slideLayouts/slideLayout139.xml"/></Relationships>
</file>

<file path=ppt/slides/_rels/slide11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5.xml"/><Relationship Id="rId1" Type="http://schemas.openxmlformats.org/officeDocument/2006/relationships/slideLayout" Target="../slideLayouts/slideLayout139.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12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6.xml"/><Relationship Id="rId1" Type="http://schemas.openxmlformats.org/officeDocument/2006/relationships/slideLayout" Target="../slideLayouts/slideLayout139.xml"/></Relationships>
</file>

<file path=ppt/slides/_rels/slide12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7.xml"/><Relationship Id="rId1" Type="http://schemas.openxmlformats.org/officeDocument/2006/relationships/slideLayout" Target="../slideLayouts/slideLayout139.xml"/></Relationships>
</file>

<file path=ppt/slides/_rels/slide12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8.xml"/><Relationship Id="rId1" Type="http://schemas.openxmlformats.org/officeDocument/2006/relationships/slideLayout" Target="../slideLayouts/slideLayout13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0.jpeg"/><Relationship Id="rId1" Type="http://schemas.openxmlformats.org/officeDocument/2006/relationships/slideLayout" Target="../slideLayouts/slideLayout122.xml"/><Relationship Id="rId4" Type="http://schemas.openxmlformats.org/officeDocument/2006/relationships/image" Target="../media/image22.jpeg"/></Relationships>
</file>

<file path=ppt/slides/_rels/slide12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9.xml"/><Relationship Id="rId1" Type="http://schemas.openxmlformats.org/officeDocument/2006/relationships/slideLayout" Target="../slideLayouts/slideLayout128.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0.xml"/><Relationship Id="rId1" Type="http://schemas.openxmlformats.org/officeDocument/2006/relationships/slideLayout" Target="../slideLayouts/slideLayout128.xml"/></Relationships>
</file>

<file path=ppt/slides/_rels/slide12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1.xml"/><Relationship Id="rId1" Type="http://schemas.openxmlformats.org/officeDocument/2006/relationships/slideLayout" Target="../slideLayouts/slideLayout128.xml"/></Relationships>
</file>

<file path=ppt/slides/_rels/slide12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2.xml"/><Relationship Id="rId1" Type="http://schemas.openxmlformats.org/officeDocument/2006/relationships/slideLayout" Target="../slideLayouts/slideLayout128.xml"/></Relationships>
</file>

<file path=ppt/slides/_rels/slide12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3.xml"/><Relationship Id="rId1" Type="http://schemas.openxmlformats.org/officeDocument/2006/relationships/slideLayout" Target="../slideLayouts/slideLayout128.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4.xml"/><Relationship Id="rId1" Type="http://schemas.openxmlformats.org/officeDocument/2006/relationships/slideLayout" Target="../slideLayouts/slideLayout128.xml"/></Relationships>
</file>

<file path=ppt/slides/_rels/slide1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5.xml"/><Relationship Id="rId1" Type="http://schemas.openxmlformats.org/officeDocument/2006/relationships/slideLayout" Target="../slideLayouts/slideLayout128.xml"/></Relationships>
</file>

<file path=ppt/slides/_rels/slide1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6.xml"/><Relationship Id="rId1" Type="http://schemas.openxmlformats.org/officeDocument/2006/relationships/slideLayout" Target="../slideLayouts/slideLayout128.xml"/></Relationships>
</file>

<file path=ppt/slides/_rels/slide13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7.xml"/><Relationship Id="rId1" Type="http://schemas.openxmlformats.org/officeDocument/2006/relationships/slideLayout" Target="../slideLayouts/slideLayout128.xml"/></Relationships>
</file>

<file path=ppt/slides/_rels/slide13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8.xml"/><Relationship Id="rId1" Type="http://schemas.openxmlformats.org/officeDocument/2006/relationships/slideLayout" Target="../slideLayouts/slideLayout128.xml"/></Relationships>
</file>

<file path=ppt/slides/_rels/slide13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9.xml"/><Relationship Id="rId1" Type="http://schemas.openxmlformats.org/officeDocument/2006/relationships/slideLayout" Target="../slideLayouts/slideLayout128.xml"/></Relationships>
</file>

<file path=ppt/slides/_rels/slide1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0.xml"/><Relationship Id="rId1" Type="http://schemas.openxmlformats.org/officeDocument/2006/relationships/slideLayout" Target="../slideLayouts/slideLayout128.xml"/></Relationships>
</file>

<file path=ppt/slides/_rels/slide13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1.xml"/><Relationship Id="rId1" Type="http://schemas.openxmlformats.org/officeDocument/2006/relationships/slideLayout" Target="../slideLayouts/slideLayout128.xml"/></Relationships>
</file>

<file path=ppt/slides/_rels/slide13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2.xml"/><Relationship Id="rId1" Type="http://schemas.openxmlformats.org/officeDocument/2006/relationships/slideLayout" Target="../slideLayouts/slideLayout128.xml"/></Relationships>
</file>

<file path=ppt/slides/_rels/slide13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3.xml"/><Relationship Id="rId1" Type="http://schemas.openxmlformats.org/officeDocument/2006/relationships/slideLayout" Target="../slideLayouts/slideLayout12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4.xml"/><Relationship Id="rId1" Type="http://schemas.openxmlformats.org/officeDocument/2006/relationships/slideLayout" Target="../slideLayouts/slideLayout128.xml"/></Relationships>
</file>

<file path=ppt/slides/_rels/slide14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5.xml"/><Relationship Id="rId1" Type="http://schemas.openxmlformats.org/officeDocument/2006/relationships/slideLayout" Target="../slideLayouts/slideLayout128.xml"/></Relationships>
</file>

<file path=ppt/slides/_rels/slide14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6.xml"/><Relationship Id="rId1" Type="http://schemas.openxmlformats.org/officeDocument/2006/relationships/slideLayout" Target="../slideLayouts/slideLayout128.xml"/></Relationships>
</file>

<file path=ppt/slides/_rels/slide1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2.xml"/></Relationships>
</file>

<file path=ppt/slides/_rels/slide14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2.jpeg"/><Relationship Id="rId1" Type="http://schemas.openxmlformats.org/officeDocument/2006/relationships/slideLayout" Target="../slideLayouts/slideLayout12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4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50.xml"/></Relationships>
</file>

<file path=ppt/slides/_rels/slide14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50.xml"/></Relationships>
</file>

<file path=ppt/slides/_rels/slide14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51.xml"/></Relationships>
</file>

<file path=ppt/slides/_rels/slide1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7.xml"/><Relationship Id="rId1" Type="http://schemas.openxmlformats.org/officeDocument/2006/relationships/slideLayout" Target="../slideLayouts/slideLayout257.xml"/></Relationships>
</file>

<file path=ppt/slides/_rels/slide14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8.xml"/><Relationship Id="rId1" Type="http://schemas.openxmlformats.org/officeDocument/2006/relationships/slideLayout" Target="../slideLayouts/slideLayout251.xml"/><Relationship Id="rId5" Type="http://schemas.openxmlformats.org/officeDocument/2006/relationships/image" Target="../media/image122.jpeg"/><Relationship Id="rId4" Type="http://schemas.openxmlformats.org/officeDocument/2006/relationships/image" Target="../media/image121.jpe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9.xml"/><Relationship Id="rId1" Type="http://schemas.openxmlformats.org/officeDocument/2006/relationships/slideLayout" Target="../slideLayouts/slideLayout273.xml"/></Relationships>
</file>

<file path=ppt/slides/_rels/slide15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0.xml"/><Relationship Id="rId1" Type="http://schemas.openxmlformats.org/officeDocument/2006/relationships/slideLayout" Target="../slideLayouts/slideLayout284.xml"/></Relationships>
</file>

<file path=ppt/slides/_rels/slide15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1.xml"/><Relationship Id="rId1" Type="http://schemas.openxmlformats.org/officeDocument/2006/relationships/slideLayout" Target="../slideLayouts/slideLayout284.xml"/></Relationships>
</file>

<file path=ppt/slides/_rels/slide15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2.xml"/><Relationship Id="rId1" Type="http://schemas.openxmlformats.org/officeDocument/2006/relationships/slideLayout" Target="../slideLayouts/slideLayout284.xml"/></Relationships>
</file>

<file path=ppt/slides/_rels/slide1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3.xml"/><Relationship Id="rId1" Type="http://schemas.openxmlformats.org/officeDocument/2006/relationships/slideLayout" Target="../slideLayouts/slideLayout279.xml"/></Relationships>
</file>

<file path=ppt/slides/_rels/slide15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4.xml"/><Relationship Id="rId1" Type="http://schemas.openxmlformats.org/officeDocument/2006/relationships/slideLayout" Target="../slideLayouts/slideLayout284.xml"/></Relationships>
</file>

<file path=ppt/slides/_rels/slide15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5.xml"/><Relationship Id="rId1" Type="http://schemas.openxmlformats.org/officeDocument/2006/relationships/slideLayout" Target="../slideLayouts/slideLayout28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6.xml"/><Relationship Id="rId1" Type="http://schemas.openxmlformats.org/officeDocument/2006/relationships/slideLayout" Target="../slideLayouts/slideLayout29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7.xml"/><Relationship Id="rId1" Type="http://schemas.openxmlformats.org/officeDocument/2006/relationships/slideLayout" Target="../slideLayouts/slideLayout29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8.xml"/><Relationship Id="rId1" Type="http://schemas.openxmlformats.org/officeDocument/2006/relationships/slideLayout" Target="../slideLayouts/slideLayout279.xml"/></Relationships>
</file>

<file path=ppt/slides/_rels/slide16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9.xml"/><Relationship Id="rId1" Type="http://schemas.openxmlformats.org/officeDocument/2006/relationships/slideLayout" Target="../slideLayouts/slideLayout28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1.xml"/><Relationship Id="rId1" Type="http://schemas.openxmlformats.org/officeDocument/2006/relationships/slideLayout" Target="../slideLayouts/slideLayout35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2.xml"/><Relationship Id="rId1" Type="http://schemas.openxmlformats.org/officeDocument/2006/relationships/slideLayout" Target="../slideLayouts/slideLayout27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3.xml"/><Relationship Id="rId1" Type="http://schemas.openxmlformats.org/officeDocument/2006/relationships/slideLayout" Target="../slideLayouts/slideLayout305.xml"/></Relationships>
</file>

<file path=ppt/slides/_rels/slide17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4.xml"/><Relationship Id="rId1" Type="http://schemas.openxmlformats.org/officeDocument/2006/relationships/slideLayout" Target="../slideLayouts/slideLayout305.xml"/></Relationships>
</file>

<file path=ppt/slides/_rels/slide17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5.xml"/><Relationship Id="rId1" Type="http://schemas.openxmlformats.org/officeDocument/2006/relationships/slideLayout" Target="../slideLayouts/slideLayout301.xml"/><Relationship Id="rId4" Type="http://schemas.openxmlformats.org/officeDocument/2006/relationships/image" Target="../media/image135.jpeg"/></Relationships>
</file>

<file path=ppt/slides/_rels/slide17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6.xml"/><Relationship Id="rId1" Type="http://schemas.openxmlformats.org/officeDocument/2006/relationships/slideLayout" Target="../slideLayouts/slideLayout301.xml"/></Relationships>
</file>

<file path=ppt/slides/_rels/slide17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7.xml"/><Relationship Id="rId1" Type="http://schemas.openxmlformats.org/officeDocument/2006/relationships/slideLayout" Target="../slideLayouts/slideLayout306.xml"/></Relationships>
</file>

<file path=ppt/slides/_rels/slide17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8.xml"/><Relationship Id="rId1" Type="http://schemas.openxmlformats.org/officeDocument/2006/relationships/slideLayout" Target="../slideLayouts/slideLayout305.xml"/></Relationships>
</file>

<file path=ppt/slides/_rels/slide17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9.xml"/><Relationship Id="rId1" Type="http://schemas.openxmlformats.org/officeDocument/2006/relationships/slideLayout" Target="../slideLayouts/slideLayout305.xml"/></Relationships>
</file>

<file path=ppt/slides/_rels/slide17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305.xml"/></Relationships>
</file>

<file path=ppt/slides/_rels/slide17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0.xml"/><Relationship Id="rId1" Type="http://schemas.openxmlformats.org/officeDocument/2006/relationships/slideLayout" Target="../slideLayouts/slideLayout305.xml"/></Relationships>
</file>

<file path=ppt/slides/_rels/slide17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1.xml"/><Relationship Id="rId1" Type="http://schemas.openxmlformats.org/officeDocument/2006/relationships/slideLayout" Target="../slideLayouts/slideLayout30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18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2.xml"/><Relationship Id="rId1" Type="http://schemas.openxmlformats.org/officeDocument/2006/relationships/slideLayout" Target="../slideLayouts/slideLayout317.xml"/></Relationships>
</file>

<file path=ppt/slides/_rels/slide18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3.xml"/><Relationship Id="rId1" Type="http://schemas.openxmlformats.org/officeDocument/2006/relationships/slideLayout" Target="../slideLayouts/slideLayout328.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24.xml"/></Relationships>
</file>

<file path=ppt/slides/_rels/slide18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4.xml"/><Relationship Id="rId1" Type="http://schemas.openxmlformats.org/officeDocument/2006/relationships/slideLayout" Target="../slideLayouts/slideLayout429.xml"/></Relationships>
</file>

<file path=ppt/slides/_rels/slide18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5.xml"/><Relationship Id="rId1" Type="http://schemas.openxmlformats.org/officeDocument/2006/relationships/slideLayout" Target="../slideLayouts/slideLayout429.xml"/></Relationships>
</file>

<file path=ppt/slides/_rels/slide18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6.xml"/><Relationship Id="rId1" Type="http://schemas.openxmlformats.org/officeDocument/2006/relationships/slideLayout" Target="../slideLayouts/slideLayout429.xml"/></Relationships>
</file>

<file path=ppt/slides/_rels/slide18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7.xml"/><Relationship Id="rId1" Type="http://schemas.openxmlformats.org/officeDocument/2006/relationships/slideLayout" Target="../slideLayouts/slideLayout442.xml"/></Relationships>
</file>

<file path=ppt/slides/_rels/slide18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8.xml"/><Relationship Id="rId1" Type="http://schemas.openxmlformats.org/officeDocument/2006/relationships/slideLayout" Target="../slideLayouts/slideLayout456.xml"/></Relationships>
</file>

<file path=ppt/slides/_rels/slide18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9.xml"/><Relationship Id="rId1" Type="http://schemas.openxmlformats.org/officeDocument/2006/relationships/slideLayout" Target="../slideLayouts/slideLayout472.xml"/><Relationship Id="rId5" Type="http://schemas.openxmlformats.org/officeDocument/2006/relationships/image" Target="../media/image150.jpeg"/><Relationship Id="rId4" Type="http://schemas.openxmlformats.org/officeDocument/2006/relationships/image" Target="../media/image135.jpeg"/></Relationships>
</file>

<file path=ppt/slides/_rels/slide18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39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9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0.xml"/><Relationship Id="rId1" Type="http://schemas.openxmlformats.org/officeDocument/2006/relationships/slideLayout" Target="../slideLayouts/slideLayout405.xml"/></Relationships>
</file>

<file path=ppt/slides/_rels/slide191.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1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49.xml"/></Relationships>
</file>

<file path=ppt/slides/_rels/slide19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1.xml"/><Relationship Id="rId1" Type="http://schemas.openxmlformats.org/officeDocument/2006/relationships/slideLayout" Target="../slideLayouts/slideLayout14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2.xml"/><Relationship Id="rId1" Type="http://schemas.openxmlformats.org/officeDocument/2006/relationships/slideLayout" Target="../slideLayouts/slideLayout323.xml"/></Relationships>
</file>

<file path=ppt/slides/_rels/slide19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3.xml"/><Relationship Id="rId1" Type="http://schemas.openxmlformats.org/officeDocument/2006/relationships/slideLayout" Target="../slideLayouts/slideLayout328.xml"/></Relationships>
</file>

<file path=ppt/slides/_rels/slide19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4.xml"/><Relationship Id="rId1" Type="http://schemas.openxmlformats.org/officeDocument/2006/relationships/slideLayout" Target="../slideLayouts/slideLayout328.xml"/></Relationships>
</file>

<file path=ppt/slides/_rels/slide19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25.xml"/><Relationship Id="rId1" Type="http://schemas.openxmlformats.org/officeDocument/2006/relationships/slideLayout" Target="../slideLayouts/slideLayout323.xml"/><Relationship Id="rId4" Type="http://schemas.openxmlformats.org/officeDocument/2006/relationships/image" Target="../media/image160.jpeg"/></Relationships>
</file>

<file path=ppt/slides/_rels/slide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65.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5.xml"/></Relationships>
</file>

<file path=ppt/slides/_rels/slide20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6.xml"/><Relationship Id="rId1" Type="http://schemas.openxmlformats.org/officeDocument/2006/relationships/slideLayout" Target="../slideLayouts/slideLayout323.xml"/></Relationships>
</file>

<file path=ppt/slides/_rels/slide20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7.xml"/><Relationship Id="rId1" Type="http://schemas.openxmlformats.org/officeDocument/2006/relationships/slideLayout" Target="../slideLayouts/slideLayout327.xml"/></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328.xml"/><Relationship Id="rId1" Type="http://schemas.openxmlformats.org/officeDocument/2006/relationships/themeOverride" Target="../theme/themeOverride2.xml"/><Relationship Id="rId4" Type="http://schemas.openxmlformats.org/officeDocument/2006/relationships/image" Target="../media/image163.jpeg"/></Relationships>
</file>

<file path=ppt/slides/_rels/slide20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29.xml"/><Relationship Id="rId1" Type="http://schemas.openxmlformats.org/officeDocument/2006/relationships/slideLayout" Target="../slideLayouts/slideLayout327.xml"/></Relationships>
</file>

<file path=ppt/slides/_rels/slide20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30.xml"/><Relationship Id="rId1" Type="http://schemas.openxmlformats.org/officeDocument/2006/relationships/slideLayout" Target="../slideLayouts/slideLayout327.xml"/></Relationships>
</file>

<file path=ppt/slides/_rels/slide20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1.xml"/><Relationship Id="rId1" Type="http://schemas.openxmlformats.org/officeDocument/2006/relationships/slideLayout" Target="../slideLayouts/slideLayout328.xml"/></Relationships>
</file>

<file path=ppt/slides/_rels/slide20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32.xml"/><Relationship Id="rId1" Type="http://schemas.openxmlformats.org/officeDocument/2006/relationships/slideLayout" Target="../slideLayouts/slideLayout328.xml"/></Relationships>
</file>

<file path=ppt/slides/_rels/slide20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3.xml"/><Relationship Id="rId1" Type="http://schemas.openxmlformats.org/officeDocument/2006/relationships/slideLayout" Target="../slideLayouts/slideLayout312.xml"/></Relationships>
</file>

<file path=ppt/slides/_rels/slide20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317.xml"/></Relationships>
</file>

<file path=ppt/slides/_rels/slide20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34.xml"/><Relationship Id="rId1" Type="http://schemas.openxmlformats.org/officeDocument/2006/relationships/slideLayout" Target="../slideLayouts/slideLayout3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3" Type="http://schemas.openxmlformats.org/officeDocument/2006/relationships/slideLayout" Target="../slideLayouts/slideLayout3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9.png"/><Relationship Id="rId4" Type="http://schemas.openxmlformats.org/officeDocument/2006/relationships/notesSlide" Target="../notesSlides/notesSlide135.xml"/></Relationships>
</file>

<file path=ppt/slides/_rels/slide21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36.xml"/><Relationship Id="rId1" Type="http://schemas.openxmlformats.org/officeDocument/2006/relationships/slideLayout" Target="../slideLayouts/slideLayout317.xml"/></Relationships>
</file>

<file path=ppt/slides/_rels/slide21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37.xml"/><Relationship Id="rId1" Type="http://schemas.openxmlformats.org/officeDocument/2006/relationships/slideLayout" Target="../slideLayouts/slideLayout317.xml"/></Relationships>
</file>

<file path=ppt/slides/_rels/slide21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38.xml"/><Relationship Id="rId1" Type="http://schemas.openxmlformats.org/officeDocument/2006/relationships/slideLayout" Target="../slideLayouts/slideLayout317.xml"/></Relationships>
</file>

<file path=ppt/slides/_rels/slide21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39.xml"/><Relationship Id="rId1" Type="http://schemas.openxmlformats.org/officeDocument/2006/relationships/slideLayout" Target="../slideLayouts/slideLayout317.xml"/></Relationships>
</file>

<file path=ppt/slides/_rels/slide21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40.xml"/><Relationship Id="rId1" Type="http://schemas.openxmlformats.org/officeDocument/2006/relationships/slideLayout" Target="../slideLayouts/slideLayout333.xml"/><Relationship Id="rId4" Type="http://schemas.openxmlformats.org/officeDocument/2006/relationships/image" Target="../media/image175.png"/></Relationships>
</file>

<file path=ppt/slides/_rels/slide216.xml.rels><?xml version="1.0" encoding="UTF-8" standalone="yes"?>
<Relationships xmlns="http://schemas.openxmlformats.org/package/2006/relationships"><Relationship Id="rId8" Type="http://schemas.openxmlformats.org/officeDocument/2006/relationships/image" Target="../media/image181.jpeg"/><Relationship Id="rId13" Type="http://schemas.openxmlformats.org/officeDocument/2006/relationships/image" Target="../media/image186.jpeg"/><Relationship Id="rId3" Type="http://schemas.openxmlformats.org/officeDocument/2006/relationships/image" Target="../media/image176.jpeg"/><Relationship Id="rId7" Type="http://schemas.openxmlformats.org/officeDocument/2006/relationships/image" Target="../media/image180.jpeg"/><Relationship Id="rId12" Type="http://schemas.openxmlformats.org/officeDocument/2006/relationships/image" Target="../media/image185.jpeg"/><Relationship Id="rId2" Type="http://schemas.openxmlformats.org/officeDocument/2006/relationships/notesSlide" Target="../notesSlides/notesSlide141.xml"/><Relationship Id="rId16" Type="http://schemas.openxmlformats.org/officeDocument/2006/relationships/image" Target="../media/image189.jpeg"/><Relationship Id="rId1" Type="http://schemas.openxmlformats.org/officeDocument/2006/relationships/slideLayout" Target="../slideLayouts/slideLayout335.xml"/><Relationship Id="rId6" Type="http://schemas.openxmlformats.org/officeDocument/2006/relationships/image" Target="../media/image179.jpeg"/><Relationship Id="rId11" Type="http://schemas.openxmlformats.org/officeDocument/2006/relationships/image" Target="../media/image184.jpeg"/><Relationship Id="rId5" Type="http://schemas.openxmlformats.org/officeDocument/2006/relationships/image" Target="../media/image178.jpeg"/><Relationship Id="rId15" Type="http://schemas.openxmlformats.org/officeDocument/2006/relationships/image" Target="../media/image188.jpeg"/><Relationship Id="rId10" Type="http://schemas.openxmlformats.org/officeDocument/2006/relationships/image" Target="../media/image183.jpeg"/><Relationship Id="rId4" Type="http://schemas.openxmlformats.org/officeDocument/2006/relationships/image" Target="../media/image177.jpeg"/><Relationship Id="rId9" Type="http://schemas.openxmlformats.org/officeDocument/2006/relationships/image" Target="../media/image182.jpeg"/><Relationship Id="rId14" Type="http://schemas.openxmlformats.org/officeDocument/2006/relationships/image" Target="../media/image187.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42.xml"/><Relationship Id="rId1" Type="http://schemas.openxmlformats.org/officeDocument/2006/relationships/slideLayout" Target="../slideLayouts/slideLayout27.xml"/></Relationships>
</file>

<file path=ppt/slides/_rels/slide21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47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0.xml"/><Relationship Id="rId4" Type="http://schemas.openxmlformats.org/officeDocument/2006/relationships/image" Target="../media/image22.jpeg"/></Relationships>
</file>

<file path=ppt/slides/_rels/slide22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478.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96.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502.xml"/></Relationships>
</file>

<file path=ppt/slides/_rels/slide22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45.xml"/><Relationship Id="rId1" Type="http://schemas.openxmlformats.org/officeDocument/2006/relationships/slideLayout" Target="../slideLayouts/slideLayout503.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504.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505.xml"/></Relationships>
</file>

<file path=ppt/slides/_rels/slide22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48.xml"/><Relationship Id="rId1" Type="http://schemas.openxmlformats.org/officeDocument/2006/relationships/slideLayout" Target="../slideLayouts/slideLayout48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49.xml"/><Relationship Id="rId1" Type="http://schemas.openxmlformats.org/officeDocument/2006/relationships/slideLayout" Target="../slideLayouts/slideLayout33.xml"/><Relationship Id="rId4" Type="http://schemas.openxmlformats.org/officeDocument/2006/relationships/image" Target="../media/image196.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0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0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06.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65.xml"/><Relationship Id="rId4" Type="http://schemas.openxmlformats.org/officeDocument/2006/relationships/image" Target="../media/image12.emf"/></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0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0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0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0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0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0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74.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0.xml"/></Relationships>
</file>

<file path=ppt/slides/_rels/slide4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2.jpeg"/><Relationship Id="rId1" Type="http://schemas.openxmlformats.org/officeDocument/2006/relationships/slideLayout" Target="../slideLayouts/slideLayout111.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6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8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8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8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91.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1.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01.xml"/><Relationship Id="rId5" Type="http://schemas.openxmlformats.org/officeDocument/2006/relationships/image" Target="../media/image22.jpeg"/><Relationship Id="rId4" Type="http://schemas.openxmlformats.org/officeDocument/2006/relationships/image" Target="../media/image21.jpeg"/></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0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01.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01.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01.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01.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01.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01.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01.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01.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1.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bigbookmedia.com/" TargetMode="External"/><Relationship Id="rId1" Type="http://schemas.openxmlformats.org/officeDocument/2006/relationships/slideLayout" Target="../slideLayouts/slideLayout2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0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2.jpeg"/><Relationship Id="rId1" Type="http://schemas.openxmlformats.org/officeDocument/2006/relationships/slideLayout" Target="../slideLayouts/slideLayout122.xml"/><Relationship Id="rId4" Type="http://schemas.openxmlformats.org/officeDocument/2006/relationships/image" Target="../media/image22.jpeg"/></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128.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128.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128.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128.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128.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128.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1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128.xml"/></Relationships>
</file>

<file path=ppt/slides/_rels/slide8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2.xml"/></Relationships>
</file>

<file path=ppt/slides/_rels/slide8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2.jpeg"/><Relationship Id="rId1" Type="http://schemas.openxmlformats.org/officeDocument/2006/relationships/slideLayout" Target="../slideLayouts/slideLayout12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9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9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224.xml"/><Relationship Id="rId4" Type="http://schemas.openxmlformats.org/officeDocument/2006/relationships/image" Target="../media/image71.jpeg"/></Relationships>
</file>

<file path=ppt/slides/_rels/slide8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22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57.xml"/><Relationship Id="rId4" Type="http://schemas.openxmlformats.org/officeDocument/2006/relationships/image" Target="../media/image17.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9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0.xml"/></Relationships>
</file>

<file path=ppt/slides/_rels/slide9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6.xml"/><Relationship Id="rId1" Type="http://schemas.openxmlformats.org/officeDocument/2006/relationships/slideLayout" Target="../slideLayouts/slideLayout50.xml"/></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46.xml"/><Relationship Id="rId4" Type="http://schemas.openxmlformats.org/officeDocument/2006/relationships/image" Target="../media/image77.jpeg"/></Relationships>
</file>

<file path=ppt/slides/_rels/slide9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8.jpeg"/><Relationship Id="rId1" Type="http://schemas.openxmlformats.org/officeDocument/2006/relationships/slideLayout" Target="../slideLayouts/slideLayout133.xml"/><Relationship Id="rId4" Type="http://schemas.openxmlformats.org/officeDocument/2006/relationships/image" Target="../media/image22.jpeg"/></Relationships>
</file>

<file path=ppt/slides/_rels/slide9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8.xml"/><Relationship Id="rId1" Type="http://schemas.openxmlformats.org/officeDocument/2006/relationships/slideLayout" Target="../slideLayouts/slideLayout1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Rejection 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168-183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243" y="3078695"/>
            <a:ext cx="9180403"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Israel rejects the Messiah in His arrest, trials, procession to Calvary, crucifixion, burial, and sealing of the tomb to bear the world’s sins </a:t>
            </a:r>
          </a:p>
        </p:txBody>
      </p:sp>
      <p:sp>
        <p:nvSpPr>
          <p:cNvPr id="8" name="Rectangle 7">
            <a:extLst>
              <a:ext uri="{FF2B5EF4-FFF2-40B4-BE49-F238E27FC236}">
                <a16:creationId xmlns:a16="http://schemas.microsoft.com/office/drawing/2014/main" id="{70C389A5-6C51-471C-90D5-7AB4B55A239B}"/>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CA514139-8B1F-4C9A-96DD-11BDEB410129}"/>
              </a:ext>
            </a:extLst>
          </p:cNvPr>
          <p:cNvSpPr>
            <a:spLocks noChangeArrowheads="1"/>
          </p:cNvSpPr>
          <p:nvPr/>
        </p:nvSpPr>
        <p:spPr bwMode="auto">
          <a:xfrm>
            <a:off x="0" y="6423559"/>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D75FA0F4-EAAC-4F39-9001-1019BBE7737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835191-10FF-40DF-A847-89286334051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092" name="Rectangle 4">
            <a:extLst>
              <a:ext uri="{FF2B5EF4-FFF2-40B4-BE49-F238E27FC236}">
                <a16:creationId xmlns:a16="http://schemas.microsoft.com/office/drawing/2014/main" id="{C6653FD9-7785-49B2-908F-1741B7FAD51A}"/>
              </a:ext>
            </a:extLst>
          </p:cNvPr>
          <p:cNvSpPr>
            <a:spLocks noGrp="1" noChangeArrowheads="1"/>
          </p:cNvSpPr>
          <p:nvPr>
            <p:ph type="title" idx="4294967295"/>
          </p:nvPr>
        </p:nvSpPr>
        <p:spPr>
          <a:xfrm>
            <a:off x="457200" y="274638"/>
            <a:ext cx="8229600" cy="411162"/>
          </a:xfrm>
        </p:spPr>
        <p:txBody>
          <a:bodyPr/>
          <a:lstStyle/>
          <a:p>
            <a:r>
              <a:rPr lang="en-US" altLang="en-US" sz="4000" b="1" dirty="0">
                <a:solidFill>
                  <a:srgbClr val="FF0000"/>
                </a:solidFill>
                <a:latin typeface="Verdana" panose="020B0604030504040204" pitchFamily="34" charset="0"/>
              </a:rPr>
              <a:t>Jesus’ 7 Last Days</a:t>
            </a:r>
          </a:p>
        </p:txBody>
      </p:sp>
      <p:pic>
        <p:nvPicPr>
          <p:cNvPr id="89112" name="Picture 24">
            <a:extLst>
              <a:ext uri="{FF2B5EF4-FFF2-40B4-BE49-F238E27FC236}">
                <a16:creationId xmlns:a16="http://schemas.microsoft.com/office/drawing/2014/main" id="{9607AF64-3E69-4474-9D13-72D514549B24}"/>
              </a:ext>
            </a:extLst>
          </p:cNvPr>
          <p:cNvPicPr>
            <a:picLocks noGrp="1" noChangeAspect="1" noChangeArrowheads="1"/>
          </p:cNvPicPr>
          <p:nvPr>
            <p:ph idx="4294967295"/>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a:xfrm>
            <a:off x="76200" y="927100"/>
            <a:ext cx="8915400" cy="5459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9100" name="Text Box 12">
            <a:extLst>
              <a:ext uri="{FF2B5EF4-FFF2-40B4-BE49-F238E27FC236}">
                <a16:creationId xmlns:a16="http://schemas.microsoft.com/office/drawing/2014/main" id="{82AACB89-D1FE-4C4A-9C05-8C54AC64B6BE}"/>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89125" name="Group 37">
            <a:extLst>
              <a:ext uri="{FF2B5EF4-FFF2-40B4-BE49-F238E27FC236}">
                <a16:creationId xmlns:a16="http://schemas.microsoft.com/office/drawing/2014/main" id="{4EFECFE2-66D9-447A-95C5-E6545985552B}"/>
              </a:ext>
            </a:extLst>
          </p:cNvPr>
          <p:cNvGrpSpPr>
            <a:grpSpLocks/>
          </p:cNvGrpSpPr>
          <p:nvPr/>
        </p:nvGrpSpPr>
        <p:grpSpPr bwMode="auto">
          <a:xfrm>
            <a:off x="4953000" y="2362200"/>
            <a:ext cx="3352800" cy="3962400"/>
            <a:chOff x="3120" y="1488"/>
            <a:chExt cx="2112" cy="2496"/>
          </a:xfrm>
        </p:grpSpPr>
        <p:sp>
          <p:nvSpPr>
            <p:cNvPr id="89118" name="Oval 30">
              <a:extLst>
                <a:ext uri="{FF2B5EF4-FFF2-40B4-BE49-F238E27FC236}">
                  <a16:creationId xmlns:a16="http://schemas.microsoft.com/office/drawing/2014/main" id="{4BDCFB9D-6095-4D07-8254-FD5DE967A555}"/>
                </a:ext>
              </a:extLst>
            </p:cNvPr>
            <p:cNvSpPr>
              <a:spLocks noChangeArrowheads="1"/>
            </p:cNvSpPr>
            <p:nvPr/>
          </p:nvSpPr>
          <p:spPr bwMode="auto">
            <a:xfrm>
              <a:off x="4128" y="3456"/>
              <a:ext cx="672" cy="528"/>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9" name="Line 31">
              <a:extLst>
                <a:ext uri="{FF2B5EF4-FFF2-40B4-BE49-F238E27FC236}">
                  <a16:creationId xmlns:a16="http://schemas.microsoft.com/office/drawing/2014/main" id="{A12877B2-5B4B-4ACA-A537-CB43CA678D33}"/>
                </a:ext>
              </a:extLst>
            </p:cNvPr>
            <p:cNvSpPr>
              <a:spLocks noChangeShapeType="1"/>
            </p:cNvSpPr>
            <p:nvPr/>
          </p:nvSpPr>
          <p:spPr bwMode="auto">
            <a:xfrm flipH="1" flipV="1">
              <a:off x="4224" y="2640"/>
              <a:ext cx="192" cy="816"/>
            </a:xfrm>
            <a:prstGeom prst="line">
              <a:avLst/>
            </a:prstGeom>
            <a:noFill/>
            <a:ln w="19050">
              <a:solidFill>
                <a:srgbClr val="99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0" name="Text Box 32">
              <a:extLst>
                <a:ext uri="{FF2B5EF4-FFF2-40B4-BE49-F238E27FC236}">
                  <a16:creationId xmlns:a16="http://schemas.microsoft.com/office/drawing/2014/main" id="{71D64EFC-0847-4D50-9F74-126254CBE3E7}"/>
                </a:ext>
              </a:extLst>
            </p:cNvPr>
            <p:cNvSpPr txBox="1">
              <a:spLocks noChangeArrowheads="1"/>
            </p:cNvSpPr>
            <p:nvPr/>
          </p:nvSpPr>
          <p:spPr bwMode="auto">
            <a:xfrm>
              <a:off x="3120" y="1488"/>
              <a:ext cx="2112" cy="130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3500000" algn="ctr" rotWithShape="0">
                      <a:schemeClr val="bg2">
                        <a:alpha val="50000"/>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rPr>
                <a:t>Day 1 Friday</a:t>
              </a:r>
              <a:endParaRPr kumimoji="0" lang="en-US" altLang="en-US" sz="1400" b="1" i="0" u="none" strike="noStrike" kern="1200" cap="none" spc="0" normalizeH="0" baseline="0" noProof="0">
                <a:ln>
                  <a:noFill/>
                </a:ln>
                <a:solidFill>
                  <a:srgbClr val="990000"/>
                </a:solidFill>
                <a:effectLst/>
                <a:uLnTx/>
                <a:uFillTx/>
                <a:latin typeface="Verdan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rPr>
                <a:t>Jesus Arrived in Bethany </a:t>
              </a: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Jn 12:1</a:t>
              </a:r>
              <a:endParaRPr kumimoji="0" lang="en-US" altLang="en-US" sz="14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rPr>
                <a:t>Day 2 Saturday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rPr>
                <a:t>Sabbath</a:t>
              </a:r>
            </a:p>
          </p:txBody>
        </p:sp>
      </p:grpSp>
      <p:sp>
        <p:nvSpPr>
          <p:cNvPr id="89121" name="Text Box 33">
            <a:extLst>
              <a:ext uri="{FF2B5EF4-FFF2-40B4-BE49-F238E27FC236}">
                <a16:creationId xmlns:a16="http://schemas.microsoft.com/office/drawing/2014/main" id="{37D34C9B-81CD-4ECC-AD1D-D861DD5DD0AB}"/>
              </a:ext>
            </a:extLst>
          </p:cNvPr>
          <p:cNvSpPr txBox="1">
            <a:spLocks noChangeArrowheads="1"/>
          </p:cNvSpPr>
          <p:nvPr/>
        </p:nvSpPr>
        <p:spPr bwMode="auto">
          <a:xfrm>
            <a:off x="8420104" y="91282"/>
            <a:ext cx="685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rPr>
              <a:t>64</a:t>
            </a:r>
          </a:p>
        </p:txBody>
      </p:sp>
    </p:spTree>
    <p:extLst>
      <p:ext uri="{BB962C8B-B14F-4D97-AF65-F5344CB8AC3E}">
        <p14:creationId xmlns:p14="http://schemas.microsoft.com/office/powerpoint/2010/main" val="2294144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9125"/>
                                        </p:tgtEl>
                                        <p:attrNameLst>
                                          <p:attrName>style.visibility</p:attrName>
                                        </p:attrNameLst>
                                      </p:cBhvr>
                                      <p:to>
                                        <p:strVal val="visible"/>
                                      </p:to>
                                    </p:set>
                                    <p:animEffect transition="in" filter="blinds(horizontal)">
                                      <p:cBhvr>
                                        <p:cTn id="7" dur="500"/>
                                        <p:tgtEl>
                                          <p:spTgt spid="89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48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2748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6801796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40840909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Procession to Calvary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178</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27:31-34; Mark 15:20-23; Luke 23:26-33; </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John 19:16b-17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Christ’s inability to carry His cross to Calvary forces it upon Simon of Cyrene due to the guards severely beating Jesus </a:t>
            </a:r>
          </a:p>
        </p:txBody>
      </p:sp>
    </p:spTree>
    <p:extLst>
      <p:ext uri="{BB962C8B-B14F-4D97-AF65-F5344CB8AC3E}">
        <p14:creationId xmlns:p14="http://schemas.microsoft.com/office/powerpoint/2010/main" val="10929196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4"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4" name="Rectangle 2"/>
          <p:cNvSpPr>
            <a:spLocks noGrp="1" noChangeArrowheads="1"/>
          </p:cNvSpPr>
          <p:nvPr>
            <p:ph type="title"/>
          </p:nvPr>
        </p:nvSpPr>
        <p:spPr>
          <a:xfrm>
            <a:off x="76200" y="0"/>
            <a:ext cx="9144000" cy="1600200"/>
          </a:xfrm>
        </p:spPr>
        <p:txBody>
          <a:bodyPr/>
          <a:lstStyle/>
          <a:p>
            <a:pPr eaLnBrk="1" hangingPunct="1">
              <a:defRPr/>
            </a:pPr>
            <a:r>
              <a:rPr lang="en-US" sz="4800" b="1" dirty="0">
                <a:effectLst>
                  <a:glow rad="165100">
                    <a:srgbClr val="000000">
                      <a:alpha val="88000"/>
                    </a:srgbClr>
                  </a:glow>
                  <a:outerShdw blurRad="38100" dist="38100" dir="2700000" algn="tl">
                    <a:srgbClr val="000000"/>
                  </a:outerShdw>
                </a:effectLst>
                <a:latin typeface="Tahoma" charset="0"/>
                <a:ea typeface="ＭＳ Ｐゴシック" charset="0"/>
              </a:rPr>
              <a:t>Today: Jesus</a:t>
            </a:r>
            <a:r>
              <a:rPr lang="uk-UA" altLang="ja-JP" sz="4800" b="1" dirty="0">
                <a:effectLst>
                  <a:glow rad="165100">
                    <a:srgbClr val="000000">
                      <a:alpha val="88000"/>
                    </a:srgbClr>
                  </a:glow>
                  <a:outerShdw blurRad="38100" dist="38100" dir="2700000" algn="tl">
                    <a:srgbClr val="000000"/>
                  </a:outerShdw>
                </a:effectLst>
                <a:latin typeface="Arial" charset="0"/>
                <a:ea typeface="ＭＳ Ｐゴシック" charset="0"/>
              </a:rPr>
              <a:t>'</a:t>
            </a:r>
            <a:r>
              <a:rPr lang="en-US" altLang="ja-JP" sz="4800" b="1" dirty="0">
                <a:effectLst>
                  <a:glow rad="165100">
                    <a:srgbClr val="000000">
                      <a:alpha val="88000"/>
                    </a:srgbClr>
                  </a:glow>
                  <a:outerShdw blurRad="38100" dist="38100" dir="2700000" algn="tl">
                    <a:srgbClr val="000000"/>
                  </a:outerShdw>
                </a:effectLst>
                <a:latin typeface="Tahoma" charset="0"/>
                <a:ea typeface="ＭＳ Ｐゴシック" charset="0"/>
              </a:rPr>
              <a:t> death paid for our sin (19:16b-42)</a:t>
            </a:r>
            <a:endParaRPr lang="en-US" sz="4800" dirty="0">
              <a:effectLst>
                <a:glow rad="165100">
                  <a:srgbClr val="000000">
                    <a:alpha val="88000"/>
                  </a:srgbClr>
                </a:glow>
                <a:outerShdw blurRad="38100" dist="38100" dir="2700000" algn="tl">
                  <a:srgbClr val="000000"/>
                </a:outerShdw>
              </a:effectLst>
              <a:latin typeface="Tahoma" charset="0"/>
              <a:ea typeface="ＭＳ Ｐゴシック" charset="0"/>
            </a:endParaRPr>
          </a:p>
        </p:txBody>
      </p:sp>
    </p:spTree>
    <p:extLst>
      <p:ext uri="{BB962C8B-B14F-4D97-AF65-F5344CB8AC3E}">
        <p14:creationId xmlns:p14="http://schemas.microsoft.com/office/powerpoint/2010/main" val="21336902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0" name="Title 1"/>
          <p:cNvSpPr>
            <a:spLocks noGrp="1"/>
          </p:cNvSpPr>
          <p:nvPr>
            <p:ph type="title" idx="4294967295"/>
          </p:nvPr>
        </p:nvSpPr>
        <p:spPr>
          <a:xfrm>
            <a:off x="755650" y="274638"/>
            <a:ext cx="7931150" cy="2506662"/>
          </a:xfrm>
        </p:spPr>
        <p:txBody>
          <a:bodyPr/>
          <a:lstStyle/>
          <a:p>
            <a:r>
              <a:rPr lang="en-US" sz="7200">
                <a:solidFill>
                  <a:schemeClr val="bg1"/>
                </a:solidFill>
                <a:latin typeface="Dark Horse" charset="0"/>
                <a:cs typeface="Dark Horse" charset="0"/>
              </a:rPr>
              <a:t>Two Movements</a:t>
            </a:r>
          </a:p>
        </p:txBody>
      </p:sp>
      <p:sp>
        <p:nvSpPr>
          <p:cNvPr id="108547" name="Title 1"/>
          <p:cNvSpPr txBox="1">
            <a:spLocks/>
          </p:cNvSpPr>
          <p:nvPr/>
        </p:nvSpPr>
        <p:spPr bwMode="auto">
          <a:xfrm>
            <a:off x="34925" y="2708275"/>
            <a:ext cx="388937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Dark Horse" charset="0"/>
                <a:ea typeface="ＭＳ Ｐゴシック" charset="0"/>
                <a:cs typeface="Dark Horse" charset="0"/>
              </a:rPr>
              <a:t>Death</a:t>
            </a:r>
          </a:p>
        </p:txBody>
      </p:sp>
      <p:sp>
        <p:nvSpPr>
          <p:cNvPr id="108548" name="Title 1"/>
          <p:cNvSpPr txBox="1">
            <a:spLocks/>
          </p:cNvSpPr>
          <p:nvPr/>
        </p:nvSpPr>
        <p:spPr bwMode="auto">
          <a:xfrm>
            <a:off x="5245100" y="2708275"/>
            <a:ext cx="388937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Dark Horse" charset="0"/>
                <a:ea typeface="ＭＳ Ｐゴシック" charset="0"/>
                <a:cs typeface="Dark Horse" charset="0"/>
              </a:rPr>
              <a:t>Burial</a:t>
            </a:r>
          </a:p>
        </p:txBody>
      </p:sp>
      <p:sp>
        <p:nvSpPr>
          <p:cNvPr id="2" name="Striped Right Arrow 1"/>
          <p:cNvSpPr/>
          <p:nvPr/>
        </p:nvSpPr>
        <p:spPr>
          <a:xfrm>
            <a:off x="3851275" y="3500438"/>
            <a:ext cx="1296988" cy="647700"/>
          </a:xfrm>
          <a:prstGeom prst="striped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38316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Effect transition="in" filter="wipe(left)">
                                      <p:cBhvr>
                                        <p:cTn id="17"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p:bldP spid="1085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0F0BDBB4-AC5C-4354-8430-ED4D9EB0C37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2D7545-0A95-426E-9D79-5B88D9ACF6D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75113" name="Picture 9">
            <a:extLst>
              <a:ext uri="{FF2B5EF4-FFF2-40B4-BE49-F238E27FC236}">
                <a16:creationId xmlns:a16="http://schemas.microsoft.com/office/drawing/2014/main" id="{4F35B78A-4BE5-430C-922C-1532C9FAEB0D}"/>
              </a:ext>
            </a:extLst>
          </p:cNvPr>
          <p:cNvPicPr>
            <a:picLocks noChangeAspect="1" noChangeArrowheads="1"/>
          </p:cNvPicPr>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5121" name="Group 17">
            <a:extLst>
              <a:ext uri="{FF2B5EF4-FFF2-40B4-BE49-F238E27FC236}">
                <a16:creationId xmlns:a16="http://schemas.microsoft.com/office/drawing/2014/main" id="{6EECB91A-60F7-445A-8545-FA8E41E6B7FD}"/>
              </a:ext>
            </a:extLst>
          </p:cNvPr>
          <p:cNvGrpSpPr>
            <a:grpSpLocks/>
          </p:cNvGrpSpPr>
          <p:nvPr/>
        </p:nvGrpSpPr>
        <p:grpSpPr bwMode="auto">
          <a:xfrm>
            <a:off x="1600200" y="3505200"/>
            <a:ext cx="5105400" cy="2681288"/>
            <a:chOff x="1008" y="2208"/>
            <a:chExt cx="3216" cy="1689"/>
          </a:xfrm>
        </p:grpSpPr>
        <p:sp>
          <p:nvSpPr>
            <p:cNvPr id="175114" name="Text Box 10">
              <a:extLst>
                <a:ext uri="{FF2B5EF4-FFF2-40B4-BE49-F238E27FC236}">
                  <a16:creationId xmlns:a16="http://schemas.microsoft.com/office/drawing/2014/main" id="{54B543A5-B8FF-4257-831E-53628C31B425}"/>
                </a:ext>
              </a:extLst>
            </p:cNvPr>
            <p:cNvSpPr txBox="1">
              <a:spLocks noChangeArrowheads="1"/>
            </p:cNvSpPr>
            <p:nvPr/>
          </p:nvSpPr>
          <p:spPr bwMode="auto">
            <a:xfrm>
              <a:off x="2304" y="2688"/>
              <a:ext cx="13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sp>
          <p:nvSpPr>
            <p:cNvPr id="175115" name="Oval 11">
              <a:extLst>
                <a:ext uri="{FF2B5EF4-FFF2-40B4-BE49-F238E27FC236}">
                  <a16:creationId xmlns:a16="http://schemas.microsoft.com/office/drawing/2014/main" id="{07D9FAF1-ADFD-4C2C-BBBC-3E36D4F07402}"/>
                </a:ext>
              </a:extLst>
            </p:cNvPr>
            <p:cNvSpPr>
              <a:spLocks noChangeArrowheads="1"/>
            </p:cNvSpPr>
            <p:nvPr/>
          </p:nvSpPr>
          <p:spPr bwMode="auto">
            <a:xfrm>
              <a:off x="3312" y="2208"/>
              <a:ext cx="912" cy="816"/>
            </a:xfrm>
            <a:prstGeom prst="ellipse">
              <a:avLst/>
            </a:prstGeom>
            <a:noFill/>
            <a:ln w="57150">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116" name="Line 12">
              <a:extLst>
                <a:ext uri="{FF2B5EF4-FFF2-40B4-BE49-F238E27FC236}">
                  <a16:creationId xmlns:a16="http://schemas.microsoft.com/office/drawing/2014/main" id="{BCF01779-0363-4BD4-BD41-C7E6C6450CE1}"/>
                </a:ext>
              </a:extLst>
            </p:cNvPr>
            <p:cNvSpPr>
              <a:spLocks noChangeShapeType="1"/>
            </p:cNvSpPr>
            <p:nvPr/>
          </p:nvSpPr>
          <p:spPr bwMode="auto">
            <a:xfrm flipH="1">
              <a:off x="2544" y="2736"/>
              <a:ext cx="768" cy="192"/>
            </a:xfrm>
            <a:prstGeom prst="line">
              <a:avLst/>
            </a:prstGeom>
            <a:noFill/>
            <a:ln w="28575">
              <a:solidFill>
                <a:srgbClr val="99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117" name="Text Box 13">
              <a:extLst>
                <a:ext uri="{FF2B5EF4-FFF2-40B4-BE49-F238E27FC236}">
                  <a16:creationId xmlns:a16="http://schemas.microsoft.com/office/drawing/2014/main" id="{0010EE87-C08B-4877-A533-10F5F560BE5B}"/>
                </a:ext>
              </a:extLst>
            </p:cNvPr>
            <p:cNvSpPr txBox="1">
              <a:spLocks noChangeArrowheads="1"/>
            </p:cNvSpPr>
            <p:nvPr/>
          </p:nvSpPr>
          <p:spPr bwMode="auto">
            <a:xfrm>
              <a:off x="1008" y="2832"/>
              <a:ext cx="1536" cy="10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3 Sunday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The Triumphal Entry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 21:1-11; Mk 11:1-11; LK 19:28-44; Jn 12:12-19</a:t>
              </a:r>
            </a:p>
          </p:txBody>
        </p:sp>
      </p:grpSp>
      <p:sp>
        <p:nvSpPr>
          <p:cNvPr id="175120" name="Rectangle 16">
            <a:extLst>
              <a:ext uri="{FF2B5EF4-FFF2-40B4-BE49-F238E27FC236}">
                <a16:creationId xmlns:a16="http://schemas.microsoft.com/office/drawing/2014/main" id="{582E1AD6-A708-4197-B519-358039424D88}"/>
              </a:ext>
            </a:extLst>
          </p:cNvPr>
          <p:cNvSpPr>
            <a:spLocks noGrp="1" noChangeArrowheads="1"/>
          </p:cNvSpPr>
          <p:nvPr>
            <p:ph type="title"/>
          </p:nvPr>
        </p:nvSpPr>
        <p:spPr>
          <a:xfrm>
            <a:off x="457200" y="203198"/>
            <a:ext cx="8229600" cy="639762"/>
          </a:xfrm>
        </p:spPr>
        <p:txBody>
          <a:bodyPr/>
          <a:lstStyle/>
          <a:p>
            <a:r>
              <a:rPr lang="en-US" altLang="en-US" sz="4000" b="1" dirty="0">
                <a:solidFill>
                  <a:srgbClr val="FF0000"/>
                </a:solidFill>
                <a:latin typeface="Verdana" panose="020B0604030504040204" pitchFamily="34" charset="0"/>
              </a:rPr>
              <a:t>Sunday</a:t>
            </a:r>
          </a:p>
        </p:txBody>
      </p:sp>
    </p:spTree>
    <p:extLst>
      <p:ext uri="{BB962C8B-B14F-4D97-AF65-F5344CB8AC3E}">
        <p14:creationId xmlns:p14="http://schemas.microsoft.com/office/powerpoint/2010/main" val="2852954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5121"/>
                                        </p:tgtEl>
                                        <p:attrNameLst>
                                          <p:attrName>style.visibility</p:attrName>
                                        </p:attrNameLst>
                                      </p:cBhvr>
                                      <p:to>
                                        <p:strVal val="visible"/>
                                      </p:to>
                                    </p:set>
                                    <p:animEffect transition="in" filter="blinds(horizontal)">
                                      <p:cBhvr>
                                        <p:cTn id="7" dur="500"/>
                                        <p:tgtEl>
                                          <p:spTgt spid="17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I.  Christ </a:t>
            </a:r>
            <a:r>
              <a:rPr lang="en-US" sz="4000" b="1" dirty="0">
                <a:solidFill>
                  <a:srgbClr val="00009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fulfilled </a:t>
            </a:r>
            <a:r>
              <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Scripture in his </a:t>
            </a:r>
            <a:r>
              <a:rPr lang="en-US" sz="4000" b="1" dirty="0">
                <a:solidFill>
                  <a:srgbClr val="8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selfless</a:t>
            </a:r>
            <a:r>
              <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death (John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39700">
                    <a:srgbClr val="FFFFFF">
                      <a:alpha val="95000"/>
                    </a:srgbClr>
                  </a:glow>
                </a:effectLst>
                <a:uLnTx/>
                <a:uFillTx/>
                <a:latin typeface="Arial" panose="020B0604020202020204" pitchFamily="34" charset="0"/>
                <a:cs typeface="Arial" panose="020B0604020202020204" pitchFamily="34"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39700">
                    <a:srgbClr val="FFFFFF">
                      <a:alpha val="95000"/>
                    </a:srgbClr>
                  </a:glow>
                </a:effectLst>
                <a:uLnTx/>
                <a:uFillTx/>
                <a:latin typeface="Arial" panose="020B0604020202020204" pitchFamily="34" charset="0"/>
                <a:cs typeface="Arial" panose="020B0604020202020204" pitchFamily="34" charset="0"/>
              </a:rPr>
              <a:t>Selflessness</a:t>
            </a:r>
            <a:endParaRPr kumimoji="0" lang="en-US" sz="4000" b="1" i="0" u="sng" strike="noStrike" kern="1200" cap="none" spc="0" normalizeH="0" baseline="0" noProof="0">
              <a:ln>
                <a:noFill/>
              </a:ln>
              <a:solidFill>
                <a:srgbClr val="000000"/>
              </a:solidFill>
              <a:effectLst>
                <a:glow rad="139700">
                  <a:srgbClr val="FFFFFF">
                    <a:alpha val="95000"/>
                  </a:srgb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5000"/>
                    </a:srgbClr>
                  </a:glow>
                </a:effectLst>
                <a:uLnTx/>
                <a:uFillTx/>
                <a:latin typeface="Arial" panose="020B0604020202020204" pitchFamily="34" charset="0"/>
                <a:cs typeface="Arial" panose="020B0604020202020204" pitchFamily="34" charset="0"/>
              </a:rPr>
              <a:t>Carried cross</a:t>
            </a:r>
            <a:endParaRPr kumimoji="0" lang="en-US" sz="4000" b="1" i="0" u="none" strike="noStrike" kern="1200" cap="none" spc="0" normalizeH="0" baseline="0" noProof="0">
              <a:ln>
                <a:noFill/>
              </a:ln>
              <a:solidFill>
                <a:srgbClr val="000000"/>
              </a:solidFill>
              <a:effectLst>
                <a:glow rad="139700">
                  <a:srgbClr val="FFFFFF">
                    <a:alpha val="9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a:xfrm>
            <a:off x="457200" y="-26988"/>
            <a:ext cx="8229600" cy="849313"/>
          </a:xfrm>
        </p:spPr>
        <p:txBody>
          <a:bodyPr/>
          <a:lstStyle/>
          <a:p>
            <a:pPr eaLnBrk="1" hangingPunct="1">
              <a:defRPr/>
            </a:pPr>
            <a:r>
              <a:rPr lang="en-US" sz="4000" b="1" dirty="0">
                <a:solidFill>
                  <a:schemeClr val="tx1"/>
                </a:solidFill>
                <a:latin typeface="Arial" panose="020B0604020202020204" pitchFamily="34" charset="0"/>
                <a:ea typeface="ＭＳ Ｐゴシック" charset="0"/>
                <a:cs typeface="Arial" panose="020B0604020202020204" pitchFamily="34" charset="0"/>
              </a:rPr>
              <a:t>Carrying His Own Cross</a:t>
            </a:r>
          </a:p>
        </p:txBody>
      </p:sp>
      <p:pic>
        <p:nvPicPr>
          <p:cNvPr id="189443" name="Picture 2" descr="John 19.17 Carrying C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73125"/>
            <a:ext cx="9144000" cy="598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2947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8838" name="Rectangle 6">
            <a:extLst>
              <a:ext uri="{FF2B5EF4-FFF2-40B4-BE49-F238E27FC236}">
                <a16:creationId xmlns:a16="http://schemas.microsoft.com/office/drawing/2014/main" id="{95400F44-D438-440E-B343-8E5A9050DE7C}"/>
              </a:ext>
            </a:extLst>
          </p:cNvPr>
          <p:cNvSpPr>
            <a:spLocks noGrp="1" noChangeArrowheads="1"/>
          </p:cNvSpPr>
          <p:nvPr>
            <p:ph type="title"/>
          </p:nvPr>
        </p:nvSpPr>
        <p:spPr>
          <a:xfrm>
            <a:off x="1" y="0"/>
            <a:ext cx="9144000" cy="1128713"/>
          </a:xfrm>
          <a:solidFill>
            <a:srgbClr val="000000"/>
          </a:solidFill>
        </p:spPr>
        <p:txBody>
          <a:bodyPr/>
          <a:lstStyle/>
          <a:p>
            <a:r>
              <a:rPr lang="en-US" altLang="en-US"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Wooden Cross</a:t>
            </a:r>
          </a:p>
        </p:txBody>
      </p:sp>
      <p:sp>
        <p:nvSpPr>
          <p:cNvPr id="6" name="Slide Number Placeholder 4">
            <a:extLst>
              <a:ext uri="{FF2B5EF4-FFF2-40B4-BE49-F238E27FC236}">
                <a16:creationId xmlns:a16="http://schemas.microsoft.com/office/drawing/2014/main" id="{A47B490D-BC64-4DFC-A279-38A1CCAA81D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3BB525-5F5F-4AD6-9582-2161B400CBC1}"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pic>
        <p:nvPicPr>
          <p:cNvPr id="248836" name="Picture 4" descr="cross">
            <a:extLst>
              <a:ext uri="{FF2B5EF4-FFF2-40B4-BE49-F238E27FC236}">
                <a16:creationId xmlns:a16="http://schemas.microsoft.com/office/drawing/2014/main" id="{D49A36C2-8948-4F97-86A0-7635AC960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743200"/>
            <a:ext cx="193357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48837" name="Picture 5" descr="cross">
            <a:extLst>
              <a:ext uri="{FF2B5EF4-FFF2-40B4-BE49-F238E27FC236}">
                <a16:creationId xmlns:a16="http://schemas.microsoft.com/office/drawing/2014/main" id="{2A6C03D9-1841-4B8C-AE16-11F717FCAAC2}"/>
              </a:ext>
            </a:extLst>
          </p:cNvPr>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1" y="1128713"/>
            <a:ext cx="9071371" cy="5729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384993"/>
      </p:ext>
    </p:extLst>
  </p:cSld>
  <p:clrMapOvr>
    <a:overrideClrMapping bg1="dk2" tx1="lt1" bg2="dk1" tx2="lt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5097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1637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1905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4123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026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9686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54262A41-85B6-4483-903F-2AF8ED4285B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E5395C-8215-4971-8D6C-94319509523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0" name="Rectangle 2">
            <a:extLst>
              <a:ext uri="{FF2B5EF4-FFF2-40B4-BE49-F238E27FC236}">
                <a16:creationId xmlns:a16="http://schemas.microsoft.com/office/drawing/2014/main" id="{3679A5BD-E6F4-4F05-A846-9AF24BF63149}"/>
              </a:ext>
            </a:extLst>
          </p:cNvPr>
          <p:cNvSpPr>
            <a:spLocks noGrp="1" noChangeArrowheads="1"/>
          </p:cNvSpPr>
          <p:nvPr>
            <p:ph type="title" idx="4294967295"/>
          </p:nvPr>
        </p:nvSpPr>
        <p:spPr>
          <a:xfrm>
            <a:off x="457200" y="274638"/>
            <a:ext cx="8229600" cy="411162"/>
          </a:xfrm>
        </p:spPr>
        <p:txBody>
          <a:bodyPr/>
          <a:lstStyle/>
          <a:p>
            <a:r>
              <a:rPr lang="en-US" altLang="en-US" sz="4000" b="1" dirty="0">
                <a:solidFill>
                  <a:srgbClr val="FF0000"/>
                </a:solidFill>
                <a:latin typeface="Verdana" panose="020B0604030504040204" pitchFamily="34" charset="0"/>
              </a:rPr>
              <a:t>Monday</a:t>
            </a:r>
          </a:p>
        </p:txBody>
      </p:sp>
      <p:pic>
        <p:nvPicPr>
          <p:cNvPr id="176131" name="Picture 3">
            <a:extLst>
              <a:ext uri="{FF2B5EF4-FFF2-40B4-BE49-F238E27FC236}">
                <a16:creationId xmlns:a16="http://schemas.microsoft.com/office/drawing/2014/main" id="{47877761-933E-4930-982A-8A4466929F30}"/>
              </a:ext>
            </a:extLst>
          </p:cNvPr>
          <p:cNvPicPr>
            <a:picLocks noGrp="1" noChangeAspect="1" noChangeArrowheads="1"/>
          </p:cNvPicPr>
          <p:nvPr>
            <p:ph idx="4294967295"/>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a:xfrm>
            <a:off x="76200" y="927100"/>
            <a:ext cx="8915400" cy="5459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6132" name="Text Box 4">
            <a:extLst>
              <a:ext uri="{FF2B5EF4-FFF2-40B4-BE49-F238E27FC236}">
                <a16:creationId xmlns:a16="http://schemas.microsoft.com/office/drawing/2014/main" id="{4E8D572E-AB21-4C2D-A83E-CDED43B962E9}"/>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6140" name="Group 12">
            <a:extLst>
              <a:ext uri="{FF2B5EF4-FFF2-40B4-BE49-F238E27FC236}">
                <a16:creationId xmlns:a16="http://schemas.microsoft.com/office/drawing/2014/main" id="{43AB1177-783B-4FB0-B98A-B256199ED4FC}"/>
              </a:ext>
            </a:extLst>
          </p:cNvPr>
          <p:cNvGrpSpPr>
            <a:grpSpLocks/>
          </p:cNvGrpSpPr>
          <p:nvPr/>
        </p:nvGrpSpPr>
        <p:grpSpPr bwMode="auto">
          <a:xfrm>
            <a:off x="3276600" y="1295400"/>
            <a:ext cx="5334000" cy="2057400"/>
            <a:chOff x="2064" y="816"/>
            <a:chExt cx="3360" cy="1296"/>
          </a:xfrm>
        </p:grpSpPr>
        <p:sp>
          <p:nvSpPr>
            <p:cNvPr id="176136" name="Oval 8">
              <a:extLst>
                <a:ext uri="{FF2B5EF4-FFF2-40B4-BE49-F238E27FC236}">
                  <a16:creationId xmlns:a16="http://schemas.microsoft.com/office/drawing/2014/main" id="{F5E6DD24-99D1-4359-A432-93D14D426312}"/>
                </a:ext>
              </a:extLst>
            </p:cNvPr>
            <p:cNvSpPr>
              <a:spLocks noChangeArrowheads="1"/>
            </p:cNvSpPr>
            <p:nvPr/>
          </p:nvSpPr>
          <p:spPr bwMode="auto">
            <a:xfrm>
              <a:off x="2064" y="1488"/>
              <a:ext cx="768" cy="624"/>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7" name="Line 9">
              <a:extLst>
                <a:ext uri="{FF2B5EF4-FFF2-40B4-BE49-F238E27FC236}">
                  <a16:creationId xmlns:a16="http://schemas.microsoft.com/office/drawing/2014/main" id="{3EF45995-3E88-4C1E-BA72-2768C1E308DF}"/>
                </a:ext>
              </a:extLst>
            </p:cNvPr>
            <p:cNvSpPr>
              <a:spLocks noChangeShapeType="1"/>
            </p:cNvSpPr>
            <p:nvPr/>
          </p:nvSpPr>
          <p:spPr bwMode="auto">
            <a:xfrm flipV="1">
              <a:off x="2640" y="1248"/>
              <a:ext cx="528" cy="288"/>
            </a:xfrm>
            <a:prstGeom prst="line">
              <a:avLst/>
            </a:prstGeom>
            <a:noFill/>
            <a:ln w="19050">
              <a:solidFill>
                <a:srgbClr val="99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8" name="Text Box 10">
              <a:extLst>
                <a:ext uri="{FF2B5EF4-FFF2-40B4-BE49-F238E27FC236}">
                  <a16:creationId xmlns:a16="http://schemas.microsoft.com/office/drawing/2014/main" id="{500C8450-4DE5-4076-9778-7D67FE1DBFF4}"/>
                </a:ext>
              </a:extLst>
            </p:cNvPr>
            <p:cNvSpPr txBox="1">
              <a:spLocks noChangeArrowheads="1"/>
            </p:cNvSpPr>
            <p:nvPr/>
          </p:nvSpPr>
          <p:spPr bwMode="auto">
            <a:xfrm>
              <a:off x="3216" y="960"/>
              <a:ext cx="14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9" name="Text Box 11">
              <a:extLst>
                <a:ext uri="{FF2B5EF4-FFF2-40B4-BE49-F238E27FC236}">
                  <a16:creationId xmlns:a16="http://schemas.microsoft.com/office/drawing/2014/main" id="{E4DCCE30-2774-406C-BAF2-1863EBB856CA}"/>
                </a:ext>
              </a:extLst>
            </p:cNvPr>
            <p:cNvSpPr txBox="1">
              <a:spLocks noChangeArrowheads="1"/>
            </p:cNvSpPr>
            <p:nvPr/>
          </p:nvSpPr>
          <p:spPr bwMode="auto">
            <a:xfrm>
              <a:off x="3120" y="816"/>
              <a:ext cx="2304" cy="73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4 Monday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Jesus Clearing the Temple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 21:10-17; Mk 11:15-18 Lk 19:45-48</a:t>
              </a:r>
            </a:p>
          </p:txBody>
        </p:sp>
      </p:grpSp>
    </p:spTree>
    <p:extLst>
      <p:ext uri="{BB962C8B-B14F-4D97-AF65-F5344CB8AC3E}">
        <p14:creationId xmlns:p14="http://schemas.microsoft.com/office/powerpoint/2010/main" val="1018499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6140"/>
                                        </p:tgtEl>
                                        <p:attrNameLst>
                                          <p:attrName>style.visibility</p:attrName>
                                        </p:attrNameLst>
                                      </p:cBhvr>
                                      <p:to>
                                        <p:strVal val="visible"/>
                                      </p:to>
                                    </p:set>
                                    <p:animEffect transition="in" filter="blinds(horizontal)">
                                      <p:cBhvr>
                                        <p:cTn id="7" dur="500"/>
                                        <p:tgtEl>
                                          <p:spTgt spid="176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773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18596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E. The Crucifixion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179-181</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28196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is crucified for the sins of the world with signs at His death to show that the people had executed their own Messiah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DIES ON THE CROSS</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0000"/>
                </a:solidFill>
                <a:effectLst/>
                <a:uLnTx/>
                <a:uFillTx/>
                <a:latin typeface="Arial" pitchFamily="34" charset="0"/>
                <a:ea typeface="MS PGothic" pitchFamily="34" charset="-128"/>
              </a:rPr>
              <a:t>Matthew 27:38-66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0000"/>
                </a:solidFill>
                <a:effectLst/>
                <a:uLnTx/>
                <a:uFillTx/>
                <a:latin typeface="Arial" pitchFamily="34" charset="0"/>
                <a:ea typeface="MS PGothic" pitchFamily="34" charset="-128"/>
              </a:rPr>
              <a:t>Mark 15:25-47</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0000"/>
                </a:solidFill>
                <a:effectLst/>
                <a:uLnTx/>
                <a:uFillTx/>
                <a:latin typeface="Arial" pitchFamily="34" charset="0"/>
                <a:ea typeface="MS PGothic" pitchFamily="34" charset="-128"/>
              </a:rPr>
              <a:t>Luke 23:35-56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0000"/>
                </a:solidFill>
                <a:effectLst/>
                <a:uLnTx/>
                <a:uFillTx/>
                <a:latin typeface="Arial" pitchFamily="34" charset="0"/>
                <a:ea typeface="MS PGothic" pitchFamily="34" charset="-128"/>
              </a:rPr>
              <a:t>John 19:28-42</a:t>
            </a:r>
          </a:p>
        </p:txBody>
      </p:sp>
      <p:sp>
        <p:nvSpPr>
          <p:cNvPr id="9" name="TextBox 8"/>
          <p:cNvSpPr txBox="1"/>
          <p:nvPr/>
        </p:nvSpPr>
        <p:spPr>
          <a:xfrm>
            <a:off x="151823" y="4749134"/>
            <a:ext cx="3092282" cy="418648"/>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8" name="Group 7"/>
          <p:cNvGrpSpPr/>
          <p:nvPr/>
        </p:nvGrpSpPr>
        <p:grpSpPr>
          <a:xfrm>
            <a:off x="107504" y="404664"/>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41652397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5046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1816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6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687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77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48813034-C24E-4874-8A0F-4E18001CB5F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651E8D-3B4F-4EB4-A09A-45EB5A2104E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78184" name="Picture 8">
            <a:extLst>
              <a:ext uri="{FF2B5EF4-FFF2-40B4-BE49-F238E27FC236}">
                <a16:creationId xmlns:a16="http://schemas.microsoft.com/office/drawing/2014/main" id="{914D3F0B-231B-4B0E-AD56-4E725BFD30EB}"/>
              </a:ext>
            </a:extLst>
          </p:cNvPr>
          <p:cNvPicPr>
            <a:picLocks noChangeAspect="1" noChangeArrowheads="1"/>
          </p:cNvPicPr>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Text Box 9">
            <a:extLst>
              <a:ext uri="{FF2B5EF4-FFF2-40B4-BE49-F238E27FC236}">
                <a16:creationId xmlns:a16="http://schemas.microsoft.com/office/drawing/2014/main" id="{E0709D54-B4C9-480F-A6AB-E56F738C46A1}"/>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8194" name="Group 18">
            <a:extLst>
              <a:ext uri="{FF2B5EF4-FFF2-40B4-BE49-F238E27FC236}">
                <a16:creationId xmlns:a16="http://schemas.microsoft.com/office/drawing/2014/main" id="{EC196C8C-1E38-4617-AA74-9C59A3B979CE}"/>
              </a:ext>
            </a:extLst>
          </p:cNvPr>
          <p:cNvGrpSpPr>
            <a:grpSpLocks/>
          </p:cNvGrpSpPr>
          <p:nvPr/>
        </p:nvGrpSpPr>
        <p:grpSpPr bwMode="auto">
          <a:xfrm>
            <a:off x="4800600" y="762000"/>
            <a:ext cx="3962400" cy="3276600"/>
            <a:chOff x="3024" y="480"/>
            <a:chExt cx="2496" cy="2064"/>
          </a:xfrm>
        </p:grpSpPr>
        <p:sp>
          <p:nvSpPr>
            <p:cNvPr id="178186" name="Oval 10">
              <a:extLst>
                <a:ext uri="{FF2B5EF4-FFF2-40B4-BE49-F238E27FC236}">
                  <a16:creationId xmlns:a16="http://schemas.microsoft.com/office/drawing/2014/main" id="{27803F50-2D49-4C07-BF28-64C76EDDAFC0}"/>
                </a:ext>
              </a:extLst>
            </p:cNvPr>
            <p:cNvSpPr>
              <a:spLocks noChangeArrowheads="1"/>
            </p:cNvSpPr>
            <p:nvPr/>
          </p:nvSpPr>
          <p:spPr bwMode="auto">
            <a:xfrm>
              <a:off x="3024" y="1632"/>
              <a:ext cx="960" cy="912"/>
            </a:xfrm>
            <a:prstGeom prst="ellipse">
              <a:avLst/>
            </a:prstGeom>
            <a:noFill/>
            <a:ln w="57150">
              <a:solidFill>
                <a:srgbClr val="99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8" name="Text Box 12">
              <a:extLst>
                <a:ext uri="{FF2B5EF4-FFF2-40B4-BE49-F238E27FC236}">
                  <a16:creationId xmlns:a16="http://schemas.microsoft.com/office/drawing/2014/main" id="{5D625A13-8194-48CB-9660-6B1E32A3F02C}"/>
                </a:ext>
              </a:extLst>
            </p:cNvPr>
            <p:cNvSpPr txBox="1">
              <a:spLocks noChangeArrowheads="1"/>
            </p:cNvSpPr>
            <p:nvPr/>
          </p:nvSpPr>
          <p:spPr bwMode="auto">
            <a:xfrm>
              <a:off x="3744" y="480"/>
              <a:ext cx="1776" cy="10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5 Tuesday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Controversy &amp; Parables</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 21:23-24:51; Mk 11:27-13:37; Lk 20:1-21:36</a:t>
              </a:r>
            </a:p>
          </p:txBody>
        </p:sp>
        <p:sp>
          <p:nvSpPr>
            <p:cNvPr id="178191" name="Freeform 15">
              <a:extLst>
                <a:ext uri="{FF2B5EF4-FFF2-40B4-BE49-F238E27FC236}">
                  <a16:creationId xmlns:a16="http://schemas.microsoft.com/office/drawing/2014/main" id="{D4743531-7CF5-4D54-8B23-F93EFFAAFB8A}"/>
                </a:ext>
              </a:extLst>
            </p:cNvPr>
            <p:cNvSpPr>
              <a:spLocks/>
            </p:cNvSpPr>
            <p:nvPr/>
          </p:nvSpPr>
          <p:spPr bwMode="auto">
            <a:xfrm>
              <a:off x="3168" y="768"/>
              <a:ext cx="528" cy="864"/>
            </a:xfrm>
            <a:custGeom>
              <a:avLst/>
              <a:gdLst>
                <a:gd name="T0" fmla="*/ 528 w 528"/>
                <a:gd name="T1" fmla="*/ 0 h 864"/>
                <a:gd name="T2" fmla="*/ 48 w 528"/>
                <a:gd name="T3" fmla="*/ 192 h 864"/>
                <a:gd name="T4" fmla="*/ 240 w 528"/>
                <a:gd name="T5" fmla="*/ 864 h 864"/>
              </a:gdLst>
              <a:ahLst/>
              <a:cxnLst>
                <a:cxn ang="0">
                  <a:pos x="T0" y="T1"/>
                </a:cxn>
                <a:cxn ang="0">
                  <a:pos x="T2" y="T3"/>
                </a:cxn>
                <a:cxn ang="0">
                  <a:pos x="T4" y="T5"/>
                </a:cxn>
              </a:cxnLst>
              <a:rect l="0" t="0" r="r" b="b"/>
              <a:pathLst>
                <a:path w="528" h="864">
                  <a:moveTo>
                    <a:pt x="528" y="0"/>
                  </a:moveTo>
                  <a:cubicBezTo>
                    <a:pt x="312" y="24"/>
                    <a:pt x="96" y="48"/>
                    <a:pt x="48" y="192"/>
                  </a:cubicBezTo>
                  <a:cubicBezTo>
                    <a:pt x="0" y="336"/>
                    <a:pt x="208" y="744"/>
                    <a:pt x="240" y="864"/>
                  </a:cubicBezTo>
                </a:path>
              </a:pathLst>
            </a:custGeom>
            <a:noFill/>
            <a:ln w="28575" cmpd="sng">
              <a:solidFill>
                <a:srgbClr val="99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8192" name="Text Box 16">
            <a:extLst>
              <a:ext uri="{FF2B5EF4-FFF2-40B4-BE49-F238E27FC236}">
                <a16:creationId xmlns:a16="http://schemas.microsoft.com/office/drawing/2014/main" id="{5C73062E-E34B-40B2-B814-8CEC55478CE5}"/>
              </a:ext>
            </a:extLst>
          </p:cNvPr>
          <p:cNvSpPr txBox="1">
            <a:spLocks noChangeArrowheads="1"/>
          </p:cNvSpPr>
          <p:nvPr/>
        </p:nvSpPr>
        <p:spPr bwMode="auto">
          <a:xfrm>
            <a:off x="6477000" y="4114800"/>
            <a:ext cx="2133600" cy="13700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6 Wednesday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of Rest</a:t>
            </a:r>
          </a:p>
        </p:txBody>
      </p:sp>
      <p:sp>
        <p:nvSpPr>
          <p:cNvPr id="178193" name="Rectangle 17">
            <a:extLst>
              <a:ext uri="{FF2B5EF4-FFF2-40B4-BE49-F238E27FC236}">
                <a16:creationId xmlns:a16="http://schemas.microsoft.com/office/drawing/2014/main" id="{F0B7CA70-5318-4FDF-B560-2A943B605133}"/>
              </a:ext>
            </a:extLst>
          </p:cNvPr>
          <p:cNvSpPr>
            <a:spLocks noGrp="1" noChangeArrowheads="1"/>
          </p:cNvSpPr>
          <p:nvPr>
            <p:ph type="title"/>
          </p:nvPr>
        </p:nvSpPr>
        <p:spPr>
          <a:xfrm>
            <a:off x="457200" y="57143"/>
            <a:ext cx="8229600" cy="900113"/>
          </a:xfrm>
        </p:spPr>
        <p:txBody>
          <a:bodyPr/>
          <a:lstStyle/>
          <a:p>
            <a:r>
              <a:rPr lang="en-US" altLang="en-US" sz="4000" b="1" dirty="0">
                <a:solidFill>
                  <a:srgbClr val="FF0000"/>
                </a:solidFill>
                <a:latin typeface="Verdana" panose="020B0604030504040204" pitchFamily="34" charset="0"/>
              </a:rPr>
              <a:t>Tuesday &amp; Wednesday</a:t>
            </a:r>
          </a:p>
        </p:txBody>
      </p:sp>
    </p:spTree>
    <p:extLst>
      <p:ext uri="{BB962C8B-B14F-4D97-AF65-F5344CB8AC3E}">
        <p14:creationId xmlns:p14="http://schemas.microsoft.com/office/powerpoint/2010/main" val="1650711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8194"/>
                                        </p:tgtEl>
                                        <p:attrNameLst>
                                          <p:attrName>style.visibility</p:attrName>
                                        </p:attrNameLst>
                                      </p:cBhvr>
                                      <p:to>
                                        <p:strVal val="visible"/>
                                      </p:to>
                                    </p:set>
                                    <p:animEffect transition="in" filter="blinds(horizontal)">
                                      <p:cBhvr>
                                        <p:cTn id="7" dur="500"/>
                                        <p:tgtEl>
                                          <p:spTgt spid="1781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8192"/>
                                        </p:tgtEl>
                                        <p:attrNameLst>
                                          <p:attrName>style.visibility</p:attrName>
                                        </p:attrNameLst>
                                      </p:cBhvr>
                                      <p:to>
                                        <p:strVal val="visible"/>
                                      </p:to>
                                    </p:set>
                                    <p:animEffect transition="in" filter="blinds(horizontal)">
                                      <p:cBhvr>
                                        <p:cTn id="12" dur="500"/>
                                        <p:tgtEl>
                                          <p:spTgt spid="178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92"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4947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1004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749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6884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194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3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76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340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230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4310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F2AFFEB3-33DC-4222-B162-6CBFCC037D3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C0F382-F6D4-4E00-8C4D-9889AA62D8F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79205" name="Picture 5">
            <a:extLst>
              <a:ext uri="{FF2B5EF4-FFF2-40B4-BE49-F238E27FC236}">
                <a16:creationId xmlns:a16="http://schemas.microsoft.com/office/drawing/2014/main" id="{1FB9C572-6094-426B-9088-58C113F0400D}"/>
              </a:ext>
            </a:extLst>
          </p:cNvPr>
          <p:cNvPicPr>
            <a:picLocks noChangeAspect="1" noChangeArrowheads="1"/>
          </p:cNvPicPr>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Text Box 6">
            <a:extLst>
              <a:ext uri="{FF2B5EF4-FFF2-40B4-BE49-F238E27FC236}">
                <a16:creationId xmlns:a16="http://schemas.microsoft.com/office/drawing/2014/main" id="{AD647B81-4A48-4416-8FE6-5FD6664755F5}"/>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9211" name="Group 11">
            <a:extLst>
              <a:ext uri="{FF2B5EF4-FFF2-40B4-BE49-F238E27FC236}">
                <a16:creationId xmlns:a16="http://schemas.microsoft.com/office/drawing/2014/main" id="{A5662378-43F1-404A-B14A-D0BA2033F4E7}"/>
              </a:ext>
            </a:extLst>
          </p:cNvPr>
          <p:cNvGrpSpPr>
            <a:grpSpLocks/>
          </p:cNvGrpSpPr>
          <p:nvPr/>
        </p:nvGrpSpPr>
        <p:grpSpPr bwMode="auto">
          <a:xfrm>
            <a:off x="152400" y="2590800"/>
            <a:ext cx="4343400" cy="3308350"/>
            <a:chOff x="96" y="1632"/>
            <a:chExt cx="2736" cy="2084"/>
          </a:xfrm>
        </p:grpSpPr>
        <p:sp>
          <p:nvSpPr>
            <p:cNvPr id="179207" name="Text Box 7">
              <a:extLst>
                <a:ext uri="{FF2B5EF4-FFF2-40B4-BE49-F238E27FC236}">
                  <a16:creationId xmlns:a16="http://schemas.microsoft.com/office/drawing/2014/main" id="{6C6DBDEE-68D6-499B-8FB4-6E9A5FB1BB90}"/>
                </a:ext>
              </a:extLst>
            </p:cNvPr>
            <p:cNvSpPr txBox="1">
              <a:spLocks noChangeArrowheads="1"/>
            </p:cNvSpPr>
            <p:nvPr/>
          </p:nvSpPr>
          <p:spPr bwMode="auto">
            <a:xfrm>
              <a:off x="96" y="3024"/>
              <a:ext cx="2736" cy="6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7 Thursday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 Passover Last Supper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 26: 17-30; Mk 14:12-26;Lk 22:7-23; Jn 13:1-30</a:t>
              </a:r>
            </a:p>
          </p:txBody>
        </p:sp>
        <p:sp>
          <p:nvSpPr>
            <p:cNvPr id="179208" name="Oval 8">
              <a:extLst>
                <a:ext uri="{FF2B5EF4-FFF2-40B4-BE49-F238E27FC236}">
                  <a16:creationId xmlns:a16="http://schemas.microsoft.com/office/drawing/2014/main" id="{936D9293-C7EC-4CA8-A046-BF4B78125B94}"/>
                </a:ext>
              </a:extLst>
            </p:cNvPr>
            <p:cNvSpPr>
              <a:spLocks noChangeArrowheads="1"/>
            </p:cNvSpPr>
            <p:nvPr/>
          </p:nvSpPr>
          <p:spPr bwMode="auto">
            <a:xfrm>
              <a:off x="816" y="1632"/>
              <a:ext cx="624" cy="816"/>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endParaRPr>
            </a:p>
          </p:txBody>
        </p:sp>
        <p:sp>
          <p:nvSpPr>
            <p:cNvPr id="179209" name="Freeform 9">
              <a:extLst>
                <a:ext uri="{FF2B5EF4-FFF2-40B4-BE49-F238E27FC236}">
                  <a16:creationId xmlns:a16="http://schemas.microsoft.com/office/drawing/2014/main" id="{36E13D29-0D11-4CB4-8E66-791A469E9E3C}"/>
                </a:ext>
              </a:extLst>
            </p:cNvPr>
            <p:cNvSpPr>
              <a:spLocks/>
            </p:cNvSpPr>
            <p:nvPr/>
          </p:nvSpPr>
          <p:spPr bwMode="auto">
            <a:xfrm>
              <a:off x="368" y="2024"/>
              <a:ext cx="544" cy="904"/>
            </a:xfrm>
            <a:custGeom>
              <a:avLst/>
              <a:gdLst>
                <a:gd name="T0" fmla="*/ 160 w 544"/>
                <a:gd name="T1" fmla="*/ 904 h 904"/>
                <a:gd name="T2" fmla="*/ 64 w 544"/>
                <a:gd name="T3" fmla="*/ 136 h 904"/>
                <a:gd name="T4" fmla="*/ 544 w 544"/>
                <a:gd name="T5" fmla="*/ 88 h 904"/>
              </a:gdLst>
              <a:ahLst/>
              <a:cxnLst>
                <a:cxn ang="0">
                  <a:pos x="T0" y="T1"/>
                </a:cxn>
                <a:cxn ang="0">
                  <a:pos x="T2" y="T3"/>
                </a:cxn>
                <a:cxn ang="0">
                  <a:pos x="T4" y="T5"/>
                </a:cxn>
              </a:cxnLst>
              <a:rect l="0" t="0" r="r" b="b"/>
              <a:pathLst>
                <a:path w="544" h="904">
                  <a:moveTo>
                    <a:pt x="160" y="904"/>
                  </a:moveTo>
                  <a:cubicBezTo>
                    <a:pt x="80" y="588"/>
                    <a:pt x="0" y="272"/>
                    <a:pt x="64" y="136"/>
                  </a:cubicBezTo>
                  <a:cubicBezTo>
                    <a:pt x="128" y="0"/>
                    <a:pt x="456" y="96"/>
                    <a:pt x="544" y="88"/>
                  </a:cubicBezTo>
                </a:path>
              </a:pathLst>
            </a:custGeom>
            <a:noFill/>
            <a:ln w="28575" cmpd="sng">
              <a:solidFill>
                <a:srgbClr val="99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9210" name="Rectangle 10">
            <a:extLst>
              <a:ext uri="{FF2B5EF4-FFF2-40B4-BE49-F238E27FC236}">
                <a16:creationId xmlns:a16="http://schemas.microsoft.com/office/drawing/2014/main" id="{2DC94240-0856-499C-9491-529C1D59895C}"/>
              </a:ext>
            </a:extLst>
          </p:cNvPr>
          <p:cNvSpPr>
            <a:spLocks noGrp="1" noChangeArrowheads="1"/>
          </p:cNvSpPr>
          <p:nvPr>
            <p:ph type="title"/>
          </p:nvPr>
        </p:nvSpPr>
        <p:spPr>
          <a:xfrm>
            <a:off x="457200" y="174622"/>
            <a:ext cx="8229600" cy="715962"/>
          </a:xfrm>
        </p:spPr>
        <p:txBody>
          <a:bodyPr/>
          <a:lstStyle/>
          <a:p>
            <a:r>
              <a:rPr lang="en-US" altLang="en-US" sz="4000" b="1" dirty="0">
                <a:solidFill>
                  <a:srgbClr val="FF0000"/>
                </a:solidFill>
                <a:latin typeface="Verdana" panose="020B0604030504040204" pitchFamily="34" charset="0"/>
                <a:ea typeface="Verdana" panose="020B0604030504040204" pitchFamily="34" charset="0"/>
                <a:cs typeface="Verdana" panose="020B0604030504040204" pitchFamily="34" charset="0"/>
              </a:rPr>
              <a:t>Thursday</a:t>
            </a:r>
          </a:p>
        </p:txBody>
      </p:sp>
    </p:spTree>
    <p:extLst>
      <p:ext uri="{BB962C8B-B14F-4D97-AF65-F5344CB8AC3E}">
        <p14:creationId xmlns:p14="http://schemas.microsoft.com/office/powerpoint/2010/main" val="1539043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9211"/>
                                        </p:tgtEl>
                                        <p:attrNameLst>
                                          <p:attrName>style.visibility</p:attrName>
                                        </p:attrNameLst>
                                      </p:cBhvr>
                                      <p:to>
                                        <p:strVal val="visible"/>
                                      </p:to>
                                    </p:set>
                                    <p:animEffect transition="in" filter="blinds(horizontal)">
                                      <p:cBhvr>
                                        <p:cTn id="7" dur="500"/>
                                        <p:tgtEl>
                                          <p:spTgt spid="179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5335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18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962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42261297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68887932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6D2B0D-78B0-416D-B3F8-8AF104AFE3A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B05484-81D5-4B75-B43A-9D5F2279B439}"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113668" name="Rectangle 4">
            <a:extLst>
              <a:ext uri="{FF2B5EF4-FFF2-40B4-BE49-F238E27FC236}">
                <a16:creationId xmlns:a16="http://schemas.microsoft.com/office/drawing/2014/main" id="{06BC4A6E-2268-4D3D-A4D7-F4ABAF123495}"/>
              </a:ext>
            </a:extLst>
          </p:cNvPr>
          <p:cNvSpPr>
            <a:spLocks noGrp="1" noChangeArrowheads="1"/>
          </p:cNvSpPr>
          <p:nvPr>
            <p:ph type="title"/>
          </p:nvPr>
        </p:nvSpPr>
        <p:spPr/>
        <p:txBody>
          <a:bodyPr/>
          <a:lstStyle/>
          <a:p>
            <a:r>
              <a:rPr lang="en-US" altLang="en-US">
                <a:solidFill>
                  <a:schemeClr val="tx1"/>
                </a:solidFill>
                <a:effectLst>
                  <a:outerShdw blurRad="38100" dist="38100" dir="2700000" algn="tl">
                    <a:srgbClr val="000000"/>
                  </a:outerShdw>
                </a:effectLst>
                <a:latin typeface="Verdana" panose="020B0604030504040204" pitchFamily="34" charset="0"/>
              </a:rPr>
              <a:t>Nailed</a:t>
            </a:r>
          </a:p>
        </p:txBody>
      </p:sp>
      <p:pic>
        <p:nvPicPr>
          <p:cNvPr id="113669" name="Picture 5" descr="34">
            <a:extLst>
              <a:ext uri="{FF2B5EF4-FFF2-40B4-BE49-F238E27FC236}">
                <a16:creationId xmlns:a16="http://schemas.microsoft.com/office/drawing/2014/main" id="{D246E25A-C295-4464-B41C-11AF38455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447800"/>
            <a:ext cx="8128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837979"/>
      </p:ext>
    </p:extLst>
  </p:cSld>
  <p:clrMapOvr>
    <a:masterClrMapping/>
  </p:clrMapOvr>
  <p:transition>
    <p:fade thruBlk="1"/>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364A2EB4-BD58-4C17-853A-EE406A3D1BE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CDD450-5F99-417A-AB02-1E424041E698}"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115716" name="Rectangle 4">
            <a:extLst>
              <a:ext uri="{FF2B5EF4-FFF2-40B4-BE49-F238E27FC236}">
                <a16:creationId xmlns:a16="http://schemas.microsoft.com/office/drawing/2014/main" id="{85B7C2F5-8F75-476C-A1F6-8E38B7123653}"/>
              </a:ext>
            </a:extLst>
          </p:cNvPr>
          <p:cNvSpPr>
            <a:spLocks noGrp="1" noChangeArrowheads="1"/>
          </p:cNvSpPr>
          <p:nvPr>
            <p:ph type="title"/>
          </p:nvPr>
        </p:nvSpPr>
        <p:spPr/>
        <p:txBody>
          <a:bodyPr/>
          <a:lstStyle/>
          <a:p>
            <a:r>
              <a:rPr lang="en-US" altLang="en-US">
                <a:solidFill>
                  <a:schemeClr val="bg2"/>
                </a:solidFill>
                <a:effectLst>
                  <a:outerShdw blurRad="38100" dist="38100" dir="2700000" algn="tl">
                    <a:srgbClr val="000000"/>
                  </a:outerShdw>
                </a:effectLst>
                <a:latin typeface="Verdana" panose="020B0604030504040204" pitchFamily="34" charset="0"/>
              </a:rPr>
              <a:t>Speared</a:t>
            </a:r>
          </a:p>
        </p:txBody>
      </p:sp>
      <p:sp>
        <p:nvSpPr>
          <p:cNvPr id="115717" name="Oval 5">
            <a:extLst>
              <a:ext uri="{FF2B5EF4-FFF2-40B4-BE49-F238E27FC236}">
                <a16:creationId xmlns:a16="http://schemas.microsoft.com/office/drawing/2014/main" id="{C9829825-B5FD-4A79-86B1-04D67B62A15D}"/>
              </a:ext>
            </a:extLst>
          </p:cNvPr>
          <p:cNvSpPr>
            <a:spLocks noChangeArrowheads="1"/>
          </p:cNvSpPr>
          <p:nvPr/>
        </p:nvSpPr>
        <p:spPr bwMode="auto">
          <a:xfrm>
            <a:off x="1676400" y="4572000"/>
            <a:ext cx="2286000" cy="18288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18" name="Line 6">
            <a:extLst>
              <a:ext uri="{FF2B5EF4-FFF2-40B4-BE49-F238E27FC236}">
                <a16:creationId xmlns:a16="http://schemas.microsoft.com/office/drawing/2014/main" id="{8B414E42-7E13-47B3-963C-A86600DC6F74}"/>
              </a:ext>
            </a:extLst>
          </p:cNvPr>
          <p:cNvSpPr>
            <a:spLocks noChangeShapeType="1"/>
          </p:cNvSpPr>
          <p:nvPr/>
        </p:nvSpPr>
        <p:spPr bwMode="auto">
          <a:xfrm flipV="1">
            <a:off x="3733800" y="2895600"/>
            <a:ext cx="1295400" cy="1981200"/>
          </a:xfrm>
          <a:prstGeom prst="line">
            <a:avLst/>
          </a:prstGeom>
          <a:noFill/>
          <a:ln w="2857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19" name="Text Box 7">
            <a:extLst>
              <a:ext uri="{FF2B5EF4-FFF2-40B4-BE49-F238E27FC236}">
                <a16:creationId xmlns:a16="http://schemas.microsoft.com/office/drawing/2014/main" id="{342040A2-3FA2-4C2C-B302-D75B86A01310}"/>
              </a:ext>
            </a:extLst>
          </p:cNvPr>
          <p:cNvSpPr txBox="1">
            <a:spLocks noChangeArrowheads="1"/>
          </p:cNvSpPr>
          <p:nvPr/>
        </p:nvSpPr>
        <p:spPr bwMode="auto">
          <a:xfrm>
            <a:off x="4953000" y="2819400"/>
            <a:ext cx="274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0000"/>
                </a:solidFill>
                <a:effectLst/>
                <a:uLnTx/>
                <a:uFillTx/>
                <a:latin typeface="Verdana" panose="020B0604030504040204" pitchFamily="34" charset="0"/>
                <a:ea typeface="+mn-ea"/>
                <a:cs typeface="Arial" panose="020B0604020202020204" pitchFamily="34" charset="0"/>
              </a:rPr>
              <a:t>Spear</a:t>
            </a:r>
          </a:p>
        </p:txBody>
      </p:sp>
      <p:pic>
        <p:nvPicPr>
          <p:cNvPr id="115720" name="Picture 8" descr="The Passion 2 210_00011">
            <a:extLst>
              <a:ext uri="{FF2B5EF4-FFF2-40B4-BE49-F238E27FC236}">
                <a16:creationId xmlns:a16="http://schemas.microsoft.com/office/drawing/2014/main" id="{AC804EEC-0582-4699-83EF-09456A76E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239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115721" name="Oval 9">
            <a:extLst>
              <a:ext uri="{FF2B5EF4-FFF2-40B4-BE49-F238E27FC236}">
                <a16:creationId xmlns:a16="http://schemas.microsoft.com/office/drawing/2014/main" id="{6420FAC5-DAEC-4DD0-B518-51EFFC3D03B8}"/>
              </a:ext>
            </a:extLst>
          </p:cNvPr>
          <p:cNvSpPr>
            <a:spLocks noChangeArrowheads="1"/>
          </p:cNvSpPr>
          <p:nvPr/>
        </p:nvSpPr>
        <p:spPr bwMode="auto">
          <a:xfrm>
            <a:off x="3048000" y="3657600"/>
            <a:ext cx="1295400" cy="16002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22" name="Line 10">
            <a:extLst>
              <a:ext uri="{FF2B5EF4-FFF2-40B4-BE49-F238E27FC236}">
                <a16:creationId xmlns:a16="http://schemas.microsoft.com/office/drawing/2014/main" id="{DA4EC03E-B0B4-4383-A842-F5991AD61A32}"/>
              </a:ext>
            </a:extLst>
          </p:cNvPr>
          <p:cNvSpPr>
            <a:spLocks noChangeShapeType="1"/>
          </p:cNvSpPr>
          <p:nvPr/>
        </p:nvSpPr>
        <p:spPr bwMode="auto">
          <a:xfrm flipV="1">
            <a:off x="4267200" y="3200400"/>
            <a:ext cx="1066800" cy="838200"/>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23" name="Text Box 11">
            <a:extLst>
              <a:ext uri="{FF2B5EF4-FFF2-40B4-BE49-F238E27FC236}">
                <a16:creationId xmlns:a16="http://schemas.microsoft.com/office/drawing/2014/main" id="{32E4DDBD-8A67-4719-BE90-FD7A27787CA0}"/>
              </a:ext>
            </a:extLst>
          </p:cNvPr>
          <p:cNvSpPr txBox="1">
            <a:spLocks noChangeArrowheads="1"/>
          </p:cNvSpPr>
          <p:nvPr/>
        </p:nvSpPr>
        <p:spPr bwMode="auto">
          <a:xfrm>
            <a:off x="5257800" y="27432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Spear</a:t>
            </a:r>
          </a:p>
        </p:txBody>
      </p:sp>
    </p:spTree>
    <p:extLst>
      <p:ext uri="{BB962C8B-B14F-4D97-AF65-F5344CB8AC3E}">
        <p14:creationId xmlns:p14="http://schemas.microsoft.com/office/powerpoint/2010/main" val="1723558253"/>
      </p:ext>
    </p:extLst>
  </p:cSld>
  <p:clrMapOvr>
    <a:masterClrMapping/>
  </p:clrMapOvr>
  <p:transition>
    <p:fade thruBlk="1"/>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795FE2F3-D28F-40FA-9DEF-8AF5805760C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5DFA99-925D-4D5F-B847-670D3AF014BF}"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29381" name="Rectangle 5">
            <a:extLst>
              <a:ext uri="{FF2B5EF4-FFF2-40B4-BE49-F238E27FC236}">
                <a16:creationId xmlns:a16="http://schemas.microsoft.com/office/drawing/2014/main" id="{D5043876-3738-46B9-9A5D-435E4711026B}"/>
              </a:ext>
            </a:extLst>
          </p:cNvPr>
          <p:cNvSpPr>
            <a:spLocks noGrp="1" noChangeArrowheads="1"/>
          </p:cNvSpPr>
          <p:nvPr>
            <p:ph type="title" idx="4294967295"/>
          </p:nvPr>
        </p:nvSpPr>
        <p:spPr>
          <a:xfrm>
            <a:off x="0" y="381000"/>
            <a:ext cx="8815388" cy="1325563"/>
          </a:xfrm>
        </p:spPr>
        <p:txBody>
          <a:bodyPr/>
          <a:lstStyle/>
          <a:p>
            <a:r>
              <a:rPr lang="en-US" altLang="en-US"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Why He chose to suffer…</a:t>
            </a:r>
          </a:p>
        </p:txBody>
      </p:sp>
      <p:pic>
        <p:nvPicPr>
          <p:cNvPr id="229383" name="Picture 7" descr="The Passion 2 024_00011">
            <a:extLst>
              <a:ext uri="{FF2B5EF4-FFF2-40B4-BE49-F238E27FC236}">
                <a16:creationId xmlns:a16="http://schemas.microsoft.com/office/drawing/2014/main" id="{26B51F9C-60D0-48C6-A4FD-97F9AFD92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64008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330575"/>
      </p:ext>
    </p:extLst>
  </p:cSld>
  <p:clrMapOvr>
    <a:masterClrMapping/>
  </p:clrMapOvr>
  <p:transition>
    <p:fade thruBlk="1"/>
  </p:transition>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1489"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marL="635000" indent="-574675" algn="l" eaLnBrk="1" hangingPunct="1">
              <a:defRPr/>
            </a:pPr>
            <a:r>
              <a:rPr lang="en-US" sz="3600" b="1" dirty="0">
                <a:solidFill>
                  <a:srgbClr val="000000"/>
                </a:solidFill>
                <a:effectLst>
                  <a:glow rad="139700">
                    <a:schemeClr val="tx1">
                      <a:alpha val="91000"/>
                    </a:schemeClr>
                  </a:glow>
                </a:effectLst>
                <a:latin typeface="Tahoma" charset="0"/>
                <a:ea typeface="ＭＳ Ｐゴシック" charset="0"/>
              </a:rPr>
              <a:t>I.  Christ </a:t>
            </a:r>
            <a:r>
              <a:rPr lang="en-US" sz="3600" b="1" dirty="0">
                <a:solidFill>
                  <a:srgbClr val="000090"/>
                </a:solidFill>
                <a:effectLst>
                  <a:glow rad="139700">
                    <a:schemeClr val="tx1">
                      <a:alpha val="91000"/>
                    </a:schemeClr>
                  </a:glow>
                </a:effectLst>
                <a:latin typeface="Tahoma" charset="0"/>
                <a:ea typeface="ＭＳ Ｐゴシック" charset="0"/>
              </a:rPr>
              <a:t>fulfilled </a:t>
            </a:r>
            <a:r>
              <a:rPr lang="en-US" sz="3600" b="1" dirty="0">
                <a:solidFill>
                  <a:srgbClr val="000000"/>
                </a:solidFill>
                <a:effectLst>
                  <a:glow rad="139700">
                    <a:schemeClr val="tx1">
                      <a:alpha val="91000"/>
                    </a:schemeClr>
                  </a:glow>
                </a:effectLst>
                <a:latin typeface="Tahoma" charset="0"/>
                <a:ea typeface="ＭＳ Ｐゴシック" charset="0"/>
              </a:rPr>
              <a:t>Scripture in his </a:t>
            </a:r>
            <a:r>
              <a:rPr lang="en-US" sz="3600" b="1" dirty="0">
                <a:solidFill>
                  <a:srgbClr val="800000"/>
                </a:solidFill>
                <a:effectLst>
                  <a:glow rad="139700">
                    <a:schemeClr val="tx1">
                      <a:alpha val="91000"/>
                    </a:schemeClr>
                  </a:glow>
                </a:effectLst>
                <a:latin typeface="Tahoma" charset="0"/>
                <a:ea typeface="ＭＳ Ｐゴシック" charset="0"/>
              </a:rPr>
              <a:t>selfless</a:t>
            </a:r>
            <a:r>
              <a:rPr lang="en-US" sz="3600" b="1" dirty="0">
                <a:solidFill>
                  <a:srgbClr val="000000"/>
                </a:solidFill>
                <a:effectLst>
                  <a:glow rad="139700">
                    <a:schemeClr val="tx1">
                      <a:alpha val="91000"/>
                    </a:schemeClr>
                  </a:glow>
                </a:effectLst>
                <a:latin typeface="Tahoma" charset="0"/>
                <a:ea typeface="ＭＳ Ｐゴシック" charset="0"/>
              </a:rPr>
              <a:t> death (John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a:ln>
                  <a:noFill/>
                </a:ln>
                <a:solidFill>
                  <a:srgbClr val="000090"/>
                </a:solidFill>
                <a:effectLst>
                  <a:glow rad="139700">
                    <a:srgbClr val="FFFFFF">
                      <a:alpha val="91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a:ln>
                  <a:noFill/>
                </a:ln>
                <a:solidFill>
                  <a:srgbClr val="800000"/>
                </a:solidFill>
                <a:effectLst>
                  <a:glow rad="139700">
                    <a:srgbClr val="FFFFFF">
                      <a:alpha val="91000"/>
                    </a:srgbClr>
                  </a:glow>
                </a:effectLst>
                <a:uLnTx/>
                <a:uFillTx/>
                <a:latin typeface="Tahoma" charset="0"/>
                <a:ea typeface="ＭＳ Ｐゴシック" charset="0"/>
              </a:rPr>
              <a:t>Selflessness</a:t>
            </a:r>
            <a:endParaRPr kumimoji="0" lang="en-US" sz="3600" b="1" i="0" u="sng" strike="noStrike" kern="1200" cap="none" spc="0" normalizeH="0" baseline="0" noProof="0">
              <a:ln>
                <a:noFill/>
              </a:ln>
              <a:solidFill>
                <a:srgbClr val="000000"/>
              </a:solidFill>
              <a:effectLst>
                <a:glow rad="139700">
                  <a:srgbClr val="FFFFFF">
                    <a:alpha val="91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800000"/>
                </a:solidFill>
                <a:effectLst>
                  <a:glow rad="139700">
                    <a:srgbClr val="FFFFFF">
                      <a:alpha val="91000"/>
                    </a:srgbClr>
                  </a:glow>
                </a:effectLst>
                <a:uLnTx/>
                <a:uFillTx/>
                <a:latin typeface="Tahoma" charset="0"/>
                <a:ea typeface="ＭＳ Ｐゴシック" charset="0"/>
              </a:rPr>
              <a:t>Carried cross</a:t>
            </a:r>
            <a:endParaRPr kumimoji="0" lang="en-US" sz="3600" b="1" i="0" u="none" strike="noStrike" kern="1200" cap="none" spc="0" normalizeH="0" baseline="0" noProof="0">
              <a:ln>
                <a:noFill/>
              </a:ln>
              <a:solidFill>
                <a:srgbClr val="000000"/>
              </a:solidFill>
              <a:effectLst>
                <a:glow rad="139700">
                  <a:srgbClr val="FFFFFF">
                    <a:alpha val="91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800000"/>
                </a:solidFill>
                <a:effectLst>
                  <a:glow rad="139700">
                    <a:srgbClr val="FFFFFF">
                      <a:alpha val="91000"/>
                    </a:srgbClr>
                  </a:glow>
                </a:effectLst>
                <a:uLnTx/>
                <a:uFillTx/>
                <a:latin typeface="Tahoma" charset="0"/>
                <a:ea typeface="ＭＳ Ｐゴシック" charset="0"/>
              </a:rPr>
              <a:t>Crucifixion</a:t>
            </a:r>
            <a:endParaRPr kumimoji="0" lang="en-US" sz="3600" b="1" i="0" u="none" strike="noStrike" kern="1200" cap="none" spc="0" normalizeH="0" baseline="0" noProof="0">
              <a:ln>
                <a:noFill/>
              </a:ln>
              <a:solidFill>
                <a:srgbClr val="000000"/>
              </a:solidFill>
              <a:effectLst>
                <a:glow rad="139700">
                  <a:srgbClr val="FFFFFF">
                    <a:alpha val="91000"/>
                  </a:srgbClr>
                </a:glow>
              </a:effectLst>
              <a:uLnTx/>
              <a:uFillTx/>
              <a:latin typeface="Tahoma" charset="0"/>
              <a:ea typeface="ＭＳ Ｐゴシック" charset="0"/>
            </a:endParaRPr>
          </a:p>
        </p:txBody>
      </p:sp>
    </p:spTree>
    <p:extLst>
      <p:ext uri="{BB962C8B-B14F-4D97-AF65-F5344CB8AC3E}">
        <p14:creationId xmlns:p14="http://schemas.microsoft.com/office/powerpoint/2010/main" val="4223910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a:xfrm>
            <a:off x="3203575" y="260350"/>
            <a:ext cx="5940425" cy="1143000"/>
          </a:xfrm>
        </p:spPr>
        <p:txBody>
          <a:bodyPr/>
          <a:lstStyle/>
          <a:p>
            <a:pPr eaLnBrk="1" hangingPunct="1">
              <a:defRPr/>
            </a:pPr>
            <a:r>
              <a:rPr lang="en-US">
                <a:solidFill>
                  <a:schemeClr val="tx1"/>
                </a:solidFill>
                <a:latin typeface="Tahoma" charset="0"/>
                <a:ea typeface="ＭＳ Ｐゴシック" charset="0"/>
              </a:rPr>
              <a:t>Crucified Naked</a:t>
            </a:r>
          </a:p>
        </p:txBody>
      </p:sp>
      <p:pic>
        <p:nvPicPr>
          <p:cNvPr id="193539" name="Picture 2" descr="crucifiednak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62250" y="1520825"/>
            <a:ext cx="6350000" cy="535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40" name="Picture 3" descr="crucifiedlonelines2fs-252x30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113" y="7938"/>
            <a:ext cx="32004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41" name="Picture 4" descr="300px-Crucified_Man.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3724275"/>
            <a:ext cx="2857500" cy="313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839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61328FF5-6343-4B89-A20B-46617DF2BBC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9A69F3-DD59-4BE4-B296-A214C3C6B43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80229" name="Picture 5">
            <a:extLst>
              <a:ext uri="{FF2B5EF4-FFF2-40B4-BE49-F238E27FC236}">
                <a16:creationId xmlns:a16="http://schemas.microsoft.com/office/drawing/2014/main" id="{5D0D686B-E09B-4147-8A1B-B8161757A59F}"/>
              </a:ext>
            </a:extLst>
          </p:cNvPr>
          <p:cNvPicPr>
            <a:picLocks noChangeAspect="1" noChangeArrowheads="1"/>
          </p:cNvPicPr>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0235" name="Group 11">
            <a:extLst>
              <a:ext uri="{FF2B5EF4-FFF2-40B4-BE49-F238E27FC236}">
                <a16:creationId xmlns:a16="http://schemas.microsoft.com/office/drawing/2014/main" id="{7EBABF35-C0F3-4668-8D51-1E36EBD3E7D6}"/>
              </a:ext>
            </a:extLst>
          </p:cNvPr>
          <p:cNvGrpSpPr>
            <a:grpSpLocks/>
          </p:cNvGrpSpPr>
          <p:nvPr/>
        </p:nvGrpSpPr>
        <p:grpSpPr bwMode="auto">
          <a:xfrm>
            <a:off x="609600" y="1828800"/>
            <a:ext cx="5257800" cy="4678363"/>
            <a:chOff x="384" y="1152"/>
            <a:chExt cx="3312" cy="2947"/>
          </a:xfrm>
        </p:grpSpPr>
        <p:sp>
          <p:nvSpPr>
            <p:cNvPr id="180230" name="Text Box 6">
              <a:extLst>
                <a:ext uri="{FF2B5EF4-FFF2-40B4-BE49-F238E27FC236}">
                  <a16:creationId xmlns:a16="http://schemas.microsoft.com/office/drawing/2014/main" id="{104C5A65-FBB4-4AB7-AE0A-06D97BE791BE}"/>
                </a:ext>
              </a:extLst>
            </p:cNvPr>
            <p:cNvSpPr txBox="1">
              <a:spLocks noChangeArrowheads="1"/>
            </p:cNvSpPr>
            <p:nvPr/>
          </p:nvSpPr>
          <p:spPr bwMode="auto">
            <a:xfrm>
              <a:off x="2304" y="2688"/>
              <a:ext cx="13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sp>
          <p:nvSpPr>
            <p:cNvPr id="180231" name="Oval 7">
              <a:extLst>
                <a:ext uri="{FF2B5EF4-FFF2-40B4-BE49-F238E27FC236}">
                  <a16:creationId xmlns:a16="http://schemas.microsoft.com/office/drawing/2014/main" id="{AD0F7A45-C3AD-4002-AE7E-65FBE2FE9FB7}"/>
                </a:ext>
              </a:extLst>
            </p:cNvPr>
            <p:cNvSpPr>
              <a:spLocks noChangeArrowheads="1"/>
            </p:cNvSpPr>
            <p:nvPr/>
          </p:nvSpPr>
          <p:spPr bwMode="auto">
            <a:xfrm>
              <a:off x="1440" y="1152"/>
              <a:ext cx="576" cy="480"/>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0232" name="Text Box 8">
              <a:extLst>
                <a:ext uri="{FF2B5EF4-FFF2-40B4-BE49-F238E27FC236}">
                  <a16:creationId xmlns:a16="http://schemas.microsoft.com/office/drawing/2014/main" id="{61AED133-0C18-4589-8BCD-FD8AF7DA669C}"/>
                </a:ext>
              </a:extLst>
            </p:cNvPr>
            <p:cNvSpPr txBox="1">
              <a:spLocks noChangeArrowheads="1"/>
            </p:cNvSpPr>
            <p:nvPr/>
          </p:nvSpPr>
          <p:spPr bwMode="auto">
            <a:xfrm>
              <a:off x="384" y="3360"/>
              <a:ext cx="3120" cy="73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8 Friday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Crucifixion/ Tomb</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Mt27:1-66; Mk 15:1-47; Lk 22:66-23:56; Jn 18:28-19:37</a:t>
              </a:r>
            </a:p>
          </p:txBody>
        </p:sp>
        <p:sp>
          <p:nvSpPr>
            <p:cNvPr id="180233" name="Line 9">
              <a:extLst>
                <a:ext uri="{FF2B5EF4-FFF2-40B4-BE49-F238E27FC236}">
                  <a16:creationId xmlns:a16="http://schemas.microsoft.com/office/drawing/2014/main" id="{098520CD-92EB-4B02-8070-968FC2D72530}"/>
                </a:ext>
              </a:extLst>
            </p:cNvPr>
            <p:cNvSpPr>
              <a:spLocks noChangeShapeType="1"/>
            </p:cNvSpPr>
            <p:nvPr/>
          </p:nvSpPr>
          <p:spPr bwMode="auto">
            <a:xfrm flipV="1">
              <a:off x="816" y="1632"/>
              <a:ext cx="672" cy="1584"/>
            </a:xfrm>
            <a:prstGeom prst="line">
              <a:avLst/>
            </a:prstGeom>
            <a:noFill/>
            <a:ln w="28575">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80234" name="Rectangle 10">
            <a:extLst>
              <a:ext uri="{FF2B5EF4-FFF2-40B4-BE49-F238E27FC236}">
                <a16:creationId xmlns:a16="http://schemas.microsoft.com/office/drawing/2014/main" id="{F301DEB8-B475-4A56-BE2C-2FC0FD24D0CB}"/>
              </a:ext>
            </a:extLst>
          </p:cNvPr>
          <p:cNvSpPr>
            <a:spLocks noGrp="1" noChangeArrowheads="1"/>
          </p:cNvSpPr>
          <p:nvPr>
            <p:ph type="title"/>
          </p:nvPr>
        </p:nvSpPr>
        <p:spPr>
          <a:xfrm>
            <a:off x="457200" y="217486"/>
            <a:ext cx="8229600" cy="792162"/>
          </a:xfrm>
        </p:spPr>
        <p:txBody>
          <a:bodyPr/>
          <a:lstStyle/>
          <a:p>
            <a:r>
              <a:rPr lang="en-US" altLang="en-US" b="1" dirty="0">
                <a:solidFill>
                  <a:srgbClr val="FF0000"/>
                </a:solidFill>
                <a:latin typeface="Verdana" panose="020B0604030504040204" pitchFamily="34" charset="0"/>
              </a:rPr>
              <a:t>Friday</a:t>
            </a:r>
          </a:p>
        </p:txBody>
      </p:sp>
    </p:spTree>
    <p:extLst>
      <p:ext uri="{BB962C8B-B14F-4D97-AF65-F5344CB8AC3E}">
        <p14:creationId xmlns:p14="http://schemas.microsoft.com/office/powerpoint/2010/main" val="1256962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0235"/>
                                        </p:tgtEl>
                                        <p:attrNameLst>
                                          <p:attrName>style.visibility</p:attrName>
                                        </p:attrNameLst>
                                      </p:cBhvr>
                                      <p:to>
                                        <p:strVal val="visible"/>
                                      </p:to>
                                    </p:set>
                                    <p:animEffect transition="in" filter="blinds(horizontal)">
                                      <p:cBhvr>
                                        <p:cTn id="7" dur="500"/>
                                        <p:tgtEl>
                                          <p:spTgt spid="180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369175" cy="830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6" name="Rectangle 4"/>
          <p:cNvSpPr>
            <a:spLocks noGrp="1" noChangeArrowheads="1"/>
          </p:cNvSpPr>
          <p:nvPr>
            <p:ph type="title" idx="4294967295"/>
          </p:nvPr>
        </p:nvSpPr>
        <p:spPr>
          <a:xfrm>
            <a:off x="3276600" y="5867400"/>
            <a:ext cx="5867400" cy="685800"/>
          </a:xfrm>
          <a:solidFill>
            <a:schemeClr val="tx1"/>
          </a:solidFill>
          <a:effectLst>
            <a:prstShdw prst="shdw17" dist="17961" dir="2700000">
              <a:schemeClr val="tx2">
                <a:alpha val="74997"/>
              </a:schemeClr>
            </a:prstShdw>
          </a:effectLst>
        </p:spPr>
        <p:txBody>
          <a:bodyPr/>
          <a:lstStyle/>
          <a:p>
            <a:pPr eaLnBrk="1" hangingPunct="1"/>
            <a:r>
              <a:rPr lang="en-US" sz="3600" dirty="0">
                <a:solidFill>
                  <a:schemeClr val="bg1"/>
                </a:solidFill>
                <a:latin typeface="Arial" charset="0"/>
                <a:ea typeface="ＭＳ Ｐゴシック" charset="0"/>
              </a:rPr>
              <a:t>Jesus</a:t>
            </a:r>
            <a:r>
              <a:rPr lang="uk-UA" sz="3600" dirty="0">
                <a:solidFill>
                  <a:schemeClr val="bg1"/>
                </a:solidFill>
                <a:latin typeface="Arial" charset="0"/>
                <a:ea typeface="ＭＳ Ｐゴシック" charset="0"/>
              </a:rPr>
              <a:t>'</a:t>
            </a:r>
            <a:r>
              <a:rPr lang="en-US" sz="3600" dirty="0">
                <a:solidFill>
                  <a:schemeClr val="bg1"/>
                </a:solidFill>
                <a:latin typeface="Arial" charset="0"/>
                <a:ea typeface="ＭＳ Ｐゴシック" charset="0"/>
              </a:rPr>
              <a:t> Final Movements</a:t>
            </a:r>
          </a:p>
        </p:txBody>
      </p:sp>
      <p:sp>
        <p:nvSpPr>
          <p:cNvPr id="2" name="Left Arrow 1"/>
          <p:cNvSpPr>
            <a:spLocks noChangeArrowheads="1"/>
          </p:cNvSpPr>
          <p:nvPr/>
        </p:nvSpPr>
        <p:spPr bwMode="auto">
          <a:xfrm rot="-583393">
            <a:off x="2336800" y="2295525"/>
            <a:ext cx="1901825" cy="576263"/>
          </a:xfrm>
          <a:prstGeom prst="leftArrow">
            <a:avLst>
              <a:gd name="adj1" fmla="val 50000"/>
              <a:gd name="adj2" fmla="val 49993"/>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 name="Left Arrow 4"/>
          <p:cNvSpPr>
            <a:spLocks noChangeArrowheads="1"/>
          </p:cNvSpPr>
          <p:nvPr/>
        </p:nvSpPr>
        <p:spPr bwMode="auto">
          <a:xfrm rot="3483957">
            <a:off x="2418556" y="1072357"/>
            <a:ext cx="2232025" cy="576262"/>
          </a:xfrm>
          <a:prstGeom prst="leftArrow">
            <a:avLst>
              <a:gd name="adj1" fmla="val 50000"/>
              <a:gd name="adj2" fmla="val 49976"/>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47885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p:txBody>
          <a:bodyPr/>
          <a:lstStyle/>
          <a:p>
            <a:pPr eaLnBrk="1" hangingPunct="1">
              <a:defRPr/>
            </a:pPr>
            <a:r>
              <a:rPr lang="en-US" b="1" dirty="0">
                <a:solidFill>
                  <a:schemeClr val="tx1"/>
                </a:solidFill>
                <a:latin typeface="Tahoma" charset="0"/>
                <a:ea typeface="ＭＳ Ｐゴシック" charset="0"/>
              </a:rPr>
              <a:t>The Placard</a:t>
            </a:r>
          </a:p>
        </p:txBody>
      </p:sp>
      <p:pic>
        <p:nvPicPr>
          <p:cNvPr id="197635" name="Picture 2" descr="John 19.20 Sign Above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1749425"/>
            <a:ext cx="9163050" cy="513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74333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Tahoma" charset="0"/>
                <a:ea typeface="ＭＳ Ｐゴシック" charset="0"/>
              </a:rPr>
              <a:t>Gordon</a:t>
            </a:r>
            <a:r>
              <a:rPr lang="uk-UA" dirty="0">
                <a:solidFill>
                  <a:schemeClr val="tx1"/>
                </a:solidFill>
                <a:latin typeface="Tahoma" charset="0"/>
                <a:ea typeface="ＭＳ Ｐゴシック" charset="0"/>
              </a:rPr>
              <a:t>'</a:t>
            </a:r>
            <a:r>
              <a:rPr lang="en-US" dirty="0">
                <a:solidFill>
                  <a:schemeClr val="tx1"/>
                </a:solidFill>
                <a:latin typeface="Tahoma" charset="0"/>
                <a:ea typeface="ＭＳ Ｐゴシック" charset="0"/>
              </a:rPr>
              <a:t>s Calvary</a:t>
            </a:r>
          </a:p>
        </p:txBody>
      </p:sp>
      <p:pic>
        <p:nvPicPr>
          <p:cNvPr id="199683" name="Picture 5" descr="Gordon's Calvary escarpment close, tb n0422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6548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Tahoma" charset="0"/>
                <a:ea typeface="ＭＳ Ｐゴシック" charset="0"/>
              </a:rPr>
              <a:t>Gordon</a:t>
            </a:r>
            <a:r>
              <a:rPr lang="uk-UA" dirty="0">
                <a:solidFill>
                  <a:schemeClr val="tx1"/>
                </a:solidFill>
                <a:latin typeface="Tahoma" charset="0"/>
                <a:ea typeface="ＭＳ Ｐゴシック" charset="0"/>
              </a:rPr>
              <a:t>'</a:t>
            </a:r>
            <a:r>
              <a:rPr lang="en-US" dirty="0">
                <a:solidFill>
                  <a:schemeClr val="tx1"/>
                </a:solidFill>
                <a:latin typeface="Tahoma" charset="0"/>
                <a:ea typeface="ＭＳ Ｐゴシック" charset="0"/>
              </a:rPr>
              <a:t>s Calvary</a:t>
            </a:r>
          </a:p>
        </p:txBody>
      </p:sp>
      <p:pic>
        <p:nvPicPr>
          <p:cNvPr id="201731" name="Picture 4" descr="Gordon's Calvary escarpment from Old City, tb n12319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62882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377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marL="635000" indent="-635000" algn="l" eaLnBrk="1" hangingPunct="1">
              <a:defRPr/>
            </a:pPr>
            <a:r>
              <a:rPr lang="en-US" sz="3600" b="1" dirty="0">
                <a:solidFill>
                  <a:srgbClr val="000000"/>
                </a:solidFill>
                <a:effectLst>
                  <a:glow rad="139700">
                    <a:schemeClr val="tx1">
                      <a:alpha val="88000"/>
                    </a:schemeClr>
                  </a:glow>
                </a:effectLst>
                <a:latin typeface="Arial" panose="020B0604020202020204" pitchFamily="34" charset="0"/>
                <a:ea typeface="ＭＳ Ｐゴシック" charset="0"/>
                <a:cs typeface="Arial" panose="020B0604020202020204" pitchFamily="34" charset="0"/>
              </a:rPr>
              <a:t>I.  Christ </a:t>
            </a:r>
            <a:r>
              <a:rPr lang="en-US" sz="3600" b="1" dirty="0">
                <a:solidFill>
                  <a:srgbClr val="000090"/>
                </a:solidFill>
                <a:effectLst>
                  <a:glow rad="139700">
                    <a:schemeClr val="tx1">
                      <a:alpha val="88000"/>
                    </a:schemeClr>
                  </a:glow>
                </a:effectLst>
                <a:latin typeface="Arial" panose="020B0604020202020204" pitchFamily="34" charset="0"/>
                <a:ea typeface="ＭＳ Ｐゴシック" charset="0"/>
                <a:cs typeface="Arial" panose="020B0604020202020204" pitchFamily="34" charset="0"/>
              </a:rPr>
              <a:t>fulfilled </a:t>
            </a:r>
            <a:r>
              <a:rPr lang="en-US" sz="3600" b="1" dirty="0">
                <a:solidFill>
                  <a:srgbClr val="000000"/>
                </a:solidFill>
                <a:effectLst>
                  <a:glow rad="139700">
                    <a:schemeClr val="tx1">
                      <a:alpha val="88000"/>
                    </a:schemeClr>
                  </a:glow>
                </a:effectLst>
                <a:latin typeface="Arial" panose="020B0604020202020204" pitchFamily="34" charset="0"/>
                <a:ea typeface="ＭＳ Ｐゴシック" charset="0"/>
                <a:cs typeface="Arial" panose="020B0604020202020204" pitchFamily="34" charset="0"/>
              </a:rPr>
              <a:t>Scripture in his </a:t>
            </a:r>
            <a:r>
              <a:rPr lang="en-US" sz="3600" b="1" dirty="0">
                <a:solidFill>
                  <a:srgbClr val="800000"/>
                </a:solidFill>
                <a:effectLst>
                  <a:glow rad="139700">
                    <a:schemeClr val="tx1">
                      <a:alpha val="88000"/>
                    </a:schemeClr>
                  </a:glow>
                </a:effectLst>
                <a:latin typeface="Arial" panose="020B0604020202020204" pitchFamily="34" charset="0"/>
                <a:ea typeface="ＭＳ Ｐゴシック" charset="0"/>
                <a:cs typeface="Arial" panose="020B0604020202020204" pitchFamily="34" charset="0"/>
              </a:rPr>
              <a:t>selfless</a:t>
            </a:r>
            <a:r>
              <a:rPr lang="en-US" sz="3600" b="1" dirty="0">
                <a:solidFill>
                  <a:srgbClr val="000000"/>
                </a:solidFill>
                <a:effectLst>
                  <a:glow rad="139700">
                    <a:schemeClr val="tx1">
                      <a:alpha val="88000"/>
                    </a:schemeClr>
                  </a:glow>
                </a:effectLst>
                <a:latin typeface="Arial" panose="020B0604020202020204" pitchFamily="34" charset="0"/>
                <a:ea typeface="ＭＳ Ｐゴシック" charset="0"/>
                <a:cs typeface="Arial" panose="020B0604020202020204" pitchFamily="34" charset="0"/>
              </a:rPr>
              <a:t> death (John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a:ln>
                  <a:noFill/>
                </a:ln>
                <a:solidFill>
                  <a:srgbClr val="000090"/>
                </a:solidFill>
                <a:effectLst>
                  <a:glow rad="139700">
                    <a:srgbClr val="FFFFFF">
                      <a:alpha val="88000"/>
                    </a:srgbClr>
                  </a:glow>
                </a:effectLst>
                <a:uLnTx/>
                <a:uFillTx/>
                <a:latin typeface="Arial" panose="020B0604020202020204" pitchFamily="34" charset="0"/>
                <a:cs typeface="Arial" panose="020B0604020202020204" pitchFamily="34"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a:ln>
                  <a:noFill/>
                </a:ln>
                <a:solidFill>
                  <a:srgbClr val="800000"/>
                </a:solidFill>
                <a:effectLst>
                  <a:glow rad="139700">
                    <a:srgbClr val="FFFFFF">
                      <a:alpha val="88000"/>
                    </a:srgbClr>
                  </a:glow>
                </a:effectLst>
                <a:uLnTx/>
                <a:uFillTx/>
                <a:latin typeface="Arial" panose="020B0604020202020204" pitchFamily="34" charset="0"/>
                <a:cs typeface="Arial" panose="020B0604020202020204" pitchFamily="34" charset="0"/>
              </a:rPr>
              <a:t>Selflessness</a:t>
            </a:r>
            <a:endParaRPr kumimoji="0" lang="en-US" sz="3600" b="1" i="0" u="sng" strike="noStrike" kern="1200" cap="none" spc="0" normalizeH="0" baseline="0" noProof="0">
              <a:ln>
                <a:noFill/>
              </a:ln>
              <a:solidFill>
                <a:srgbClr val="000000"/>
              </a:solidFill>
              <a:effectLst>
                <a:glow rad="139700">
                  <a:srgbClr val="FFFFFF">
                    <a:alpha val="88000"/>
                  </a:srgb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800000"/>
                </a:solidFill>
                <a:effectLst>
                  <a:glow rad="139700">
                    <a:srgbClr val="FFFFFF">
                      <a:alpha val="88000"/>
                    </a:srgbClr>
                  </a:glow>
                </a:effectLst>
                <a:uLnTx/>
                <a:uFillTx/>
                <a:latin typeface="Arial" panose="020B0604020202020204" pitchFamily="34" charset="0"/>
                <a:cs typeface="Arial" panose="020B0604020202020204" pitchFamily="34" charset="0"/>
              </a:rPr>
              <a:t>Carried cross</a:t>
            </a:r>
            <a:endParaRPr kumimoji="0" lang="en-US" sz="3600" b="1" i="0" u="none" strike="noStrike" kern="1200" cap="none" spc="0" normalizeH="0" baseline="0" noProof="0">
              <a:ln>
                <a:noFill/>
              </a:ln>
              <a:solidFill>
                <a:srgbClr val="000000"/>
              </a:solidFill>
              <a:effectLst>
                <a:glow rad="139700">
                  <a:srgbClr val="FFFFFF">
                    <a:alpha val="88000"/>
                  </a:srgbClr>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800000"/>
                </a:solidFill>
                <a:effectLst>
                  <a:glow rad="139700">
                    <a:srgbClr val="FFFFFF">
                      <a:alpha val="88000"/>
                    </a:srgbClr>
                  </a:glow>
                </a:effectLst>
                <a:uLnTx/>
                <a:uFillTx/>
                <a:latin typeface="Arial" panose="020B0604020202020204" pitchFamily="34" charset="0"/>
                <a:cs typeface="Arial" panose="020B0604020202020204" pitchFamily="34" charset="0"/>
              </a:rPr>
              <a:t>Crucifixion</a:t>
            </a:r>
            <a:endParaRPr kumimoji="0" lang="en-US" sz="3600" b="1" i="0" u="none" strike="noStrike" kern="1200" cap="none" spc="0" normalizeH="0" baseline="0" noProof="0">
              <a:ln>
                <a:noFill/>
              </a:ln>
              <a:solidFill>
                <a:srgbClr val="000000"/>
              </a:solidFill>
              <a:effectLst>
                <a:glow rad="139700">
                  <a:srgbClr val="FFFFFF">
                    <a:alpha val="88000"/>
                  </a:srgbClr>
                </a:glow>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a:ln>
                  <a:noFill/>
                </a:ln>
                <a:solidFill>
                  <a:srgbClr val="000090"/>
                </a:solidFill>
                <a:effectLst>
                  <a:glow rad="139700">
                    <a:srgbClr val="FFFFFF">
                      <a:alpha val="88000"/>
                    </a:srgbClr>
                  </a:glow>
                </a:effectLst>
                <a:uLnTx/>
                <a:uFillTx/>
                <a:latin typeface="Arial" panose="020B0604020202020204" pitchFamily="34" charset="0"/>
                <a:cs typeface="Arial" panose="020B0604020202020204" pitchFamily="34" charset="0"/>
              </a:rPr>
              <a:t>Clothes divided</a:t>
            </a:r>
          </a:p>
        </p:txBody>
      </p:sp>
    </p:spTree>
    <p:extLst>
      <p:ext uri="{BB962C8B-B14F-4D97-AF65-F5344CB8AC3E}">
        <p14:creationId xmlns:p14="http://schemas.microsoft.com/office/powerpoint/2010/main" val="1444393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5826" name="Picture 2" descr="John 19.23 Soldiers Divide Clot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62125"/>
            <a:ext cx="9144000" cy="512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175" y="115888"/>
            <a:ext cx="9144000" cy="1657350"/>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Turban–Sandals–Robe–Outer Garment–Girdle</a:t>
            </a:r>
          </a:p>
        </p:txBody>
      </p:sp>
      <p:sp>
        <p:nvSpPr>
          <p:cNvPr id="2" name="Title 1"/>
          <p:cNvSpPr>
            <a:spLocks noGrp="1"/>
          </p:cNvSpPr>
          <p:nvPr>
            <p:ph type="title" idx="4294967295"/>
          </p:nvPr>
        </p:nvSpPr>
        <p:spPr>
          <a:xfrm>
            <a:off x="2705100" y="5702300"/>
            <a:ext cx="6416675" cy="1143000"/>
          </a:xfrm>
        </p:spPr>
        <p:txBody>
          <a:bodyPr/>
          <a:lstStyle/>
          <a:p>
            <a:pPr eaLnBrk="1" hangingPunct="1">
              <a:defRPr/>
            </a:pPr>
            <a:r>
              <a:rPr lang="en-US">
                <a:solidFill>
                  <a:schemeClr val="tx1"/>
                </a:solidFill>
                <a:latin typeface="Tahoma" charset="0"/>
                <a:ea typeface="ＭＳ Ｐゴシック" charset="0"/>
              </a:rPr>
              <a:t>5 Items to Divide</a:t>
            </a:r>
          </a:p>
        </p:txBody>
      </p:sp>
    </p:spTree>
    <p:extLst>
      <p:ext uri="{BB962C8B-B14F-4D97-AF65-F5344CB8AC3E}">
        <p14:creationId xmlns:p14="http://schemas.microsoft.com/office/powerpoint/2010/main" val="367459624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7874" name="Picture 2" descr="John 19.24 Dice for clot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5113"/>
            <a:ext cx="9144000" cy="617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4288" y="0"/>
            <a:ext cx="9129712" cy="2492375"/>
          </a:xfrm>
        </p:spPr>
        <p:txBody>
          <a:bodyPr/>
          <a:lstStyle/>
          <a:p>
            <a:pPr eaLnBrk="1" hangingPunct="1">
              <a:defRPr/>
            </a:pPr>
            <a:r>
              <a:rPr lang="ru-RU" altLang="ja-JP" sz="4000" b="1" dirty="0">
                <a:latin typeface="Tahoma" charset="0"/>
                <a:ea typeface="ＭＳ Ｐゴシック" charset="0"/>
              </a:rPr>
              <a:t>"</a:t>
            </a:r>
            <a:r>
              <a:rPr lang="en-US" sz="4000" b="1" dirty="0">
                <a:latin typeface="Tahoma" charset="0"/>
                <a:ea typeface="ＭＳ Ｐゴシック" charset="0"/>
              </a:rPr>
              <a:t>They divided my garments among themselves and threw dice for my clothing</a:t>
            </a:r>
            <a:r>
              <a:rPr lang="ru-RU" altLang="ja-JP" sz="4000" b="1" dirty="0">
                <a:latin typeface="Tahoma" charset="0"/>
                <a:ea typeface="ＭＳ Ｐゴシック" charset="0"/>
              </a:rPr>
              <a:t>"</a:t>
            </a:r>
            <a:r>
              <a:rPr lang="en-US" sz="4000" b="1" dirty="0">
                <a:latin typeface="Tahoma" charset="0"/>
                <a:ea typeface="ＭＳ Ｐゴシック" charset="0"/>
              </a:rPr>
              <a:t> (Ps. 22:18) </a:t>
            </a:r>
            <a:endParaRPr lang="en-US" sz="6600" b="1" dirty="0">
              <a:solidFill>
                <a:schemeClr val="tx1"/>
              </a:solidFill>
              <a:latin typeface="Tahoma" charset="0"/>
              <a:ea typeface="ＭＳ Ｐゴシック" charset="0"/>
            </a:endParaRPr>
          </a:p>
        </p:txBody>
      </p:sp>
      <p:sp>
        <p:nvSpPr>
          <p:cNvPr id="6" name="Title 1"/>
          <p:cNvSpPr txBox="1">
            <a:spLocks/>
          </p:cNvSpPr>
          <p:nvPr/>
        </p:nvSpPr>
        <p:spPr bwMode="auto">
          <a:xfrm>
            <a:off x="2124075" y="4221163"/>
            <a:ext cx="6777038" cy="24384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endParaRPr>
          </a:p>
        </p:txBody>
      </p:sp>
    </p:spTree>
    <p:extLst>
      <p:ext uri="{BB962C8B-B14F-4D97-AF65-F5344CB8AC3E}">
        <p14:creationId xmlns:p14="http://schemas.microsoft.com/office/powerpoint/2010/main" val="204224622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First Three Hours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179</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27:35-44; Mark 15:24-32; Luke 23:34-43; John 19:18-27</a:t>
            </a:r>
            <a:endParaRPr lang="en-GB" sz="28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2467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Christ’s crucifixion assertions from 9 AM to noon selflessly forgive his persecutors, save a murderer, and care for his mother </a:t>
            </a:r>
          </a:p>
        </p:txBody>
      </p:sp>
    </p:spTree>
    <p:extLst>
      <p:ext uri="{BB962C8B-B14F-4D97-AF65-F5344CB8AC3E}">
        <p14:creationId xmlns:p14="http://schemas.microsoft.com/office/powerpoint/2010/main" val="23298573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0AD9C0-1D32-43FD-AC75-DDACFF013EA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97F2D4-172B-4C00-8C34-6E46E2C38711}"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86018" name="Rectangle 2">
            <a:extLst>
              <a:ext uri="{FF2B5EF4-FFF2-40B4-BE49-F238E27FC236}">
                <a16:creationId xmlns:a16="http://schemas.microsoft.com/office/drawing/2014/main" id="{284A1F32-0C3C-4357-94E5-17AFE974A273}"/>
              </a:ext>
            </a:extLst>
          </p:cNvPr>
          <p:cNvSpPr>
            <a:spLocks noGrp="1" noChangeArrowheads="1"/>
          </p:cNvSpPr>
          <p:nvPr>
            <p:ph type="title"/>
          </p:nvPr>
        </p:nvSpPr>
        <p:spPr/>
        <p:txBody>
          <a:bodyPr/>
          <a:lstStyle/>
          <a:p>
            <a:r>
              <a:rPr lang="en-US" altLang="en-US" sz="6000" b="1" dirty="0">
                <a:solidFill>
                  <a:srgbClr val="FFFF00"/>
                </a:solidFill>
                <a:effectLst/>
                <a:latin typeface="Monotype Corsiva" panose="03010101010201010101" pitchFamily="66" charset="0"/>
              </a:rPr>
              <a:t>Jesus’ Seven Last Words</a:t>
            </a:r>
          </a:p>
        </p:txBody>
      </p:sp>
      <p:sp>
        <p:nvSpPr>
          <p:cNvPr id="86019" name="Rectangle 3">
            <a:extLst>
              <a:ext uri="{FF2B5EF4-FFF2-40B4-BE49-F238E27FC236}">
                <a16:creationId xmlns:a16="http://schemas.microsoft.com/office/drawing/2014/main" id="{7DFA4465-7180-42C0-8BCA-F62762168454}"/>
              </a:ext>
            </a:extLst>
          </p:cNvPr>
          <p:cNvSpPr>
            <a:spLocks noGrp="1" noChangeArrowheads="1"/>
          </p:cNvSpPr>
          <p:nvPr>
            <p:ph type="body" idx="1"/>
          </p:nvPr>
        </p:nvSpPr>
        <p:spPr/>
        <p:txBody>
          <a:bodyPr/>
          <a:lstStyle/>
          <a:p>
            <a:pPr marL="609600" indent="-609600">
              <a:buFont typeface="Wingdings" panose="05000000000000000000" pitchFamily="2" charset="2"/>
              <a:buAutoNum type="arabicPeriod"/>
            </a:pPr>
            <a:r>
              <a:rPr lang="en-US" altLang="en-US" sz="2800" b="1" dirty="0"/>
              <a:t>“Father, forgive them, for they do not know what they are doing” (Luke 23:34)</a:t>
            </a:r>
          </a:p>
          <a:p>
            <a:pPr marL="609600" indent="-609600">
              <a:buFont typeface="Wingdings" panose="05000000000000000000" pitchFamily="2" charset="2"/>
              <a:buAutoNum type="arabicPeriod"/>
            </a:pPr>
            <a:endParaRPr lang="en-US" altLang="en-US" sz="2800" b="1" dirty="0"/>
          </a:p>
          <a:p>
            <a:pPr marL="609600" indent="-609600">
              <a:buFont typeface="Wingdings" panose="05000000000000000000" pitchFamily="2" charset="2"/>
              <a:buAutoNum type="arabicPeriod"/>
            </a:pPr>
            <a:r>
              <a:rPr lang="en-US" altLang="en-US" sz="2800" b="1" dirty="0"/>
              <a:t>“I tell you the truth, today you will be with me in paradise” (Luke 23:43)</a:t>
            </a:r>
          </a:p>
          <a:p>
            <a:pPr marL="609600" indent="-609600">
              <a:buFont typeface="Wingdings" panose="05000000000000000000" pitchFamily="2" charset="2"/>
              <a:buAutoNum type="arabicPeriod"/>
            </a:pPr>
            <a:endParaRPr lang="en-US" altLang="en-US" sz="2800" b="1" dirty="0"/>
          </a:p>
          <a:p>
            <a:pPr marL="609600" indent="-609600">
              <a:buFont typeface="Wingdings" panose="05000000000000000000" pitchFamily="2" charset="2"/>
              <a:buAutoNum type="arabicPeriod"/>
            </a:pPr>
            <a:r>
              <a:rPr lang="en-US" altLang="en-US" sz="2800" b="1" dirty="0"/>
              <a:t>“Dear woman here is your son,” and “Here is your mother” (John 19:27) </a:t>
            </a:r>
          </a:p>
        </p:txBody>
      </p:sp>
      <p:sp>
        <p:nvSpPr>
          <p:cNvPr id="86020" name="Text Box 4">
            <a:extLst>
              <a:ext uri="{FF2B5EF4-FFF2-40B4-BE49-F238E27FC236}">
                <a16:creationId xmlns:a16="http://schemas.microsoft.com/office/drawing/2014/main" id="{D060297D-3E81-4587-80D7-84EDCDDA1123}"/>
              </a:ext>
            </a:extLst>
          </p:cNvPr>
          <p:cNvSpPr txBox="1">
            <a:spLocks noChangeArrowheads="1"/>
          </p:cNvSpPr>
          <p:nvPr/>
        </p:nvSpPr>
        <p:spPr bwMode="auto">
          <a:xfrm>
            <a:off x="533400" y="6324600"/>
            <a:ext cx="464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Blomberg, 347-48</a:t>
            </a:r>
          </a:p>
        </p:txBody>
      </p:sp>
    </p:spTree>
    <p:extLst>
      <p:ext uri="{BB962C8B-B14F-4D97-AF65-F5344CB8AC3E}">
        <p14:creationId xmlns:p14="http://schemas.microsoft.com/office/powerpoint/2010/main" val="35249921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fade">
                                      <p:cBhvr>
                                        <p:cTn id="7" dur="2000"/>
                                        <p:tgtEl>
                                          <p:spTgt spid="860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019">
                                            <p:txEl>
                                              <p:pRg st="0" end="0"/>
                                            </p:txEl>
                                          </p:spTgt>
                                        </p:tgtEl>
                                        <p:attrNameLst>
                                          <p:attrName>style.visibility</p:attrName>
                                        </p:attrNameLst>
                                      </p:cBhvr>
                                      <p:to>
                                        <p:strVal val="visible"/>
                                      </p:to>
                                    </p:set>
                                    <p:animEffect transition="in" filter="fade">
                                      <p:cBhvr>
                                        <p:cTn id="12" dur="2000"/>
                                        <p:tgtEl>
                                          <p:spTgt spid="860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019">
                                            <p:txEl>
                                              <p:pRg st="2" end="2"/>
                                            </p:txEl>
                                          </p:spTgt>
                                        </p:tgtEl>
                                        <p:attrNameLst>
                                          <p:attrName>style.visibility</p:attrName>
                                        </p:attrNameLst>
                                      </p:cBhvr>
                                      <p:to>
                                        <p:strVal val="visible"/>
                                      </p:to>
                                    </p:set>
                                    <p:animEffect transition="in" filter="fade">
                                      <p:cBhvr>
                                        <p:cTn id="17" dur="2000"/>
                                        <p:tgtEl>
                                          <p:spTgt spid="860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6019">
                                            <p:txEl>
                                              <p:pRg st="4" end="4"/>
                                            </p:txEl>
                                          </p:spTgt>
                                        </p:tgtEl>
                                        <p:attrNameLst>
                                          <p:attrName>style.visibility</p:attrName>
                                        </p:attrNameLst>
                                      </p:cBhvr>
                                      <p:to>
                                        <p:strVal val="visible"/>
                                      </p:to>
                                    </p:set>
                                    <p:animEffect transition="in" filter="fade">
                                      <p:cBhvr>
                                        <p:cTn id="22" dur="2000"/>
                                        <p:tgtEl>
                                          <p:spTgt spid="860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P spid="86019" grpId="0" build="p"/>
    </p:bld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9921"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92000"/>
                    </a:schemeClr>
                  </a:glow>
                </a:effectLst>
                <a:latin typeface="Arial" panose="020B0604020202020204" pitchFamily="34" charset="0"/>
                <a:ea typeface="ＭＳ Ｐゴシック" charset="0"/>
                <a:cs typeface="Arial" panose="020B0604020202020204" pitchFamily="34" charset="0"/>
              </a:rPr>
              <a:t>I.  Christ </a:t>
            </a:r>
            <a:r>
              <a:rPr lang="en-US" sz="4000" b="1">
                <a:solidFill>
                  <a:srgbClr val="000090"/>
                </a:solidFill>
                <a:effectLst>
                  <a:glow rad="139700">
                    <a:schemeClr val="tx1">
                      <a:alpha val="92000"/>
                    </a:schemeClr>
                  </a:glow>
                </a:effectLst>
                <a:latin typeface="Arial" panose="020B0604020202020204" pitchFamily="34" charset="0"/>
                <a:ea typeface="ＭＳ Ｐゴシック" charset="0"/>
                <a:cs typeface="Arial" panose="020B0604020202020204" pitchFamily="34" charset="0"/>
              </a:rPr>
              <a:t>fulfilled </a:t>
            </a:r>
            <a:r>
              <a:rPr lang="en-US" sz="4000" b="1">
                <a:solidFill>
                  <a:srgbClr val="000000"/>
                </a:solidFill>
                <a:effectLst>
                  <a:glow rad="139700">
                    <a:schemeClr val="tx1">
                      <a:alpha val="92000"/>
                    </a:schemeClr>
                  </a:glow>
                </a:effectLst>
                <a:latin typeface="Arial" panose="020B0604020202020204" pitchFamily="34" charset="0"/>
                <a:ea typeface="ＭＳ Ｐゴシック" charset="0"/>
                <a:cs typeface="Arial" panose="020B0604020202020204" pitchFamily="34" charset="0"/>
              </a:rPr>
              <a:t>Scripture in his </a:t>
            </a:r>
            <a:r>
              <a:rPr lang="en-US" sz="4000" b="1">
                <a:solidFill>
                  <a:srgbClr val="800000"/>
                </a:solidFill>
                <a:effectLst>
                  <a:glow rad="139700">
                    <a:schemeClr val="tx1">
                      <a:alpha val="92000"/>
                    </a:schemeClr>
                  </a:glow>
                </a:effectLst>
                <a:latin typeface="Arial" panose="020B0604020202020204" pitchFamily="34" charset="0"/>
                <a:ea typeface="ＭＳ Ｐゴシック" charset="0"/>
                <a:cs typeface="Arial" panose="020B0604020202020204" pitchFamily="34" charset="0"/>
              </a:rPr>
              <a:t>selfless</a:t>
            </a:r>
            <a:r>
              <a:rPr lang="en-US" sz="4000" b="1">
                <a:solidFill>
                  <a:srgbClr val="000000"/>
                </a:solidFill>
                <a:effectLst>
                  <a:glow rad="139700">
                    <a:schemeClr val="tx1">
                      <a:alpha val="92000"/>
                    </a:schemeClr>
                  </a:glow>
                </a:effectLst>
                <a:latin typeface="Arial" panose="020B0604020202020204" pitchFamily="34" charset="0"/>
                <a:ea typeface="ＭＳ Ｐゴシック" charset="0"/>
                <a:cs typeface="Arial" panose="020B0604020202020204" pitchFamily="34"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39700">
                    <a:srgbClr val="FFFFFF">
                      <a:alpha val="92000"/>
                    </a:srgbClr>
                  </a:glow>
                </a:effectLst>
                <a:uLnTx/>
                <a:uFillTx/>
                <a:latin typeface="Arial" panose="020B0604020202020204" pitchFamily="34" charset="0"/>
                <a:cs typeface="Arial" panose="020B0604020202020204" pitchFamily="34"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39700">
                    <a:srgbClr val="FFFFFF">
                      <a:alpha val="92000"/>
                    </a:srgbClr>
                  </a:glow>
                </a:effectLst>
                <a:uLnTx/>
                <a:uFillTx/>
                <a:latin typeface="Arial" panose="020B0604020202020204" pitchFamily="34" charset="0"/>
                <a:cs typeface="Arial" panose="020B0604020202020204" pitchFamily="34" charset="0"/>
              </a:rPr>
              <a:t>Selflessness</a:t>
            </a:r>
            <a:endParaRPr kumimoji="0" lang="en-US" sz="4000" b="1" i="0" u="sng" strike="noStrike" kern="1200" cap="none" spc="0" normalizeH="0" baseline="0" noProof="0">
              <a:ln>
                <a:noFill/>
              </a:ln>
              <a:solidFill>
                <a:srgbClr val="000000"/>
              </a:solidFill>
              <a:effectLst>
                <a:glow rad="139700">
                  <a:srgbClr val="FFFFFF">
                    <a:alpha val="92000"/>
                  </a:srgb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2000"/>
                    </a:srgbClr>
                  </a:glow>
                </a:effectLst>
                <a:uLnTx/>
                <a:uFillTx/>
                <a:latin typeface="Arial" panose="020B0604020202020204" pitchFamily="34" charset="0"/>
                <a:cs typeface="Arial" panose="020B0604020202020204" pitchFamily="34" charset="0"/>
              </a:rPr>
              <a:t>Carried cross</a:t>
            </a:r>
            <a:endParaRPr kumimoji="0" lang="en-US" sz="4000" b="1" i="0" u="none" strike="noStrike" kern="1200" cap="none" spc="0" normalizeH="0" baseline="0" noProof="0">
              <a:ln>
                <a:noFill/>
              </a:ln>
              <a:solidFill>
                <a:srgbClr val="000000"/>
              </a:solidFill>
              <a:effectLst>
                <a:glow rad="139700">
                  <a:srgbClr val="FFFFFF">
                    <a:alpha val="92000"/>
                  </a:srgbClr>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2000"/>
                    </a:srgbClr>
                  </a:glow>
                </a:effectLst>
                <a:uLnTx/>
                <a:uFillTx/>
                <a:latin typeface="Arial" panose="020B0604020202020204" pitchFamily="34" charset="0"/>
                <a:cs typeface="Arial" panose="020B0604020202020204" pitchFamily="34" charset="0"/>
              </a:rPr>
              <a:t>Crucifixion</a:t>
            </a:r>
            <a:endParaRPr kumimoji="0" lang="en-US" sz="4000" b="1" i="0" u="none" strike="noStrike" kern="1200" cap="none" spc="0" normalizeH="0" baseline="0" noProof="0">
              <a:ln>
                <a:noFill/>
              </a:ln>
              <a:solidFill>
                <a:srgbClr val="000000"/>
              </a:solidFill>
              <a:effectLst>
                <a:glow rad="139700">
                  <a:srgbClr val="FFFFFF">
                    <a:alpha val="92000"/>
                  </a:srgbClr>
                </a:glow>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2000"/>
                    </a:srgbClr>
                  </a:glow>
                </a:effectLst>
                <a:uLnTx/>
                <a:uFillTx/>
                <a:latin typeface="Arial" panose="020B0604020202020204" pitchFamily="34" charset="0"/>
                <a:cs typeface="Arial" panose="020B0604020202020204" pitchFamily="34"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2000"/>
                    </a:srgbClr>
                  </a:glow>
                </a:effectLst>
                <a:uLnTx/>
                <a:uFillTx/>
                <a:latin typeface="Arial" panose="020B0604020202020204" pitchFamily="34" charset="0"/>
                <a:cs typeface="Arial" panose="020B0604020202020204" pitchFamily="34" charset="0"/>
              </a:rPr>
              <a:t>Cared for Mary</a:t>
            </a:r>
            <a:endParaRPr kumimoji="0" lang="en-US" sz="4000" b="1" i="0" u="none" strike="noStrike" kern="1200" cap="none" spc="0" normalizeH="0" baseline="0" noProof="0">
              <a:ln>
                <a:noFill/>
              </a:ln>
              <a:solidFill>
                <a:srgbClr val="000000"/>
              </a:solidFill>
              <a:effectLst>
                <a:glow rad="139700">
                  <a:srgbClr val="FFFFFF">
                    <a:alpha val="92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7366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5B23A7F-A27A-4828-B734-84C9BCB1F1A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B85647-C7B6-4C8C-BBC5-E0543D57F33C}"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1254" name="Text Box 6">
            <a:extLst>
              <a:ext uri="{FF2B5EF4-FFF2-40B4-BE49-F238E27FC236}">
                <a16:creationId xmlns:a16="http://schemas.microsoft.com/office/drawing/2014/main" id="{ABA36A33-40B3-42FA-8F27-51D64B14530C}"/>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sp>
        <p:nvSpPr>
          <p:cNvPr id="181255" name="Rectangle 7">
            <a:extLst>
              <a:ext uri="{FF2B5EF4-FFF2-40B4-BE49-F238E27FC236}">
                <a16:creationId xmlns:a16="http://schemas.microsoft.com/office/drawing/2014/main" id="{6F5E605B-E069-42BB-B2C2-DDF8147FBCAA}"/>
              </a:ext>
            </a:extLst>
          </p:cNvPr>
          <p:cNvSpPr>
            <a:spLocks noGrp="1" noRot="1" noChangeArrowheads="1"/>
          </p:cNvSpPr>
          <p:nvPr>
            <p:ph type="title"/>
          </p:nvPr>
        </p:nvSpPr>
        <p:spPr/>
        <p:txBody>
          <a:bodyPr/>
          <a:lstStyle/>
          <a:p>
            <a:r>
              <a:rPr lang="en-US" altLang="en-US" dirty="0">
                <a:solidFill>
                  <a:srgbClr val="FFFF00"/>
                </a:solidFill>
                <a:latin typeface="Verdana" panose="020B0604030504040204" pitchFamily="34" charset="0"/>
              </a:rPr>
              <a:t>Jesus’ Final Week</a:t>
            </a:r>
          </a:p>
        </p:txBody>
      </p:sp>
      <p:sp>
        <p:nvSpPr>
          <p:cNvPr id="181256" name="Rectangle 8">
            <a:extLst>
              <a:ext uri="{FF2B5EF4-FFF2-40B4-BE49-F238E27FC236}">
                <a16:creationId xmlns:a16="http://schemas.microsoft.com/office/drawing/2014/main" id="{2EAB9B95-B24E-488C-9EEA-CA3DC9D92C9F}"/>
              </a:ext>
            </a:extLst>
          </p:cNvPr>
          <p:cNvSpPr>
            <a:spLocks noGrp="1" noChangeArrowheads="1"/>
          </p:cNvSpPr>
          <p:nvPr>
            <p:ph type="body" sz="half" idx="1"/>
          </p:nvPr>
        </p:nvSpPr>
        <p:spPr/>
        <p:txBody>
          <a:bodyPr/>
          <a:lstStyle/>
          <a:p>
            <a:pPr marL="533400" indent="-533400"/>
            <a:r>
              <a:rPr lang="en-US" altLang="en-US" sz="2800" b="1" dirty="0">
                <a:latin typeface="Verdana" panose="020B0604030504040204" pitchFamily="34" charset="0"/>
              </a:rPr>
              <a:t>Sat: Anointing in Bethany</a:t>
            </a:r>
          </a:p>
          <a:p>
            <a:pPr marL="533400" indent="-533400"/>
            <a:endParaRPr lang="en-US" altLang="en-US" sz="2800" b="1" dirty="0">
              <a:latin typeface="Verdana" panose="020B0604030504040204" pitchFamily="34" charset="0"/>
            </a:endParaRPr>
          </a:p>
          <a:p>
            <a:pPr marL="533400" indent="-533400"/>
            <a:r>
              <a:rPr lang="en-US" altLang="en-US" sz="2800" b="1" dirty="0">
                <a:latin typeface="Verdana" panose="020B0604030504040204" pitchFamily="34" charset="0"/>
              </a:rPr>
              <a:t>Sun: Triumphal Entry</a:t>
            </a:r>
          </a:p>
          <a:p>
            <a:pPr marL="533400" indent="-533400">
              <a:buFont typeface="Wingdings" panose="05000000000000000000" pitchFamily="2" charset="2"/>
              <a:buNone/>
            </a:pPr>
            <a:endParaRPr lang="en-US" altLang="en-US" sz="2800" b="1" dirty="0">
              <a:latin typeface="Verdana" panose="020B0604030504040204" pitchFamily="34" charset="0"/>
            </a:endParaRPr>
          </a:p>
          <a:p>
            <a:pPr marL="533400" indent="-533400"/>
            <a:r>
              <a:rPr lang="en-US" altLang="en-US" sz="2800" b="1" dirty="0">
                <a:latin typeface="Verdana" panose="020B0604030504040204" pitchFamily="34" charset="0"/>
              </a:rPr>
              <a:t>Mon: Temple cleansing</a:t>
            </a:r>
          </a:p>
        </p:txBody>
      </p:sp>
      <p:sp>
        <p:nvSpPr>
          <p:cNvPr id="181257" name="Rectangle 9">
            <a:extLst>
              <a:ext uri="{FF2B5EF4-FFF2-40B4-BE49-F238E27FC236}">
                <a16:creationId xmlns:a16="http://schemas.microsoft.com/office/drawing/2014/main" id="{52597A6A-087C-42B6-8AA6-2959CB762494}"/>
              </a:ext>
            </a:extLst>
          </p:cNvPr>
          <p:cNvSpPr>
            <a:spLocks noGrp="1" noChangeArrowheads="1"/>
          </p:cNvSpPr>
          <p:nvPr>
            <p:ph type="body" sz="half" idx="2"/>
          </p:nvPr>
        </p:nvSpPr>
        <p:spPr/>
        <p:txBody>
          <a:bodyPr/>
          <a:lstStyle/>
          <a:p>
            <a:r>
              <a:rPr lang="en-US" altLang="en-US" sz="2800" b="1">
                <a:latin typeface="Verdana" panose="020B0604030504040204" pitchFamily="34" charset="0"/>
              </a:rPr>
              <a:t>Tue: Teaching</a:t>
            </a:r>
          </a:p>
          <a:p>
            <a:endParaRPr lang="en-US" altLang="en-US" sz="2800" b="1">
              <a:latin typeface="Verdana" panose="020B0604030504040204" pitchFamily="34" charset="0"/>
            </a:endParaRPr>
          </a:p>
          <a:p>
            <a:r>
              <a:rPr lang="en-US" altLang="en-US" sz="2800" b="1">
                <a:latin typeface="Verdana" panose="020B0604030504040204" pitchFamily="34" charset="0"/>
              </a:rPr>
              <a:t>Wed: ?</a:t>
            </a:r>
          </a:p>
          <a:p>
            <a:endParaRPr lang="en-US" altLang="en-US" sz="2800" b="1">
              <a:latin typeface="Verdana" panose="020B0604030504040204" pitchFamily="34" charset="0"/>
            </a:endParaRPr>
          </a:p>
          <a:p>
            <a:r>
              <a:rPr lang="en-US" altLang="en-US" sz="2800" b="1">
                <a:latin typeface="Verdana" panose="020B0604030504040204" pitchFamily="34" charset="0"/>
              </a:rPr>
              <a:t>Thu: Passover</a:t>
            </a:r>
          </a:p>
          <a:p>
            <a:endParaRPr lang="en-US" altLang="en-US" sz="2800" b="1">
              <a:latin typeface="Verdana" panose="020B0604030504040204" pitchFamily="34" charset="0"/>
            </a:endParaRPr>
          </a:p>
          <a:p>
            <a:r>
              <a:rPr lang="en-US" altLang="en-US" sz="2800" b="1">
                <a:latin typeface="Verdana" panose="020B0604030504040204" pitchFamily="34" charset="0"/>
              </a:rPr>
              <a:t>Fri: Trials &amp; execution</a:t>
            </a:r>
          </a:p>
        </p:txBody>
      </p:sp>
      <p:sp>
        <p:nvSpPr>
          <p:cNvPr id="181258" name="Text Box 10">
            <a:extLst>
              <a:ext uri="{FF2B5EF4-FFF2-40B4-BE49-F238E27FC236}">
                <a16:creationId xmlns:a16="http://schemas.microsoft.com/office/drawing/2014/main" id="{3C1A5BD1-FB98-445C-81C5-267CF0D67002}"/>
              </a:ext>
            </a:extLst>
          </p:cNvPr>
          <p:cNvSpPr txBox="1">
            <a:spLocks noChangeArrowheads="1"/>
          </p:cNvSpPr>
          <p:nvPr/>
        </p:nvSpPr>
        <p:spPr bwMode="auto">
          <a:xfrm>
            <a:off x="457200" y="6324600"/>
            <a:ext cx="525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Blomberg, 315</a:t>
            </a:r>
          </a:p>
        </p:txBody>
      </p:sp>
    </p:spTree>
    <p:extLst>
      <p:ext uri="{BB962C8B-B14F-4D97-AF65-F5344CB8AC3E}">
        <p14:creationId xmlns:p14="http://schemas.microsoft.com/office/powerpoint/2010/main" val="344400697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81256">
                                            <p:txEl>
                                              <p:pRg st="0" end="0"/>
                                            </p:txEl>
                                          </p:spTgt>
                                        </p:tgtEl>
                                        <p:attrNameLst>
                                          <p:attrName>style.visibility</p:attrName>
                                        </p:attrNameLst>
                                      </p:cBhvr>
                                      <p:to>
                                        <p:strVal val="visible"/>
                                      </p:to>
                                    </p:set>
                                    <p:animEffect transition="in" filter="diamond(in)">
                                      <p:cBhvr>
                                        <p:cTn id="7" dur="2000"/>
                                        <p:tgtEl>
                                          <p:spTgt spid="181256">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81256">
                                            <p:txEl>
                                              <p:pRg st="2" end="2"/>
                                            </p:txEl>
                                          </p:spTgt>
                                        </p:tgtEl>
                                        <p:attrNameLst>
                                          <p:attrName>style.visibility</p:attrName>
                                        </p:attrNameLst>
                                      </p:cBhvr>
                                      <p:to>
                                        <p:strVal val="visible"/>
                                      </p:to>
                                    </p:set>
                                    <p:animEffect transition="in" filter="diamond(in)">
                                      <p:cBhvr>
                                        <p:cTn id="10" dur="2000"/>
                                        <p:tgtEl>
                                          <p:spTgt spid="181256">
                                            <p:txEl>
                                              <p:pRg st="2" end="2"/>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81256">
                                            <p:txEl>
                                              <p:pRg st="4" end="4"/>
                                            </p:txEl>
                                          </p:spTgt>
                                        </p:tgtEl>
                                        <p:attrNameLst>
                                          <p:attrName>style.visibility</p:attrName>
                                        </p:attrNameLst>
                                      </p:cBhvr>
                                      <p:to>
                                        <p:strVal val="visible"/>
                                      </p:to>
                                    </p:set>
                                    <p:animEffect transition="in" filter="diamond(in)">
                                      <p:cBhvr>
                                        <p:cTn id="13" dur="2000"/>
                                        <p:tgtEl>
                                          <p:spTgt spid="181256">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181257">
                                            <p:txEl>
                                              <p:pRg st="0" end="0"/>
                                            </p:txEl>
                                          </p:spTgt>
                                        </p:tgtEl>
                                        <p:attrNameLst>
                                          <p:attrName>style.visibility</p:attrName>
                                        </p:attrNameLst>
                                      </p:cBhvr>
                                      <p:to>
                                        <p:strVal val="visible"/>
                                      </p:to>
                                    </p:set>
                                    <p:animEffect transition="in" filter="diamond(in)">
                                      <p:cBhvr>
                                        <p:cTn id="18" dur="2000"/>
                                        <p:tgtEl>
                                          <p:spTgt spid="181257">
                                            <p:txEl>
                                              <p:pRg st="0" end="0"/>
                                            </p:txEl>
                                          </p:spTgt>
                                        </p:tgtEl>
                                      </p:cBhvr>
                                    </p:animEffect>
                                  </p:childTnLst>
                                </p:cTn>
                              </p:par>
                              <p:par>
                                <p:cTn id="19" presetID="8" presetClass="entr" presetSubtype="16" fill="hold" nodeType="withEffect">
                                  <p:stCondLst>
                                    <p:cond delay="0"/>
                                  </p:stCondLst>
                                  <p:childTnLst>
                                    <p:set>
                                      <p:cBhvr>
                                        <p:cTn id="20" dur="1" fill="hold">
                                          <p:stCondLst>
                                            <p:cond delay="0"/>
                                          </p:stCondLst>
                                        </p:cTn>
                                        <p:tgtEl>
                                          <p:spTgt spid="181257">
                                            <p:txEl>
                                              <p:pRg st="2" end="2"/>
                                            </p:txEl>
                                          </p:spTgt>
                                        </p:tgtEl>
                                        <p:attrNameLst>
                                          <p:attrName>style.visibility</p:attrName>
                                        </p:attrNameLst>
                                      </p:cBhvr>
                                      <p:to>
                                        <p:strVal val="visible"/>
                                      </p:to>
                                    </p:set>
                                    <p:animEffect transition="in" filter="diamond(in)">
                                      <p:cBhvr>
                                        <p:cTn id="21" dur="2000"/>
                                        <p:tgtEl>
                                          <p:spTgt spid="181257">
                                            <p:txEl>
                                              <p:pRg st="2" end="2"/>
                                            </p:txEl>
                                          </p:spTgt>
                                        </p:tgtEl>
                                      </p:cBhvr>
                                    </p:animEffect>
                                  </p:childTnLst>
                                </p:cTn>
                              </p:par>
                              <p:par>
                                <p:cTn id="22" presetID="8" presetClass="entr" presetSubtype="16" fill="hold" nodeType="withEffect">
                                  <p:stCondLst>
                                    <p:cond delay="0"/>
                                  </p:stCondLst>
                                  <p:childTnLst>
                                    <p:set>
                                      <p:cBhvr>
                                        <p:cTn id="23" dur="1" fill="hold">
                                          <p:stCondLst>
                                            <p:cond delay="0"/>
                                          </p:stCondLst>
                                        </p:cTn>
                                        <p:tgtEl>
                                          <p:spTgt spid="181257">
                                            <p:txEl>
                                              <p:pRg st="4" end="4"/>
                                            </p:txEl>
                                          </p:spTgt>
                                        </p:tgtEl>
                                        <p:attrNameLst>
                                          <p:attrName>style.visibility</p:attrName>
                                        </p:attrNameLst>
                                      </p:cBhvr>
                                      <p:to>
                                        <p:strVal val="visible"/>
                                      </p:to>
                                    </p:set>
                                    <p:animEffect transition="in" filter="diamond(in)">
                                      <p:cBhvr>
                                        <p:cTn id="24" dur="2000"/>
                                        <p:tgtEl>
                                          <p:spTgt spid="181257">
                                            <p:txEl>
                                              <p:pRg st="4" end="4"/>
                                            </p:txEl>
                                          </p:spTgt>
                                        </p:tgtEl>
                                      </p:cBhvr>
                                    </p:animEffect>
                                  </p:childTnLst>
                                </p:cTn>
                              </p:par>
                              <p:par>
                                <p:cTn id="25" presetID="8" presetClass="entr" presetSubtype="16" fill="hold" nodeType="withEffect">
                                  <p:stCondLst>
                                    <p:cond delay="0"/>
                                  </p:stCondLst>
                                  <p:childTnLst>
                                    <p:set>
                                      <p:cBhvr>
                                        <p:cTn id="26" dur="1" fill="hold">
                                          <p:stCondLst>
                                            <p:cond delay="0"/>
                                          </p:stCondLst>
                                        </p:cTn>
                                        <p:tgtEl>
                                          <p:spTgt spid="181257">
                                            <p:txEl>
                                              <p:pRg st="6" end="6"/>
                                            </p:txEl>
                                          </p:spTgt>
                                        </p:tgtEl>
                                        <p:attrNameLst>
                                          <p:attrName>style.visibility</p:attrName>
                                        </p:attrNameLst>
                                      </p:cBhvr>
                                      <p:to>
                                        <p:strVal val="visible"/>
                                      </p:to>
                                    </p:set>
                                    <p:animEffect transition="in" filter="diamond(in)">
                                      <p:cBhvr>
                                        <p:cTn id="27" dur="2000"/>
                                        <p:tgtEl>
                                          <p:spTgt spid="1812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a:xfrm>
            <a:off x="0" y="53752"/>
            <a:ext cx="9144000" cy="1143000"/>
          </a:xfrm>
        </p:spPr>
        <p:txBody>
          <a:bodyPr/>
          <a:lstStyle/>
          <a:p>
            <a:pPr eaLnBrk="1" hangingPunct="1">
              <a:defRPr/>
            </a:pPr>
            <a:r>
              <a:rPr lang="en-US" b="1" dirty="0">
                <a:solidFill>
                  <a:schemeClr val="tx1"/>
                </a:solidFill>
                <a:latin typeface="Tahoma" charset="0"/>
                <a:ea typeface="ＭＳ Ｐゴシック" charset="0"/>
              </a:rPr>
              <a:t>Care for His Mother Mary</a:t>
            </a:r>
          </a:p>
        </p:txBody>
      </p:sp>
      <p:pic>
        <p:nvPicPr>
          <p:cNvPr id="211971" name="Picture 2" descr="John 19.27 John Cares for Mar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90638"/>
            <a:ext cx="9144000" cy="556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6013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52399"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Second Three Hours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180</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27:45-50; Mark 15:33-37; Luke 23:44, 46; John 19:28-30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1973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Christ’s crucifixion from 12-3 PM shows substitutionary atonement, thirst to fulfill Ps 22:15, sacrifice for all, and power over death </a:t>
            </a:r>
          </a:p>
        </p:txBody>
      </p:sp>
    </p:spTree>
    <p:extLst>
      <p:ext uri="{BB962C8B-B14F-4D97-AF65-F5344CB8AC3E}">
        <p14:creationId xmlns:p14="http://schemas.microsoft.com/office/powerpoint/2010/main" val="120934025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401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I.  Christ </a:t>
            </a:r>
            <a:r>
              <a:rPr lang="en-US" sz="4000" b="1">
                <a:solidFill>
                  <a:srgbClr val="00009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fulfilled </a:t>
            </a:r>
            <a:r>
              <a:rPr lang="en-US" sz="4000" b="1">
                <a:solidFill>
                  <a:srgbClr val="0000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Scripture in his </a:t>
            </a:r>
            <a:r>
              <a:rPr lang="en-US" sz="4000" b="1">
                <a:solidFill>
                  <a:srgbClr val="8000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selfless</a:t>
            </a:r>
            <a:r>
              <a:rPr lang="en-US" sz="4000" b="1">
                <a:solidFill>
                  <a:srgbClr val="0000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27000">
                    <a:srgbClr val="FFFFFF">
                      <a:alpha val="90000"/>
                    </a:srgbClr>
                  </a:glow>
                </a:effectLst>
                <a:uLnTx/>
                <a:uFillTx/>
                <a:latin typeface="Arial" panose="020B0604020202020204" pitchFamily="34" charset="0"/>
                <a:cs typeface="Arial" panose="020B0604020202020204" pitchFamily="34"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27000">
                    <a:srgbClr val="FFFFFF">
                      <a:alpha val="90000"/>
                    </a:srgbClr>
                  </a:glow>
                </a:effectLst>
                <a:uLnTx/>
                <a:uFillTx/>
                <a:latin typeface="Arial" panose="020B0604020202020204" pitchFamily="34" charset="0"/>
                <a:cs typeface="Arial" panose="020B0604020202020204" pitchFamily="34" charset="0"/>
              </a:rPr>
              <a:t>Selflessness</a:t>
            </a:r>
            <a:endParaRPr kumimoji="0" lang="en-US" sz="4000" b="1" i="0" u="sng" strike="noStrike" kern="1200" cap="none" spc="0" normalizeH="0" baseline="0" noProof="0">
              <a:ln>
                <a:noFill/>
              </a:ln>
              <a:solidFill>
                <a:srgbClr val="000000"/>
              </a:solidFill>
              <a:effectLst>
                <a:glow rad="127000">
                  <a:srgbClr val="FFFFFF">
                    <a:alpha val="90000"/>
                  </a:srgb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90000"/>
                    </a:srgbClr>
                  </a:glow>
                </a:effectLst>
                <a:uLnTx/>
                <a:uFillTx/>
                <a:latin typeface="Arial" panose="020B0604020202020204" pitchFamily="34" charset="0"/>
                <a:cs typeface="Arial" panose="020B0604020202020204" pitchFamily="34" charset="0"/>
              </a:rPr>
              <a:t>Carried cross</a:t>
            </a:r>
            <a:endParaRPr kumimoji="0" lang="en-US" sz="4000" b="1" i="0" u="none" strike="noStrike" kern="1200" cap="none" spc="0" normalizeH="0" baseline="0" noProof="0">
              <a:ln>
                <a:noFill/>
              </a:ln>
              <a:solidFill>
                <a:srgbClr val="000000"/>
              </a:solidFill>
              <a:effectLst>
                <a:glow rad="127000">
                  <a:srgbClr val="FFFFFF">
                    <a:alpha val="90000"/>
                  </a:srgbClr>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90000"/>
                    </a:srgbClr>
                  </a:glow>
                </a:effectLst>
                <a:uLnTx/>
                <a:uFillTx/>
                <a:latin typeface="Arial" panose="020B0604020202020204" pitchFamily="34" charset="0"/>
                <a:cs typeface="Arial" panose="020B0604020202020204" pitchFamily="34" charset="0"/>
              </a:rPr>
              <a:t>Crucifixion</a:t>
            </a:r>
            <a:endParaRPr kumimoji="0" lang="en-US" sz="4000" b="1" i="0" u="none" strike="noStrike" kern="1200" cap="none" spc="0" normalizeH="0" baseline="0" noProof="0">
              <a:ln>
                <a:noFill/>
              </a:ln>
              <a:solidFill>
                <a:srgbClr val="000000"/>
              </a:solidFill>
              <a:effectLst>
                <a:glow rad="127000">
                  <a:srgbClr val="FFFFFF">
                    <a:alpha val="90000"/>
                  </a:srgbClr>
                </a:glow>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90000"/>
                    </a:srgbClr>
                  </a:glow>
                </a:effectLst>
                <a:uLnTx/>
                <a:uFillTx/>
                <a:latin typeface="Arial" panose="020B0604020202020204" pitchFamily="34" charset="0"/>
                <a:cs typeface="Arial" panose="020B0604020202020204" pitchFamily="34"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90000"/>
                    </a:srgbClr>
                  </a:glow>
                </a:effectLst>
                <a:uLnTx/>
                <a:uFillTx/>
                <a:latin typeface="Arial" panose="020B0604020202020204" pitchFamily="34" charset="0"/>
                <a:cs typeface="Arial" panose="020B0604020202020204" pitchFamily="34" charset="0"/>
              </a:rPr>
              <a:t>Cared for Mary</a:t>
            </a:r>
            <a:endParaRPr kumimoji="0" lang="en-US" sz="4000" b="1" i="0" u="none" strike="noStrike" kern="1200" cap="none" spc="0" normalizeH="0" baseline="0" noProof="0">
              <a:ln>
                <a:noFill/>
              </a:ln>
              <a:solidFill>
                <a:srgbClr val="000000"/>
              </a:solidFill>
              <a:effectLst>
                <a:glow rad="127000">
                  <a:srgbClr val="FFFFFF">
                    <a:alpha val="90000"/>
                  </a:srgbClr>
                </a:glow>
              </a:effectLst>
              <a:uLnTx/>
              <a:uFillTx/>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90000"/>
                    </a:srgbClr>
                  </a:glow>
                </a:effectLst>
                <a:uLnTx/>
                <a:uFillTx/>
                <a:latin typeface="Arial" panose="020B0604020202020204" pitchFamily="34" charset="0"/>
                <a:cs typeface="Arial" panose="020B0604020202020204" pitchFamily="34" charset="0"/>
              </a:rPr>
              <a:t>Thirsted</a:t>
            </a:r>
          </a:p>
        </p:txBody>
      </p:sp>
    </p:spTree>
    <p:extLst>
      <p:ext uri="{BB962C8B-B14F-4D97-AF65-F5344CB8AC3E}">
        <p14:creationId xmlns:p14="http://schemas.microsoft.com/office/powerpoint/2010/main" val="3473099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16066" name="Picture 2" descr="John 19.28 I am thirs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225"/>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2700" y="3322638"/>
            <a:ext cx="6719888" cy="3514725"/>
          </a:xfrm>
        </p:spPr>
        <p:txBody>
          <a:bodyPr/>
          <a:lstStyle/>
          <a:p>
            <a:pPr eaLnBrk="1" hangingPunct="1">
              <a:defRPr/>
            </a:pPr>
            <a:r>
              <a:rPr lang="ru-RU" b="1" dirty="0">
                <a:solidFill>
                  <a:srgbClr val="FFFF00"/>
                </a:solidFill>
                <a:latin typeface="Tahoma" charset="0"/>
                <a:ea typeface="ＭＳ Ｐゴシック" charset="0"/>
              </a:rPr>
              <a:t>"</a:t>
            </a:r>
            <a:r>
              <a:rPr lang="en-US" b="1" dirty="0">
                <a:solidFill>
                  <a:srgbClr val="FFFF00"/>
                </a:solidFill>
                <a:latin typeface="Tahoma" charset="0"/>
                <a:ea typeface="ＭＳ Ｐゴシック" charset="0"/>
              </a:rPr>
              <a:t>I am thirsty</a:t>
            </a:r>
            <a:r>
              <a:rPr lang="ru-RU" b="1" dirty="0">
                <a:solidFill>
                  <a:srgbClr val="FFFF00"/>
                </a:solidFill>
                <a:latin typeface="Tahoma" charset="0"/>
                <a:ea typeface="ＭＳ Ｐゴシック" charset="0"/>
              </a:rPr>
              <a:t>"</a:t>
            </a:r>
            <a:r>
              <a:rPr lang="en-US" b="1" dirty="0">
                <a:solidFill>
                  <a:srgbClr val="FFFF00"/>
                </a:solidFill>
                <a:latin typeface="Tahoma" charset="0"/>
                <a:ea typeface="ＭＳ Ｐゴシック" charset="0"/>
              </a:rPr>
              <a:t> </a:t>
            </a:r>
            <a:br>
              <a:rPr lang="en-US" b="1" dirty="0">
                <a:solidFill>
                  <a:srgbClr val="FFFF00"/>
                </a:solidFill>
                <a:latin typeface="Tahoma" charset="0"/>
                <a:ea typeface="ＭＳ Ｐゴシック" charset="0"/>
              </a:rPr>
            </a:br>
            <a:r>
              <a:rPr lang="en-US" b="1" dirty="0">
                <a:solidFill>
                  <a:schemeClr val="tx1"/>
                </a:solidFill>
                <a:latin typeface="Tahoma" charset="0"/>
                <a:ea typeface="ＭＳ Ｐゴシック" charset="0"/>
              </a:rPr>
              <a:t>(19:28; cf. Psalm 22:15; 69:21)</a:t>
            </a:r>
          </a:p>
        </p:txBody>
      </p:sp>
    </p:spTree>
    <p:extLst>
      <p:ext uri="{BB962C8B-B14F-4D97-AF65-F5344CB8AC3E}">
        <p14:creationId xmlns:p14="http://schemas.microsoft.com/office/powerpoint/2010/main" val="25221104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7C5A73-7DEF-44B1-909B-E97FB3DF7AD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37FE5A-3919-43BD-8E08-242C6A96EF6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38594" name="Rectangle 2">
            <a:extLst>
              <a:ext uri="{FF2B5EF4-FFF2-40B4-BE49-F238E27FC236}">
                <a16:creationId xmlns:a16="http://schemas.microsoft.com/office/drawing/2014/main" id="{8B8EBE97-26FC-4F43-AAB7-BC62DB8AD2D9}"/>
              </a:ext>
            </a:extLst>
          </p:cNvPr>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en-US" altLang="en-US" sz="6000" b="1" dirty="0">
                <a:solidFill>
                  <a:srgbClr val="FFFF00"/>
                </a:solidFill>
                <a:effectLst/>
                <a:latin typeface="Monotype Corsiva" panose="03010101010201010101" pitchFamily="66" charset="0"/>
              </a:rPr>
              <a:t>Jesus’ Seven Last Words</a:t>
            </a:r>
          </a:p>
        </p:txBody>
      </p:sp>
      <p:sp>
        <p:nvSpPr>
          <p:cNvPr id="238595" name="Rectangle 3">
            <a:extLst>
              <a:ext uri="{FF2B5EF4-FFF2-40B4-BE49-F238E27FC236}">
                <a16:creationId xmlns:a16="http://schemas.microsoft.com/office/drawing/2014/main" id="{9BE27F47-2DDD-45C8-83DC-E2222F9B7F2E}"/>
              </a:ext>
            </a:extLst>
          </p:cNvPr>
          <p:cNvSpPr>
            <a:spLocks noGrp="1" noChangeArrowheads="1"/>
          </p:cNvSpPr>
          <p:nvPr>
            <p:ph type="body" idx="1"/>
          </p:nvPr>
        </p:nvSpPr>
        <p:spPr/>
        <p:txBody>
          <a:bodyPr/>
          <a:lstStyle/>
          <a:p>
            <a:pPr marL="533400" indent="-533400">
              <a:buFont typeface="Wingdings" panose="05000000000000000000" pitchFamily="2" charset="2"/>
              <a:buAutoNum type="arabicPeriod" startAt="4"/>
            </a:pPr>
            <a:r>
              <a:rPr lang="en-US" altLang="en-US" sz="2400" b="1" dirty="0"/>
              <a:t>“My God, my God, why have you forsaken me?” (Mark 15:34)</a:t>
            </a:r>
          </a:p>
          <a:p>
            <a:pPr marL="533400" indent="-533400">
              <a:buFont typeface="Wingdings" panose="05000000000000000000" pitchFamily="2" charset="2"/>
              <a:buAutoNum type="arabicPeriod" startAt="4"/>
            </a:pPr>
            <a:endParaRPr lang="en-US" altLang="en-US" sz="2400" b="1" dirty="0"/>
          </a:p>
          <a:p>
            <a:pPr marL="533400" indent="-533400">
              <a:buFont typeface="Wingdings" panose="05000000000000000000" pitchFamily="2" charset="2"/>
              <a:buAutoNum type="arabicPeriod" startAt="4"/>
            </a:pPr>
            <a:r>
              <a:rPr lang="en-US" altLang="en-US" sz="2400" b="1" dirty="0"/>
              <a:t>“I am thirsty” (John 19:28)</a:t>
            </a:r>
          </a:p>
          <a:p>
            <a:pPr marL="533400" indent="-533400">
              <a:buFont typeface="Wingdings" panose="05000000000000000000" pitchFamily="2" charset="2"/>
              <a:buAutoNum type="arabicPeriod" startAt="4"/>
            </a:pPr>
            <a:endParaRPr lang="en-US" altLang="en-US" sz="2400" b="1" dirty="0"/>
          </a:p>
          <a:p>
            <a:pPr marL="533400" indent="-533400">
              <a:buFont typeface="Wingdings" panose="05000000000000000000" pitchFamily="2" charset="2"/>
              <a:buAutoNum type="arabicPeriod" startAt="4"/>
            </a:pPr>
            <a:r>
              <a:rPr lang="en-US" altLang="en-US" sz="2400" b="1" dirty="0"/>
              <a:t>“It is finished” (John 19:30)</a:t>
            </a:r>
          </a:p>
          <a:p>
            <a:pPr marL="533400" indent="-533400">
              <a:buFont typeface="Wingdings" panose="05000000000000000000" pitchFamily="2" charset="2"/>
              <a:buAutoNum type="arabicPeriod" startAt="4"/>
            </a:pPr>
            <a:endParaRPr lang="en-US" altLang="en-US" sz="2400" b="1" dirty="0"/>
          </a:p>
          <a:p>
            <a:pPr marL="533400" indent="-533400">
              <a:buFont typeface="Wingdings" panose="05000000000000000000" pitchFamily="2" charset="2"/>
              <a:buAutoNum type="arabicPeriod" startAt="4"/>
            </a:pPr>
            <a:r>
              <a:rPr lang="en-US" altLang="en-US" sz="2400" b="1" dirty="0"/>
              <a:t>“Father into your hands I commit my spirit” (Luke 23:46)</a:t>
            </a:r>
          </a:p>
        </p:txBody>
      </p:sp>
      <p:sp>
        <p:nvSpPr>
          <p:cNvPr id="238596" name="Text Box 4">
            <a:extLst>
              <a:ext uri="{FF2B5EF4-FFF2-40B4-BE49-F238E27FC236}">
                <a16:creationId xmlns:a16="http://schemas.microsoft.com/office/drawing/2014/main" id="{97426CCD-10E5-4D93-9C4A-9ACC52FDC0A3}"/>
              </a:ext>
            </a:extLst>
          </p:cNvPr>
          <p:cNvSpPr txBox="1">
            <a:spLocks noChangeArrowheads="1"/>
          </p:cNvSpPr>
          <p:nvPr/>
        </p:nvSpPr>
        <p:spPr bwMode="auto">
          <a:xfrm>
            <a:off x="457200" y="5943600"/>
            <a:ext cx="40386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Blomberg, 347-48</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7452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8594"/>
                                        </p:tgtEl>
                                        <p:attrNameLst>
                                          <p:attrName>style.visibility</p:attrName>
                                        </p:attrNameLst>
                                      </p:cBhvr>
                                      <p:to>
                                        <p:strVal val="visible"/>
                                      </p:to>
                                    </p:set>
                                    <p:animEffect transition="in" filter="fade">
                                      <p:cBhvr>
                                        <p:cTn id="7" dur="2000"/>
                                        <p:tgtEl>
                                          <p:spTgt spid="2385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8595">
                                            <p:txEl>
                                              <p:pRg st="0" end="0"/>
                                            </p:txEl>
                                          </p:spTgt>
                                        </p:tgtEl>
                                        <p:attrNameLst>
                                          <p:attrName>style.visibility</p:attrName>
                                        </p:attrNameLst>
                                      </p:cBhvr>
                                      <p:to>
                                        <p:strVal val="visible"/>
                                      </p:to>
                                    </p:set>
                                    <p:animEffect transition="in" filter="fade">
                                      <p:cBhvr>
                                        <p:cTn id="12" dur="2000"/>
                                        <p:tgtEl>
                                          <p:spTgt spid="23859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8595">
                                            <p:txEl>
                                              <p:pRg st="2" end="2"/>
                                            </p:txEl>
                                          </p:spTgt>
                                        </p:tgtEl>
                                        <p:attrNameLst>
                                          <p:attrName>style.visibility</p:attrName>
                                        </p:attrNameLst>
                                      </p:cBhvr>
                                      <p:to>
                                        <p:strVal val="visible"/>
                                      </p:to>
                                    </p:set>
                                    <p:animEffect transition="in" filter="fade">
                                      <p:cBhvr>
                                        <p:cTn id="17" dur="2000"/>
                                        <p:tgtEl>
                                          <p:spTgt spid="2385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8595">
                                            <p:txEl>
                                              <p:pRg st="4" end="4"/>
                                            </p:txEl>
                                          </p:spTgt>
                                        </p:tgtEl>
                                        <p:attrNameLst>
                                          <p:attrName>style.visibility</p:attrName>
                                        </p:attrNameLst>
                                      </p:cBhvr>
                                      <p:to>
                                        <p:strVal val="visible"/>
                                      </p:to>
                                    </p:set>
                                    <p:animEffect transition="in" filter="fade">
                                      <p:cBhvr>
                                        <p:cTn id="22" dur="2000"/>
                                        <p:tgtEl>
                                          <p:spTgt spid="23859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8595">
                                            <p:txEl>
                                              <p:pRg st="6" end="6"/>
                                            </p:txEl>
                                          </p:spTgt>
                                        </p:tgtEl>
                                        <p:attrNameLst>
                                          <p:attrName>style.visibility</p:attrName>
                                        </p:attrNameLst>
                                      </p:cBhvr>
                                      <p:to>
                                        <p:strVal val="visible"/>
                                      </p:to>
                                    </p:set>
                                    <p:animEffect transition="in" filter="fade">
                                      <p:cBhvr>
                                        <p:cTn id="27" dur="2000"/>
                                        <p:tgtEl>
                                          <p:spTgt spid="2385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4" grpId="0"/>
      <p:bldP spid="238595" grpId="0" build="p"/>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4553BB1-31AC-4078-84B5-785F025B64E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E23D8E-7B7B-4C3B-938E-FED11941CCD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46786" name="Rectangle 2">
            <a:extLst>
              <a:ext uri="{FF2B5EF4-FFF2-40B4-BE49-F238E27FC236}">
                <a16:creationId xmlns:a16="http://schemas.microsoft.com/office/drawing/2014/main" id="{81F05C04-38F9-4167-85BA-47ADFB0497A8}"/>
              </a:ext>
            </a:extLst>
          </p:cNvPr>
          <p:cNvSpPr>
            <a:spLocks noGrp="1" noChangeArrowheads="1"/>
          </p:cNvSpPr>
          <p:nvPr>
            <p:ph type="title"/>
          </p:nvPr>
        </p:nvSpPr>
        <p:spPr>
          <a:xfrm>
            <a:off x="0" y="277813"/>
            <a:ext cx="9144000" cy="1139825"/>
          </a:xfrm>
        </p:spPr>
        <p:txBody>
          <a:bodyPr/>
          <a:lstStyle/>
          <a:p>
            <a:r>
              <a:rPr lang="en-US" altLang="en-US" sz="4000" b="1" dirty="0">
                <a:solidFill>
                  <a:srgbClr val="FFFF00"/>
                </a:solidFill>
                <a:effectLst/>
              </a:rPr>
              <a:t>Significance of Jesus’ Words</a:t>
            </a:r>
          </a:p>
        </p:txBody>
      </p:sp>
      <p:sp>
        <p:nvSpPr>
          <p:cNvPr id="246787" name="Rectangle 3">
            <a:extLst>
              <a:ext uri="{FF2B5EF4-FFF2-40B4-BE49-F238E27FC236}">
                <a16:creationId xmlns:a16="http://schemas.microsoft.com/office/drawing/2014/main" id="{AC871267-7C25-439F-ACF2-6DAB026F77C6}"/>
              </a:ext>
            </a:extLst>
          </p:cNvPr>
          <p:cNvSpPr>
            <a:spLocks noGrp="1" noChangeArrowheads="1"/>
          </p:cNvSpPr>
          <p:nvPr>
            <p:ph type="body" idx="1"/>
          </p:nvPr>
        </p:nvSpPr>
        <p:spPr>
          <a:xfrm>
            <a:off x="395556" y="1600200"/>
            <a:ext cx="8686800" cy="4979987"/>
          </a:xfrm>
        </p:spPr>
        <p:txBody>
          <a:bodyPr/>
          <a:lstStyle/>
          <a:p>
            <a:pPr marL="533400" indent="-533400">
              <a:buFont typeface="Wingdings" panose="05000000000000000000" pitchFamily="2" charset="2"/>
              <a:buAutoNum type="arabicPeriod"/>
            </a:pPr>
            <a:r>
              <a:rPr lang="en-US" altLang="en-US" sz="2800" dirty="0">
                <a:latin typeface="Verdana" panose="020B0604030504040204" pitchFamily="34" charset="0"/>
              </a:rPr>
              <a:t>Forgiveness is available for those who repent.</a:t>
            </a:r>
          </a:p>
          <a:p>
            <a:pPr marL="533400" indent="-533400">
              <a:buFont typeface="Wingdings" panose="05000000000000000000" pitchFamily="2" charset="2"/>
              <a:buAutoNum type="arabicPeriod"/>
            </a:pPr>
            <a:r>
              <a:rPr lang="en-US" altLang="en-US" sz="2800" dirty="0">
                <a:latin typeface="Verdana" panose="020B0604030504040204" pitchFamily="34" charset="0"/>
              </a:rPr>
              <a:t>Heaven is available to believers.</a:t>
            </a:r>
          </a:p>
          <a:p>
            <a:pPr marL="533400" indent="-533400">
              <a:buFont typeface="Wingdings" panose="05000000000000000000" pitchFamily="2" charset="2"/>
              <a:buAutoNum type="arabicPeriod"/>
            </a:pPr>
            <a:r>
              <a:rPr lang="en-US" altLang="en-US" sz="2800" dirty="0">
                <a:latin typeface="Verdana" panose="020B0604030504040204" pitchFamily="34" charset="0"/>
              </a:rPr>
              <a:t>Jesus modeled His love by loving His enemies and family.</a:t>
            </a:r>
          </a:p>
          <a:p>
            <a:pPr marL="533400" indent="-533400">
              <a:buFont typeface="Wingdings" panose="05000000000000000000" pitchFamily="2" charset="2"/>
              <a:buAutoNum type="arabicPeriod"/>
            </a:pPr>
            <a:r>
              <a:rPr lang="en-US" altLang="en-US" sz="2800" dirty="0">
                <a:latin typeface="Verdana" panose="020B0604030504040204" pitchFamily="34" charset="0"/>
              </a:rPr>
              <a:t>Jesus experienced pain and separation from God.</a:t>
            </a:r>
          </a:p>
          <a:p>
            <a:pPr marL="533400" indent="-533400">
              <a:buFont typeface="Wingdings" panose="05000000000000000000" pitchFamily="2" charset="2"/>
              <a:buAutoNum type="arabicPeriod"/>
            </a:pPr>
            <a:r>
              <a:rPr lang="en-US" altLang="en-US" sz="2800" dirty="0">
                <a:latin typeface="Verdana" panose="020B0604030504040204" pitchFamily="34" charset="0"/>
              </a:rPr>
              <a:t>Jesus has both humanity and divinity.</a:t>
            </a:r>
          </a:p>
          <a:p>
            <a:pPr marL="533400" indent="-533400">
              <a:buFont typeface="Wingdings" panose="05000000000000000000" pitchFamily="2" charset="2"/>
              <a:buAutoNum type="arabicPeriod" startAt="6"/>
            </a:pPr>
            <a:r>
              <a:rPr lang="en-US" altLang="en-US" sz="2800" dirty="0">
                <a:latin typeface="Verdana" panose="020B0604030504040204" pitchFamily="34" charset="0"/>
              </a:rPr>
              <a:t>His mission is accomplished.</a:t>
            </a:r>
          </a:p>
          <a:p>
            <a:pPr marL="533400" indent="-533400">
              <a:buFont typeface="Wingdings" panose="05000000000000000000" pitchFamily="2" charset="2"/>
              <a:buAutoNum type="arabicPeriod" startAt="7"/>
            </a:pPr>
            <a:r>
              <a:rPr lang="en-US" altLang="en-US" sz="2800" dirty="0">
                <a:latin typeface="Verdana" panose="020B0604030504040204" pitchFamily="34" charset="0"/>
              </a:rPr>
              <a:t>Jesus had authority over His death.</a:t>
            </a:r>
          </a:p>
        </p:txBody>
      </p:sp>
    </p:spTree>
    <p:extLst>
      <p:ext uri="{BB962C8B-B14F-4D97-AF65-F5344CB8AC3E}">
        <p14:creationId xmlns:p14="http://schemas.microsoft.com/office/powerpoint/2010/main" val="26584231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6786"/>
                                        </p:tgtEl>
                                        <p:attrNameLst>
                                          <p:attrName>style.visibility</p:attrName>
                                        </p:attrNameLst>
                                      </p:cBhvr>
                                      <p:to>
                                        <p:strVal val="visible"/>
                                      </p:to>
                                    </p:set>
                                    <p:animEffect transition="in" filter="fade">
                                      <p:cBhvr>
                                        <p:cTn id="7" dur="2000"/>
                                        <p:tgtEl>
                                          <p:spTgt spid="2467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6787">
                                            <p:txEl>
                                              <p:pRg st="0" end="0"/>
                                            </p:txEl>
                                          </p:spTgt>
                                        </p:tgtEl>
                                        <p:attrNameLst>
                                          <p:attrName>style.visibility</p:attrName>
                                        </p:attrNameLst>
                                      </p:cBhvr>
                                      <p:to>
                                        <p:strVal val="visible"/>
                                      </p:to>
                                    </p:set>
                                    <p:animEffect transition="in" filter="fade">
                                      <p:cBhvr>
                                        <p:cTn id="12" dur="2000"/>
                                        <p:tgtEl>
                                          <p:spTgt spid="24678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6787">
                                            <p:txEl>
                                              <p:pRg st="1" end="1"/>
                                            </p:txEl>
                                          </p:spTgt>
                                        </p:tgtEl>
                                        <p:attrNameLst>
                                          <p:attrName>style.visibility</p:attrName>
                                        </p:attrNameLst>
                                      </p:cBhvr>
                                      <p:to>
                                        <p:strVal val="visible"/>
                                      </p:to>
                                    </p:set>
                                    <p:animEffect transition="in" filter="fade">
                                      <p:cBhvr>
                                        <p:cTn id="17" dur="2000"/>
                                        <p:tgtEl>
                                          <p:spTgt spid="24678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6787">
                                            <p:txEl>
                                              <p:pRg st="2" end="2"/>
                                            </p:txEl>
                                          </p:spTgt>
                                        </p:tgtEl>
                                        <p:attrNameLst>
                                          <p:attrName>style.visibility</p:attrName>
                                        </p:attrNameLst>
                                      </p:cBhvr>
                                      <p:to>
                                        <p:strVal val="visible"/>
                                      </p:to>
                                    </p:set>
                                    <p:animEffect transition="in" filter="fade">
                                      <p:cBhvr>
                                        <p:cTn id="22" dur="2000"/>
                                        <p:tgtEl>
                                          <p:spTgt spid="24678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6787">
                                            <p:txEl>
                                              <p:pRg st="3" end="3"/>
                                            </p:txEl>
                                          </p:spTgt>
                                        </p:tgtEl>
                                        <p:attrNameLst>
                                          <p:attrName>style.visibility</p:attrName>
                                        </p:attrNameLst>
                                      </p:cBhvr>
                                      <p:to>
                                        <p:strVal val="visible"/>
                                      </p:to>
                                    </p:set>
                                    <p:animEffect transition="in" filter="fade">
                                      <p:cBhvr>
                                        <p:cTn id="27" dur="2000"/>
                                        <p:tgtEl>
                                          <p:spTgt spid="24678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6787">
                                            <p:txEl>
                                              <p:pRg st="4" end="4"/>
                                            </p:txEl>
                                          </p:spTgt>
                                        </p:tgtEl>
                                        <p:attrNameLst>
                                          <p:attrName>style.visibility</p:attrName>
                                        </p:attrNameLst>
                                      </p:cBhvr>
                                      <p:to>
                                        <p:strVal val="visible"/>
                                      </p:to>
                                    </p:set>
                                    <p:animEffect transition="in" filter="fade">
                                      <p:cBhvr>
                                        <p:cTn id="32" dur="2000"/>
                                        <p:tgtEl>
                                          <p:spTgt spid="246787">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6787">
                                            <p:txEl>
                                              <p:pRg st="5" end="5"/>
                                            </p:txEl>
                                          </p:spTgt>
                                        </p:tgtEl>
                                        <p:attrNameLst>
                                          <p:attrName>style.visibility</p:attrName>
                                        </p:attrNameLst>
                                      </p:cBhvr>
                                      <p:to>
                                        <p:strVal val="visible"/>
                                      </p:to>
                                    </p:set>
                                    <p:animEffect transition="in" filter="fade">
                                      <p:cBhvr>
                                        <p:cTn id="37" dur="2000"/>
                                        <p:tgtEl>
                                          <p:spTgt spid="246787">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6787">
                                            <p:txEl>
                                              <p:pRg st="6" end="6"/>
                                            </p:txEl>
                                          </p:spTgt>
                                        </p:tgtEl>
                                        <p:attrNameLst>
                                          <p:attrName>style.visibility</p:attrName>
                                        </p:attrNameLst>
                                      </p:cBhvr>
                                      <p:to>
                                        <p:strVal val="visible"/>
                                      </p:to>
                                    </p:set>
                                    <p:animEffect transition="in" filter="fade">
                                      <p:cBhvr>
                                        <p:cTn id="42" dur="2000"/>
                                        <p:tgtEl>
                                          <p:spTgt spid="2467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6" grpId="0"/>
      <p:bldP spid="246787"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6D0B3FF-0792-430F-AB67-2073C4C573D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BB4EDE-A45D-405E-9B45-EF2782C216A5}"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50882" name="Rectangle 2">
            <a:extLst>
              <a:ext uri="{FF2B5EF4-FFF2-40B4-BE49-F238E27FC236}">
                <a16:creationId xmlns:a16="http://schemas.microsoft.com/office/drawing/2014/main" id="{5A31321B-B1A7-45FE-8C32-12716E2EDA61}"/>
              </a:ext>
            </a:extLst>
          </p:cNvPr>
          <p:cNvSpPr>
            <a:spLocks noGrp="1" noChangeArrowheads="1"/>
          </p:cNvSpPr>
          <p:nvPr>
            <p:ph type="title"/>
          </p:nvPr>
        </p:nvSpPr>
        <p:spPr>
          <a:xfrm>
            <a:off x="0" y="228600"/>
            <a:ext cx="9144000" cy="1139825"/>
          </a:xfrm>
        </p:spPr>
        <p:txBody>
          <a:bodyPr/>
          <a:lstStyle/>
          <a:p>
            <a:r>
              <a:rPr lang="en-US" altLang="en-US" sz="4000" b="1" dirty="0">
                <a:solidFill>
                  <a:srgbClr val="FFFF00"/>
                </a:solidFill>
                <a:effectLst/>
              </a:rPr>
              <a:t>Why Must Jesus Suffer And Die?</a:t>
            </a:r>
          </a:p>
        </p:txBody>
      </p:sp>
      <p:sp>
        <p:nvSpPr>
          <p:cNvPr id="250883" name="Rectangle 3">
            <a:extLst>
              <a:ext uri="{FF2B5EF4-FFF2-40B4-BE49-F238E27FC236}">
                <a16:creationId xmlns:a16="http://schemas.microsoft.com/office/drawing/2014/main" id="{3F197CD3-8073-4979-BDC2-3AA5ADC4B7DA}"/>
              </a:ext>
            </a:extLst>
          </p:cNvPr>
          <p:cNvSpPr>
            <a:spLocks noGrp="1" noChangeArrowheads="1"/>
          </p:cNvSpPr>
          <p:nvPr>
            <p:ph type="body" idx="1"/>
          </p:nvPr>
        </p:nvSpPr>
        <p:spPr/>
        <p:txBody>
          <a:bodyPr anchor="ctr"/>
          <a:lstStyle/>
          <a:p>
            <a:pPr algn="ctr">
              <a:buFont typeface="Wingdings" panose="05000000000000000000" pitchFamily="2" charset="2"/>
              <a:buNone/>
            </a:pPr>
            <a:r>
              <a:rPr lang="en-US" altLang="en-US" dirty="0">
                <a:latin typeface="Verdana" panose="020B0604030504040204" pitchFamily="34" charset="0"/>
              </a:rPr>
              <a:t>For even the Son of Man did not come to be served, but to serve, and to give his life as a ransom for many.</a:t>
            </a:r>
          </a:p>
          <a:p>
            <a:pPr algn="ctr">
              <a:buFont typeface="Wingdings" panose="05000000000000000000" pitchFamily="2" charset="2"/>
              <a:buNone/>
            </a:pPr>
            <a:endParaRPr lang="en-US" altLang="en-US" dirty="0">
              <a:latin typeface="Verdana" panose="020B0604030504040204" pitchFamily="34" charset="0"/>
            </a:endParaRPr>
          </a:p>
          <a:p>
            <a:pPr algn="ctr">
              <a:buFont typeface="Wingdings" panose="05000000000000000000" pitchFamily="2" charset="2"/>
              <a:buNone/>
            </a:pPr>
            <a:r>
              <a:rPr lang="en-US" altLang="en-US" dirty="0">
                <a:latin typeface="Verdana" panose="020B0604030504040204" pitchFamily="34" charset="0"/>
              </a:rPr>
              <a:t>Mark 10:45</a:t>
            </a:r>
          </a:p>
        </p:txBody>
      </p:sp>
    </p:spTree>
    <p:extLst>
      <p:ext uri="{BB962C8B-B14F-4D97-AF65-F5344CB8AC3E}">
        <p14:creationId xmlns:p14="http://schemas.microsoft.com/office/powerpoint/2010/main" val="2355647411"/>
      </p:ext>
    </p:extLst>
  </p:cSld>
  <p:clrMapOvr>
    <a:masterClrMapping/>
  </p:clrMapOvr>
  <p:transition>
    <p:fade thruBlk="1"/>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89a</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47176" name="Picture 7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565" y="3716338"/>
            <a:ext cx="2484437" cy="250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9" name="Title 1"/>
          <p:cNvSpPr>
            <a:spLocks noGrp="1"/>
          </p:cNvSpPr>
          <p:nvPr>
            <p:ph type="title" idx="4294967295"/>
          </p:nvPr>
        </p:nvSpPr>
        <p:spPr>
          <a:xfrm>
            <a:off x="6659563" y="1125539"/>
            <a:ext cx="2519362" cy="2601912"/>
          </a:xfrm>
        </p:spPr>
        <p:txBody>
          <a:bodyPr/>
          <a:lstStyle/>
          <a:p>
            <a:r>
              <a:rPr lang="en-US" dirty="0">
                <a:latin typeface="Arial" charset="0"/>
                <a:ea typeface="ＭＳ Ｐゴシック" charset="0"/>
                <a:cs typeface="ＭＳ Ｐゴシック" charset="0"/>
              </a:rPr>
              <a:t>The Paradox of Authority and Servanthood in Mark</a:t>
            </a:r>
          </a:p>
        </p:txBody>
      </p:sp>
      <p:graphicFrame>
        <p:nvGraphicFramePr>
          <p:cNvPr id="2" name="Table 1"/>
          <p:cNvGraphicFramePr>
            <a:graphicFrameLocks noGrp="1"/>
          </p:cNvGraphicFramePr>
          <p:nvPr/>
        </p:nvGraphicFramePr>
        <p:xfrm>
          <a:off x="0" y="-26958"/>
          <a:ext cx="6624638" cy="6963541"/>
        </p:xfrm>
        <a:graphic>
          <a:graphicData uri="http://schemas.openxmlformats.org/drawingml/2006/table">
            <a:tbl>
              <a:tblPr firstRow="1" bandRow="1">
                <a:tableStyleId>{5C22544A-7EE6-4342-B048-85BDC9FD1C3A}</a:tableStyleId>
              </a:tblPr>
              <a:tblGrid>
                <a:gridCol w="1475634">
                  <a:extLst>
                    <a:ext uri="{9D8B030D-6E8A-4147-A177-3AD203B41FA5}">
                      <a16:colId xmlns:a16="http://schemas.microsoft.com/office/drawing/2014/main" val="20000"/>
                    </a:ext>
                  </a:extLst>
                </a:gridCol>
                <a:gridCol w="2772775">
                  <a:extLst>
                    <a:ext uri="{9D8B030D-6E8A-4147-A177-3AD203B41FA5}">
                      <a16:colId xmlns:a16="http://schemas.microsoft.com/office/drawing/2014/main" val="20001"/>
                    </a:ext>
                  </a:extLst>
                </a:gridCol>
                <a:gridCol w="2376229">
                  <a:extLst>
                    <a:ext uri="{9D8B030D-6E8A-4147-A177-3AD203B41FA5}">
                      <a16:colId xmlns:a16="http://schemas.microsoft.com/office/drawing/2014/main" val="20002"/>
                    </a:ext>
                  </a:extLst>
                </a:gridCol>
              </a:tblGrid>
              <a:tr h="370755">
                <a:tc>
                  <a:txBody>
                    <a:bodyPr/>
                    <a:lstStyle/>
                    <a:p>
                      <a:endParaRPr lang="en-US" sz="1600" b="1" dirty="0">
                        <a:solidFill>
                          <a:srgbClr val="FFFFFF"/>
                        </a:solidFill>
                      </a:endParaRPr>
                    </a:p>
                  </a:txBody>
                  <a:tcPr marL="91439" marR="91439" marT="45710" marB="45710">
                    <a:solidFill>
                      <a:srgbClr val="000000"/>
                    </a:solidFill>
                  </a:tcPr>
                </a:tc>
                <a:tc>
                  <a:txBody>
                    <a:bodyPr/>
                    <a:lstStyle/>
                    <a:p>
                      <a:r>
                        <a:rPr lang="en-US" sz="1600" b="1" dirty="0">
                          <a:solidFill>
                            <a:srgbClr val="FFFFFF"/>
                          </a:solidFill>
                        </a:rPr>
                        <a:t>Authority</a:t>
                      </a:r>
                    </a:p>
                  </a:txBody>
                  <a:tcPr marL="91439" marR="91439" marT="45710" marB="45710">
                    <a:solidFill>
                      <a:srgbClr val="000000"/>
                    </a:solidFill>
                  </a:tcPr>
                </a:tc>
                <a:tc>
                  <a:txBody>
                    <a:bodyPr/>
                    <a:lstStyle/>
                    <a:p>
                      <a:r>
                        <a:rPr lang="en-US" sz="1600" b="1" dirty="0">
                          <a:solidFill>
                            <a:srgbClr val="FFFFFF"/>
                          </a:solidFill>
                        </a:rPr>
                        <a:t>Servanthood</a:t>
                      </a:r>
                    </a:p>
                  </a:txBody>
                  <a:tcPr marL="91439" marR="91439" marT="45710" marB="45710">
                    <a:solidFill>
                      <a:srgbClr val="000000"/>
                    </a:solidFill>
                  </a:tcPr>
                </a:tc>
                <a:extLst>
                  <a:ext uri="{0D108BD9-81ED-4DB2-BD59-A6C34878D82A}">
                    <a16:rowId xmlns:a16="http://schemas.microsoft.com/office/drawing/2014/main" val="10000"/>
                  </a:ext>
                </a:extLst>
              </a:tr>
              <a:tr h="370755">
                <a:tc>
                  <a:txBody>
                    <a:bodyPr/>
                    <a:lstStyle/>
                    <a:p>
                      <a:r>
                        <a:rPr lang="en-US" sz="1600" b="1" dirty="0">
                          <a:solidFill>
                            <a:srgbClr val="000000"/>
                          </a:solidFill>
                        </a:rPr>
                        <a:t>Themes</a:t>
                      </a:r>
                    </a:p>
                  </a:txBody>
                  <a:tcPr marL="91439" marR="91439" marT="45710" marB="45710"/>
                </a:tc>
                <a:tc>
                  <a:txBody>
                    <a:bodyPr/>
                    <a:lstStyle/>
                    <a:p>
                      <a:r>
                        <a:rPr lang="en-US" sz="1600" b="1" dirty="0">
                          <a:solidFill>
                            <a:srgbClr val="000000"/>
                          </a:solidFill>
                        </a:rPr>
                        <a:t>Christ</a:t>
                      </a:r>
                      <a:r>
                        <a:rPr lang="uk-UA" sz="1600" b="1" dirty="0">
                          <a:solidFill>
                            <a:srgbClr val="000000"/>
                          </a:solidFill>
                        </a:rPr>
                        <a:t>'</a:t>
                      </a:r>
                      <a:r>
                        <a:rPr lang="en-US" sz="1600" b="1" dirty="0">
                          <a:solidFill>
                            <a:srgbClr val="000000"/>
                          </a:solidFill>
                        </a:rPr>
                        <a:t>s Leadership</a:t>
                      </a:r>
                    </a:p>
                  </a:txBody>
                  <a:tcPr marL="91439" marR="91439" marT="45710" marB="45710"/>
                </a:tc>
                <a:tc>
                  <a:txBody>
                    <a:bodyPr/>
                    <a:lstStyle/>
                    <a:p>
                      <a:r>
                        <a:rPr lang="en-US" sz="1600" b="1" dirty="0">
                          <a:solidFill>
                            <a:srgbClr val="000000"/>
                          </a:solidFill>
                        </a:rPr>
                        <a:t>Discipleship</a:t>
                      </a:r>
                    </a:p>
                  </a:txBody>
                  <a:tcPr marL="91439" marR="91439" marT="45710" marB="45710"/>
                </a:tc>
                <a:extLst>
                  <a:ext uri="{0D108BD9-81ED-4DB2-BD59-A6C34878D82A}">
                    <a16:rowId xmlns:a16="http://schemas.microsoft.com/office/drawing/2014/main" val="10001"/>
                  </a:ext>
                </a:extLst>
              </a:tr>
              <a:tr h="584419">
                <a:tc>
                  <a:txBody>
                    <a:bodyPr/>
                    <a:lstStyle/>
                    <a:p>
                      <a:r>
                        <a:rPr lang="en-US" sz="1600" b="1" dirty="0">
                          <a:solidFill>
                            <a:srgbClr val="000000"/>
                          </a:solidFill>
                        </a:rPr>
                        <a:t>Strategy</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Gentiles</a:t>
                      </a:r>
                      <a:r>
                        <a:rPr lang="en-US" sz="1600" b="1" baseline="0" dirty="0">
                          <a:solidFill>
                            <a:srgbClr val="000000"/>
                          </a:solidFill>
                        </a:rPr>
                        <a:t> lord it over others </a:t>
                      </a:r>
                      <a:r>
                        <a:rPr lang="en-US" sz="1600" b="1" dirty="0">
                          <a:solidFill>
                            <a:srgbClr val="000000"/>
                          </a:solidFill>
                        </a:rPr>
                        <a:t>(10:42)</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Disciples serve (10:43)</a:t>
                      </a:r>
                    </a:p>
                  </a:txBody>
                  <a:tcPr marL="91439" marR="91439" marT="45710" marB="45710"/>
                </a:tc>
                <a:extLst>
                  <a:ext uri="{0D108BD9-81ED-4DB2-BD59-A6C34878D82A}">
                    <a16:rowId xmlns:a16="http://schemas.microsoft.com/office/drawing/2014/main" val="10002"/>
                  </a:ext>
                </a:extLst>
              </a:tr>
              <a:tr h="370755">
                <a:tc>
                  <a:txBody>
                    <a:bodyPr/>
                    <a:lstStyle/>
                    <a:p>
                      <a:r>
                        <a:rPr lang="en-US" sz="1600" b="1" dirty="0">
                          <a:solidFill>
                            <a:srgbClr val="000000"/>
                          </a:solidFill>
                        </a:rPr>
                        <a:t>Motivation</a:t>
                      </a:r>
                    </a:p>
                  </a:txBody>
                  <a:tcPr marL="91439" marR="91439" marT="45710" marB="45710"/>
                </a:tc>
                <a:tc>
                  <a:txBody>
                    <a:bodyPr/>
                    <a:lstStyle/>
                    <a:p>
                      <a:r>
                        <a:rPr lang="ru-RU" sz="1600" b="1" dirty="0">
                          <a:solidFill>
                            <a:srgbClr val="000000"/>
                          </a:solidFill>
                        </a:rPr>
                        <a:t>"</a:t>
                      </a:r>
                      <a:r>
                        <a:rPr lang="en-US" sz="1600" b="1" dirty="0">
                          <a:solidFill>
                            <a:srgbClr val="000000"/>
                          </a:solidFill>
                        </a:rPr>
                        <a:t>Save his life</a:t>
                      </a:r>
                      <a:r>
                        <a:rPr lang="ru-RU" sz="1600" b="1" dirty="0">
                          <a:solidFill>
                            <a:srgbClr val="000000"/>
                          </a:solidFill>
                        </a:rPr>
                        <a:t>"</a:t>
                      </a:r>
                      <a:r>
                        <a:rPr lang="en-US" sz="1600" b="1" dirty="0">
                          <a:solidFill>
                            <a:srgbClr val="000000"/>
                          </a:solidFill>
                        </a:rPr>
                        <a:t> (8:35a)</a:t>
                      </a:r>
                    </a:p>
                  </a:txBody>
                  <a:tcPr marL="91439" marR="91439" marT="45710" marB="45710"/>
                </a:tc>
                <a:tc>
                  <a:txBody>
                    <a:bodyPr/>
                    <a:lstStyle/>
                    <a:p>
                      <a:r>
                        <a:rPr lang="ru-RU" sz="1600" b="1" dirty="0">
                          <a:solidFill>
                            <a:srgbClr val="000000"/>
                          </a:solidFill>
                        </a:rPr>
                        <a:t>"</a:t>
                      </a:r>
                      <a:r>
                        <a:rPr lang="en-US" sz="1600" b="1" dirty="0">
                          <a:solidFill>
                            <a:srgbClr val="000000"/>
                          </a:solidFill>
                        </a:rPr>
                        <a:t>Lose his life</a:t>
                      </a:r>
                      <a:r>
                        <a:rPr lang="ru-RU" sz="1600" b="1" dirty="0">
                          <a:solidFill>
                            <a:srgbClr val="000000"/>
                          </a:solidFill>
                        </a:rPr>
                        <a:t>"</a:t>
                      </a:r>
                      <a:r>
                        <a:rPr lang="en-US" sz="1600" b="1" dirty="0">
                          <a:solidFill>
                            <a:srgbClr val="000000"/>
                          </a:solidFill>
                        </a:rPr>
                        <a:t> (8:35b)</a:t>
                      </a:r>
                    </a:p>
                  </a:txBody>
                  <a:tcPr marL="91439" marR="91439" marT="45710" marB="45710"/>
                </a:tc>
                <a:extLst>
                  <a:ext uri="{0D108BD9-81ED-4DB2-BD59-A6C34878D82A}">
                    <a16:rowId xmlns:a16="http://schemas.microsoft.com/office/drawing/2014/main" val="10003"/>
                  </a:ext>
                </a:extLst>
              </a:tr>
              <a:tr h="370755">
                <a:tc>
                  <a:txBody>
                    <a:bodyPr/>
                    <a:lstStyle/>
                    <a:p>
                      <a:r>
                        <a:rPr lang="en-US" sz="1600" b="1" dirty="0">
                          <a:solidFill>
                            <a:srgbClr val="000000"/>
                          </a:solidFill>
                        </a:rPr>
                        <a:t>Priority</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(9:35a; 10:31a)</a:t>
                      </a:r>
                    </a:p>
                  </a:txBody>
                  <a:tcPr marL="91439" marR="91439" marT="45710" marB="45710"/>
                </a:tc>
                <a:tc>
                  <a:txBody>
                    <a:bodyPr/>
                    <a:lstStyle/>
                    <a:p>
                      <a:r>
                        <a:rPr lang="ru-RU" sz="1600" b="1" dirty="0">
                          <a:solidFill>
                            <a:srgbClr val="000000"/>
                          </a:solidFill>
                        </a:rPr>
                        <a:t>"</a:t>
                      </a:r>
                      <a:r>
                        <a:rPr lang="en-US" sz="1600" b="1" dirty="0">
                          <a:solidFill>
                            <a:srgbClr val="000000"/>
                          </a:solidFill>
                        </a:rPr>
                        <a:t>Last</a:t>
                      </a:r>
                      <a:r>
                        <a:rPr lang="ru-RU" sz="1600" b="1" dirty="0">
                          <a:solidFill>
                            <a:srgbClr val="000000"/>
                          </a:solidFill>
                        </a:rPr>
                        <a:t>"</a:t>
                      </a:r>
                      <a:r>
                        <a:rPr lang="en-US" sz="1600" b="1" dirty="0">
                          <a:solidFill>
                            <a:srgbClr val="000000"/>
                          </a:solidFill>
                        </a:rPr>
                        <a:t> (9:35b; 10:31b)</a:t>
                      </a:r>
                    </a:p>
                  </a:txBody>
                  <a:tcPr marL="91439" marR="91439" marT="45710" marB="45710"/>
                </a:tc>
                <a:extLst>
                  <a:ext uri="{0D108BD9-81ED-4DB2-BD59-A6C34878D82A}">
                    <a16:rowId xmlns:a16="http://schemas.microsoft.com/office/drawing/2014/main" val="10004"/>
                  </a:ext>
                </a:extLst>
              </a:tr>
              <a:tr h="370755">
                <a:tc>
                  <a:txBody>
                    <a:bodyPr/>
                    <a:lstStyle/>
                    <a:p>
                      <a:r>
                        <a:rPr lang="en-US" sz="1600" b="1" dirty="0">
                          <a:solidFill>
                            <a:srgbClr val="000000"/>
                          </a:solidFill>
                        </a:rPr>
                        <a:t>Reputation</a:t>
                      </a:r>
                    </a:p>
                  </a:txBody>
                  <a:tcPr marL="91439" marR="91439" marT="45710" marB="45710"/>
                </a:tc>
                <a:tc>
                  <a:txBody>
                    <a:bodyPr/>
                    <a:lstStyle/>
                    <a:p>
                      <a:r>
                        <a:rPr lang="ru-RU" sz="1600" b="1" dirty="0">
                          <a:solidFill>
                            <a:srgbClr val="000000"/>
                          </a:solidFill>
                        </a:rPr>
                        <a:t>"</a:t>
                      </a:r>
                      <a:r>
                        <a:rPr lang="en-US" sz="1600" b="1" dirty="0">
                          <a:solidFill>
                            <a:srgbClr val="000000"/>
                          </a:solidFill>
                        </a:rPr>
                        <a:t>Great</a:t>
                      </a:r>
                      <a:r>
                        <a:rPr lang="ru-RU" sz="1600" b="1" dirty="0">
                          <a:solidFill>
                            <a:srgbClr val="000000"/>
                          </a:solidFill>
                        </a:rPr>
                        <a:t>"</a:t>
                      </a:r>
                      <a:r>
                        <a:rPr lang="en-US" sz="1600" b="1" dirty="0">
                          <a:solidFill>
                            <a:srgbClr val="000000"/>
                          </a:solidFill>
                        </a:rPr>
                        <a:t> (10:43a)</a:t>
                      </a:r>
                    </a:p>
                  </a:txBody>
                  <a:tcPr marL="91439" marR="91439" marT="45710" marB="45710"/>
                </a:tc>
                <a:tc>
                  <a:txBody>
                    <a:bodyPr/>
                    <a:lstStyle/>
                    <a:p>
                      <a:r>
                        <a:rPr lang="ru-RU" sz="1600" b="1" dirty="0">
                          <a:solidFill>
                            <a:srgbClr val="000000"/>
                          </a:solidFill>
                        </a:rPr>
                        <a:t>"</a:t>
                      </a:r>
                      <a:r>
                        <a:rPr lang="en-US" sz="1600" b="1" dirty="0">
                          <a:solidFill>
                            <a:srgbClr val="000000"/>
                          </a:solidFill>
                        </a:rPr>
                        <a:t>Servant</a:t>
                      </a:r>
                      <a:r>
                        <a:rPr lang="ru-RU" sz="1600" b="1" dirty="0">
                          <a:solidFill>
                            <a:srgbClr val="000000"/>
                          </a:solidFill>
                        </a:rPr>
                        <a:t>"</a:t>
                      </a:r>
                      <a:r>
                        <a:rPr lang="en-US" sz="1600" b="1" dirty="0">
                          <a:solidFill>
                            <a:srgbClr val="000000"/>
                          </a:solidFill>
                        </a:rPr>
                        <a:t> (10:43b)</a:t>
                      </a:r>
                    </a:p>
                  </a:txBody>
                  <a:tcPr marL="91439" marR="91439" marT="45710" marB="45710"/>
                </a:tc>
                <a:extLst>
                  <a:ext uri="{0D108BD9-81ED-4DB2-BD59-A6C34878D82A}">
                    <a16:rowId xmlns:a16="http://schemas.microsoft.com/office/drawing/2014/main" val="10005"/>
                  </a:ext>
                </a:extLst>
              </a:tr>
              <a:tr h="370755">
                <a:tc>
                  <a:txBody>
                    <a:bodyPr/>
                    <a:lstStyle/>
                    <a:p>
                      <a:r>
                        <a:rPr lang="en-US" sz="1600" b="1" dirty="0">
                          <a:solidFill>
                            <a:srgbClr val="000000"/>
                          </a:solidFill>
                        </a:rPr>
                        <a:t>Position</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(10:44a)</a:t>
                      </a:r>
                    </a:p>
                  </a:txBody>
                  <a:tcPr marL="91439" marR="91439" marT="45710" marB="45710"/>
                </a:tc>
                <a:tc>
                  <a:txBody>
                    <a:bodyPr/>
                    <a:lstStyle/>
                    <a:p>
                      <a:r>
                        <a:rPr lang="ru-RU" sz="1600" b="1" dirty="0">
                          <a:solidFill>
                            <a:srgbClr val="000000"/>
                          </a:solidFill>
                        </a:rPr>
                        <a:t>"</a:t>
                      </a:r>
                      <a:r>
                        <a:rPr lang="en-US" sz="1600" b="1" dirty="0">
                          <a:solidFill>
                            <a:srgbClr val="000000"/>
                          </a:solidFill>
                        </a:rPr>
                        <a:t>Slave of all</a:t>
                      </a:r>
                      <a:r>
                        <a:rPr lang="ru-RU" sz="1600" b="1" dirty="0">
                          <a:solidFill>
                            <a:srgbClr val="000000"/>
                          </a:solidFill>
                        </a:rPr>
                        <a:t>"</a:t>
                      </a:r>
                      <a:r>
                        <a:rPr lang="en-US" sz="1600" b="1" dirty="0">
                          <a:solidFill>
                            <a:srgbClr val="000000"/>
                          </a:solidFill>
                        </a:rPr>
                        <a:t> (10:44b)</a:t>
                      </a:r>
                    </a:p>
                  </a:txBody>
                  <a:tcPr marL="91439" marR="91439" marT="45710" marB="45710"/>
                </a:tc>
                <a:extLst>
                  <a:ext uri="{0D108BD9-81ED-4DB2-BD59-A6C34878D82A}">
                    <a16:rowId xmlns:a16="http://schemas.microsoft.com/office/drawing/2014/main" val="10006"/>
                  </a:ext>
                </a:extLst>
              </a:tr>
              <a:tr h="1077418">
                <a:tc>
                  <a:txBody>
                    <a:bodyPr/>
                    <a:lstStyle/>
                    <a:p>
                      <a:r>
                        <a:rPr lang="en-US" sz="1600" b="1" dirty="0">
                          <a:solidFill>
                            <a:srgbClr val="000000"/>
                          </a:solidFill>
                        </a:rPr>
                        <a:t>Authority Examples</a:t>
                      </a:r>
                    </a:p>
                  </a:txBody>
                  <a:tcPr marL="91439" marR="91439" marT="45710" marB="45710"/>
                </a:tc>
                <a:tc>
                  <a:txBody>
                    <a:bodyPr/>
                    <a:lstStyle/>
                    <a:p>
                      <a:r>
                        <a:rPr lang="en-US" sz="1600" b="1" dirty="0">
                          <a:solidFill>
                            <a:srgbClr val="000000"/>
                          </a:solidFill>
                        </a:rPr>
                        <a:t>Authority without</a:t>
                      </a:r>
                      <a:r>
                        <a:rPr lang="en-US" sz="1600" b="1" baseline="0" dirty="0">
                          <a:solidFill>
                            <a:srgbClr val="000000"/>
                          </a:solidFill>
                        </a:rPr>
                        <a:t> Serving:</a:t>
                      </a:r>
                    </a:p>
                    <a:p>
                      <a:r>
                        <a:rPr lang="en-US" sz="1600" b="1" baseline="0" dirty="0">
                          <a:solidFill>
                            <a:srgbClr val="000000"/>
                          </a:solidFill>
                        </a:rPr>
                        <a:t>• Religious leaders</a:t>
                      </a:r>
                    </a:p>
                    <a:p>
                      <a:r>
                        <a:rPr lang="en-US" sz="1600" b="1" baseline="0" dirty="0">
                          <a:solidFill>
                            <a:srgbClr val="000000"/>
                          </a:solidFill>
                        </a:rPr>
                        <a:t>• Rich man</a:t>
                      </a:r>
                    </a:p>
                    <a:p>
                      <a:r>
                        <a:rPr lang="en-US" sz="1600" b="1" baseline="0" dirty="0">
                          <a:solidFill>
                            <a:srgbClr val="000000"/>
                          </a:solidFill>
                        </a:rPr>
                        <a:t>• Judas</a:t>
                      </a:r>
                      <a:endParaRPr lang="en-US" sz="1600" b="1" dirty="0">
                        <a:solidFill>
                          <a:srgbClr val="000000"/>
                        </a:solidFill>
                      </a:endParaRPr>
                    </a:p>
                  </a:txBody>
                  <a:tcPr marL="91439" marR="91439" marT="45710" marB="45710"/>
                </a:tc>
                <a:tc>
                  <a:txBody>
                    <a:bodyPr/>
                    <a:lstStyle/>
                    <a:p>
                      <a:r>
                        <a:rPr lang="en-US" sz="1600" b="1" baseline="0" dirty="0">
                          <a:solidFill>
                            <a:srgbClr val="000000"/>
                          </a:solidFill>
                        </a:rPr>
                        <a:t>Authority &amp; Served:</a:t>
                      </a:r>
                    </a:p>
                    <a:p>
                      <a:r>
                        <a:rPr lang="en-US" sz="1600" b="1" baseline="0" dirty="0">
                          <a:solidFill>
                            <a:srgbClr val="000000"/>
                          </a:solidFill>
                        </a:rPr>
                        <a:t>• John the Baptist</a:t>
                      </a:r>
                    </a:p>
                    <a:p>
                      <a:r>
                        <a:rPr lang="en-US" sz="1600" b="1" baseline="0" dirty="0">
                          <a:solidFill>
                            <a:srgbClr val="000000"/>
                          </a:solidFill>
                        </a:rPr>
                        <a:t>• Joseph of Arimathea</a:t>
                      </a:r>
                    </a:p>
                  </a:txBody>
                  <a:tcPr marL="91439" marR="91439" marT="45710" marB="45710"/>
                </a:tc>
                <a:extLst>
                  <a:ext uri="{0D108BD9-81ED-4DB2-BD59-A6C34878D82A}">
                    <a16:rowId xmlns:a16="http://schemas.microsoft.com/office/drawing/2014/main" val="10007"/>
                  </a:ext>
                </a:extLst>
              </a:tr>
              <a:tr h="1077418">
                <a:tc>
                  <a:txBody>
                    <a:bodyPr/>
                    <a:lstStyle/>
                    <a:p>
                      <a:r>
                        <a:rPr lang="en-US" sz="1600" b="1" dirty="0">
                          <a:solidFill>
                            <a:srgbClr val="000000"/>
                          </a:solidFill>
                        </a:rPr>
                        <a:t>Servanthood</a:t>
                      </a:r>
                      <a:r>
                        <a:rPr lang="en-US" sz="1600" b="1" baseline="0" dirty="0">
                          <a:solidFill>
                            <a:srgbClr val="000000"/>
                          </a:solidFill>
                        </a:rPr>
                        <a:t> Examples</a:t>
                      </a:r>
                      <a:endParaRPr lang="en-US" sz="1600" b="1" dirty="0">
                        <a:solidFill>
                          <a:srgbClr val="000000"/>
                        </a:solidFill>
                      </a:endParaRPr>
                    </a:p>
                  </a:txBody>
                  <a:tcPr marL="91439" marR="91439" marT="45710" marB="45710"/>
                </a:tc>
                <a:tc>
                  <a:txBody>
                    <a:bodyPr/>
                    <a:lstStyle/>
                    <a:p>
                      <a:r>
                        <a:rPr lang="en-US" sz="1600" b="1" dirty="0">
                          <a:solidFill>
                            <a:srgbClr val="000000"/>
                          </a:solidFill>
                        </a:rPr>
                        <a:t>Authority</a:t>
                      </a:r>
                      <a:r>
                        <a:rPr lang="en-US" sz="1600" b="1" baseline="0" dirty="0">
                          <a:solidFill>
                            <a:srgbClr val="000000"/>
                          </a:solidFill>
                        </a:rPr>
                        <a:t> but Struggled to Serve:</a:t>
                      </a:r>
                    </a:p>
                    <a:p>
                      <a:r>
                        <a:rPr lang="en-US" sz="1600" b="1" baseline="0" dirty="0">
                          <a:solidFill>
                            <a:srgbClr val="000000"/>
                          </a:solidFill>
                        </a:rPr>
                        <a:t>• Disciples</a:t>
                      </a:r>
                      <a:endParaRPr lang="en-US" sz="1600" b="1" dirty="0">
                        <a:solidFill>
                          <a:srgbClr val="000000"/>
                        </a:solidFill>
                      </a:endParaRPr>
                    </a:p>
                  </a:txBody>
                  <a:tcPr marL="91439" marR="91439" marT="45710" marB="45710"/>
                </a:tc>
                <a:tc>
                  <a:txBody>
                    <a:bodyPr/>
                    <a:lstStyle/>
                    <a:p>
                      <a:r>
                        <a:rPr lang="en-US" sz="1600" b="1" dirty="0">
                          <a:solidFill>
                            <a:srgbClr val="000000"/>
                          </a:solidFill>
                        </a:rPr>
                        <a:t>No</a:t>
                      </a:r>
                      <a:r>
                        <a:rPr lang="en-US" sz="1600" b="1" baseline="0" dirty="0">
                          <a:solidFill>
                            <a:srgbClr val="000000"/>
                          </a:solidFill>
                        </a:rPr>
                        <a:t> Authority &amp; Served</a:t>
                      </a:r>
                    </a:p>
                    <a:p>
                      <a:r>
                        <a:rPr lang="en-US" sz="1600" b="1" baseline="0" dirty="0">
                          <a:solidFill>
                            <a:srgbClr val="000000"/>
                          </a:solidFill>
                        </a:rPr>
                        <a:t>• </a:t>
                      </a:r>
                      <a:r>
                        <a:rPr lang="en-US" sz="1600" b="1" baseline="0" dirty="0" err="1">
                          <a:solidFill>
                            <a:srgbClr val="000000"/>
                          </a:solidFill>
                        </a:rPr>
                        <a:t>Bartimaeus</a:t>
                      </a:r>
                      <a:endParaRPr lang="en-US" sz="1600" b="1" baseline="0" dirty="0">
                        <a:solidFill>
                          <a:srgbClr val="000000"/>
                        </a:solidFill>
                      </a:endParaRPr>
                    </a:p>
                    <a:p>
                      <a:r>
                        <a:rPr lang="en-US" sz="1600" b="1" baseline="0" dirty="0">
                          <a:solidFill>
                            <a:srgbClr val="000000"/>
                          </a:solidFill>
                        </a:rPr>
                        <a:t>• Woman who anointed Jesus</a:t>
                      </a:r>
                    </a:p>
                  </a:txBody>
                  <a:tcPr marL="91439" marR="91439" marT="45710" marB="45710"/>
                </a:tc>
                <a:extLst>
                  <a:ext uri="{0D108BD9-81ED-4DB2-BD59-A6C34878D82A}">
                    <a16:rowId xmlns:a16="http://schemas.microsoft.com/office/drawing/2014/main" val="10008"/>
                  </a:ext>
                </a:extLst>
              </a:tr>
              <a:tr h="584419">
                <a:tc>
                  <a:txBody>
                    <a:bodyPr/>
                    <a:lstStyle/>
                    <a:p>
                      <a:r>
                        <a:rPr lang="en-US" sz="1600" b="1" dirty="0">
                          <a:solidFill>
                            <a:srgbClr val="000000"/>
                          </a:solidFill>
                        </a:rPr>
                        <a:t>1</a:t>
                      </a:r>
                      <a:r>
                        <a:rPr lang="en-US" sz="1600" b="1" baseline="30000" dirty="0">
                          <a:solidFill>
                            <a:srgbClr val="000000"/>
                          </a:solidFill>
                        </a:rPr>
                        <a:t>st</a:t>
                      </a:r>
                      <a:r>
                        <a:rPr lang="en-US" sz="1600" b="1" dirty="0">
                          <a:solidFill>
                            <a:srgbClr val="000000"/>
                          </a:solidFill>
                        </a:rPr>
                        <a:t> Section</a:t>
                      </a:r>
                    </a:p>
                    <a:p>
                      <a:r>
                        <a:rPr lang="en-US" sz="1600" b="1" dirty="0">
                          <a:solidFill>
                            <a:srgbClr val="000000"/>
                          </a:solidFill>
                        </a:rPr>
                        <a:t>(1:1–8:26)</a:t>
                      </a:r>
                    </a:p>
                  </a:txBody>
                  <a:tcPr marL="91439" marR="91439" marT="45710" marB="45710"/>
                </a:tc>
                <a:tc>
                  <a:txBody>
                    <a:bodyPr/>
                    <a:lstStyle/>
                    <a:p>
                      <a:r>
                        <a:rPr lang="en-US" sz="1600" b="1" dirty="0">
                          <a:solidFill>
                            <a:srgbClr val="000000"/>
                          </a:solidFill>
                        </a:rPr>
                        <a:t>Authority of Christ</a:t>
                      </a:r>
                    </a:p>
                  </a:txBody>
                  <a:tcPr marL="91439" marR="91439" marT="45710" marB="45710"/>
                </a:tc>
                <a:tc>
                  <a:txBody>
                    <a:bodyPr/>
                    <a:lstStyle/>
                    <a:p>
                      <a:endParaRPr lang="en-US" sz="1600" b="1">
                        <a:solidFill>
                          <a:srgbClr val="000000"/>
                        </a:solidFill>
                      </a:endParaRPr>
                    </a:p>
                  </a:txBody>
                  <a:tcPr marL="91439" marR="91439" marT="45710" marB="45710"/>
                </a:tc>
                <a:extLst>
                  <a:ext uri="{0D108BD9-81ED-4DB2-BD59-A6C34878D82A}">
                    <a16:rowId xmlns:a16="http://schemas.microsoft.com/office/drawing/2014/main" val="10009"/>
                  </a:ext>
                </a:extLst>
              </a:tr>
              <a:tr h="830918">
                <a:tc>
                  <a:txBody>
                    <a:bodyPr/>
                    <a:lstStyle/>
                    <a:p>
                      <a:r>
                        <a:rPr lang="en-US" sz="1600" b="1" dirty="0">
                          <a:solidFill>
                            <a:srgbClr val="000000"/>
                          </a:solidFill>
                        </a:rPr>
                        <a:t>2</a:t>
                      </a:r>
                      <a:r>
                        <a:rPr lang="en-US" sz="1600" b="1" baseline="30000" dirty="0">
                          <a:solidFill>
                            <a:srgbClr val="000000"/>
                          </a:solidFill>
                        </a:rPr>
                        <a:t>nd</a:t>
                      </a:r>
                      <a:r>
                        <a:rPr lang="en-US" sz="1600" b="1" dirty="0">
                          <a:solidFill>
                            <a:srgbClr val="000000"/>
                          </a:solidFill>
                        </a:rPr>
                        <a:t> Section</a:t>
                      </a:r>
                      <a:br>
                        <a:rPr lang="en-US" sz="1600" b="1" dirty="0">
                          <a:solidFill>
                            <a:srgbClr val="000000"/>
                          </a:solidFill>
                        </a:rPr>
                      </a:br>
                      <a:r>
                        <a:rPr lang="en-US" sz="1600" b="1" dirty="0">
                          <a:solidFill>
                            <a:srgbClr val="000000"/>
                          </a:solidFill>
                        </a:rPr>
                        <a:t>(8:27–10:52)</a:t>
                      </a:r>
                    </a:p>
                  </a:txBody>
                  <a:tcPr marL="91439" marR="91439" marT="45710" marB="45710"/>
                </a:tc>
                <a:tc>
                  <a:txBody>
                    <a:bodyPr/>
                    <a:lstStyle/>
                    <a:p>
                      <a:pPr algn="r"/>
                      <a:r>
                        <a:rPr lang="en-US" sz="1600" b="1" dirty="0">
                          <a:solidFill>
                            <a:srgbClr val="000000"/>
                          </a:solidFill>
                        </a:rPr>
                        <a:t>Authority-</a:t>
                      </a:r>
                      <a:br>
                        <a:rPr lang="en-US" sz="1600" b="1" dirty="0">
                          <a:solidFill>
                            <a:srgbClr val="000000"/>
                          </a:solidFill>
                        </a:rPr>
                      </a:br>
                      <a:r>
                        <a:rPr lang="en-US" sz="1600" b="1" dirty="0">
                          <a:solidFill>
                            <a:srgbClr val="000000"/>
                          </a:solidFill>
                        </a:rPr>
                        <a:t>Servanthood </a:t>
                      </a:r>
                      <a:br>
                        <a:rPr lang="en-US" sz="1600" b="1" dirty="0">
                          <a:solidFill>
                            <a:srgbClr val="000000"/>
                          </a:solidFill>
                        </a:rPr>
                      </a:br>
                      <a:r>
                        <a:rPr lang="en-US" sz="1600" b="1" dirty="0">
                          <a:solidFill>
                            <a:srgbClr val="000000"/>
                          </a:solidFill>
                        </a:rPr>
                        <a:t>Tension</a:t>
                      </a:r>
                    </a:p>
                  </a:txBody>
                  <a:tcPr marL="91439" marR="91439" marT="45710" marB="45710"/>
                </a:tc>
                <a:tc>
                  <a:txBody>
                    <a:bodyPr/>
                    <a:lstStyle/>
                    <a:p>
                      <a:endParaRPr lang="en-US" sz="1600" b="1" dirty="0">
                        <a:solidFill>
                          <a:srgbClr val="000000"/>
                        </a:solidFill>
                      </a:endParaRPr>
                    </a:p>
                  </a:txBody>
                  <a:tcPr marL="91439" marR="91439" marT="45710" marB="45710"/>
                </a:tc>
                <a:extLst>
                  <a:ext uri="{0D108BD9-81ED-4DB2-BD59-A6C34878D82A}">
                    <a16:rowId xmlns:a16="http://schemas.microsoft.com/office/drawing/2014/main" val="10010"/>
                  </a:ext>
                </a:extLst>
              </a:tr>
              <a:tr h="584419">
                <a:tc>
                  <a:txBody>
                    <a:bodyPr/>
                    <a:lstStyle/>
                    <a:p>
                      <a:r>
                        <a:rPr lang="en-US" sz="1600" b="1" dirty="0">
                          <a:solidFill>
                            <a:srgbClr val="000000"/>
                          </a:solidFill>
                        </a:rPr>
                        <a:t>3</a:t>
                      </a:r>
                      <a:r>
                        <a:rPr lang="en-US" sz="1600" b="1" baseline="30000" dirty="0">
                          <a:solidFill>
                            <a:srgbClr val="000000"/>
                          </a:solidFill>
                        </a:rPr>
                        <a:t>rd</a:t>
                      </a:r>
                      <a:r>
                        <a:rPr lang="en-US" sz="1600" b="1" dirty="0">
                          <a:solidFill>
                            <a:srgbClr val="000000"/>
                          </a:solidFill>
                        </a:rPr>
                        <a:t> Section</a:t>
                      </a:r>
                      <a:br>
                        <a:rPr lang="en-US" sz="1600" b="1" dirty="0">
                          <a:solidFill>
                            <a:srgbClr val="000000"/>
                          </a:solidFill>
                        </a:rPr>
                      </a:br>
                      <a:r>
                        <a:rPr lang="en-US" sz="1600" b="1" dirty="0">
                          <a:solidFill>
                            <a:srgbClr val="000000"/>
                          </a:solidFill>
                        </a:rPr>
                        <a:t>(11–16)</a:t>
                      </a:r>
                    </a:p>
                  </a:txBody>
                  <a:tcPr marL="91439" marR="91439" marT="45710" marB="45710"/>
                </a:tc>
                <a:tc>
                  <a:txBody>
                    <a:bodyPr/>
                    <a:lstStyle/>
                    <a:p>
                      <a:pPr algn="r"/>
                      <a:endParaRPr lang="en-US" sz="1600" b="1" dirty="0">
                        <a:solidFill>
                          <a:srgbClr val="000000"/>
                        </a:solidFill>
                      </a:endParaRPr>
                    </a:p>
                  </a:txBody>
                  <a:tcPr marL="91439" marR="91439" marT="45710" marB="45710"/>
                </a:tc>
                <a:tc>
                  <a:txBody>
                    <a:bodyPr/>
                    <a:lstStyle/>
                    <a:p>
                      <a:r>
                        <a:rPr lang="en-US" sz="1600" b="1" dirty="0">
                          <a:solidFill>
                            <a:srgbClr val="000000"/>
                          </a:solidFill>
                        </a:rPr>
                        <a:t>Servanthood</a:t>
                      </a:r>
                      <a:r>
                        <a:rPr lang="en-US" sz="1600" b="1" baseline="0" dirty="0">
                          <a:solidFill>
                            <a:srgbClr val="000000"/>
                          </a:solidFill>
                        </a:rPr>
                        <a:t> of Christ</a:t>
                      </a:r>
                      <a:endParaRPr lang="en-US" sz="1600" b="1" dirty="0">
                        <a:solidFill>
                          <a:srgbClr val="000000"/>
                        </a:solidFill>
                      </a:endParaRPr>
                    </a:p>
                  </a:txBody>
                  <a:tcPr marL="91439" marR="91439" marT="45710" marB="45710"/>
                </a:tc>
                <a:extLst>
                  <a:ext uri="{0D108BD9-81ED-4DB2-BD59-A6C34878D82A}">
                    <a16:rowId xmlns:a16="http://schemas.microsoft.com/office/drawing/2014/main" val="10011"/>
                  </a:ext>
                </a:extLst>
              </a:tr>
            </a:tbl>
          </a:graphicData>
        </a:graphic>
      </p:graphicFrame>
      <p:sp>
        <p:nvSpPr>
          <p:cNvPr id="331834" name="Rectangle 2"/>
          <p:cNvSpPr>
            <a:spLocks noChangeArrowheads="1"/>
          </p:cNvSpPr>
          <p:nvPr/>
        </p:nvSpPr>
        <p:spPr bwMode="auto">
          <a:xfrm>
            <a:off x="6659565" y="6146800"/>
            <a:ext cx="2484437" cy="7381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Summary of Narry F. Santos,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cs typeface="Arial" charset="0"/>
              </a:rPr>
              <a:t>Bibliotheca Sacra</a:t>
            </a:r>
            <a:r>
              <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 154 (Oct.-Dec. 1997): 452-60 </a:t>
            </a:r>
          </a:p>
        </p:txBody>
      </p:sp>
    </p:spTree>
    <p:extLst>
      <p:ext uri="{BB962C8B-B14F-4D97-AF65-F5344CB8AC3E}">
        <p14:creationId xmlns:p14="http://schemas.microsoft.com/office/powerpoint/2010/main" val="1987029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47176"/>
                                        </p:tgtEl>
                                        <p:attrNameLst>
                                          <p:attrName>style.visibility</p:attrName>
                                        </p:attrNameLst>
                                      </p:cBhvr>
                                      <p:to>
                                        <p:strVal val="visible"/>
                                      </p:to>
                                    </p:set>
                                    <p:anim calcmode="lin" valueType="num">
                                      <p:cBhvr additive="base">
                                        <p:cTn id="7" dur="500" fill="hold"/>
                                        <p:tgtEl>
                                          <p:spTgt spid="47176"/>
                                        </p:tgtEl>
                                        <p:attrNameLst>
                                          <p:attrName>ppt_x</p:attrName>
                                        </p:attrNameLst>
                                      </p:cBhvr>
                                      <p:tavLst>
                                        <p:tav tm="0">
                                          <p:val>
                                            <p:strVal val="1+#ppt_w/2"/>
                                          </p:val>
                                        </p:tav>
                                        <p:tav tm="100000">
                                          <p:val>
                                            <p:strVal val="#ppt_x"/>
                                          </p:val>
                                        </p:tav>
                                      </p:tavLst>
                                    </p:anim>
                                    <p:anim calcmode="lin" valueType="num">
                                      <p:cBhvr additive="base">
                                        <p:cTn id="8" dur="500" fill="hold"/>
                                        <p:tgtEl>
                                          <p:spTgt spid="4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A6AC0EE6-CF15-4FDF-A37C-268083F676F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40D028-F91D-4315-BDAE-51024D439E5E}"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54982" name="Text Box 6">
            <a:extLst>
              <a:ext uri="{FF2B5EF4-FFF2-40B4-BE49-F238E27FC236}">
                <a16:creationId xmlns:a16="http://schemas.microsoft.com/office/drawing/2014/main" id="{E3E1179B-6946-4B9A-931C-795A5887F065}"/>
              </a:ext>
            </a:extLst>
          </p:cNvPr>
          <p:cNvSpPr txBox="1">
            <a:spLocks noChangeArrowheads="1"/>
          </p:cNvSpPr>
          <p:nvPr/>
        </p:nvSpPr>
        <p:spPr bwMode="auto">
          <a:xfrm>
            <a:off x="1752600" y="2819400"/>
            <a:ext cx="487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4983" name="Text Box 7">
            <a:extLst>
              <a:ext uri="{FF2B5EF4-FFF2-40B4-BE49-F238E27FC236}">
                <a16:creationId xmlns:a16="http://schemas.microsoft.com/office/drawing/2014/main" id="{DF69804C-7259-4407-8CE9-9D1AA962AC31}"/>
              </a:ext>
            </a:extLst>
          </p:cNvPr>
          <p:cNvSpPr txBox="1">
            <a:spLocks noChangeArrowheads="1"/>
          </p:cNvSpPr>
          <p:nvPr/>
        </p:nvSpPr>
        <p:spPr bwMode="auto">
          <a:xfrm>
            <a:off x="0" y="0"/>
            <a:ext cx="9144000" cy="568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Your attitude should be the same as that of Christ Jesus: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Who being in very nature God,</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Did not consider equality with God something to be grasped,</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But made himself nothing, taking the very nature of a servant,</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Being made in human likeness.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And being found in appearance as a man, he humble himself</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And became obedient to death-even death on the cross!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Therefore, God exalted him to the highest place</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And give him the name that is above every name,</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That at the name of Jesus every knee should bow</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In heaven and on earth, and every tongue confess that Jesus Christ is Lord, to the glory of God the Father.</a:t>
            </a:r>
          </a:p>
        </p:txBody>
      </p:sp>
      <p:sp>
        <p:nvSpPr>
          <p:cNvPr id="254984" name="Rectangle 8">
            <a:extLst>
              <a:ext uri="{FF2B5EF4-FFF2-40B4-BE49-F238E27FC236}">
                <a16:creationId xmlns:a16="http://schemas.microsoft.com/office/drawing/2014/main" id="{78E8C27C-BADD-404B-A23C-B5B79204D600}"/>
              </a:ext>
            </a:extLst>
          </p:cNvPr>
          <p:cNvSpPr>
            <a:spLocks noGrp="1" noChangeArrowheads="1"/>
          </p:cNvSpPr>
          <p:nvPr>
            <p:ph type="title" idx="4294967295"/>
          </p:nvPr>
        </p:nvSpPr>
        <p:spPr>
          <a:xfrm>
            <a:off x="633413" y="5532438"/>
            <a:ext cx="8510587" cy="1325562"/>
          </a:xfrm>
        </p:spPr>
        <p:txBody>
          <a:bodyPr/>
          <a:lstStyle/>
          <a:p>
            <a:r>
              <a:rPr lang="en-US" altLang="en-US" dirty="0">
                <a:solidFill>
                  <a:srgbClr val="FFFF00"/>
                </a:solidFill>
                <a:effectLst/>
              </a:rPr>
              <a:t>Philippians 2:5-11</a:t>
            </a:r>
          </a:p>
        </p:txBody>
      </p:sp>
    </p:spTree>
    <p:extLst>
      <p:ext uri="{BB962C8B-B14F-4D97-AF65-F5344CB8AC3E}">
        <p14:creationId xmlns:p14="http://schemas.microsoft.com/office/powerpoint/2010/main" val="1396364450"/>
      </p:ext>
    </p:extLst>
  </p:cSld>
  <p:clrMapOvr>
    <a:masterClrMapping/>
  </p:clrMapOvr>
  <p:transition>
    <p:fade thruBlk="1"/>
  </p:transition>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811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27000">
                    <a:schemeClr val="tx1">
                      <a:alpha val="88000"/>
                    </a:schemeClr>
                  </a:glow>
                </a:effectLst>
                <a:latin typeface="Arial" panose="020B0604020202020204" pitchFamily="34" charset="0"/>
                <a:ea typeface="ＭＳ Ｐゴシック" charset="0"/>
                <a:cs typeface="Arial" panose="020B0604020202020204" pitchFamily="34" charset="0"/>
              </a:rPr>
              <a:t>I.  Christ </a:t>
            </a:r>
            <a:r>
              <a:rPr lang="en-US" sz="4000" b="1">
                <a:solidFill>
                  <a:srgbClr val="000090"/>
                </a:solidFill>
                <a:effectLst>
                  <a:glow rad="127000">
                    <a:schemeClr val="tx1">
                      <a:alpha val="88000"/>
                    </a:schemeClr>
                  </a:glow>
                </a:effectLst>
                <a:latin typeface="Arial" panose="020B0604020202020204" pitchFamily="34" charset="0"/>
                <a:ea typeface="ＭＳ Ｐゴシック" charset="0"/>
                <a:cs typeface="Arial" panose="020B0604020202020204" pitchFamily="34" charset="0"/>
              </a:rPr>
              <a:t>fulfilled </a:t>
            </a:r>
            <a:r>
              <a:rPr lang="en-US" sz="4000" b="1">
                <a:solidFill>
                  <a:srgbClr val="000000"/>
                </a:solidFill>
                <a:effectLst>
                  <a:glow rad="127000">
                    <a:schemeClr val="tx1">
                      <a:alpha val="88000"/>
                    </a:schemeClr>
                  </a:glow>
                </a:effectLst>
                <a:latin typeface="Arial" panose="020B0604020202020204" pitchFamily="34" charset="0"/>
                <a:ea typeface="ＭＳ Ｐゴシック" charset="0"/>
                <a:cs typeface="Arial" panose="020B0604020202020204" pitchFamily="34" charset="0"/>
              </a:rPr>
              <a:t>Scripture in his </a:t>
            </a:r>
            <a:r>
              <a:rPr lang="en-US" sz="4000" b="1">
                <a:solidFill>
                  <a:srgbClr val="800000"/>
                </a:solidFill>
                <a:effectLst>
                  <a:glow rad="127000">
                    <a:schemeClr val="tx1">
                      <a:alpha val="88000"/>
                    </a:schemeClr>
                  </a:glow>
                </a:effectLst>
                <a:latin typeface="Arial" panose="020B0604020202020204" pitchFamily="34" charset="0"/>
                <a:ea typeface="ＭＳ Ｐゴシック" charset="0"/>
                <a:cs typeface="Arial" panose="020B0604020202020204" pitchFamily="34" charset="0"/>
              </a:rPr>
              <a:t>selfless</a:t>
            </a:r>
            <a:r>
              <a:rPr lang="en-US" sz="4000" b="1">
                <a:solidFill>
                  <a:srgbClr val="000000"/>
                </a:solidFill>
                <a:effectLst>
                  <a:glow rad="127000">
                    <a:schemeClr val="tx1">
                      <a:alpha val="88000"/>
                    </a:schemeClr>
                  </a:glow>
                </a:effectLst>
                <a:latin typeface="Arial" panose="020B0604020202020204" pitchFamily="34" charset="0"/>
                <a:ea typeface="ＭＳ Ｐゴシック" charset="0"/>
                <a:cs typeface="Arial" panose="020B0604020202020204" pitchFamily="34"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27000">
                    <a:srgbClr val="FFFFFF">
                      <a:alpha val="88000"/>
                    </a:srgbClr>
                  </a:glow>
                </a:effectLst>
                <a:uLnTx/>
                <a:uFillTx/>
                <a:latin typeface="Arial" panose="020B0604020202020204" pitchFamily="34" charset="0"/>
                <a:cs typeface="Arial" panose="020B0604020202020204" pitchFamily="34"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27000">
                    <a:srgbClr val="FFFFFF">
                      <a:alpha val="88000"/>
                    </a:srgbClr>
                  </a:glow>
                </a:effectLst>
                <a:uLnTx/>
                <a:uFillTx/>
                <a:latin typeface="Arial" panose="020B0604020202020204" pitchFamily="34" charset="0"/>
                <a:cs typeface="Arial" panose="020B0604020202020204" pitchFamily="34" charset="0"/>
              </a:rPr>
              <a:t>Selflessness</a:t>
            </a:r>
            <a:endParaRPr kumimoji="0" lang="en-US" sz="4000" b="1" i="0" u="sng" strike="noStrike" kern="1200" cap="none" spc="0" normalizeH="0" baseline="0" noProof="0">
              <a:ln>
                <a:noFill/>
              </a:ln>
              <a:solidFill>
                <a:srgbClr val="000000"/>
              </a:solidFill>
              <a:effectLst>
                <a:glow rad="127000">
                  <a:srgbClr val="FFFFFF">
                    <a:alpha val="88000"/>
                  </a:srgb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88000"/>
                    </a:srgbClr>
                  </a:glow>
                </a:effectLst>
                <a:uLnTx/>
                <a:uFillTx/>
                <a:latin typeface="Arial" panose="020B0604020202020204" pitchFamily="34" charset="0"/>
                <a:cs typeface="Arial" panose="020B0604020202020204" pitchFamily="34" charset="0"/>
              </a:rPr>
              <a:t>Carried cross</a:t>
            </a:r>
            <a:endParaRPr kumimoji="0" lang="en-US" sz="4000" b="1" i="0" u="none" strike="noStrike" kern="1200" cap="none" spc="0" normalizeH="0" baseline="0" noProof="0">
              <a:ln>
                <a:noFill/>
              </a:ln>
              <a:solidFill>
                <a:srgbClr val="000000"/>
              </a:solidFill>
              <a:effectLst>
                <a:glow rad="127000">
                  <a:srgbClr val="FFFFFF">
                    <a:alpha val="88000"/>
                  </a:srgbClr>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88000"/>
                    </a:srgbClr>
                  </a:glow>
                </a:effectLst>
                <a:uLnTx/>
                <a:uFillTx/>
                <a:latin typeface="Arial" panose="020B0604020202020204" pitchFamily="34" charset="0"/>
                <a:cs typeface="Arial" panose="020B0604020202020204" pitchFamily="34" charset="0"/>
              </a:rPr>
              <a:t>Crucifixion</a:t>
            </a:r>
            <a:endParaRPr kumimoji="0" lang="en-US" sz="4000" b="1" i="0" u="none" strike="noStrike" kern="1200" cap="none" spc="0" normalizeH="0" baseline="0" noProof="0">
              <a:ln>
                <a:noFill/>
              </a:ln>
              <a:solidFill>
                <a:srgbClr val="000000"/>
              </a:solidFill>
              <a:effectLst>
                <a:glow rad="127000">
                  <a:srgbClr val="FFFFFF">
                    <a:alpha val="88000"/>
                  </a:srgbClr>
                </a:glow>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88000"/>
                    </a:srgbClr>
                  </a:glow>
                </a:effectLst>
                <a:uLnTx/>
                <a:uFillTx/>
                <a:latin typeface="Arial" panose="020B0604020202020204" pitchFamily="34" charset="0"/>
                <a:cs typeface="Arial" panose="020B0604020202020204" pitchFamily="34"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88000"/>
                    </a:srgbClr>
                  </a:glow>
                </a:effectLst>
                <a:uLnTx/>
                <a:uFillTx/>
                <a:latin typeface="Arial" panose="020B0604020202020204" pitchFamily="34" charset="0"/>
                <a:cs typeface="Arial" panose="020B0604020202020204" pitchFamily="34" charset="0"/>
              </a:rPr>
              <a:t>Cared for Mary</a:t>
            </a:r>
            <a:endParaRPr kumimoji="0" lang="en-US" sz="4000" b="1" i="0" u="none" strike="noStrike" kern="1200" cap="none" spc="0" normalizeH="0" baseline="0" noProof="0">
              <a:ln>
                <a:noFill/>
              </a:ln>
              <a:solidFill>
                <a:srgbClr val="000000"/>
              </a:solidFill>
              <a:effectLst>
                <a:glow rad="127000">
                  <a:srgbClr val="FFFFFF">
                    <a:alpha val="88000"/>
                  </a:srgbClr>
                </a:glow>
              </a:effectLst>
              <a:uLnTx/>
              <a:uFillTx/>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88000"/>
                    </a:srgbClr>
                  </a:glow>
                </a:effectLst>
                <a:uLnTx/>
                <a:uFillTx/>
                <a:latin typeface="Arial" panose="020B0604020202020204" pitchFamily="34" charset="0"/>
                <a:cs typeface="Arial" panose="020B0604020202020204" pitchFamily="34"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88000"/>
                    </a:srgbClr>
                  </a:glow>
                </a:effectLst>
                <a:uLnTx/>
                <a:uFillTx/>
                <a:latin typeface="Arial" panose="020B0604020202020204" pitchFamily="34" charset="0"/>
                <a:cs typeface="Arial" panose="020B0604020202020204" pitchFamily="34" charset="0"/>
              </a:rPr>
              <a:t>Paid for sin</a:t>
            </a:r>
          </a:p>
        </p:txBody>
      </p:sp>
    </p:spTree>
    <p:extLst>
      <p:ext uri="{BB962C8B-B14F-4D97-AF65-F5344CB8AC3E}">
        <p14:creationId xmlns:p14="http://schemas.microsoft.com/office/powerpoint/2010/main" val="2200572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D6272D3-9120-495B-AF88-07B0642159F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C1D28B-108B-4577-A698-C04A6382BCA1}"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endParaRPr>
          </a:p>
        </p:txBody>
      </p:sp>
      <p:sp>
        <p:nvSpPr>
          <p:cNvPr id="187394" name="Rectangle 2">
            <a:extLst>
              <a:ext uri="{FF2B5EF4-FFF2-40B4-BE49-F238E27FC236}">
                <a16:creationId xmlns:a16="http://schemas.microsoft.com/office/drawing/2014/main" id="{D883A24D-8919-4BA7-972E-BFB4BD53197C}"/>
              </a:ext>
            </a:extLst>
          </p:cNvPr>
          <p:cNvSpPr>
            <a:spLocks noGrp="1" noChangeArrowheads="1"/>
          </p:cNvSpPr>
          <p:nvPr>
            <p:ph type="title"/>
          </p:nvPr>
        </p:nvSpPr>
        <p:spPr/>
        <p:txBody>
          <a:bodyPr/>
          <a:lstStyle/>
          <a:p>
            <a:r>
              <a:rPr lang="en-US" altLang="en-US">
                <a:solidFill>
                  <a:srgbClr val="FFFF00"/>
                </a:solidFill>
              </a:rPr>
              <a:t>Jesus’ Final Hours</a:t>
            </a:r>
          </a:p>
        </p:txBody>
      </p:sp>
      <p:sp>
        <p:nvSpPr>
          <p:cNvPr id="187396" name="Rectangle 4">
            <a:extLst>
              <a:ext uri="{FF2B5EF4-FFF2-40B4-BE49-F238E27FC236}">
                <a16:creationId xmlns:a16="http://schemas.microsoft.com/office/drawing/2014/main" id="{E343FBBA-9A4D-4750-926E-886D2AAC4651}"/>
              </a:ext>
            </a:extLst>
          </p:cNvPr>
          <p:cNvSpPr>
            <a:spLocks noGrp="1" noChangeArrowheads="1"/>
          </p:cNvSpPr>
          <p:nvPr>
            <p:ph type="body" sz="half" idx="1"/>
          </p:nvPr>
        </p:nvSpPr>
        <p:spPr>
          <a:xfrm>
            <a:off x="301625" y="1676400"/>
            <a:ext cx="4194175" cy="4724400"/>
          </a:xfrm>
        </p:spPr>
        <p:txBody>
          <a:bodyPr/>
          <a:lstStyle/>
          <a:p>
            <a:endParaRPr lang="en-US" altLang="en-US" sz="2400" b="1" dirty="0">
              <a:latin typeface="Verdana" panose="020B0604030504040204" pitchFamily="34" charset="0"/>
            </a:endParaRPr>
          </a:p>
          <a:p>
            <a:r>
              <a:rPr lang="en-US" altLang="en-US" sz="2400" b="1" dirty="0">
                <a:latin typeface="Verdana" panose="020B0604030504040204" pitchFamily="34" charset="0"/>
              </a:rPr>
              <a:t>Thursday--------------</a:t>
            </a:r>
          </a:p>
          <a:p>
            <a:pPr>
              <a:buFont typeface="Wingdings" panose="05000000000000000000" pitchFamily="2" charset="2"/>
              <a:buNone/>
            </a:pPr>
            <a:r>
              <a:rPr lang="en-US" altLang="en-US" sz="1800" dirty="0">
                <a:latin typeface="Verdana" panose="020B0604030504040204" pitchFamily="34" charset="0"/>
              </a:rPr>
              <a:t>After sundown</a:t>
            </a:r>
          </a:p>
          <a:p>
            <a:pPr>
              <a:buFont typeface="Wingdings" panose="05000000000000000000" pitchFamily="2" charset="2"/>
              <a:buNone/>
            </a:pPr>
            <a:endParaRPr lang="en-US" altLang="en-US" sz="2800" dirty="0"/>
          </a:p>
          <a:p>
            <a:pPr>
              <a:buFont typeface="Wingdings" panose="05000000000000000000" pitchFamily="2" charset="2"/>
              <a:buNone/>
            </a:pPr>
            <a:endParaRPr lang="en-US" altLang="en-US" sz="2400" b="1" dirty="0">
              <a:latin typeface="Verdana" panose="020B0604030504040204" pitchFamily="34" charset="0"/>
            </a:endParaRPr>
          </a:p>
          <a:p>
            <a:r>
              <a:rPr lang="en-US" altLang="en-US" sz="2400" b="1" dirty="0">
                <a:latin typeface="Verdana" panose="020B0604030504040204" pitchFamily="34" charset="0"/>
              </a:rPr>
              <a:t>Thurs-Friday----------</a:t>
            </a:r>
          </a:p>
          <a:p>
            <a:pPr>
              <a:buFont typeface="Wingdings" panose="05000000000000000000" pitchFamily="2" charset="2"/>
              <a:buNone/>
            </a:pPr>
            <a:r>
              <a:rPr lang="en-US" altLang="en-US" sz="1800" dirty="0">
                <a:latin typeface="Verdana" panose="020B0604030504040204" pitchFamily="34" charset="0"/>
              </a:rPr>
              <a:t>Nighttime</a:t>
            </a:r>
          </a:p>
          <a:p>
            <a:pPr>
              <a:buFont typeface="Wingdings" panose="05000000000000000000" pitchFamily="2" charset="2"/>
              <a:buNone/>
            </a:pPr>
            <a:endParaRPr lang="en-US" altLang="en-US" sz="2400" dirty="0">
              <a:latin typeface="Verdana" panose="020B0604030504040204" pitchFamily="34" charset="0"/>
            </a:endParaRPr>
          </a:p>
        </p:txBody>
      </p:sp>
      <p:sp>
        <p:nvSpPr>
          <p:cNvPr id="187397" name="Rectangle 5">
            <a:extLst>
              <a:ext uri="{FF2B5EF4-FFF2-40B4-BE49-F238E27FC236}">
                <a16:creationId xmlns:a16="http://schemas.microsoft.com/office/drawing/2014/main" id="{F46E45F3-9524-48E2-A101-56392EC7B367}"/>
              </a:ext>
            </a:extLst>
          </p:cNvPr>
          <p:cNvSpPr>
            <a:spLocks noGrp="1" noChangeArrowheads="1"/>
          </p:cNvSpPr>
          <p:nvPr>
            <p:ph type="body" sz="half" idx="2"/>
          </p:nvPr>
        </p:nvSpPr>
        <p:spPr>
          <a:xfrm>
            <a:off x="4905375" y="1981200"/>
            <a:ext cx="3705225" cy="4114800"/>
          </a:xfrm>
        </p:spPr>
        <p:txBody>
          <a:bodyPr/>
          <a:lstStyle/>
          <a:p>
            <a:pPr>
              <a:buFont typeface="Wingdings" panose="05000000000000000000" pitchFamily="2" charset="2"/>
              <a:buNone/>
            </a:pPr>
            <a:r>
              <a:rPr lang="en-US" altLang="en-US" sz="2400">
                <a:latin typeface="Verdana" panose="020B0604030504040204" pitchFamily="34" charset="0"/>
              </a:rPr>
              <a:t>Last supper</a:t>
            </a:r>
          </a:p>
          <a:p>
            <a:pPr>
              <a:buFont typeface="Wingdings" panose="05000000000000000000" pitchFamily="2" charset="2"/>
              <a:buNone/>
            </a:pPr>
            <a:r>
              <a:rPr lang="en-US" altLang="en-US" sz="2400">
                <a:latin typeface="Verdana" panose="020B0604030504040204" pitchFamily="34" charset="0"/>
              </a:rPr>
              <a:t>Prayer in Garden</a:t>
            </a:r>
          </a:p>
          <a:p>
            <a:pPr>
              <a:buFont typeface="Wingdings" panose="05000000000000000000" pitchFamily="2" charset="2"/>
              <a:buNone/>
            </a:pPr>
            <a:r>
              <a:rPr lang="en-US" altLang="en-US" sz="2400">
                <a:latin typeface="Verdana" panose="020B0604030504040204" pitchFamily="34" charset="0"/>
              </a:rPr>
              <a:t>Betrayal</a:t>
            </a:r>
          </a:p>
          <a:p>
            <a:pPr>
              <a:buFont typeface="Wingdings" panose="05000000000000000000" pitchFamily="2" charset="2"/>
              <a:buNone/>
            </a:pPr>
            <a:endParaRPr lang="en-US" altLang="en-US" sz="2400">
              <a:latin typeface="Verdana" panose="020B0604030504040204" pitchFamily="34" charset="0"/>
            </a:endParaRPr>
          </a:p>
          <a:p>
            <a:pPr>
              <a:buFont typeface="Wingdings" panose="05000000000000000000" pitchFamily="2" charset="2"/>
              <a:buNone/>
            </a:pPr>
            <a:r>
              <a:rPr lang="en-US" altLang="en-US" sz="2400">
                <a:latin typeface="Verdana" panose="020B0604030504040204" pitchFamily="34" charset="0"/>
              </a:rPr>
              <a:t>Custody</a:t>
            </a:r>
          </a:p>
          <a:p>
            <a:pPr>
              <a:buFont typeface="Wingdings" panose="05000000000000000000" pitchFamily="2" charset="2"/>
              <a:buNone/>
            </a:pPr>
            <a:r>
              <a:rPr lang="en-US" altLang="en-US" sz="2400">
                <a:latin typeface="Verdana" panose="020B0604030504040204" pitchFamily="34" charset="0"/>
              </a:rPr>
              <a:t>Hearing Before Annas</a:t>
            </a:r>
          </a:p>
          <a:p>
            <a:pPr>
              <a:buFont typeface="Wingdings" panose="05000000000000000000" pitchFamily="2" charset="2"/>
              <a:buNone/>
            </a:pPr>
            <a:r>
              <a:rPr lang="en-US" altLang="en-US" sz="2400">
                <a:latin typeface="Verdana" panose="020B0604030504040204" pitchFamily="34" charset="0"/>
              </a:rPr>
              <a:t>Trial Before Caiaphas</a:t>
            </a:r>
          </a:p>
          <a:p>
            <a:pPr>
              <a:buFont typeface="Wingdings" panose="05000000000000000000" pitchFamily="2" charset="2"/>
              <a:buNone/>
            </a:pPr>
            <a:r>
              <a:rPr lang="en-US" altLang="en-US" sz="2400">
                <a:latin typeface="Verdana" panose="020B0604030504040204" pitchFamily="34" charset="0"/>
              </a:rPr>
              <a:t>Peter’s denial</a:t>
            </a:r>
          </a:p>
          <a:p>
            <a:pPr>
              <a:buFont typeface="Wingdings" panose="05000000000000000000" pitchFamily="2" charset="2"/>
              <a:buNone/>
            </a:pPr>
            <a:endParaRPr lang="en-US" altLang="en-US" sz="2400">
              <a:latin typeface="Verdana" panose="020B0604030504040204" pitchFamily="34" charset="0"/>
            </a:endParaRPr>
          </a:p>
        </p:txBody>
      </p:sp>
      <p:sp>
        <p:nvSpPr>
          <p:cNvPr id="187398" name="Text Box 6">
            <a:extLst>
              <a:ext uri="{FF2B5EF4-FFF2-40B4-BE49-F238E27FC236}">
                <a16:creationId xmlns:a16="http://schemas.microsoft.com/office/drawing/2014/main" id="{8733B101-6758-4B50-9396-5D08F647FF94}"/>
              </a:ext>
            </a:extLst>
          </p:cNvPr>
          <p:cNvSpPr txBox="1">
            <a:spLocks noChangeArrowheads="1"/>
          </p:cNvSpPr>
          <p:nvPr/>
        </p:nvSpPr>
        <p:spPr bwMode="auto">
          <a:xfrm>
            <a:off x="381000" y="6400800"/>
            <a:ext cx="464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Blomberg, 342</a:t>
            </a:r>
          </a:p>
        </p:txBody>
      </p:sp>
    </p:spTree>
    <p:extLst>
      <p:ext uri="{BB962C8B-B14F-4D97-AF65-F5344CB8AC3E}">
        <p14:creationId xmlns:p14="http://schemas.microsoft.com/office/powerpoint/2010/main" val="32353183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7396">
                                            <p:txEl>
                                              <p:pRg st="1" end="1"/>
                                            </p:txEl>
                                          </p:spTgt>
                                        </p:tgtEl>
                                        <p:attrNameLst>
                                          <p:attrName>style.visibility</p:attrName>
                                        </p:attrNameLst>
                                      </p:cBhvr>
                                      <p:to>
                                        <p:strVal val="visible"/>
                                      </p:to>
                                    </p:set>
                                    <p:animEffect transition="in" filter="blinds(horizontal)">
                                      <p:cBhvr>
                                        <p:cTn id="7" dur="500"/>
                                        <p:tgtEl>
                                          <p:spTgt spid="18739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87396">
                                            <p:txEl>
                                              <p:pRg st="2" end="2"/>
                                            </p:txEl>
                                          </p:spTgt>
                                        </p:tgtEl>
                                        <p:attrNameLst>
                                          <p:attrName>style.visibility</p:attrName>
                                        </p:attrNameLst>
                                      </p:cBhvr>
                                      <p:to>
                                        <p:strVal val="visible"/>
                                      </p:to>
                                    </p:set>
                                    <p:animEffect transition="in" filter="blinds(horizontal)">
                                      <p:cBhvr>
                                        <p:cTn id="10" dur="500"/>
                                        <p:tgtEl>
                                          <p:spTgt spid="18739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87396">
                                            <p:txEl>
                                              <p:pRg st="5" end="5"/>
                                            </p:txEl>
                                          </p:spTgt>
                                        </p:tgtEl>
                                        <p:attrNameLst>
                                          <p:attrName>style.visibility</p:attrName>
                                        </p:attrNameLst>
                                      </p:cBhvr>
                                      <p:to>
                                        <p:strVal val="visible"/>
                                      </p:to>
                                    </p:set>
                                    <p:animEffect transition="in" filter="blinds(horizontal)">
                                      <p:cBhvr>
                                        <p:cTn id="13" dur="500"/>
                                        <p:tgtEl>
                                          <p:spTgt spid="187396">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87396">
                                            <p:txEl>
                                              <p:pRg st="6" end="6"/>
                                            </p:txEl>
                                          </p:spTgt>
                                        </p:tgtEl>
                                        <p:attrNameLst>
                                          <p:attrName>style.visibility</p:attrName>
                                        </p:attrNameLst>
                                      </p:cBhvr>
                                      <p:to>
                                        <p:strVal val="visible"/>
                                      </p:to>
                                    </p:set>
                                    <p:animEffect transition="in" filter="blinds(horizontal)">
                                      <p:cBhvr>
                                        <p:cTn id="16" dur="500"/>
                                        <p:tgtEl>
                                          <p:spTgt spid="187396">
                                            <p:txEl>
                                              <p:pRg st="6" end="6"/>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187397">
                                            <p:txEl>
                                              <p:pRg st="0" end="0"/>
                                            </p:txEl>
                                          </p:spTgt>
                                        </p:tgtEl>
                                        <p:attrNameLst>
                                          <p:attrName>style.visibility</p:attrName>
                                        </p:attrNameLst>
                                      </p:cBhvr>
                                      <p:to>
                                        <p:strVal val="visible"/>
                                      </p:to>
                                    </p:set>
                                    <p:animEffect transition="in" filter="blinds(horizontal)">
                                      <p:cBhvr>
                                        <p:cTn id="21" dur="500"/>
                                        <p:tgtEl>
                                          <p:spTgt spid="187397">
                                            <p:txEl>
                                              <p:pRg st="0" end="0"/>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87397">
                                            <p:txEl>
                                              <p:pRg st="1" end="1"/>
                                            </p:txEl>
                                          </p:spTgt>
                                        </p:tgtEl>
                                        <p:attrNameLst>
                                          <p:attrName>style.visibility</p:attrName>
                                        </p:attrNameLst>
                                      </p:cBhvr>
                                      <p:to>
                                        <p:strVal val="visible"/>
                                      </p:to>
                                    </p:set>
                                    <p:animEffect transition="in" filter="blinds(horizontal)">
                                      <p:cBhvr>
                                        <p:cTn id="24" dur="500"/>
                                        <p:tgtEl>
                                          <p:spTgt spid="187397">
                                            <p:txEl>
                                              <p:pRg st="1" end="1"/>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87397">
                                            <p:txEl>
                                              <p:pRg st="2" end="2"/>
                                            </p:txEl>
                                          </p:spTgt>
                                        </p:tgtEl>
                                        <p:attrNameLst>
                                          <p:attrName>style.visibility</p:attrName>
                                        </p:attrNameLst>
                                      </p:cBhvr>
                                      <p:to>
                                        <p:strVal val="visible"/>
                                      </p:to>
                                    </p:set>
                                    <p:animEffect transition="in" filter="blinds(horizontal)">
                                      <p:cBhvr>
                                        <p:cTn id="27" dur="500"/>
                                        <p:tgtEl>
                                          <p:spTgt spid="187397">
                                            <p:txEl>
                                              <p:pRg st="2" end="2"/>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87397">
                                            <p:txEl>
                                              <p:pRg st="4" end="4"/>
                                            </p:txEl>
                                          </p:spTgt>
                                        </p:tgtEl>
                                        <p:attrNameLst>
                                          <p:attrName>style.visibility</p:attrName>
                                        </p:attrNameLst>
                                      </p:cBhvr>
                                      <p:to>
                                        <p:strVal val="visible"/>
                                      </p:to>
                                    </p:set>
                                    <p:animEffect transition="in" filter="blinds(horizontal)">
                                      <p:cBhvr>
                                        <p:cTn id="30" dur="500"/>
                                        <p:tgtEl>
                                          <p:spTgt spid="187397">
                                            <p:txEl>
                                              <p:pRg st="4" end="4"/>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87397">
                                            <p:txEl>
                                              <p:pRg st="5" end="5"/>
                                            </p:txEl>
                                          </p:spTgt>
                                        </p:tgtEl>
                                        <p:attrNameLst>
                                          <p:attrName>style.visibility</p:attrName>
                                        </p:attrNameLst>
                                      </p:cBhvr>
                                      <p:to>
                                        <p:strVal val="visible"/>
                                      </p:to>
                                    </p:set>
                                    <p:animEffect transition="in" filter="blinds(horizontal)">
                                      <p:cBhvr>
                                        <p:cTn id="33" dur="500"/>
                                        <p:tgtEl>
                                          <p:spTgt spid="187397">
                                            <p:txEl>
                                              <p:pRg st="5" end="5"/>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87397">
                                            <p:txEl>
                                              <p:pRg st="6" end="6"/>
                                            </p:txEl>
                                          </p:spTgt>
                                        </p:tgtEl>
                                        <p:attrNameLst>
                                          <p:attrName>style.visibility</p:attrName>
                                        </p:attrNameLst>
                                      </p:cBhvr>
                                      <p:to>
                                        <p:strVal val="visible"/>
                                      </p:to>
                                    </p:set>
                                    <p:animEffect transition="in" filter="blinds(horizontal)">
                                      <p:cBhvr>
                                        <p:cTn id="36" dur="500"/>
                                        <p:tgtEl>
                                          <p:spTgt spid="187397">
                                            <p:txEl>
                                              <p:pRg st="6" end="6"/>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187397">
                                            <p:txEl>
                                              <p:pRg st="7" end="7"/>
                                            </p:txEl>
                                          </p:spTgt>
                                        </p:tgtEl>
                                        <p:attrNameLst>
                                          <p:attrName>style.visibility</p:attrName>
                                        </p:attrNameLst>
                                      </p:cBhvr>
                                      <p:to>
                                        <p:strVal val="visible"/>
                                      </p:to>
                                    </p:set>
                                    <p:animEffect transition="in" filter="blinds(horizontal)">
                                      <p:cBhvr>
                                        <p:cTn id="39" dur="500"/>
                                        <p:tgtEl>
                                          <p:spTgt spid="18739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692150"/>
            <a:ext cx="9240838" cy="615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5563" y="-100013"/>
            <a:ext cx="3779837" cy="6858001"/>
          </a:xfrm>
        </p:spPr>
        <p:txBody>
          <a:bodyPr/>
          <a:lstStyle/>
          <a:p>
            <a:pPr>
              <a:defRPr/>
            </a:pPr>
            <a:r>
              <a:rPr lang="en-US" sz="8000" b="1" dirty="0">
                <a:solidFill>
                  <a:srgbClr val="D50800"/>
                </a:solidFill>
                <a:latin typeface="Tahoma" charset="0"/>
                <a:ea typeface="ＭＳ Ｐゴシック" charset="0"/>
              </a:rPr>
              <a:t>The Heavy Debt of Sin</a:t>
            </a:r>
          </a:p>
        </p:txBody>
      </p:sp>
    </p:spTree>
    <p:extLst>
      <p:ext uri="{BB962C8B-B14F-4D97-AF65-F5344CB8AC3E}">
        <p14:creationId xmlns:p14="http://schemas.microsoft.com/office/powerpoint/2010/main" val="111495060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ChangeArrowheads="1"/>
          </p:cNvSpPr>
          <p:nvPr/>
        </p:nvSpPr>
        <p:spPr bwMode="auto">
          <a:xfrm>
            <a:off x="-36513" y="0"/>
            <a:ext cx="9180513" cy="6858000"/>
          </a:xfrm>
          <a:prstGeom prst="rect">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p:nvPr>
        </p:nvSpPr>
        <p:spPr>
          <a:xfrm>
            <a:off x="107950" y="908050"/>
            <a:ext cx="8229600" cy="1143000"/>
          </a:xfrm>
        </p:spPr>
        <p:txBody>
          <a:bodyPr/>
          <a:lstStyle/>
          <a:p>
            <a:pPr>
              <a:defRPr/>
            </a:pPr>
            <a:r>
              <a:rPr lang="en-US" dirty="0">
                <a:latin typeface="Tahoma" charset="0"/>
                <a:ea typeface="ＭＳ Ｐゴシック" charset="0"/>
              </a:rPr>
              <a:t>The Debt of Sin</a:t>
            </a:r>
          </a:p>
        </p:txBody>
      </p:sp>
      <p:grpSp>
        <p:nvGrpSpPr>
          <p:cNvPr id="221187" name="Group 5"/>
          <p:cNvGrpSpPr>
            <a:grpSpLocks/>
          </p:cNvGrpSpPr>
          <p:nvPr/>
        </p:nvGrpSpPr>
        <p:grpSpPr bwMode="auto">
          <a:xfrm>
            <a:off x="147638" y="876300"/>
            <a:ext cx="8128000" cy="5105400"/>
            <a:chOff x="147960" y="876300"/>
            <a:chExt cx="8128000" cy="5105400"/>
          </a:xfrm>
        </p:grpSpPr>
        <p:pic>
          <p:nvPicPr>
            <p:cNvPr id="22118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7960" y="876300"/>
              <a:ext cx="8128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90" name="Rectangle 4"/>
            <p:cNvSpPr>
              <a:spLocks noChangeArrowheads="1"/>
            </p:cNvSpPr>
            <p:nvPr/>
          </p:nvSpPr>
          <p:spPr bwMode="auto">
            <a:xfrm rot="1058155">
              <a:off x="914449" y="1377713"/>
              <a:ext cx="6837828" cy="2883426"/>
            </a:xfrm>
            <a:prstGeom prst="rect">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4" name="Rectangle 3"/>
          <p:cNvSpPr/>
          <p:nvPr/>
        </p:nvSpPr>
        <p:spPr>
          <a:xfrm rot="696991">
            <a:off x="2112954" y="1843678"/>
            <a:ext cx="5979584" cy="2646878"/>
          </a:xfrm>
          <a:prstGeom prst="rect">
            <a:avLst/>
          </a:prstGeom>
          <a:solidFill>
            <a:schemeClr val="accent1">
              <a:lumMod val="50000"/>
            </a:schemeClr>
          </a:solidFill>
          <a:ln w="76200" cmpd="sng">
            <a:solidFill>
              <a:srgbClr val="FF0000"/>
            </a:solid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600" b="1" i="0" u="none" strike="noStrike" kern="1200" cap="none" spc="0" normalizeH="0" baseline="0" noProof="0" dirty="0">
                <a:ln w="17780" cmpd="sng">
                  <a:solidFill>
                    <a:srgbClr val="FFFFFF"/>
                  </a:solidFill>
                  <a:prstDash val="solid"/>
                  <a:miter lim="800000"/>
                </a:ln>
                <a:solidFill>
                  <a:srgbClr val="FFFFFF"/>
                </a:solidFill>
                <a:effectLst>
                  <a:outerShdw blurRad="50800" algn="tl" rotWithShape="0">
                    <a:srgbClr val="000000"/>
                  </a:outerShdw>
                </a:effectLst>
                <a:uLnTx/>
                <a:uFillTx/>
                <a:latin typeface="Arial" charset="0"/>
                <a:ea typeface="ＭＳ Ｐゴシック" charset="0"/>
              </a:rPr>
              <a:t>DEBT</a:t>
            </a:r>
            <a:endParaRPr kumimoji="0" lang="en-US" sz="5400" b="1" i="0"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charset="0"/>
              <a:ea typeface="ＭＳ Ｐゴシック" charset="0"/>
            </a:endParaRPr>
          </a:p>
        </p:txBody>
      </p:sp>
    </p:spTree>
    <p:extLst>
      <p:ext uri="{BB962C8B-B14F-4D97-AF65-F5344CB8AC3E}">
        <p14:creationId xmlns:p14="http://schemas.microsoft.com/office/powerpoint/2010/main" val="262006811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2209" name="Picture 4"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5250"/>
            <a:ext cx="5092700" cy="704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10" name="Picture 5"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6" name="Rectangle 2"/>
          <p:cNvSpPr>
            <a:spLocks noGrp="1" noChangeArrowheads="1"/>
          </p:cNvSpPr>
          <p:nvPr>
            <p:ph type="title"/>
          </p:nvPr>
        </p:nvSpPr>
        <p:spPr>
          <a:xfrm>
            <a:off x="1524000" y="1447800"/>
            <a:ext cx="72390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ru-RU" altLang="ja-JP" dirty="0">
                <a:effectLst/>
                <a:latin typeface="Arial" charset="0"/>
                <a:ea typeface="ＭＳ Ｐゴシック" charset="0"/>
              </a:rPr>
              <a:t>"</a:t>
            </a:r>
            <a:r>
              <a:rPr lang="en-US" altLang="ja-JP" dirty="0">
                <a:effectLst/>
                <a:latin typeface="Tahoma" charset="0"/>
                <a:ea typeface="ＭＳ Ｐゴシック" charset="0"/>
              </a:rPr>
              <a:t>It is finished</a:t>
            </a:r>
            <a:r>
              <a:rPr lang="ru-RU" altLang="ja-JP" dirty="0">
                <a:effectLst/>
                <a:latin typeface="Arial" charset="0"/>
                <a:ea typeface="ＭＳ Ｐゴシック" charset="0"/>
              </a:rPr>
              <a:t>"</a:t>
            </a:r>
            <a:endParaRPr lang="en-US" dirty="0">
              <a:effectLst/>
              <a:latin typeface="Tahoma" charset="0"/>
              <a:ea typeface="ＭＳ Ｐゴシック" charset="0"/>
            </a:endParaRPr>
          </a:p>
        </p:txBody>
      </p:sp>
      <p:sp>
        <p:nvSpPr>
          <p:cNvPr id="88070" name="Text Box 6"/>
          <p:cNvSpPr txBox="1">
            <a:spLocks noChangeArrowheads="1"/>
          </p:cNvSpPr>
          <p:nvPr/>
        </p:nvSpPr>
        <p:spPr bwMode="auto">
          <a:xfrm rot="-1669184">
            <a:off x="-146050" y="1751013"/>
            <a:ext cx="4953000" cy="1903412"/>
          </a:xfrm>
          <a:prstGeom prst="rect">
            <a:avLst/>
          </a:prstGeom>
          <a:noFill/>
          <a:ln>
            <a:noFill/>
          </a:ln>
          <a:effectLst>
            <a:outerShdw blurRad="63500" dist="107763" dir="189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700" b="0" i="0" u="none" strike="noStrike" kern="1200" cap="none" spc="0" normalizeH="0" baseline="0" noProof="0">
                <a:ln>
                  <a:noFill/>
                </a:ln>
                <a:solidFill>
                  <a:srgbClr val="FF0000"/>
                </a:solidFill>
                <a:effectLst/>
                <a:uLnTx/>
                <a:uFillTx/>
                <a:latin typeface="Impact" charset="0"/>
                <a:ea typeface="ＭＳ Ｐゴシック" charset="0"/>
              </a:rPr>
              <a:t>Legal</a:t>
            </a:r>
          </a:p>
        </p:txBody>
      </p:sp>
      <p:sp>
        <p:nvSpPr>
          <p:cNvPr id="7" name="Rectangle 3" descr="Cork"/>
          <p:cNvSpPr txBox="1">
            <a:spLocks noChangeArrowheads="1"/>
          </p:cNvSpPr>
          <p:nvPr/>
        </p:nvSpPr>
        <p:spPr bwMode="auto">
          <a:xfrm rot="19758282">
            <a:off x="2697163" y="3236913"/>
            <a:ext cx="3124200" cy="28194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7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Impact" charset="0"/>
                <a:ea typeface="ＭＳ Ｐゴシック" charset="0"/>
              </a:rPr>
              <a:t>Paid </a:t>
            </a:r>
          </a:p>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7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Impact" charset="0"/>
                <a:ea typeface="ＭＳ Ｐゴシック" charset="0"/>
              </a:rPr>
              <a:t>in Full</a:t>
            </a:r>
          </a:p>
        </p:txBody>
      </p:sp>
    </p:spTree>
    <p:extLst>
      <p:ext uri="{BB962C8B-B14F-4D97-AF65-F5344CB8AC3E}">
        <p14:creationId xmlns:p14="http://schemas.microsoft.com/office/powerpoint/2010/main" val="3212223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8066"/>
                                        </p:tgtEl>
                                        <p:attrNameLst>
                                          <p:attrName>style.visibility</p:attrName>
                                        </p:attrNameLst>
                                      </p:cBhvr>
                                      <p:to>
                                        <p:strVal val="visible"/>
                                      </p:to>
                                    </p:set>
                                    <p:animEffect transition="in" filter="dissolve">
                                      <p:cBhvr>
                                        <p:cTn id="7" dur="500"/>
                                        <p:tgtEl>
                                          <p:spTgt spid="88066"/>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88070"/>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7">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animBg="1" autoUpdateAnimBg="0"/>
      <p:bldP spid="88070" grpId="0" autoUpdateAnimBg="0"/>
      <p:bldP spid="7" grpId="0" build="p" autoUpdateAnimBg="0" advAuto="3000"/>
    </p:bld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425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01600">
                    <a:schemeClr val="tx1">
                      <a:alpha val="91000"/>
                    </a:schemeClr>
                  </a:glow>
                </a:effectLst>
                <a:latin typeface="Tahoma" charset="0"/>
                <a:ea typeface="ＭＳ Ｐゴシック" charset="0"/>
              </a:rPr>
              <a:t>I.  Christ </a:t>
            </a:r>
            <a:r>
              <a:rPr lang="en-US" sz="4000" b="1">
                <a:solidFill>
                  <a:srgbClr val="000090"/>
                </a:solidFill>
                <a:effectLst>
                  <a:glow rad="101600">
                    <a:schemeClr val="tx1">
                      <a:alpha val="91000"/>
                    </a:schemeClr>
                  </a:glow>
                </a:effectLst>
                <a:latin typeface="Tahoma" charset="0"/>
                <a:ea typeface="ＭＳ Ｐゴシック" charset="0"/>
              </a:rPr>
              <a:t>fulfilled </a:t>
            </a:r>
            <a:r>
              <a:rPr lang="en-US" sz="4000" b="1">
                <a:solidFill>
                  <a:srgbClr val="000000"/>
                </a:solidFill>
                <a:effectLst>
                  <a:glow rad="101600">
                    <a:schemeClr val="tx1">
                      <a:alpha val="91000"/>
                    </a:schemeClr>
                  </a:glow>
                </a:effectLst>
                <a:latin typeface="Tahoma" charset="0"/>
                <a:ea typeface="ＭＳ Ｐゴシック" charset="0"/>
              </a:rPr>
              <a:t>Scripture in his </a:t>
            </a:r>
            <a:r>
              <a:rPr lang="en-US" sz="4000" b="1">
                <a:solidFill>
                  <a:srgbClr val="800000"/>
                </a:solidFill>
                <a:effectLst>
                  <a:glow rad="101600">
                    <a:schemeClr val="tx1">
                      <a:alpha val="91000"/>
                    </a:schemeClr>
                  </a:glow>
                </a:effectLst>
                <a:latin typeface="Tahoma" charset="0"/>
                <a:ea typeface="ＭＳ Ｐゴシック" charset="0"/>
              </a:rPr>
              <a:t>selfless</a:t>
            </a:r>
            <a:r>
              <a:rPr lang="en-US" sz="4000" b="1">
                <a:solidFill>
                  <a:srgbClr val="000000"/>
                </a:solidFill>
                <a:effectLst>
                  <a:glow rad="101600">
                    <a:schemeClr val="tx1">
                      <a:alpha val="91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01600">
                    <a:srgbClr val="FFFFFF">
                      <a:alpha val="91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01600">
                  <a:srgbClr val="FFFFFF">
                    <a:alpha val="91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01600">
                    <a:srgbClr val="FFFFFF">
                      <a:alpha val="91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101600">
                  <a:srgbClr val="FFFFFF">
                    <a:alpha val="91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01600">
                    <a:srgbClr val="FFFFFF">
                      <a:alpha val="91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101600">
                  <a:srgbClr val="FFFFFF">
                    <a:alpha val="91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01600">
                    <a:srgbClr val="FFFFFF">
                      <a:alpha val="91000"/>
                    </a:srgbClr>
                  </a:glow>
                </a:effectLst>
                <a:uLnTx/>
                <a:uFillTx/>
                <a:latin typeface="Tahoma" charset="0"/>
                <a:ea typeface="ＭＳ Ｐゴシック" charset="0"/>
              </a:rPr>
              <a:t>Cared for Mary</a:t>
            </a:r>
            <a:endParaRPr kumimoji="0" lang="en-US" sz="4000" b="1" i="0" u="none" strike="noStrike" kern="1200" cap="none" spc="0" normalizeH="0" baseline="0" noProof="0">
              <a:ln>
                <a:noFill/>
              </a:ln>
              <a:solidFill>
                <a:srgbClr val="000000"/>
              </a:solidFill>
              <a:effectLst>
                <a:glow rad="101600">
                  <a:srgbClr val="FFFFFF">
                    <a:alpha val="91000"/>
                  </a:srgbClr>
                </a:glow>
              </a:effectLst>
              <a:uLnTx/>
              <a:uFillTx/>
              <a:latin typeface="Tahoma" charset="0"/>
              <a:ea typeface="ＭＳ Ｐゴシック"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Pierced side</a:t>
            </a:r>
          </a:p>
        </p:txBody>
      </p:sp>
    </p:spTree>
    <p:extLst>
      <p:ext uri="{BB962C8B-B14F-4D97-AF65-F5344CB8AC3E}">
        <p14:creationId xmlns:p14="http://schemas.microsoft.com/office/powerpoint/2010/main" val="3815084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3" descr="John 19.32 Soldier Breaks 2nd leg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pPr eaLnBrk="1" hangingPunct="1">
              <a:defRPr/>
            </a:pPr>
            <a:r>
              <a:rPr lang="en-US" b="1" dirty="0">
                <a:solidFill>
                  <a:schemeClr val="tx1"/>
                </a:solidFill>
                <a:latin typeface="Arial"/>
                <a:ea typeface="ＭＳ Ｐゴシック" charset="0"/>
                <a:cs typeface="Arial"/>
              </a:rPr>
              <a:t>Why break the legs?</a:t>
            </a:r>
          </a:p>
        </p:txBody>
      </p:sp>
    </p:spTree>
    <p:extLst>
      <p:ext uri="{BB962C8B-B14F-4D97-AF65-F5344CB8AC3E}">
        <p14:creationId xmlns:p14="http://schemas.microsoft.com/office/powerpoint/2010/main" val="78008458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lamb c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2376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44450"/>
            <a:ext cx="5699125" cy="1354138"/>
          </a:xfrm>
        </p:spPr>
        <p:txBody>
          <a:bodyPr/>
          <a:lstStyle/>
          <a:p>
            <a:pPr algn="l">
              <a:defRPr/>
            </a:pPr>
            <a:r>
              <a:rPr lang="en-US" b="1" dirty="0">
                <a:solidFill>
                  <a:schemeClr val="tx1"/>
                </a:solidFill>
                <a:effectLst>
                  <a:outerShdw blurRad="50800" dist="63500" dir="2700000" algn="tl" rotWithShape="0">
                    <a:srgbClr val="000000">
                      <a:alpha val="89000"/>
                    </a:srgbClr>
                  </a:outerShdw>
                </a:effectLst>
                <a:latin typeface="Arial"/>
                <a:ea typeface="ＭＳ Ｐゴシック" charset="0"/>
                <a:cs typeface="Arial"/>
              </a:rPr>
              <a:t>Passover lambs were unblemished</a:t>
            </a:r>
          </a:p>
        </p:txBody>
      </p:sp>
    </p:spTree>
    <p:extLst>
      <p:ext uri="{BB962C8B-B14F-4D97-AF65-F5344CB8AC3E}">
        <p14:creationId xmlns:p14="http://schemas.microsoft.com/office/powerpoint/2010/main" val="38347727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lamb de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75" y="1052513"/>
            <a:ext cx="9331325" cy="583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0"/>
            <a:ext cx="8686800" cy="1412875"/>
          </a:xfrm>
          <a:solidFill>
            <a:schemeClr val="tx2">
              <a:lumMod val="10000"/>
            </a:schemeClr>
          </a:solidFill>
        </p:spPr>
        <p:txBody>
          <a:bodyPr/>
          <a:lstStyle/>
          <a:p>
            <a:pPr>
              <a:defRPr/>
            </a:pPr>
            <a:r>
              <a:rPr lang="en-US" b="1" dirty="0">
                <a:latin typeface="Arial"/>
                <a:ea typeface="ＭＳ Ｐゴシック" charset="0"/>
                <a:cs typeface="Arial"/>
              </a:rPr>
              <a:t>Passover lambs were roasted whole without any legs broken</a:t>
            </a:r>
          </a:p>
        </p:txBody>
      </p:sp>
      <p:sp>
        <p:nvSpPr>
          <p:cNvPr id="229379" name="TextBox 5"/>
          <p:cNvSpPr txBox="1">
            <a:spLocks noChangeArrowheads="1"/>
          </p:cNvSpPr>
          <p:nvPr/>
        </p:nvSpPr>
        <p:spPr bwMode="auto">
          <a:xfrm>
            <a:off x="0" y="5084763"/>
            <a:ext cx="5795963"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Each Passover lamb must be eaten in one house. Do not carry any of its meat outside, and do not break any of its bones</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29380" name="TextBox 6"/>
          <p:cNvSpPr txBox="1">
            <a:spLocks noChangeArrowheads="1"/>
          </p:cNvSpPr>
          <p:nvPr/>
        </p:nvSpPr>
        <p:spPr bwMode="auto">
          <a:xfrm>
            <a:off x="3348038" y="6396038"/>
            <a:ext cx="579596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Exodus 12:46; cf. Num. 9:12 </a:t>
            </a:r>
          </a:p>
        </p:txBody>
      </p:sp>
    </p:spTree>
    <p:extLst>
      <p:ext uri="{BB962C8B-B14F-4D97-AF65-F5344CB8AC3E}">
        <p14:creationId xmlns:p14="http://schemas.microsoft.com/office/powerpoint/2010/main" val="182902313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roasted lamb 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16632"/>
            <a:ext cx="9144000" cy="1138138"/>
          </a:xfrm>
        </p:spPr>
        <p:txBody>
          <a:bodyPr/>
          <a:lstStyle/>
          <a:p>
            <a:pPr>
              <a:defRPr/>
            </a:pPr>
            <a:r>
              <a:rPr lang="en-US" b="1" dirty="0">
                <a:solidFill>
                  <a:schemeClr val="tx1"/>
                </a:solidFill>
                <a:effectLst>
                  <a:glow rad="127000">
                    <a:srgbClr val="000000">
                      <a:alpha val="91000"/>
                    </a:srgbClr>
                  </a:glow>
                </a:effectLst>
                <a:latin typeface="Tahoma" charset="0"/>
                <a:ea typeface="ＭＳ Ｐゴシック" charset="0"/>
              </a:rPr>
              <a:t>Passover lambs are </a:t>
            </a:r>
            <a:r>
              <a:rPr lang="en-US" b="1" i="1" dirty="0">
                <a:solidFill>
                  <a:schemeClr val="tx1"/>
                </a:solidFill>
                <a:effectLst>
                  <a:glow rad="127000">
                    <a:srgbClr val="000000">
                      <a:alpha val="91000"/>
                    </a:srgbClr>
                  </a:glow>
                </a:effectLst>
                <a:latin typeface="Tahoma" charset="0"/>
                <a:ea typeface="ＭＳ Ｐゴシック" charset="0"/>
              </a:rPr>
              <a:t>still</a:t>
            </a:r>
            <a:r>
              <a:rPr lang="en-US" b="1" dirty="0">
                <a:solidFill>
                  <a:schemeClr val="tx1"/>
                </a:solidFill>
                <a:effectLst>
                  <a:glow rad="127000">
                    <a:srgbClr val="000000">
                      <a:alpha val="91000"/>
                    </a:srgbClr>
                  </a:glow>
                </a:effectLst>
                <a:latin typeface="Tahoma" charset="0"/>
                <a:ea typeface="ＭＳ Ｐゴシック" charset="0"/>
              </a:rPr>
              <a:t> roasted whole without any legs broken</a:t>
            </a:r>
          </a:p>
        </p:txBody>
      </p:sp>
    </p:spTree>
    <p:extLst>
      <p:ext uri="{BB962C8B-B14F-4D97-AF65-F5344CB8AC3E}">
        <p14:creationId xmlns:p14="http://schemas.microsoft.com/office/powerpoint/2010/main" val="391077606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John 19.18 Crucifixion with 2 Oth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354138"/>
            <a:ext cx="9144000" cy="549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750" y="1341438"/>
            <a:ext cx="8229600" cy="647700"/>
          </a:xfrm>
        </p:spPr>
        <p:txBody>
          <a:bodyPr/>
          <a:lstStyle/>
          <a:p>
            <a:pPr>
              <a:defRPr/>
            </a:pPr>
            <a:r>
              <a:rPr lang="en-US" sz="3600" b="1">
                <a:latin typeface="Arial"/>
                <a:ea typeface="ＭＳ Ｐゴシック" charset="0"/>
                <a:cs typeface="Arial"/>
              </a:rPr>
              <a:t>Psalm 34:20 </a:t>
            </a:r>
            <a:r>
              <a:rPr lang="en-US" sz="2800" b="1">
                <a:latin typeface="Arial"/>
                <a:ea typeface="ＭＳ Ｐゴシック" charset="0"/>
                <a:cs typeface="Arial"/>
              </a:rPr>
              <a:t>NLT</a:t>
            </a:r>
            <a:endParaRPr lang="en-US" sz="3600" b="1">
              <a:latin typeface="Arial"/>
              <a:ea typeface="ＭＳ Ｐゴシック" charset="0"/>
              <a:cs typeface="Arial"/>
            </a:endParaRPr>
          </a:p>
        </p:txBody>
      </p:sp>
      <p:sp>
        <p:nvSpPr>
          <p:cNvPr id="231427" name="Title 1"/>
          <p:cNvSpPr txBox="1">
            <a:spLocks/>
          </p:cNvSpPr>
          <p:nvPr/>
        </p:nvSpPr>
        <p:spPr bwMode="auto">
          <a:xfrm>
            <a:off x="0" y="0"/>
            <a:ext cx="9144000" cy="14128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For the Lord protects the bones of the righteous;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not one of them is broken!</a:t>
            </a:r>
            <a:r>
              <a:rPr kumimoji="0" lang="ru-RU"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5789153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3" descr="John 19.33 Jesus Di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594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6021388"/>
            <a:ext cx="8229600" cy="804862"/>
          </a:xfrm>
        </p:spPr>
        <p:txBody>
          <a:bodyPr/>
          <a:lstStyle/>
          <a:p>
            <a:pPr>
              <a:defRPr/>
            </a:pPr>
            <a:r>
              <a:rPr lang="en-US" sz="4000" b="1" dirty="0">
                <a:latin typeface="Arial" panose="020B0604020202020204" pitchFamily="34" charset="0"/>
                <a:ea typeface="ＭＳ Ｐゴシック" charset="0"/>
                <a:cs typeface="Arial" panose="020B0604020202020204" pitchFamily="34" charset="0"/>
              </a:rPr>
              <a:t>Zechariah 12:10 </a:t>
            </a:r>
            <a:r>
              <a:rPr lang="en-US" sz="3200" b="1" dirty="0">
                <a:latin typeface="Arial" panose="020B0604020202020204" pitchFamily="34" charset="0"/>
                <a:ea typeface="ＭＳ Ｐゴシック" charset="0"/>
                <a:cs typeface="Arial" panose="020B0604020202020204" pitchFamily="34" charset="0"/>
              </a:rPr>
              <a:t>NLT</a:t>
            </a:r>
            <a:endParaRPr lang="en-US" sz="4000" b="1" dirty="0">
              <a:latin typeface="Arial" panose="020B0604020202020204" pitchFamily="34" charset="0"/>
              <a:ea typeface="ＭＳ Ｐゴシック" charset="0"/>
              <a:cs typeface="Arial" panose="020B0604020202020204" pitchFamily="34" charset="0"/>
            </a:endParaRPr>
          </a:p>
        </p:txBody>
      </p:sp>
      <p:sp>
        <p:nvSpPr>
          <p:cNvPr id="232451" name="Title 1"/>
          <p:cNvSpPr txBox="1">
            <a:spLocks/>
          </p:cNvSpPr>
          <p:nvPr/>
        </p:nvSpPr>
        <p:spPr bwMode="auto">
          <a:xfrm>
            <a:off x="0" y="-100013"/>
            <a:ext cx="5076825" cy="60213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effectLst/>
                <a:uLnTx/>
                <a:uFillTx/>
                <a:latin typeface="Arial" charset="0"/>
                <a:ea typeface="ＭＳ Ｐゴシック" charset="0"/>
                <a:cs typeface="Arial" charset="0"/>
              </a:rPr>
              <a:t>Then I will pour out a spirit of grace and prayer on the family of David and on the people of Jerusalem. </a:t>
            </a:r>
            <a:r>
              <a:rPr kumimoji="0" lang="en-US" altLang="ja-JP"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They will look on me whom they have pierced </a:t>
            </a:r>
            <a:r>
              <a:rPr kumimoji="0" lang="en-US" altLang="ja-JP" sz="3200" b="1" i="0" u="none" strike="noStrike" kern="1200" cap="none" spc="0" normalizeH="0" baseline="0" noProof="0" dirty="0">
                <a:ln>
                  <a:noFill/>
                </a:ln>
                <a:effectLst/>
                <a:uLnTx/>
                <a:uFillTx/>
                <a:latin typeface="Arial" charset="0"/>
                <a:ea typeface="ＭＳ Ｐゴシック" charset="0"/>
                <a:cs typeface="Arial" charset="0"/>
              </a:rPr>
              <a:t>and mourn for him as for an only son. They will grieve bitterly for him as for a firstborn son who has died.</a:t>
            </a:r>
            <a:r>
              <a:rPr kumimoji="0" lang="ru-RU" altLang="ja-JP" sz="3200" b="1" i="0" u="none" strike="noStrike" kern="1200" cap="none" spc="0" normalizeH="0" baseline="0" noProof="0" dirty="0">
                <a:ln>
                  <a:noFill/>
                </a:ln>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41512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3CD4AFA-4961-4CFC-B799-66C3EA83A26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0086D0-463E-46AB-AB8C-489CAEEA4BB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endParaRPr>
          </a:p>
        </p:txBody>
      </p:sp>
      <p:sp>
        <p:nvSpPr>
          <p:cNvPr id="191490" name="Rectangle 2">
            <a:extLst>
              <a:ext uri="{FF2B5EF4-FFF2-40B4-BE49-F238E27FC236}">
                <a16:creationId xmlns:a16="http://schemas.microsoft.com/office/drawing/2014/main" id="{554AD990-D63A-47B6-8C08-988E18360EDC}"/>
              </a:ext>
            </a:extLst>
          </p:cNvPr>
          <p:cNvSpPr>
            <a:spLocks noGrp="1" noChangeArrowheads="1"/>
          </p:cNvSpPr>
          <p:nvPr>
            <p:ph type="title"/>
          </p:nvPr>
        </p:nvSpPr>
        <p:spPr/>
        <p:txBody>
          <a:bodyPr/>
          <a:lstStyle/>
          <a:p>
            <a:r>
              <a:rPr lang="en-US" altLang="en-US">
                <a:solidFill>
                  <a:srgbClr val="FFFF00"/>
                </a:solidFill>
              </a:rPr>
              <a:t>Jesus’ Final hours</a:t>
            </a:r>
          </a:p>
        </p:txBody>
      </p:sp>
      <p:sp>
        <p:nvSpPr>
          <p:cNvPr id="191492" name="Rectangle 4">
            <a:extLst>
              <a:ext uri="{FF2B5EF4-FFF2-40B4-BE49-F238E27FC236}">
                <a16:creationId xmlns:a16="http://schemas.microsoft.com/office/drawing/2014/main" id="{2BD68F05-613B-4039-926C-5ED24FCE539D}"/>
              </a:ext>
            </a:extLst>
          </p:cNvPr>
          <p:cNvSpPr>
            <a:spLocks noGrp="1" noChangeArrowheads="1"/>
          </p:cNvSpPr>
          <p:nvPr>
            <p:ph type="body" sz="half" idx="1"/>
          </p:nvPr>
        </p:nvSpPr>
        <p:spPr/>
        <p:txBody>
          <a:bodyPr/>
          <a:lstStyle/>
          <a:p>
            <a:pPr>
              <a:lnSpc>
                <a:spcPct val="90000"/>
              </a:lnSpc>
            </a:pPr>
            <a:r>
              <a:rPr lang="en-US" altLang="en-US" sz="2000" b="1">
                <a:latin typeface="Verdana" panose="020B0604030504040204" pitchFamily="34" charset="0"/>
              </a:rPr>
              <a:t>Friday------------------</a:t>
            </a:r>
          </a:p>
          <a:p>
            <a:pPr>
              <a:lnSpc>
                <a:spcPct val="90000"/>
              </a:lnSpc>
              <a:buFont typeface="Wingdings" panose="05000000000000000000" pitchFamily="2" charset="2"/>
              <a:buNone/>
            </a:pPr>
            <a:r>
              <a:rPr lang="en-US" altLang="en-US" sz="1600">
                <a:latin typeface="Verdana" panose="020B0604030504040204" pitchFamily="34" charset="0"/>
              </a:rPr>
              <a:t>Early morning</a:t>
            </a: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pPr>
            <a:r>
              <a:rPr lang="en-US" altLang="en-US" sz="2000" b="1">
                <a:latin typeface="Verdana" panose="020B0604030504040204" pitchFamily="34" charset="0"/>
              </a:rPr>
              <a:t>Late Morning----------</a:t>
            </a:r>
          </a:p>
          <a:p>
            <a:pPr>
              <a:lnSpc>
                <a:spcPct val="90000"/>
              </a:lnSpc>
              <a:buFont typeface="Wingdings" panose="05000000000000000000" pitchFamily="2" charset="2"/>
              <a:buNone/>
            </a:pPr>
            <a:endParaRPr lang="en-US" altLang="en-US" sz="2000" b="1">
              <a:latin typeface="Verdana" panose="020B0604030504040204" pitchFamily="34" charset="0"/>
            </a:endParaRPr>
          </a:p>
          <a:p>
            <a:pPr>
              <a:lnSpc>
                <a:spcPct val="90000"/>
              </a:lnSpc>
            </a:pPr>
            <a:r>
              <a:rPr lang="en-US" altLang="en-US" sz="2000" b="1">
                <a:latin typeface="Verdana" panose="020B0604030504040204" pitchFamily="34" charset="0"/>
              </a:rPr>
              <a:t>Midafternoon----------</a:t>
            </a:r>
          </a:p>
          <a:p>
            <a:pPr>
              <a:lnSpc>
                <a:spcPct val="90000"/>
              </a:lnSpc>
              <a:buFont typeface="Wingdings" panose="05000000000000000000" pitchFamily="2" charset="2"/>
              <a:buNone/>
            </a:pPr>
            <a:endParaRPr lang="en-US" altLang="en-US" sz="2000" b="1">
              <a:latin typeface="Verdana" panose="020B0604030504040204" pitchFamily="34" charset="0"/>
            </a:endParaRPr>
          </a:p>
          <a:p>
            <a:pPr>
              <a:lnSpc>
                <a:spcPct val="90000"/>
              </a:lnSpc>
            </a:pPr>
            <a:r>
              <a:rPr lang="en-US" altLang="en-US" sz="2000" b="1">
                <a:latin typeface="Verdana" panose="020B0604030504040204" pitchFamily="34" charset="0"/>
              </a:rPr>
              <a:t>Near Sundown--------</a:t>
            </a:r>
          </a:p>
          <a:p>
            <a:pPr>
              <a:lnSpc>
                <a:spcPct val="90000"/>
              </a:lnSpc>
              <a:buFont typeface="Wingdings" panose="05000000000000000000" pitchFamily="2" charset="2"/>
              <a:buNone/>
            </a:pPr>
            <a:endParaRPr lang="en-US" altLang="en-US" sz="2000" b="1">
              <a:latin typeface="Verdana" panose="020B0604030504040204" pitchFamily="34" charset="0"/>
            </a:endParaRPr>
          </a:p>
          <a:p>
            <a:pPr>
              <a:lnSpc>
                <a:spcPct val="90000"/>
              </a:lnSpc>
              <a:buFont typeface="Wingdings" panose="05000000000000000000" pitchFamily="2" charset="2"/>
              <a:buNone/>
            </a:pPr>
            <a:endParaRPr lang="en-US" altLang="en-US" sz="2000" b="1">
              <a:latin typeface="Verdana" panose="020B0604030504040204" pitchFamily="34" charset="0"/>
            </a:endParaRPr>
          </a:p>
        </p:txBody>
      </p:sp>
      <p:sp>
        <p:nvSpPr>
          <p:cNvPr id="191493" name="Rectangle 5">
            <a:extLst>
              <a:ext uri="{FF2B5EF4-FFF2-40B4-BE49-F238E27FC236}">
                <a16:creationId xmlns:a16="http://schemas.microsoft.com/office/drawing/2014/main" id="{C8C6C471-D0B7-42F3-BF8E-D3C8808AC776}"/>
              </a:ext>
            </a:extLst>
          </p:cNvPr>
          <p:cNvSpPr>
            <a:spLocks noGrp="1" noChangeArrowheads="1"/>
          </p:cNvSpPr>
          <p:nvPr>
            <p:ph type="body" sz="half" idx="2"/>
          </p:nvPr>
        </p:nvSpPr>
        <p:spPr>
          <a:xfrm>
            <a:off x="4914900" y="1881184"/>
            <a:ext cx="4229100" cy="4114800"/>
          </a:xfrm>
        </p:spPr>
        <p:txBody>
          <a:bodyPr/>
          <a:lstStyle/>
          <a:p>
            <a:pPr>
              <a:lnSpc>
                <a:spcPct val="90000"/>
              </a:lnSpc>
              <a:buFont typeface="Wingdings" panose="05000000000000000000" pitchFamily="2" charset="2"/>
              <a:buNone/>
            </a:pPr>
            <a:r>
              <a:rPr lang="en-US" altLang="en-US" sz="2000" dirty="0">
                <a:latin typeface="Verdana" panose="020B0604030504040204" pitchFamily="34" charset="0"/>
              </a:rPr>
              <a:t>Sanhedrin Ends Deliberations</a:t>
            </a:r>
          </a:p>
          <a:p>
            <a:pPr>
              <a:lnSpc>
                <a:spcPct val="90000"/>
              </a:lnSpc>
              <a:buFont typeface="Wingdings" panose="05000000000000000000" pitchFamily="2" charset="2"/>
              <a:buNone/>
            </a:pPr>
            <a:r>
              <a:rPr lang="en-US" altLang="en-US" sz="2000" dirty="0">
                <a:latin typeface="Verdana" panose="020B0604030504040204" pitchFamily="34" charset="0"/>
              </a:rPr>
              <a:t>Jesus Sent To Pilate</a:t>
            </a:r>
          </a:p>
          <a:p>
            <a:pPr>
              <a:lnSpc>
                <a:spcPct val="90000"/>
              </a:lnSpc>
              <a:buFont typeface="Wingdings" panose="05000000000000000000" pitchFamily="2" charset="2"/>
              <a:buNone/>
            </a:pPr>
            <a:r>
              <a:rPr lang="en-US" altLang="en-US" sz="2000" dirty="0">
                <a:latin typeface="Verdana" panose="020B0604030504040204" pitchFamily="34" charset="0"/>
              </a:rPr>
              <a:t>Hearing Before Pilate</a:t>
            </a:r>
          </a:p>
          <a:p>
            <a:pPr>
              <a:lnSpc>
                <a:spcPct val="90000"/>
              </a:lnSpc>
              <a:buFont typeface="Wingdings" panose="05000000000000000000" pitchFamily="2" charset="2"/>
              <a:buNone/>
            </a:pPr>
            <a:r>
              <a:rPr lang="en-US" altLang="en-US" sz="2000" dirty="0">
                <a:latin typeface="Verdana" panose="020B0604030504040204" pitchFamily="34" charset="0"/>
              </a:rPr>
              <a:t>Jesus Sent To Herod</a:t>
            </a:r>
          </a:p>
          <a:p>
            <a:pPr>
              <a:lnSpc>
                <a:spcPct val="90000"/>
              </a:lnSpc>
              <a:buFont typeface="Wingdings" panose="05000000000000000000" pitchFamily="2" charset="2"/>
              <a:buNone/>
            </a:pPr>
            <a:r>
              <a:rPr lang="en-US" altLang="en-US" sz="2000" dirty="0">
                <a:latin typeface="Verdana" panose="020B0604030504040204" pitchFamily="34" charset="0"/>
              </a:rPr>
              <a:t>Return To Pilate</a:t>
            </a:r>
          </a:p>
          <a:p>
            <a:pPr>
              <a:lnSpc>
                <a:spcPct val="90000"/>
              </a:lnSpc>
              <a:buFont typeface="Wingdings" panose="05000000000000000000" pitchFamily="2" charset="2"/>
              <a:buNone/>
            </a:pPr>
            <a:endParaRPr lang="en-US" altLang="en-US" sz="2000" dirty="0">
              <a:latin typeface="Verdana" panose="020B0604030504040204" pitchFamily="34" charset="0"/>
            </a:endParaRPr>
          </a:p>
          <a:p>
            <a:pPr>
              <a:lnSpc>
                <a:spcPct val="90000"/>
              </a:lnSpc>
              <a:buFont typeface="Wingdings" panose="05000000000000000000" pitchFamily="2" charset="2"/>
              <a:buNone/>
            </a:pPr>
            <a:endParaRPr lang="en-US" altLang="en-US" sz="2000" dirty="0">
              <a:latin typeface="Verdana" panose="020B0604030504040204" pitchFamily="34" charset="0"/>
            </a:endParaRPr>
          </a:p>
          <a:p>
            <a:pPr>
              <a:lnSpc>
                <a:spcPct val="90000"/>
              </a:lnSpc>
              <a:buFont typeface="Wingdings" panose="05000000000000000000" pitchFamily="2" charset="2"/>
              <a:buNone/>
            </a:pPr>
            <a:r>
              <a:rPr lang="en-US" altLang="en-US" sz="2000" dirty="0">
                <a:latin typeface="Verdana" panose="020B0604030504040204" pitchFamily="34" charset="0"/>
              </a:rPr>
              <a:t>Jesus Nailed To Cross</a:t>
            </a:r>
          </a:p>
          <a:p>
            <a:pPr>
              <a:lnSpc>
                <a:spcPct val="90000"/>
              </a:lnSpc>
              <a:buFont typeface="Wingdings" panose="05000000000000000000" pitchFamily="2" charset="2"/>
              <a:buNone/>
            </a:pPr>
            <a:endParaRPr lang="en-US" altLang="en-US" sz="2000" dirty="0">
              <a:latin typeface="Verdana" panose="020B0604030504040204" pitchFamily="34" charset="0"/>
            </a:endParaRPr>
          </a:p>
          <a:p>
            <a:pPr>
              <a:lnSpc>
                <a:spcPct val="90000"/>
              </a:lnSpc>
              <a:buFont typeface="Wingdings" panose="05000000000000000000" pitchFamily="2" charset="2"/>
              <a:buNone/>
            </a:pPr>
            <a:r>
              <a:rPr lang="en-US" altLang="en-US" sz="2000" dirty="0">
                <a:latin typeface="Verdana" panose="020B0604030504040204" pitchFamily="34" charset="0"/>
              </a:rPr>
              <a:t>Jesus Dies</a:t>
            </a:r>
          </a:p>
          <a:p>
            <a:pPr>
              <a:lnSpc>
                <a:spcPct val="90000"/>
              </a:lnSpc>
              <a:buFont typeface="Wingdings" panose="05000000000000000000" pitchFamily="2" charset="2"/>
              <a:buNone/>
            </a:pPr>
            <a:endParaRPr lang="en-US" altLang="en-US" sz="2000" dirty="0">
              <a:latin typeface="Verdana" panose="020B0604030504040204" pitchFamily="34" charset="0"/>
            </a:endParaRPr>
          </a:p>
          <a:p>
            <a:pPr>
              <a:lnSpc>
                <a:spcPct val="90000"/>
              </a:lnSpc>
              <a:buFont typeface="Wingdings" panose="05000000000000000000" pitchFamily="2" charset="2"/>
              <a:buNone/>
            </a:pPr>
            <a:r>
              <a:rPr lang="en-US" altLang="en-US" sz="2000" dirty="0">
                <a:latin typeface="Verdana" panose="020B0604030504040204" pitchFamily="34" charset="0"/>
              </a:rPr>
              <a:t>Jesus Buried</a:t>
            </a:r>
          </a:p>
        </p:txBody>
      </p:sp>
      <p:sp>
        <p:nvSpPr>
          <p:cNvPr id="191494" name="Text Box 6">
            <a:extLst>
              <a:ext uri="{FF2B5EF4-FFF2-40B4-BE49-F238E27FC236}">
                <a16:creationId xmlns:a16="http://schemas.microsoft.com/office/drawing/2014/main" id="{4A597F5D-8D4F-4986-853D-538514B39608}"/>
              </a:ext>
            </a:extLst>
          </p:cNvPr>
          <p:cNvSpPr txBox="1">
            <a:spLocks noChangeArrowheads="1"/>
          </p:cNvSpPr>
          <p:nvPr/>
        </p:nvSpPr>
        <p:spPr bwMode="auto">
          <a:xfrm>
            <a:off x="609600" y="6248400"/>
            <a:ext cx="472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Blomberg, 342</a:t>
            </a:r>
          </a:p>
        </p:txBody>
      </p:sp>
    </p:spTree>
    <p:extLst>
      <p:ext uri="{BB962C8B-B14F-4D97-AF65-F5344CB8AC3E}">
        <p14:creationId xmlns:p14="http://schemas.microsoft.com/office/powerpoint/2010/main" val="164139998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91492">
                                            <p:txEl>
                                              <p:pRg st="0" end="0"/>
                                            </p:txEl>
                                          </p:spTgt>
                                        </p:tgtEl>
                                        <p:attrNameLst>
                                          <p:attrName>style.visibility</p:attrName>
                                        </p:attrNameLst>
                                      </p:cBhvr>
                                      <p:to>
                                        <p:strVal val="visible"/>
                                      </p:to>
                                    </p:set>
                                    <p:animEffect transition="in" filter="checkerboard(across)">
                                      <p:cBhvr>
                                        <p:cTn id="7" dur="500"/>
                                        <p:tgtEl>
                                          <p:spTgt spid="191492">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91492">
                                            <p:txEl>
                                              <p:pRg st="1" end="1"/>
                                            </p:txEl>
                                          </p:spTgt>
                                        </p:tgtEl>
                                        <p:attrNameLst>
                                          <p:attrName>style.visibility</p:attrName>
                                        </p:attrNameLst>
                                      </p:cBhvr>
                                      <p:to>
                                        <p:strVal val="visible"/>
                                      </p:to>
                                    </p:set>
                                    <p:animEffect transition="in" filter="checkerboard(across)">
                                      <p:cBhvr>
                                        <p:cTn id="10" dur="500"/>
                                        <p:tgtEl>
                                          <p:spTgt spid="191492">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91492">
                                            <p:txEl>
                                              <p:pRg st="8" end="8"/>
                                            </p:txEl>
                                          </p:spTgt>
                                        </p:tgtEl>
                                        <p:attrNameLst>
                                          <p:attrName>style.visibility</p:attrName>
                                        </p:attrNameLst>
                                      </p:cBhvr>
                                      <p:to>
                                        <p:strVal val="visible"/>
                                      </p:to>
                                    </p:set>
                                    <p:animEffect transition="in" filter="checkerboard(across)">
                                      <p:cBhvr>
                                        <p:cTn id="13" dur="500"/>
                                        <p:tgtEl>
                                          <p:spTgt spid="191492">
                                            <p:txEl>
                                              <p:pRg st="8" end="8"/>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191492">
                                            <p:txEl>
                                              <p:pRg st="10" end="10"/>
                                            </p:txEl>
                                          </p:spTgt>
                                        </p:tgtEl>
                                        <p:attrNameLst>
                                          <p:attrName>style.visibility</p:attrName>
                                        </p:attrNameLst>
                                      </p:cBhvr>
                                      <p:to>
                                        <p:strVal val="visible"/>
                                      </p:to>
                                    </p:set>
                                    <p:animEffect transition="in" filter="checkerboard(across)">
                                      <p:cBhvr>
                                        <p:cTn id="16" dur="500"/>
                                        <p:tgtEl>
                                          <p:spTgt spid="191492">
                                            <p:txEl>
                                              <p:pRg st="10" end="10"/>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191492">
                                            <p:txEl>
                                              <p:pRg st="12" end="12"/>
                                            </p:txEl>
                                          </p:spTgt>
                                        </p:tgtEl>
                                        <p:attrNameLst>
                                          <p:attrName>style.visibility</p:attrName>
                                        </p:attrNameLst>
                                      </p:cBhvr>
                                      <p:to>
                                        <p:strVal val="visible"/>
                                      </p:to>
                                    </p:set>
                                    <p:animEffect transition="in" filter="checkerboard(across)">
                                      <p:cBhvr>
                                        <p:cTn id="19" dur="500"/>
                                        <p:tgtEl>
                                          <p:spTgt spid="191492">
                                            <p:txEl>
                                              <p:pRg st="12" end="1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191493">
                                            <p:txEl>
                                              <p:pRg st="0" end="0"/>
                                            </p:txEl>
                                          </p:spTgt>
                                        </p:tgtEl>
                                        <p:attrNameLst>
                                          <p:attrName>style.visibility</p:attrName>
                                        </p:attrNameLst>
                                      </p:cBhvr>
                                      <p:to>
                                        <p:strVal val="visible"/>
                                      </p:to>
                                    </p:set>
                                    <p:animEffect transition="in" filter="checkerboard(across)">
                                      <p:cBhvr>
                                        <p:cTn id="24" dur="500"/>
                                        <p:tgtEl>
                                          <p:spTgt spid="191493">
                                            <p:txEl>
                                              <p:pRg st="0" end="0"/>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191493">
                                            <p:txEl>
                                              <p:pRg st="1" end="1"/>
                                            </p:txEl>
                                          </p:spTgt>
                                        </p:tgtEl>
                                        <p:attrNameLst>
                                          <p:attrName>style.visibility</p:attrName>
                                        </p:attrNameLst>
                                      </p:cBhvr>
                                      <p:to>
                                        <p:strVal val="visible"/>
                                      </p:to>
                                    </p:set>
                                    <p:animEffect transition="in" filter="checkerboard(across)">
                                      <p:cBhvr>
                                        <p:cTn id="27" dur="500"/>
                                        <p:tgtEl>
                                          <p:spTgt spid="191493">
                                            <p:txEl>
                                              <p:pRg st="1" end="1"/>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191493">
                                            <p:txEl>
                                              <p:pRg st="2" end="2"/>
                                            </p:txEl>
                                          </p:spTgt>
                                        </p:tgtEl>
                                        <p:attrNameLst>
                                          <p:attrName>style.visibility</p:attrName>
                                        </p:attrNameLst>
                                      </p:cBhvr>
                                      <p:to>
                                        <p:strVal val="visible"/>
                                      </p:to>
                                    </p:set>
                                    <p:animEffect transition="in" filter="checkerboard(across)">
                                      <p:cBhvr>
                                        <p:cTn id="30" dur="500"/>
                                        <p:tgtEl>
                                          <p:spTgt spid="191493">
                                            <p:txEl>
                                              <p:pRg st="2" end="2"/>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91493">
                                            <p:txEl>
                                              <p:pRg st="3" end="3"/>
                                            </p:txEl>
                                          </p:spTgt>
                                        </p:tgtEl>
                                        <p:attrNameLst>
                                          <p:attrName>style.visibility</p:attrName>
                                        </p:attrNameLst>
                                      </p:cBhvr>
                                      <p:to>
                                        <p:strVal val="visible"/>
                                      </p:to>
                                    </p:set>
                                    <p:animEffect transition="in" filter="checkerboard(across)">
                                      <p:cBhvr>
                                        <p:cTn id="33" dur="500"/>
                                        <p:tgtEl>
                                          <p:spTgt spid="191493">
                                            <p:txEl>
                                              <p:pRg st="3" end="3"/>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91493">
                                            <p:txEl>
                                              <p:pRg st="4" end="4"/>
                                            </p:txEl>
                                          </p:spTgt>
                                        </p:tgtEl>
                                        <p:attrNameLst>
                                          <p:attrName>style.visibility</p:attrName>
                                        </p:attrNameLst>
                                      </p:cBhvr>
                                      <p:to>
                                        <p:strVal val="visible"/>
                                      </p:to>
                                    </p:set>
                                    <p:animEffect transition="in" filter="checkerboard(across)">
                                      <p:cBhvr>
                                        <p:cTn id="36" dur="500"/>
                                        <p:tgtEl>
                                          <p:spTgt spid="191493">
                                            <p:txEl>
                                              <p:pRg st="4" end="4"/>
                                            </p:txEl>
                                          </p:spTgt>
                                        </p:tgtEl>
                                      </p:cBhvr>
                                    </p:animEffect>
                                  </p:childTnLst>
                                </p:cTn>
                              </p:par>
                              <p:par>
                                <p:cTn id="37" presetID="5" presetClass="entr" presetSubtype="10" fill="hold" nodeType="withEffect">
                                  <p:stCondLst>
                                    <p:cond delay="0"/>
                                  </p:stCondLst>
                                  <p:childTnLst>
                                    <p:set>
                                      <p:cBhvr>
                                        <p:cTn id="38" dur="1" fill="hold">
                                          <p:stCondLst>
                                            <p:cond delay="0"/>
                                          </p:stCondLst>
                                        </p:cTn>
                                        <p:tgtEl>
                                          <p:spTgt spid="191493">
                                            <p:txEl>
                                              <p:pRg st="7" end="7"/>
                                            </p:txEl>
                                          </p:spTgt>
                                        </p:tgtEl>
                                        <p:attrNameLst>
                                          <p:attrName>style.visibility</p:attrName>
                                        </p:attrNameLst>
                                      </p:cBhvr>
                                      <p:to>
                                        <p:strVal val="visible"/>
                                      </p:to>
                                    </p:set>
                                    <p:animEffect transition="in" filter="checkerboard(across)">
                                      <p:cBhvr>
                                        <p:cTn id="39" dur="500"/>
                                        <p:tgtEl>
                                          <p:spTgt spid="191493">
                                            <p:txEl>
                                              <p:pRg st="7" end="7"/>
                                            </p:txEl>
                                          </p:spTgt>
                                        </p:tgtEl>
                                      </p:cBhvr>
                                    </p:animEffect>
                                  </p:childTnLst>
                                </p:cTn>
                              </p:par>
                              <p:par>
                                <p:cTn id="40" presetID="5" presetClass="entr" presetSubtype="10" fill="hold" nodeType="withEffect">
                                  <p:stCondLst>
                                    <p:cond delay="0"/>
                                  </p:stCondLst>
                                  <p:childTnLst>
                                    <p:set>
                                      <p:cBhvr>
                                        <p:cTn id="41" dur="1" fill="hold">
                                          <p:stCondLst>
                                            <p:cond delay="0"/>
                                          </p:stCondLst>
                                        </p:cTn>
                                        <p:tgtEl>
                                          <p:spTgt spid="191493">
                                            <p:txEl>
                                              <p:pRg st="9" end="9"/>
                                            </p:txEl>
                                          </p:spTgt>
                                        </p:tgtEl>
                                        <p:attrNameLst>
                                          <p:attrName>style.visibility</p:attrName>
                                        </p:attrNameLst>
                                      </p:cBhvr>
                                      <p:to>
                                        <p:strVal val="visible"/>
                                      </p:to>
                                    </p:set>
                                    <p:animEffect transition="in" filter="checkerboard(across)">
                                      <p:cBhvr>
                                        <p:cTn id="42" dur="500"/>
                                        <p:tgtEl>
                                          <p:spTgt spid="191493">
                                            <p:txEl>
                                              <p:pRg st="9" end="9"/>
                                            </p:txEl>
                                          </p:spTgt>
                                        </p:tgtEl>
                                      </p:cBhvr>
                                    </p:animEffect>
                                  </p:childTnLst>
                                </p:cTn>
                              </p:par>
                              <p:par>
                                <p:cTn id="43" presetID="5" presetClass="entr" presetSubtype="10" fill="hold" nodeType="withEffect">
                                  <p:stCondLst>
                                    <p:cond delay="0"/>
                                  </p:stCondLst>
                                  <p:childTnLst>
                                    <p:set>
                                      <p:cBhvr>
                                        <p:cTn id="44" dur="1" fill="hold">
                                          <p:stCondLst>
                                            <p:cond delay="0"/>
                                          </p:stCondLst>
                                        </p:cTn>
                                        <p:tgtEl>
                                          <p:spTgt spid="191493">
                                            <p:txEl>
                                              <p:pRg st="11" end="11"/>
                                            </p:txEl>
                                          </p:spTgt>
                                        </p:tgtEl>
                                        <p:attrNameLst>
                                          <p:attrName>style.visibility</p:attrName>
                                        </p:attrNameLst>
                                      </p:cBhvr>
                                      <p:to>
                                        <p:strVal val="visible"/>
                                      </p:to>
                                    </p:set>
                                    <p:animEffect transition="in" filter="checkerboard(across)">
                                      <p:cBhvr>
                                        <p:cTn id="45" dur="500"/>
                                        <p:tgtEl>
                                          <p:spTgt spid="19149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John 19.34 Blood &amp; Wa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059113" y="274638"/>
            <a:ext cx="6084887" cy="777875"/>
          </a:xfrm>
          <a:solidFill>
            <a:srgbClr val="000000"/>
          </a:solidFill>
        </p:spPr>
        <p:txBody>
          <a:bodyPr/>
          <a:lstStyle/>
          <a:p>
            <a:pPr eaLnBrk="1" hangingPunct="1">
              <a:defRPr/>
            </a:pPr>
            <a:r>
              <a:rPr lang="ru-RU"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a:t>
            </a:r>
            <a:r>
              <a:rPr lang="en-US"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Blood &amp; Water</a:t>
            </a:r>
            <a:r>
              <a:rPr lang="ru-RU"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a:t>
            </a:r>
            <a:endParaRPr lang="en-US"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3059113" y="1125538"/>
            <a:ext cx="6084887" cy="5183187"/>
          </a:xfrm>
          <a:prstGeom prst="rect">
            <a:avLst/>
          </a:prstGeom>
          <a:noFill/>
          <a:ln>
            <a:noFill/>
          </a:ln>
          <a:effec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l" defTabSz="914400" rtl="0" eaLnBrk="1" fontAlgn="base" latinLnBrk="0" hangingPunct="1">
              <a:lnSpc>
                <a:spcPct val="100000"/>
              </a:lnSpc>
              <a:spcBef>
                <a:spcPct val="0"/>
              </a:spcBef>
              <a:spcAft>
                <a:spcPct val="0"/>
              </a:spcAft>
              <a:buClrTx/>
              <a:buSzTx/>
              <a:buFont typeface="Arial" charset="0"/>
              <a:buChar char="•"/>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Heart failure?</a:t>
            </a:r>
          </a:p>
          <a:p>
            <a:pPr marL="363538" marR="0" lvl="0" indent="-363538" algn="l" defTabSz="914400" rtl="0" eaLnBrk="1" fontAlgn="base" latinLnBrk="0" hangingPunct="1">
              <a:lnSpc>
                <a:spcPct val="100000"/>
              </a:lnSpc>
              <a:spcBef>
                <a:spcPct val="0"/>
              </a:spcBef>
              <a:spcAft>
                <a:spcPct val="0"/>
              </a:spcAft>
              <a:buClrTx/>
              <a:buSzTx/>
              <a:buFont typeface="Arial" charset="0"/>
              <a:buChar char="•"/>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New temple (2:19)?</a:t>
            </a:r>
          </a:p>
          <a:p>
            <a:pPr marL="363538" marR="0" lvl="0" indent="-363538" algn="l" defTabSz="914400" rtl="0" eaLnBrk="1" fontAlgn="base" latinLnBrk="0" hangingPunct="1">
              <a:lnSpc>
                <a:spcPct val="100000"/>
              </a:lnSpc>
              <a:spcBef>
                <a:spcPct val="0"/>
              </a:spcBef>
              <a:spcAft>
                <a:spcPct val="0"/>
              </a:spcAft>
              <a:buClrTx/>
              <a:buSzTx/>
              <a:buFont typeface="Arial" charset="0"/>
              <a:buChar char="•"/>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Life through his blood (1:13)?</a:t>
            </a:r>
          </a:p>
          <a:p>
            <a:pPr marL="363538" marR="0" lvl="0" indent="-363538" algn="l" defTabSz="914400" rtl="0" eaLnBrk="1" fontAlgn="base" latinLnBrk="0" hangingPunct="1">
              <a:lnSpc>
                <a:spcPct val="100000"/>
              </a:lnSpc>
              <a:spcBef>
                <a:spcPct val="0"/>
              </a:spcBef>
              <a:spcAft>
                <a:spcPct val="0"/>
              </a:spcAft>
              <a:buClrTx/>
              <a:buSzTx/>
              <a:buFont typeface="Arial" charset="0"/>
              <a:buChar char="•"/>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Death (1 John 1:1)?</a:t>
            </a:r>
          </a:p>
        </p:txBody>
      </p:sp>
    </p:spTree>
    <p:extLst>
      <p:ext uri="{BB962C8B-B14F-4D97-AF65-F5344CB8AC3E}">
        <p14:creationId xmlns:p14="http://schemas.microsoft.com/office/powerpoint/2010/main" val="2701707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3" descr="John 19.35 Blood &amp; Water for belie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2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547813" y="1844675"/>
            <a:ext cx="7524750" cy="4954588"/>
          </a:xfrm>
        </p:spPr>
        <p:txBody>
          <a:bodyPr/>
          <a:lstStyle/>
          <a:p>
            <a:pPr>
              <a:defRPr/>
            </a:pPr>
            <a:r>
              <a:rPr lang="ru-RU" sz="4000" b="1" dirty="0">
                <a:latin typeface="Arial"/>
                <a:ea typeface="ＭＳ Ｐゴシック" charset="0"/>
                <a:cs typeface="Arial"/>
              </a:rPr>
              <a:t>"</a:t>
            </a:r>
            <a:r>
              <a:rPr lang="en-US" sz="4000" b="1" dirty="0">
                <a:latin typeface="Arial"/>
                <a:ea typeface="ＭＳ Ｐゴシック" charset="0"/>
                <a:cs typeface="Arial"/>
              </a:rPr>
              <a:t>(This report is from an eyewitness giving an accurate account. He speaks the truth so that you also can believe.)</a:t>
            </a:r>
            <a:r>
              <a:rPr lang="ru-RU" sz="4000" b="1" dirty="0">
                <a:latin typeface="Arial"/>
                <a:ea typeface="ＭＳ Ｐゴシック" charset="0"/>
                <a:cs typeface="Arial"/>
              </a:rPr>
              <a:t>"</a:t>
            </a:r>
            <a:r>
              <a:rPr lang="en-US" sz="4000" b="1" dirty="0">
                <a:latin typeface="Arial"/>
                <a:ea typeface="ＭＳ Ｐゴシック" charset="0"/>
                <a:cs typeface="Arial"/>
              </a:rPr>
              <a:t> (John 19:35 </a:t>
            </a:r>
            <a:r>
              <a:rPr lang="en-US" sz="3200" b="1" dirty="0">
                <a:latin typeface="Arial"/>
                <a:ea typeface="ＭＳ Ｐゴシック" charset="0"/>
                <a:cs typeface="Arial"/>
              </a:rPr>
              <a:t>NLT</a:t>
            </a:r>
            <a:r>
              <a:rPr lang="en-US" sz="4000" b="1" dirty="0">
                <a:latin typeface="Arial"/>
                <a:ea typeface="ＭＳ Ｐゴシック" charset="0"/>
                <a:cs typeface="Arial"/>
              </a:rPr>
              <a:t>)</a:t>
            </a:r>
          </a:p>
        </p:txBody>
      </p:sp>
    </p:spTree>
    <p:extLst>
      <p:ext uri="{BB962C8B-B14F-4D97-AF65-F5344CB8AC3E}">
        <p14:creationId xmlns:p14="http://schemas.microsoft.com/office/powerpoint/2010/main" val="278795710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Isaiah 53</a:t>
            </a:r>
          </a:p>
        </p:txBody>
      </p:sp>
    </p:spTree>
    <p:extLst>
      <p:ext uri="{BB962C8B-B14F-4D97-AF65-F5344CB8AC3E}">
        <p14:creationId xmlns:p14="http://schemas.microsoft.com/office/powerpoint/2010/main" val="365351245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0754" name="Picture 2">
            <a:extLst>
              <a:ext uri="{FF2B5EF4-FFF2-40B4-BE49-F238E27FC236}">
                <a16:creationId xmlns:a16="http://schemas.microsoft.com/office/drawing/2014/main" id="{21D3742E-6420-DA46-B33C-C6218C6450F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56663"/>
          <a:stretch/>
        </p:blipFill>
        <p:spPr bwMode="auto">
          <a:xfrm>
            <a:off x="5004048" y="884717"/>
            <a:ext cx="3634780" cy="559153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THE SUFFERING SERVANT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077820"/>
            <a:ext cx="5076056" cy="559154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WHO IS HE?</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____________</a:t>
            </a:r>
          </a:p>
          <a:p>
            <a:pPr marL="0" marR="0" lvl="0" indent="0" algn="ctr" defTabSz="449263"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THE MYSTERY OF </a:t>
            </a:r>
            <a:r>
              <a:rPr kumimoji="0" lang="en-US" sz="7200" b="1" i="0" u="none" strike="noStrike" kern="1200" cap="none" spc="0" normalizeH="0" baseline="0" noProof="0" dirty="0">
                <a:ln>
                  <a:noFill/>
                </a:ln>
                <a:solidFill>
                  <a:srgbClr val="AC0000"/>
                </a:solidFill>
                <a:effectLst>
                  <a:glow rad="127000">
                    <a:srgbClr val="000000"/>
                  </a:glow>
                </a:effectLst>
                <a:uLnTx/>
                <a:uFillTx/>
                <a:latin typeface="Arial" charset="0"/>
                <a:ea typeface="ＭＳ Ｐゴシック" charset="0"/>
              </a:rPr>
              <a:t>ISAIAH 53</a:t>
            </a:r>
            <a:endParaRPr kumimoji="0" lang="en-US" sz="4400" b="1" i="0" u="none" strike="noStrike" kern="1200" cap="none" spc="0" normalizeH="0" baseline="0" noProof="0" dirty="0">
              <a:ln>
                <a:noFill/>
              </a:ln>
              <a:solidFill>
                <a:srgbClr val="AC0000"/>
              </a:solidFill>
              <a:effectLst>
                <a:glow rad="1270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3025368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rown Of Thorns Red Easter Worship Background - YouTube">
            <a:extLst>
              <a:ext uri="{FF2B5EF4-FFF2-40B4-BE49-F238E27FC236}">
                <a16:creationId xmlns:a16="http://schemas.microsoft.com/office/drawing/2014/main" id="{9B223D0A-ECCA-6547-A40C-06459CDF94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801"/>
          <a:stretch/>
        </p:blipFill>
        <p:spPr bwMode="auto">
          <a:xfrm>
            <a:off x="0" y="857250"/>
            <a:ext cx="9144000" cy="545207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THE SUFFERING SERVANT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4AD8F496-7C35-064F-87AC-D8B7B53F271B}"/>
              </a:ext>
            </a:extLst>
          </p:cNvPr>
          <p:cNvSpPr txBox="1">
            <a:spLocks noChangeArrowheads="1"/>
          </p:cNvSpPr>
          <p:nvPr/>
        </p:nvSpPr>
        <p:spPr bwMode="auto">
          <a:xfrm>
            <a:off x="-10048" y="2631992"/>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11500" b="1" i="0" u="none" strike="noStrike" kern="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ISAIAH 53</a:t>
            </a:r>
            <a:endParaRPr kumimoji="0" lang="en-US" sz="11500" b="1" i="0" u="none" strike="noStrike" kern="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
        <p:nvSpPr>
          <p:cNvPr id="7" name="Rectangle 2">
            <a:extLst>
              <a:ext uri="{FF2B5EF4-FFF2-40B4-BE49-F238E27FC236}">
                <a16:creationId xmlns:a16="http://schemas.microsoft.com/office/drawing/2014/main" id="{36ADDA48-0FBC-934F-AB9C-717133F50279}"/>
              </a:ext>
            </a:extLst>
          </p:cNvPr>
          <p:cNvSpPr txBox="1">
            <a:spLocks noChangeArrowheads="1"/>
          </p:cNvSpPr>
          <p:nvPr/>
        </p:nvSpPr>
        <p:spPr bwMode="auto">
          <a:xfrm>
            <a:off x="-10048" y="3807649"/>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6600" b="1" i="0" u="none" strike="noStrike" kern="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Messiah or Israel?</a:t>
            </a:r>
            <a:endParaRPr kumimoji="0" lang="en-US" sz="6600" b="1" i="0" u="none" strike="noStrike" kern="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3057583588"/>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AE41DE-2899-1544-88AF-7172E910D3D1}"/>
              </a:ext>
            </a:extLst>
          </p:cNvPr>
          <p:cNvSpPr txBox="1">
            <a:spLocks noChangeArrowheads="1"/>
          </p:cNvSpPr>
          <p:nvPr/>
        </p:nvSpPr>
        <p:spPr bwMode="auto">
          <a:xfrm>
            <a:off x="-3348880" y="764704"/>
            <a:ext cx="866640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HE WAS PIERCED FOR</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BF521084-FCA3-F841-AF00-73773E7FA76C}"/>
              </a:ext>
            </a:extLst>
          </p:cNvPr>
          <p:cNvSpPr txBox="1">
            <a:spLocks noChangeArrowheads="1"/>
          </p:cNvSpPr>
          <p:nvPr/>
        </p:nvSpPr>
        <p:spPr bwMode="auto">
          <a:xfrm>
            <a:off x="-2936617" y="1239150"/>
            <a:ext cx="8254145"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OUR TRANSGRESSIONS</a:t>
            </a:r>
            <a:endParaRPr kumimoji="0" lang="en-US"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2B00AEAE-7438-D047-80AC-392BA36DEAB6}"/>
              </a:ext>
            </a:extLst>
          </p:cNvPr>
          <p:cNvSpPr txBox="1">
            <a:spLocks noChangeArrowheads="1"/>
          </p:cNvSpPr>
          <p:nvPr/>
        </p:nvSpPr>
        <p:spPr bwMode="auto">
          <a:xfrm>
            <a:off x="-1084506" y="1713596"/>
            <a:ext cx="6529489"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HE WAS CRUSHED FOR</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E5B85AFB-9036-B145-8BFD-7588D37E170F}"/>
              </a:ext>
            </a:extLst>
          </p:cNvPr>
          <p:cNvSpPr txBox="1">
            <a:spLocks noChangeArrowheads="1"/>
          </p:cNvSpPr>
          <p:nvPr/>
        </p:nvSpPr>
        <p:spPr bwMode="auto">
          <a:xfrm>
            <a:off x="-672242" y="2188042"/>
            <a:ext cx="6218880"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OUR INIQUITIES</a:t>
            </a:r>
            <a:endParaRPr kumimoji="0" lang="en-US"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THE SUFFERING SERVANT</a:t>
            </a:r>
            <a:endParaRPr lang="en-US" sz="3600" b="1"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262CF22F-F166-BA4F-A86B-E10EE729C3E8}"/>
              </a:ext>
            </a:extLst>
          </p:cNvPr>
          <p:cNvSpPr txBox="1">
            <a:spLocks noChangeArrowheads="1"/>
          </p:cNvSpPr>
          <p:nvPr/>
        </p:nvSpPr>
        <p:spPr bwMode="auto">
          <a:xfrm>
            <a:off x="-2744144" y="3136934"/>
            <a:ext cx="8666408" cy="9361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PEACE</a:t>
            </a:r>
            <a:endParaRPr kumimoji="0" lang="en-US"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863763C9-AB2B-8E41-8100-105BDF6C7C6C}"/>
              </a:ext>
            </a:extLst>
          </p:cNvPr>
          <p:cNvSpPr txBox="1">
            <a:spLocks noChangeArrowheads="1"/>
          </p:cNvSpPr>
          <p:nvPr/>
        </p:nvSpPr>
        <p:spPr bwMode="auto">
          <a:xfrm>
            <a:off x="-3464224" y="2662488"/>
            <a:ext cx="878175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THE PUNISHMENT THAT BROUGHT US</a:t>
            </a:r>
            <a:endParaRPr kumimoji="0" lang="en-US"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F424307D-B7EC-274F-80BA-9EF1B58CFDB0}"/>
              </a:ext>
            </a:extLst>
          </p:cNvPr>
          <p:cNvSpPr txBox="1">
            <a:spLocks noChangeArrowheads="1"/>
          </p:cNvSpPr>
          <p:nvPr/>
        </p:nvSpPr>
        <p:spPr bwMode="auto">
          <a:xfrm>
            <a:off x="-477735" y="4517904"/>
            <a:ext cx="6218880"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AND BY HIS WOUNDS</a:t>
            </a:r>
            <a:endParaRPr kumimoji="0" lang="en-US"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8D6536BD-6099-C64E-ABD0-DFF64E3B05EB}"/>
              </a:ext>
            </a:extLst>
          </p:cNvPr>
          <p:cNvSpPr txBox="1">
            <a:spLocks noChangeArrowheads="1"/>
          </p:cNvSpPr>
          <p:nvPr/>
        </p:nvSpPr>
        <p:spPr bwMode="auto">
          <a:xfrm>
            <a:off x="-1995526" y="4043458"/>
            <a:ext cx="7351774"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WAS UPON HIM</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1AEB5968-6426-0E43-BC0F-E76849D27033}"/>
              </a:ext>
            </a:extLst>
          </p:cNvPr>
          <p:cNvSpPr txBox="1">
            <a:spLocks noChangeArrowheads="1"/>
          </p:cNvSpPr>
          <p:nvPr/>
        </p:nvSpPr>
        <p:spPr bwMode="auto">
          <a:xfrm>
            <a:off x="-3081551" y="5898874"/>
            <a:ext cx="7351774"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ISAIAH 53:5</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D5B3FA39-F595-0447-8BD9-CFBD75A44E3D}"/>
              </a:ext>
            </a:extLst>
          </p:cNvPr>
          <p:cNvSpPr txBox="1">
            <a:spLocks noChangeArrowheads="1"/>
          </p:cNvSpPr>
          <p:nvPr/>
        </p:nvSpPr>
        <p:spPr bwMode="auto">
          <a:xfrm>
            <a:off x="-3787751" y="5078790"/>
            <a:ext cx="3115510"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WE ARE</a:t>
            </a:r>
            <a:endParaRPr kumimoji="0" lang="en-US"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3FC398AD-2591-5C40-A956-EDD70B56947E}"/>
              </a:ext>
            </a:extLst>
          </p:cNvPr>
          <p:cNvSpPr txBox="1">
            <a:spLocks noChangeArrowheads="1"/>
          </p:cNvSpPr>
          <p:nvPr/>
        </p:nvSpPr>
        <p:spPr bwMode="auto">
          <a:xfrm>
            <a:off x="-794764" y="4992350"/>
            <a:ext cx="6112292" cy="9361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HEALED</a:t>
            </a:r>
            <a:endParaRPr kumimoji="0" lang="en-US"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972802" name="Picture 2">
            <a:extLst>
              <a:ext uri="{FF2B5EF4-FFF2-40B4-BE49-F238E27FC236}">
                <a16:creationId xmlns:a16="http://schemas.microsoft.com/office/drawing/2014/main" id="{B97A4B81-042D-FD41-B631-F4AA69CA27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734"/>
            <a:ext cx="8535664" cy="682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784090"/>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6770"/>
            <a:ext cx="9127096" cy="663123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6904" y="5300069"/>
            <a:ext cx="9144000" cy="1397300"/>
          </a:xfrm>
          <a:solidFill>
            <a:srgbClr val="000000"/>
          </a:solidFill>
          <a:effectLst/>
        </p:spPr>
        <p:txBody>
          <a:bodyPr anchor="ctr"/>
          <a:lstStyle/>
          <a:p>
            <a:pPr>
              <a:defRPr/>
            </a:pPr>
            <a:r>
              <a:rPr lang="en-US" b="1" i="1" dirty="0">
                <a:effectLst>
                  <a:glow rad="127000">
                    <a:schemeClr val="tx1"/>
                  </a:glow>
                </a:effectLst>
                <a:latin typeface="Arial" charset="0"/>
                <a:ea typeface="ＭＳ Ｐゴシック" charset="0"/>
                <a:cs typeface="ＭＳ Ｐゴシック" charset="0"/>
              </a:rPr>
              <a:t>"The Forbidden Chapter" </a:t>
            </a:r>
            <a:br>
              <a:rPr lang="en-US" b="1" i="1" dirty="0">
                <a:effectLst>
                  <a:glow rad="127000">
                    <a:schemeClr val="tx1"/>
                  </a:glow>
                </a:effectLst>
                <a:latin typeface="Arial" charset="0"/>
                <a:ea typeface="ＭＳ Ｐゴシック" charset="0"/>
                <a:cs typeface="ＭＳ Ｐゴシック" charset="0"/>
              </a:rPr>
            </a:br>
            <a:r>
              <a:rPr lang="en-US" b="1" i="1" dirty="0">
                <a:effectLst>
                  <a:glow rad="127000">
                    <a:schemeClr val="tx1"/>
                  </a:glow>
                </a:effectLst>
                <a:latin typeface="Arial" charset="0"/>
                <a:ea typeface="ＭＳ Ｐゴシック" charset="0"/>
                <a:cs typeface="ＭＳ Ｐゴシック" charset="0"/>
              </a:rPr>
              <a:t>in the Hebrew Bible</a:t>
            </a:r>
          </a:p>
        </p:txBody>
      </p:sp>
      <p:sp>
        <p:nvSpPr>
          <p:cNvPr id="5" name="Rectangle 2"/>
          <p:cNvSpPr txBox="1">
            <a:spLocks noChangeArrowheads="1"/>
          </p:cNvSpPr>
          <p:nvPr/>
        </p:nvSpPr>
        <p:spPr bwMode="auto">
          <a:xfrm>
            <a:off x="0" y="2876"/>
            <a:ext cx="9144000" cy="11309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Isaiah 53</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11761649"/>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726FED-046E-4CEF-8788-8D50BCAC4F1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66563" name="Picture 2" descr="http://www.airmagination.com/july9.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833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8600" y="609600"/>
            <a:ext cx="8382000" cy="5016758"/>
          </a:xfrm>
          <a:prstGeom prst="rect">
            <a:avLst/>
          </a:prstGeom>
          <a:solidFill>
            <a:schemeClr val="tx1">
              <a:alpha val="56000"/>
            </a:schemeClr>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Isa 53:4-5  Surely he has borne our </a:t>
            </a:r>
            <a:r>
              <a:rPr kumimoji="0" lang="en-GB" sz="40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griefs</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 and carried our sorrows; yet we esteemed him stricken, smitten by God, and afflicted. But he was wounded for our </a:t>
            </a:r>
            <a:r>
              <a:rPr kumimoji="0" lang="en-GB"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Calibri"/>
                <a:ea typeface="MS PGothic" pitchFamily="34" charset="-128"/>
                <a:cs typeface="+mn-cs"/>
              </a:rPr>
              <a:t>transgressions</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 he was crushed for our </a:t>
            </a:r>
            <a:r>
              <a:rPr kumimoji="0" lang="en-GB"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Calibri"/>
                <a:ea typeface="MS PGothic" pitchFamily="34" charset="-128"/>
                <a:cs typeface="+mn-cs"/>
              </a:rPr>
              <a:t>iniquities</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 upon him was the </a:t>
            </a:r>
            <a:r>
              <a:rPr kumimoji="0" lang="en-GB"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Calibri"/>
                <a:ea typeface="MS PGothic" pitchFamily="34" charset="-128"/>
                <a:cs typeface="+mn-cs"/>
              </a:rPr>
              <a:t>chastisement </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that brought us peace, and </a:t>
            </a:r>
            <a:r>
              <a:rPr kumimoji="0" lang="en-GB"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Calibri"/>
                <a:ea typeface="MS PGothic" pitchFamily="34" charset="-128"/>
                <a:cs typeface="+mn-cs"/>
              </a:rPr>
              <a:t>with his stripes we are healed</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 </a:t>
            </a:r>
            <a:endPar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4051300" y="0"/>
            <a:ext cx="5091113" cy="6859588"/>
            <a:chOff x="2552" y="0"/>
            <a:chExt cx="3207" cy="4321"/>
          </a:xfrm>
        </p:grpSpPr>
        <p:pic>
          <p:nvPicPr>
            <p:cNvPr id="10741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2" y="0"/>
              <a:ext cx="3208" cy="4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7418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6" y="1564"/>
              <a:ext cx="912"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pic>
        <p:nvPicPr>
          <p:cNvPr id="1074178" name="Picture 4"/>
          <p:cNvPicPr>
            <a:picLocks noChangeAspect="1" noChangeArrowheads="1"/>
          </p:cNvPicPr>
          <p:nvPr/>
        </p:nvPicPr>
        <p:blipFill>
          <a:blip r:embed="rId5" cstate="screen">
            <a:lum bright="18000"/>
            <a:extLst>
              <a:ext uri="{28A0092B-C50C-407E-A947-70E740481C1C}">
                <a14:useLocalDpi xmlns:a14="http://schemas.microsoft.com/office/drawing/2010/main"/>
              </a:ext>
            </a:extLst>
          </a:blip>
          <a:srcRect/>
          <a:stretch>
            <a:fillRect/>
          </a:stretch>
        </p:blipFill>
        <p:spPr bwMode="auto">
          <a:xfrm>
            <a:off x="0" y="0"/>
            <a:ext cx="4576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4757" name="Text Box 5"/>
          <p:cNvSpPr txBox="1">
            <a:spLocks noChangeArrowheads="1"/>
          </p:cNvSpPr>
          <p:nvPr/>
        </p:nvSpPr>
        <p:spPr bwMode="auto">
          <a:xfrm>
            <a:off x="914400" y="-6350"/>
            <a:ext cx="7239000" cy="1066800"/>
          </a:xfrm>
          <a:prstGeom prst="rect">
            <a:avLst/>
          </a:prstGeom>
          <a:solidFill>
            <a:srgbClr val="000000"/>
          </a:solidFill>
          <a:ln w="9525">
            <a:noFill/>
            <a:round/>
            <a:headEnd/>
            <a:tailEnd/>
          </a:ln>
          <a:effectLst>
            <a:outerShdw dist="38184" dir="2700000" algn="ctr" rotWithShape="0">
              <a:srgbClr val="FF0000">
                <a:alpha val="75014"/>
              </a:srgbClr>
            </a:outerShdw>
          </a:effectLst>
        </p:spPr>
        <p:txBody>
          <a:bodyPr anchor="ctr"/>
          <a:lstStyle/>
          <a:p>
            <a:pPr marL="0" marR="0" lvl="0" indent="0" algn="ctr" defTabSz="449263" rtl="0" eaLnBrk="1" fontAlgn="base" latinLnBrk="0" hangingPunct="1">
              <a:lnSpc>
                <a:spcPct val="100000"/>
              </a:lnSpc>
              <a:spcBef>
                <a:spcPct val="0"/>
              </a:spcBef>
              <a:spcAft>
                <a:spcPct val="0"/>
              </a:spcAft>
              <a:buClr>
                <a:srgbClr val="FFFFCC"/>
              </a:buClr>
              <a:buSzPct val="100000"/>
              <a:buFont typeface="Tahom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0" i="0" u="none" strike="noStrike" kern="1200" cap="none" spc="0" normalizeH="0" baseline="0" noProof="0" dirty="0">
                <a:ln>
                  <a:noFill/>
                </a:ln>
                <a:solidFill>
                  <a:srgbClr val="FFFFCC"/>
                </a:solidFill>
                <a:effectLst/>
                <a:uLnTx/>
                <a:uFillTx/>
                <a:latin typeface="Tahoma" charset="0"/>
                <a:ea typeface="ＭＳ Ｐゴシック" charset="-128"/>
                <a:cs typeface="+mn-cs"/>
              </a:rPr>
              <a:t>The Same Messiah?</a:t>
            </a:r>
          </a:p>
        </p:txBody>
      </p:sp>
      <p:sp>
        <p:nvSpPr>
          <p:cNvPr id="1074180" name="Text Box 6"/>
          <p:cNvSpPr txBox="1">
            <a:spLocks noChangeArrowheads="1"/>
          </p:cNvSpPr>
          <p:nvPr/>
        </p:nvSpPr>
        <p:spPr bwMode="auto">
          <a:xfrm>
            <a:off x="-36513" y="1120775"/>
            <a:ext cx="4613276" cy="188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He </a:t>
            </a: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rPr>
              <a:t>will rule with fairness and justice from the throne of his ancestor David for all eternity</a:t>
            </a: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rPr>
              <a:t> </a:t>
            </a:r>
            <a:b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rPr>
              <a:t>(Isaiah 9:7)</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74759" name="Text Box 7"/>
          <p:cNvSpPr txBox="1">
            <a:spLocks noChangeArrowheads="1"/>
          </p:cNvSpPr>
          <p:nvPr/>
        </p:nvSpPr>
        <p:spPr bwMode="auto">
          <a:xfrm>
            <a:off x="4557713" y="1120775"/>
            <a:ext cx="4567237" cy="188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He was despised and rejected—a man of sorrows, acquainted with deepest grief…</a:t>
            </a: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rPr>
              <a:t>Isaiah </a:t>
            </a:r>
            <a:r>
              <a:rPr kumimoji="0" lang="en-GB"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53:3)</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475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747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05474" name="Picture 4" descr="Copy of Jesus-Christ-Mount-of-Olivers"/>
          <p:cNvPicPr>
            <a:picLocks noChangeAspect="1" noChangeArrowheads="1"/>
          </p:cNvPicPr>
          <p:nvPr/>
        </p:nvPicPr>
        <p:blipFill>
          <a:blip r:embed="rId3">
            <a:lum bright="-12000" contrast="12000"/>
          </a:blip>
          <a:srcRect/>
          <a:stretch>
            <a:fillRect/>
          </a:stretch>
        </p:blipFill>
        <p:spPr bwMode="auto">
          <a:xfrm>
            <a:off x="0" y="0"/>
            <a:ext cx="9144000" cy="6858000"/>
          </a:xfrm>
          <a:prstGeom prst="rect">
            <a:avLst/>
          </a:prstGeom>
          <a:noFill/>
          <a:ln w="9525">
            <a:noFill/>
            <a:miter lim="800000"/>
            <a:headEnd/>
            <a:tailEnd/>
          </a:ln>
        </p:spPr>
      </p:pic>
      <p:sp>
        <p:nvSpPr>
          <p:cNvPr id="184325" name="Text Box 5"/>
          <p:cNvSpPr txBox="1">
            <a:spLocks noChangeArrowheads="1"/>
          </p:cNvSpPr>
          <p:nvPr/>
        </p:nvSpPr>
        <p:spPr bwMode="auto">
          <a:xfrm>
            <a:off x="228600" y="228600"/>
            <a:ext cx="8915400" cy="2696123"/>
          </a:xfrm>
          <a:prstGeom prst="rect">
            <a:avLst/>
          </a:prstGeom>
          <a:noFill/>
          <a:ln w="9525">
            <a:noFill/>
            <a:miter lim="800000"/>
            <a:headEnd/>
            <a:tailEnd/>
          </a:ln>
          <a:effectLst>
            <a:outerShdw blurRad="63500" dist="76199" dir="2700000" algn="ctr" rotWithShape="0">
              <a:schemeClr val="bg2"/>
            </a:outerShdw>
          </a:effectLst>
        </p:spPr>
        <p:txBody>
          <a:bodyPr>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“And it will come about in that day that I will set about to destroy all the nations that come against Jerusalem. And I will pour out on the house of David and on the inhabitants of Jerusalem, the Spirit of grace and of supplication, and they shall look upon Me whom they have pierced, and shall mourn for Him, as one mourns for his only son.”</a:t>
            </a: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endParaRPr>
          </a:p>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587"/>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Zechariah 12:9-10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25"/>
                                        </p:tgtEl>
                                        <p:attrNameLst>
                                          <p:attrName>style.visibility</p:attrName>
                                        </p:attrNameLst>
                                      </p:cBhvr>
                                      <p:to>
                                        <p:strVal val="visible"/>
                                      </p:to>
                                    </p:set>
                                    <p:animEffect transition="in" filter="dissolve">
                                      <p:cBhvr>
                                        <p:cTn id="7" dur="500"/>
                                        <p:tgtEl>
                                          <p:spTgt spid="184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E8957D25-D28E-43C5-9229-6ABDCDF6137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673EF7-327B-48D1-B8B7-3D82E13D8CAA}"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2386" name="Rectangle 2">
            <a:extLst>
              <a:ext uri="{FF2B5EF4-FFF2-40B4-BE49-F238E27FC236}">
                <a16:creationId xmlns:a16="http://schemas.microsoft.com/office/drawing/2014/main" id="{5F3132DC-7D55-4FB2-B5B6-8BA1DFB4F93B}"/>
              </a:ext>
            </a:extLst>
          </p:cNvPr>
          <p:cNvSpPr>
            <a:spLocks noGrp="1" noRot="1" noChangeArrowheads="1"/>
          </p:cNvSpPr>
          <p:nvPr>
            <p:ph type="title"/>
          </p:nvPr>
        </p:nvSpPr>
        <p:spPr/>
        <p:txBody>
          <a:bodyPr/>
          <a:lstStyle/>
          <a:p>
            <a:r>
              <a:rPr lang="en-US" altLang="en-US" dirty="0">
                <a:solidFill>
                  <a:srgbClr val="FFFF00"/>
                </a:solidFill>
                <a:latin typeface="Arial" panose="020B0604020202020204" pitchFamily="34" charset="0"/>
                <a:cs typeface="Arial" panose="020B0604020202020204" pitchFamily="34" charset="0"/>
              </a:rPr>
              <a:t>Crucifixion</a:t>
            </a:r>
          </a:p>
        </p:txBody>
      </p:sp>
      <p:sp>
        <p:nvSpPr>
          <p:cNvPr id="272388" name="Text Box 4">
            <a:extLst>
              <a:ext uri="{FF2B5EF4-FFF2-40B4-BE49-F238E27FC236}">
                <a16:creationId xmlns:a16="http://schemas.microsoft.com/office/drawing/2014/main" id="{FE230949-35F4-4AC3-8AC0-AA70495ADBF4}"/>
              </a:ext>
            </a:extLst>
          </p:cNvPr>
          <p:cNvSpPr txBox="1">
            <a:spLocks noChangeArrowheads="1"/>
          </p:cNvSpPr>
          <p:nvPr/>
        </p:nvSpPr>
        <p:spPr bwMode="auto">
          <a:xfrm>
            <a:off x="685800" y="1447800"/>
            <a:ext cx="8001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cs typeface="Arial" panose="020B0604020202020204" pitchFamily="34" charset="0"/>
              </a:defRPr>
            </a:lvl1pPr>
            <a:lvl2pPr marL="914400" indent="-457200">
              <a:defRPr sz="2400">
                <a:solidFill>
                  <a:schemeClr val="tx1"/>
                </a:solidFill>
                <a:latin typeface="Times New Roman" panose="02020603050405020304" pitchFamily="18" charset="0"/>
                <a:cs typeface="Arial" panose="020B0604020202020204" pitchFamily="34" charset="0"/>
              </a:defRPr>
            </a:lvl2pPr>
            <a:lvl3pPr marL="1371600" indent="-457200">
              <a:defRPr sz="2400">
                <a:solidFill>
                  <a:schemeClr val="tx1"/>
                </a:solidFill>
                <a:latin typeface="Times New Roman" panose="02020603050405020304" pitchFamily="18" charset="0"/>
                <a:cs typeface="Arial" panose="020B0604020202020204" pitchFamily="34" charset="0"/>
              </a:defRPr>
            </a:lvl3pPr>
            <a:lvl4pPr marL="1828800" indent="-457200">
              <a:defRPr sz="2400">
                <a:solidFill>
                  <a:schemeClr val="tx1"/>
                </a:solidFill>
                <a:latin typeface="Times New Roman" panose="02020603050405020304" pitchFamily="18" charset="0"/>
                <a:cs typeface="Arial" panose="020B0604020202020204" pitchFamily="34" charset="0"/>
              </a:defRPr>
            </a:lvl4pPr>
            <a:lvl5pPr marL="2286000" indent="-457200">
              <a:defRPr sz="2400">
                <a:solidFill>
                  <a:schemeClr val="tx1"/>
                </a:solidFill>
                <a:latin typeface="Times New Roman" panose="02020603050405020304" pitchFamily="18" charset="0"/>
                <a:cs typeface="Arial" panose="020B0604020202020204" pitchFamily="34" charset="0"/>
              </a:defRPr>
            </a:lvl5pPr>
            <a:lvl6pPr marL="27432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32004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6576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41148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Cruelest form of execution</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Most </a:t>
            </a:r>
            <a:r>
              <a:rPr lang="en-US" altLang="en-US" sz="2800" b="1" dirty="0">
                <a:solidFill>
                  <a:srgbClr val="FFFFFF"/>
                </a:solidFill>
                <a:latin typeface="Verdana" panose="020B0604030504040204" pitchFamily="34" charset="0"/>
              </a:rPr>
              <a:t>s</a:t>
            </a:r>
            <a:r>
              <a:rPr kumimoji="0" lang="en-US" altLang="en-US" sz="2800" b="1" i="0" u="none" strike="noStrike" kern="1200" cap="none" spc="0" normalizeH="0" baseline="0" noProof="0" dirty="0" err="1">
                <a:ln>
                  <a:noFill/>
                </a:ln>
                <a:solidFill>
                  <a:srgbClr val="FFFFFF"/>
                </a:solidFill>
                <a:effectLst/>
                <a:uLnTx/>
                <a:uFillTx/>
                <a:latin typeface="Verdana" panose="020B0604030504040204" pitchFamily="34" charset="0"/>
                <a:ea typeface="+mn-ea"/>
                <a:cs typeface="Arial" panose="020B0604020202020204" pitchFamily="34" charset="0"/>
              </a:rPr>
              <a:t>hameful</a:t>
            </a: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 way to die</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Roman </a:t>
            </a:r>
            <a:r>
              <a:rPr lang="en-US" altLang="en-US" sz="2800" b="1" dirty="0">
                <a:solidFill>
                  <a:srgbClr val="FFFFFF"/>
                </a:solidFill>
                <a:latin typeface="Verdana" panose="020B0604030504040204" pitchFamily="34" charset="0"/>
              </a:rPr>
              <a:t>c</a:t>
            </a:r>
            <a:r>
              <a:rPr kumimoji="0" lang="en-US" altLang="en-US" sz="2800" b="1" i="0" u="none" strike="noStrike" kern="1200" cap="none" spc="0" normalizeH="0" baseline="0" noProof="0" dirty="0" err="1">
                <a:ln>
                  <a:noFill/>
                </a:ln>
                <a:solidFill>
                  <a:srgbClr val="FFFFFF"/>
                </a:solidFill>
                <a:effectLst/>
                <a:uLnTx/>
                <a:uFillTx/>
                <a:latin typeface="Verdana" panose="020B0604030504040204" pitchFamily="34" charset="0"/>
                <a:ea typeface="+mn-ea"/>
                <a:cs typeface="Arial" panose="020B0604020202020204" pitchFamily="34" charset="0"/>
              </a:rPr>
              <a:t>itizens</a:t>
            </a: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 exempted</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lang="en-US" altLang="en-US" sz="2800" b="1" dirty="0">
                <a:solidFill>
                  <a:srgbClr val="FFFFFF"/>
                </a:solidFill>
                <a:latin typeface="Verdana" panose="020B0604030504040204" pitchFamily="34" charset="0"/>
              </a:rPr>
              <a:t>Reserved for w</a:t>
            </a:r>
            <a:r>
              <a:rPr kumimoji="0" lang="en-US" altLang="en-US" sz="2800" b="1" i="0" u="none" strike="noStrike" kern="1200" cap="none" spc="0" normalizeH="0" baseline="0" noProof="0" dirty="0" err="1">
                <a:ln>
                  <a:noFill/>
                </a:ln>
                <a:solidFill>
                  <a:srgbClr val="FFFFFF"/>
                </a:solidFill>
                <a:effectLst/>
                <a:uLnTx/>
                <a:uFillTx/>
                <a:latin typeface="Verdana" panose="020B0604030504040204" pitchFamily="34" charset="0"/>
                <a:ea typeface="+mn-ea"/>
                <a:cs typeface="Arial" panose="020B0604020202020204" pitchFamily="34" charset="0"/>
              </a:rPr>
              <a:t>orst</a:t>
            </a: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 criminals</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Tied with a rope or nailed through</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X-shaped or t-shaped cross</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Death by suffocation</a:t>
            </a:r>
          </a:p>
        </p:txBody>
      </p:sp>
    </p:spTree>
    <p:extLst>
      <p:ext uri="{BB962C8B-B14F-4D97-AF65-F5344CB8AC3E}">
        <p14:creationId xmlns:p14="http://schemas.microsoft.com/office/powerpoint/2010/main" val="2300727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2386"/>
                                        </p:tgtEl>
                                        <p:attrNameLst>
                                          <p:attrName>style.visibility</p:attrName>
                                        </p:attrNameLst>
                                      </p:cBhvr>
                                      <p:to>
                                        <p:strVal val="visible"/>
                                      </p:to>
                                    </p:set>
                                    <p:animEffect transition="in" filter="fade">
                                      <p:cBhvr>
                                        <p:cTn id="7" dur="2000"/>
                                        <p:tgtEl>
                                          <p:spTgt spid="272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72388">
                                            <p:txEl>
                                              <p:pRg st="0" end="0"/>
                                            </p:txEl>
                                          </p:spTgt>
                                        </p:tgtEl>
                                        <p:attrNameLst>
                                          <p:attrName>style.visibility</p:attrName>
                                        </p:attrNameLst>
                                      </p:cBhvr>
                                      <p:to>
                                        <p:strVal val="visible"/>
                                      </p:to>
                                    </p:set>
                                    <p:anim calcmode="lin" valueType="num">
                                      <p:cBhvr additive="base">
                                        <p:cTn id="12" dur="500" fill="hold"/>
                                        <p:tgtEl>
                                          <p:spTgt spid="27238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723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72388">
                                            <p:txEl>
                                              <p:pRg st="1" end="1"/>
                                            </p:txEl>
                                          </p:spTgt>
                                        </p:tgtEl>
                                        <p:attrNameLst>
                                          <p:attrName>style.visibility</p:attrName>
                                        </p:attrNameLst>
                                      </p:cBhvr>
                                      <p:to>
                                        <p:strVal val="visible"/>
                                      </p:to>
                                    </p:set>
                                    <p:anim calcmode="lin" valueType="num">
                                      <p:cBhvr additive="base">
                                        <p:cTn id="18" dur="500" fill="hold"/>
                                        <p:tgtEl>
                                          <p:spTgt spid="27238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723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272388">
                                            <p:txEl>
                                              <p:pRg st="2" end="2"/>
                                            </p:txEl>
                                          </p:spTgt>
                                        </p:tgtEl>
                                        <p:attrNameLst>
                                          <p:attrName>style.visibility</p:attrName>
                                        </p:attrNameLst>
                                      </p:cBhvr>
                                      <p:to>
                                        <p:strVal val="visible"/>
                                      </p:to>
                                    </p:set>
                                    <p:anim calcmode="lin" valueType="num">
                                      <p:cBhvr additive="base">
                                        <p:cTn id="24" dur="500" fill="hold"/>
                                        <p:tgtEl>
                                          <p:spTgt spid="27238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7238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272388">
                                            <p:txEl>
                                              <p:pRg st="3" end="3"/>
                                            </p:txEl>
                                          </p:spTgt>
                                        </p:tgtEl>
                                        <p:attrNameLst>
                                          <p:attrName>style.visibility</p:attrName>
                                        </p:attrNameLst>
                                      </p:cBhvr>
                                      <p:to>
                                        <p:strVal val="visible"/>
                                      </p:to>
                                    </p:set>
                                    <p:anim calcmode="lin" valueType="num">
                                      <p:cBhvr additive="base">
                                        <p:cTn id="30" dur="500" fill="hold"/>
                                        <p:tgtEl>
                                          <p:spTgt spid="27238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7238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272388">
                                            <p:txEl>
                                              <p:pRg st="4" end="4"/>
                                            </p:txEl>
                                          </p:spTgt>
                                        </p:tgtEl>
                                        <p:attrNameLst>
                                          <p:attrName>style.visibility</p:attrName>
                                        </p:attrNameLst>
                                      </p:cBhvr>
                                      <p:to>
                                        <p:strVal val="visible"/>
                                      </p:to>
                                    </p:set>
                                    <p:anim calcmode="lin" valueType="num">
                                      <p:cBhvr additive="base">
                                        <p:cTn id="36" dur="500" fill="hold"/>
                                        <p:tgtEl>
                                          <p:spTgt spid="27238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7238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272388">
                                            <p:txEl>
                                              <p:pRg st="5" end="5"/>
                                            </p:txEl>
                                          </p:spTgt>
                                        </p:tgtEl>
                                        <p:attrNameLst>
                                          <p:attrName>style.visibility</p:attrName>
                                        </p:attrNameLst>
                                      </p:cBhvr>
                                      <p:to>
                                        <p:strVal val="visible"/>
                                      </p:to>
                                    </p:set>
                                    <p:anim calcmode="lin" valueType="num">
                                      <p:cBhvr additive="base">
                                        <p:cTn id="42" dur="500" fill="hold"/>
                                        <p:tgtEl>
                                          <p:spTgt spid="272388">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7238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272388">
                                            <p:txEl>
                                              <p:pRg st="6" end="6"/>
                                            </p:txEl>
                                          </p:spTgt>
                                        </p:tgtEl>
                                        <p:attrNameLst>
                                          <p:attrName>style.visibility</p:attrName>
                                        </p:attrNameLst>
                                      </p:cBhvr>
                                      <p:to>
                                        <p:strVal val="visible"/>
                                      </p:to>
                                    </p:set>
                                    <p:anim calcmode="lin" valueType="num">
                                      <p:cBhvr additive="base">
                                        <p:cTn id="48" dur="500" fill="hold"/>
                                        <p:tgtEl>
                                          <p:spTgt spid="272388">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7238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6"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07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39238"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891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Repentance of Israel</a:t>
            </a: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Then I will pour out a spirit of grace and prayer on the family of David and on the people of Jerusalem. </a:t>
            </a:r>
            <a:r>
              <a:rPr kumimoji="0" lang="en-US" altLang="ja-JP" sz="28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rPr>
              <a:t>They will look on me whom they have pierced </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and mourn for him as for an only son. They will grieve bitterly for him as for a firstborn son who has died</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b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(Zechariah 12:10 </a:t>
            </a:r>
            <a:r>
              <a:rPr kumimoji="0" lang="en-US" altLang="ja-JP"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NLT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3" descr="rev 19 Maranath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0"/>
            <a:ext cx="91138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0163" y="4583440"/>
            <a:ext cx="9139238" cy="1664960"/>
          </a:xfrm>
        </p:spPr>
        <p:txBody>
          <a:bodyPr lIns="91440" tIns="45720" rIns="91440" bIns="45720"/>
          <a:lstStyle/>
          <a:p>
            <a:pPr>
              <a:defRPr/>
            </a:pPr>
            <a:r>
              <a:rPr lang="ru-RU" sz="2800" b="1" dirty="0">
                <a:effectLst>
                  <a:glow rad="165100">
                    <a:schemeClr val="tx1"/>
                  </a:glow>
                </a:effectLst>
                <a:latin typeface="Arial" charset="0"/>
                <a:cs typeface="+mj-cs"/>
              </a:rPr>
              <a:t>"</a:t>
            </a:r>
            <a:r>
              <a:rPr lang="en-US" sz="2800" b="1" dirty="0">
                <a:effectLst>
                  <a:glow rad="165100">
                    <a:schemeClr val="tx1"/>
                  </a:glow>
                </a:effectLst>
                <a:latin typeface="Arial" charset="0"/>
                <a:cs typeface="+mj-cs"/>
              </a:rPr>
              <a:t>Look!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He comes with the clouds of heaven.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And everyone will see him—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even those who pierced him.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	 And </a:t>
            </a:r>
            <a:r>
              <a:rPr lang="en-US" sz="2800" b="1" dirty="0">
                <a:solidFill>
                  <a:srgbClr val="FFFF00"/>
                </a:solidFill>
                <a:effectLst>
                  <a:glow rad="165100">
                    <a:schemeClr val="tx1"/>
                  </a:glow>
                </a:effectLst>
                <a:latin typeface="Arial" charset="0"/>
                <a:cs typeface="+mj-cs"/>
              </a:rPr>
              <a:t>all the nations of the world</a:t>
            </a:r>
            <a:r>
              <a:rPr lang="en-US" sz="2800" b="1" dirty="0">
                <a:effectLst>
                  <a:glow rad="165100">
                    <a:schemeClr val="tx1"/>
                  </a:glow>
                </a:effectLst>
                <a:latin typeface="Arial" charset="0"/>
                <a:cs typeface="+mj-cs"/>
              </a:rPr>
              <a:t> will mourn for him. </a:t>
            </a:r>
            <a:r>
              <a:rPr lang="tr-TR" sz="2800" b="1" dirty="0">
                <a:effectLst>
                  <a:glow rad="165100">
                    <a:schemeClr val="tx1"/>
                  </a:glow>
                </a:effectLst>
                <a:latin typeface="Arial" charset="0"/>
                <a:cs typeface="+mj-cs"/>
              </a:rPr>
              <a:t>Yes!  </a:t>
            </a:r>
            <a:r>
              <a:rPr lang="tr-TR" sz="2800" b="1" dirty="0" err="1">
                <a:effectLst>
                  <a:glow rad="165100">
                    <a:schemeClr val="tx1"/>
                  </a:glow>
                </a:effectLst>
                <a:latin typeface="Arial" charset="0"/>
                <a:cs typeface="+mj-cs"/>
              </a:rPr>
              <a:t>Amen</a:t>
            </a:r>
            <a:r>
              <a:rPr lang="tr-TR" sz="2800" b="1" dirty="0">
                <a:effectLst>
                  <a:glow rad="165100">
                    <a:schemeClr val="tx1"/>
                  </a:glow>
                </a:effectLst>
                <a:latin typeface="Arial" charset="0"/>
                <a:cs typeface="+mj-cs"/>
              </a:rPr>
              <a:t>!</a:t>
            </a:r>
            <a:r>
              <a:rPr lang="ru-RU" sz="2800" b="1" dirty="0">
                <a:effectLst>
                  <a:glow rad="165100">
                    <a:schemeClr val="tx1"/>
                  </a:glow>
                </a:effectLst>
                <a:latin typeface="Arial" charset="0"/>
                <a:cs typeface="+mj-cs"/>
              </a:rPr>
              <a:t>"</a:t>
            </a:r>
            <a:endParaRPr lang="en-US" sz="28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Rev. 1:7 </a:t>
            </a:r>
            <a:r>
              <a:rPr kumimoji="0" 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NLT</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cf. Zech. 12:10</a:t>
            </a:r>
            <a:endPar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endParaRP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Accompanying Signs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181</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27:51-56; Mark 15:38-41; Luke 23:45, 47-49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1775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Christ’s death tears the veil for all to come to God, shakes the earth to redeem creation, and raises saints to show believers’ resurrection </a:t>
            </a:r>
          </a:p>
        </p:txBody>
      </p:sp>
    </p:spTree>
    <p:extLst>
      <p:ext uri="{BB962C8B-B14F-4D97-AF65-F5344CB8AC3E}">
        <p14:creationId xmlns:p14="http://schemas.microsoft.com/office/powerpoint/2010/main" val="247140827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descr="matt 27v51 temple veil t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4" name="Title 1"/>
          <p:cNvSpPr>
            <a:spLocks noGrp="1"/>
          </p:cNvSpPr>
          <p:nvPr>
            <p:ph type="title"/>
          </p:nvPr>
        </p:nvSpPr>
        <p:spPr>
          <a:xfrm>
            <a:off x="-36513" y="-26988"/>
            <a:ext cx="9180513" cy="647701"/>
          </a:xfrm>
        </p:spPr>
        <p:txBody>
          <a:bodyPr/>
          <a:lstStyle/>
          <a:p>
            <a:r>
              <a:rPr lang="en-US" sz="3600" b="1">
                <a:solidFill>
                  <a:srgbClr val="FFFFFF"/>
                </a:solidFill>
                <a:latin typeface="Arial" charset="0"/>
                <a:ea typeface="ＭＳ Ｐゴシック" charset="0"/>
              </a:rPr>
              <a:t>The Temple Veil</a:t>
            </a:r>
          </a:p>
        </p:txBody>
      </p:sp>
    </p:spTree>
    <p:extLst>
      <p:ext uri="{BB962C8B-B14F-4D97-AF65-F5344CB8AC3E}">
        <p14:creationId xmlns:p14="http://schemas.microsoft.com/office/powerpoint/2010/main" val="116789661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a:xfrm>
            <a:off x="-36513" y="158988"/>
            <a:ext cx="9180513" cy="647701"/>
          </a:xfrm>
        </p:spPr>
        <p:txBody>
          <a:bodyPr/>
          <a:lstStyle/>
          <a:p>
            <a:r>
              <a:rPr lang="en-US" sz="3600" b="1" dirty="0">
                <a:solidFill>
                  <a:srgbClr val="FFFFFF"/>
                </a:solidFill>
                <a:latin typeface="Arial" charset="0"/>
                <a:ea typeface="ＭＳ Ｐゴシック" charset="0"/>
              </a:rPr>
              <a:t>The Temple Veil Torn (Matt 27:51)</a:t>
            </a:r>
          </a:p>
        </p:txBody>
      </p:sp>
      <p:pic>
        <p:nvPicPr>
          <p:cNvPr id="382978" name="Picture 2" descr="matt 27v51 temple veil torn in hal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33942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The Burial of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182</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Matthew 27:57-61; </a:t>
            </a:r>
            <a:r>
              <a:rPr lang="en-GB" sz="2800" b="1" i="1" kern="0">
                <a:solidFill>
                  <a:srgbClr val="FFFFFF"/>
                </a:solidFill>
                <a:effectLst>
                  <a:outerShdw blurRad="38100" dist="38100" dir="2700000" algn="tl">
                    <a:srgbClr val="000000"/>
                  </a:outerShdw>
                </a:effectLst>
                <a:latin typeface="Arial"/>
                <a:ea typeface="ＭＳ Ｐゴシック" charset="0"/>
                <a:cs typeface="Arial"/>
              </a:rPr>
              <a:t>Mark 15:42-47</a:t>
            </a: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Luke 23:50-56; </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John 19:31-42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Due to the Sabbath approaching and to prevent defilement from a corpse, Christ is quickly buried in Joseph of Arimathea's tomb </a:t>
            </a:r>
          </a:p>
        </p:txBody>
      </p:sp>
    </p:spTree>
    <p:extLst>
      <p:ext uri="{BB962C8B-B14F-4D97-AF65-F5344CB8AC3E}">
        <p14:creationId xmlns:p14="http://schemas.microsoft.com/office/powerpoint/2010/main" val="34242388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7569"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dirty="0">
                <a:solidFill>
                  <a:srgbClr val="000000"/>
                </a:solidFill>
                <a:effectLst>
                  <a:glow rad="139700">
                    <a:schemeClr val="tx1">
                      <a:alpha val="90000"/>
                    </a:schemeClr>
                  </a:glow>
                </a:effectLst>
                <a:latin typeface="Tahoma" charset="0"/>
                <a:ea typeface="ＭＳ Ｐゴシック" charset="0"/>
              </a:rPr>
              <a:t>I.  Christ </a:t>
            </a:r>
            <a:r>
              <a:rPr lang="en-US" sz="4000" b="1" dirty="0">
                <a:solidFill>
                  <a:srgbClr val="000090"/>
                </a:solidFill>
                <a:effectLst>
                  <a:glow rad="139700">
                    <a:schemeClr val="tx1">
                      <a:alpha val="90000"/>
                    </a:schemeClr>
                  </a:glow>
                </a:effectLst>
                <a:latin typeface="Tahoma" charset="0"/>
                <a:ea typeface="ＭＳ Ｐゴシック" charset="0"/>
              </a:rPr>
              <a:t>fulfilled </a:t>
            </a:r>
            <a:r>
              <a:rPr lang="en-US" sz="4000" b="1" dirty="0">
                <a:solidFill>
                  <a:srgbClr val="000000"/>
                </a:solidFill>
                <a:effectLst>
                  <a:glow rad="139700">
                    <a:schemeClr val="tx1">
                      <a:alpha val="90000"/>
                    </a:schemeClr>
                  </a:glow>
                </a:effectLst>
                <a:latin typeface="Tahoma" charset="0"/>
                <a:ea typeface="ＭＳ Ｐゴシック" charset="0"/>
              </a:rPr>
              <a:t>Scripture in his </a:t>
            </a:r>
            <a:r>
              <a:rPr lang="en-US" sz="4000" b="1" dirty="0">
                <a:solidFill>
                  <a:srgbClr val="800000"/>
                </a:solidFill>
                <a:effectLst>
                  <a:glow rad="139700">
                    <a:schemeClr val="tx1">
                      <a:alpha val="90000"/>
                    </a:schemeClr>
                  </a:glow>
                </a:effectLst>
                <a:latin typeface="Tahoma" charset="0"/>
                <a:ea typeface="ＭＳ Ｐゴシック" charset="0"/>
              </a:rPr>
              <a:t>selfless</a:t>
            </a:r>
            <a:r>
              <a:rPr lang="en-US" sz="4000" b="1" dirty="0">
                <a:solidFill>
                  <a:srgbClr val="000000"/>
                </a:solidFill>
                <a:effectLst>
                  <a:glow rad="139700">
                    <a:schemeClr val="tx1">
                      <a:alpha val="90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39700">
                    <a:srgbClr val="FFFFFF">
                      <a:alpha val="90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39700">
                  <a:srgbClr val="FFFFFF">
                    <a:alpha val="90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dirty="0">
                <a:ln>
                  <a:noFill/>
                </a:ln>
                <a:solidFill>
                  <a:srgbClr val="800000"/>
                </a:solidFill>
                <a:effectLst>
                  <a:glow rad="139700">
                    <a:srgbClr val="FFFFFF">
                      <a:alpha val="90000"/>
                    </a:srgbClr>
                  </a:glow>
                </a:effectLst>
                <a:uLnTx/>
                <a:uFillTx/>
                <a:latin typeface="Tahoma" charset="0"/>
                <a:ea typeface="ＭＳ Ｐゴシック" charset="0"/>
              </a:rPr>
              <a:t>Carried cross</a:t>
            </a:r>
            <a:endParaRPr kumimoji="0" lang="en-US" sz="4000" b="1" i="0" u="none" strike="noStrike" kern="1200" cap="none" spc="0" normalizeH="0" baseline="0" noProof="0" dirty="0">
              <a:ln>
                <a:noFill/>
              </a:ln>
              <a:solidFill>
                <a:srgbClr val="000000"/>
              </a:solidFill>
              <a:effectLst>
                <a:glow rad="139700">
                  <a:srgbClr val="FFFFFF">
                    <a:alpha val="90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0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139700">
                  <a:srgbClr val="FFFFFF">
                    <a:alpha val="90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0000"/>
                    </a:srgbClr>
                  </a:glow>
                </a:effectLst>
                <a:uLnTx/>
                <a:uFillTx/>
                <a:latin typeface="Tahoma" charset="0"/>
                <a:ea typeface="ＭＳ Ｐゴシック" charset="0"/>
              </a:rPr>
              <a:t>Cared for Mary</a:t>
            </a:r>
            <a:endParaRPr kumimoji="0" lang="en-US" sz="4000" b="1" i="0" u="none" strike="noStrike" kern="1200" cap="none" spc="0" normalizeH="0" baseline="0" noProof="0">
              <a:ln>
                <a:noFill/>
              </a:ln>
              <a:solidFill>
                <a:srgbClr val="000000"/>
              </a:solidFill>
              <a:effectLst>
                <a:glow rad="139700">
                  <a:srgbClr val="FFFFFF">
                    <a:alpha val="90000"/>
                  </a:srgbClr>
                </a:glow>
              </a:effectLst>
              <a:uLnTx/>
              <a:uFillTx/>
              <a:latin typeface="Tahoma" charset="0"/>
              <a:ea typeface="ＭＳ Ｐゴシック"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Pierced side</a:t>
            </a:r>
          </a:p>
        </p:txBody>
      </p:sp>
    </p:spTree>
    <p:extLst>
      <p:ext uri="{BB962C8B-B14F-4D97-AF65-F5344CB8AC3E}">
        <p14:creationId xmlns:p14="http://schemas.microsoft.com/office/powerpoint/2010/main" val="260691600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John 19.41 Body laid in t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l">
              <a:defRPr/>
            </a:pPr>
            <a:r>
              <a:rPr lang="en-US" b="1" spc="150" dirty="0">
                <a:ln w="11430"/>
                <a:solidFill>
                  <a:srgbClr val="F8F8F8"/>
                </a:solidFill>
                <a:effectLst>
                  <a:outerShdw blurRad="25400" algn="tl" rotWithShape="0">
                    <a:srgbClr val="000000">
                      <a:alpha val="43000"/>
                    </a:srgbClr>
                  </a:outerShdw>
                </a:effectLst>
                <a:latin typeface="Arial"/>
                <a:cs typeface="Arial"/>
              </a:rPr>
              <a:t>II. Christ</a:t>
            </a:r>
            <a:r>
              <a:rPr lang="uk-UA" b="1" spc="150" dirty="0">
                <a:ln w="11430"/>
                <a:solidFill>
                  <a:srgbClr val="F8F8F8"/>
                </a:solidFill>
                <a:effectLst>
                  <a:outerShdw blurRad="25400" algn="tl" rotWithShape="0">
                    <a:srgbClr val="000000">
                      <a:alpha val="43000"/>
                    </a:srgbClr>
                  </a:outerShdw>
                </a:effectLst>
                <a:latin typeface="Arial"/>
                <a:cs typeface="Arial"/>
              </a:rPr>
              <a:t>'</a:t>
            </a:r>
            <a:r>
              <a:rPr lang="en-US" b="1" spc="150" dirty="0">
                <a:ln w="11430"/>
                <a:solidFill>
                  <a:srgbClr val="F8F8F8"/>
                </a:solidFill>
                <a:effectLst>
                  <a:outerShdw blurRad="25400" algn="tl" rotWithShape="0">
                    <a:srgbClr val="000000">
                      <a:alpha val="43000"/>
                    </a:srgbClr>
                  </a:outerShdw>
                </a:effectLst>
                <a:latin typeface="Arial"/>
                <a:cs typeface="Arial"/>
              </a:rPr>
              <a:t>s </a:t>
            </a:r>
            <a:r>
              <a:rPr lang="en-US" b="1" spc="150" dirty="0">
                <a:ln w="11430"/>
                <a:solidFill>
                  <a:srgbClr val="FFFF00"/>
                </a:solidFill>
                <a:effectLst>
                  <a:outerShdw blurRad="25400" algn="tl" rotWithShape="0">
                    <a:srgbClr val="000000">
                      <a:alpha val="43000"/>
                    </a:srgbClr>
                  </a:outerShdw>
                </a:effectLst>
                <a:latin typeface="Arial"/>
                <a:cs typeface="Arial"/>
              </a:rPr>
              <a:t>burial </a:t>
            </a:r>
            <a:r>
              <a:rPr lang="en-US" b="1" spc="150" dirty="0">
                <a:ln w="11430"/>
                <a:solidFill>
                  <a:srgbClr val="F8F8F8"/>
                </a:solidFill>
                <a:effectLst>
                  <a:outerShdw blurRad="25400" algn="tl" rotWithShape="0">
                    <a:srgbClr val="000000">
                      <a:alpha val="43000"/>
                    </a:srgbClr>
                  </a:outerShdw>
                </a:effectLst>
                <a:latin typeface="Arial"/>
                <a:cs typeface="Arial"/>
              </a:rPr>
              <a:t>proved he was truly </a:t>
            </a:r>
            <a:r>
              <a:rPr lang="en-US" b="1" spc="150" dirty="0">
                <a:ln w="11430"/>
                <a:solidFill>
                  <a:srgbClr val="FFFF00"/>
                </a:solidFill>
                <a:effectLst>
                  <a:outerShdw blurRad="25400" algn="tl" rotWithShape="0">
                    <a:srgbClr val="000000">
                      <a:alpha val="43000"/>
                    </a:srgbClr>
                  </a:outerShdw>
                </a:effectLst>
                <a:latin typeface="Arial"/>
                <a:cs typeface="Arial"/>
              </a:rPr>
              <a:t>dead </a:t>
            </a:r>
            <a:r>
              <a:rPr lang="en-US" b="1" spc="150" dirty="0">
                <a:ln w="11430"/>
                <a:solidFill>
                  <a:srgbClr val="F8F8F8"/>
                </a:solidFill>
                <a:effectLst>
                  <a:outerShdw blurRad="25400" algn="tl" rotWithShape="0">
                    <a:srgbClr val="000000">
                      <a:alpha val="43000"/>
                    </a:srgbClr>
                  </a:outerShdw>
                </a:effectLst>
                <a:latin typeface="Arial"/>
                <a:cs typeface="Arial"/>
              </a:rPr>
              <a:t>(19:38-42).</a:t>
            </a:r>
          </a:p>
        </p:txBody>
      </p:sp>
    </p:spTree>
    <p:extLst>
      <p:ext uri="{BB962C8B-B14F-4D97-AF65-F5344CB8AC3E}">
        <p14:creationId xmlns:p14="http://schemas.microsoft.com/office/powerpoint/2010/main" val="206250352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descr="John 19.38 Joseph of Arimathe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73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50825" y="33338"/>
            <a:ext cx="5834063" cy="1143000"/>
          </a:xfrm>
        </p:spPr>
        <p:txBody>
          <a:bodyPr/>
          <a:lstStyle/>
          <a:p>
            <a:pPr algn="l">
              <a:defRPr/>
            </a:pPr>
            <a:r>
              <a:rPr lang="en-US">
                <a:latin typeface="Tahoma" charset="0"/>
                <a:ea typeface="ＭＳ Ｐゴシック" charset="0"/>
              </a:rPr>
              <a:t>Joseph of Arimathea</a:t>
            </a:r>
          </a:p>
        </p:txBody>
      </p:sp>
    </p:spTree>
    <p:extLst>
      <p:ext uri="{BB962C8B-B14F-4D97-AF65-F5344CB8AC3E}">
        <p14:creationId xmlns:p14="http://schemas.microsoft.com/office/powerpoint/2010/main" val="144709046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5" descr="John 19.40 Jewish Burial Cust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4338" y="2870200"/>
            <a:ext cx="6189662" cy="401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John 19.39 75 pounds spice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01" y="0"/>
            <a:ext cx="5417875" cy="32129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457200" y="115888"/>
            <a:ext cx="8229600" cy="1143000"/>
          </a:xfrm>
        </p:spPr>
        <p:txBody>
          <a:bodyPr/>
          <a:lstStyle/>
          <a:p>
            <a:pPr algn="l">
              <a:defRPr/>
            </a:pPr>
            <a:r>
              <a:rPr lang="en-US">
                <a:latin typeface="Tahoma" charset="0"/>
                <a:ea typeface="ＭＳ Ｐゴシック" charset="0"/>
              </a:rPr>
              <a:t>33 Kilos of Spices</a:t>
            </a:r>
          </a:p>
        </p:txBody>
      </p:sp>
    </p:spTree>
    <p:extLst>
      <p:ext uri="{BB962C8B-B14F-4D97-AF65-F5344CB8AC3E}">
        <p14:creationId xmlns:p14="http://schemas.microsoft.com/office/powerpoint/2010/main" val="3994817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816E44-C26C-4118-AE0D-35017E80180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1B3CF7-CE7B-4ACD-BBCB-95F7CDAAB95C}"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28357" name="Rectangle 5">
            <a:extLst>
              <a:ext uri="{FF2B5EF4-FFF2-40B4-BE49-F238E27FC236}">
                <a16:creationId xmlns:a16="http://schemas.microsoft.com/office/drawing/2014/main" id="{231E8238-9317-4A07-9A68-036D64795BB7}"/>
              </a:ext>
            </a:extLst>
          </p:cNvPr>
          <p:cNvSpPr>
            <a:spLocks noGrp="1" noChangeArrowheads="1"/>
          </p:cNvSpPr>
          <p:nvPr>
            <p:ph type="title"/>
          </p:nvPr>
        </p:nvSpPr>
        <p:spPr>
          <a:xfrm>
            <a:off x="0" y="0"/>
            <a:ext cx="9144000" cy="1139825"/>
          </a:xfrm>
        </p:spPr>
        <p:txBody>
          <a:bodyPr/>
          <a:lstStyle/>
          <a:p>
            <a:r>
              <a:rPr lang="en-US" altLang="en-US" sz="4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Why Did Jesus Choose To Die?</a:t>
            </a:r>
          </a:p>
        </p:txBody>
      </p:sp>
      <p:pic>
        <p:nvPicPr>
          <p:cNvPr id="228359" name="Picture 7" descr="27">
            <a:extLst>
              <a:ext uri="{FF2B5EF4-FFF2-40B4-BE49-F238E27FC236}">
                <a16:creationId xmlns:a16="http://schemas.microsoft.com/office/drawing/2014/main" id="{C674D098-1B0C-4C4B-8F7F-FC2C5B0C2C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579956"/>
      </p:ext>
    </p:extLst>
  </p:cSld>
  <p:clrMapOvr>
    <a:masterClrMapping/>
  </p:clrMapOvr>
  <p:transition>
    <p:fade thruBlk="1"/>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John 19.42 Tomb close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27088" y="17463"/>
            <a:ext cx="7921625" cy="1143000"/>
          </a:xfrm>
        </p:spPr>
        <p:txBody>
          <a:bodyPr/>
          <a:lstStyle/>
          <a:p>
            <a:pPr algn="r">
              <a:defRPr/>
            </a:pPr>
            <a:r>
              <a:rPr lang="en-US">
                <a:latin typeface="Tahoma" charset="0"/>
                <a:ea typeface="ＭＳ Ｐゴシック" charset="0"/>
              </a:rPr>
              <a:t>Closing the Tomb</a:t>
            </a:r>
          </a:p>
        </p:txBody>
      </p:sp>
    </p:spTree>
    <p:extLst>
      <p:ext uri="{BB962C8B-B14F-4D97-AF65-F5344CB8AC3E}">
        <p14:creationId xmlns:p14="http://schemas.microsoft.com/office/powerpoint/2010/main" val="355496459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777875"/>
          </a:xfrm>
        </p:spPr>
        <p:txBody>
          <a:bodyPr/>
          <a:lstStyle/>
          <a:p>
            <a:pPr>
              <a:defRPr/>
            </a:pPr>
            <a:r>
              <a:rPr lang="en-US" b="1" dirty="0">
                <a:latin typeface="Arial"/>
                <a:ea typeface="ＭＳ Ｐゴシック" charset="0"/>
                <a:cs typeface="Arial"/>
              </a:rPr>
              <a:t>Why was a tomb burial vital?</a:t>
            </a:r>
          </a:p>
        </p:txBody>
      </p:sp>
      <p:pic>
        <p:nvPicPr>
          <p:cNvPr id="243714" name="Picture 2" descr="John 19.40 Moving Body to Tom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88988"/>
            <a:ext cx="9144000" cy="6069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6915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4738" name="Picture 3" descr="Hinnom valle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7975"/>
            <a:ext cx="9144000" cy="624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idx="4294967295"/>
          </p:nvPr>
        </p:nvSpPr>
        <p:spPr>
          <a:xfrm>
            <a:off x="0" y="5943600"/>
            <a:ext cx="4000500" cy="914400"/>
          </a:xfrm>
          <a:solidFill>
            <a:schemeClr val="bg1"/>
          </a:solidFill>
        </p:spPr>
        <p:txBody>
          <a:bodyPr/>
          <a:lstStyle/>
          <a:p>
            <a:pPr eaLnBrk="1" hangingPunct="1">
              <a:defRPr/>
            </a:pPr>
            <a:r>
              <a:rPr lang="en-US">
                <a:latin typeface="Tahoma" charset="0"/>
                <a:ea typeface="ＭＳ Ｐゴシック" charset="0"/>
              </a:rPr>
              <a:t>Hinnom Valley</a:t>
            </a:r>
          </a:p>
        </p:txBody>
      </p:sp>
    </p:spTree>
    <p:extLst>
      <p:ext uri="{BB962C8B-B14F-4D97-AF65-F5344CB8AC3E}">
        <p14:creationId xmlns:p14="http://schemas.microsoft.com/office/powerpoint/2010/main" val="3764845028"/>
      </p:ext>
    </p:extLst>
  </p:cSld>
  <p:clrMapOvr>
    <a:overrideClrMapping bg1="dk2" tx1="lt1" bg2="dk1" tx2="lt2" accent1="accent1" accent2="accent2" accent3="accent3" accent4="accent4" accent5="accent5" accent6="accent6" hlink="hlink" folHlink="folHlink"/>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John 19.38-39 Joseph &amp; Nicodemu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b="1" dirty="0">
                <a:latin typeface="Tahoma" charset="0"/>
                <a:ea typeface="ＭＳ Ｐゴシック" charset="0"/>
              </a:rPr>
              <a:t>Joseph &amp; Nicodemus</a:t>
            </a:r>
          </a:p>
        </p:txBody>
      </p:sp>
    </p:spTree>
    <p:extLst>
      <p:ext uri="{BB962C8B-B14F-4D97-AF65-F5344CB8AC3E}">
        <p14:creationId xmlns:p14="http://schemas.microsoft.com/office/powerpoint/2010/main" val="398127045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crucified_jesus__the_face_by_devcager_thu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3040063"/>
            <a:ext cx="4259263" cy="3802062"/>
          </a:xfrm>
        </p:spPr>
        <p:txBody>
          <a:bodyPr/>
          <a:lstStyle/>
          <a:p>
            <a:pPr>
              <a:defRPr/>
            </a:pPr>
            <a:r>
              <a:rPr lang="en-US" sz="6600">
                <a:latin typeface="Tahoma" charset="0"/>
                <a:ea typeface="ＭＳ Ｐゴシック" charset="0"/>
              </a:rPr>
              <a:t>He was truly dead</a:t>
            </a:r>
          </a:p>
        </p:txBody>
      </p:sp>
    </p:spTree>
    <p:extLst>
      <p:ext uri="{BB962C8B-B14F-4D97-AF65-F5344CB8AC3E}">
        <p14:creationId xmlns:p14="http://schemas.microsoft.com/office/powerpoint/2010/main" val="432205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john 19 tex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409113" cy="705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solidFill>
            <a:srgbClr val="000000"/>
          </a:solidFill>
          <a:ln w="76200">
            <a:solidFill>
              <a:schemeClr val="tx1"/>
            </a:solidFill>
          </a:ln>
        </p:spPr>
        <p:txBody>
          <a:bodyPr/>
          <a:lstStyle/>
          <a:p>
            <a:pPr eaLnBrk="1" hangingPunct="1">
              <a:defRPr/>
            </a:pPr>
            <a:r>
              <a:rPr lang="en-US" sz="5400" b="1">
                <a:solidFill>
                  <a:schemeClr val="tx1"/>
                </a:solidFill>
                <a:effectLst>
                  <a:outerShdw blurRad="38100" dist="38100" dir="2700000" algn="tl">
                    <a:srgbClr val="8C0000"/>
                  </a:outerShdw>
                </a:effectLst>
                <a:latin typeface="Tahoma" charset="0"/>
                <a:ea typeface="ＭＳ Ｐゴシック" charset="0"/>
              </a:rPr>
              <a:t>He Died for You!</a:t>
            </a:r>
          </a:p>
        </p:txBody>
      </p:sp>
      <p:sp>
        <p:nvSpPr>
          <p:cNvPr id="4" name="Title 1"/>
          <p:cNvSpPr txBox="1">
            <a:spLocks/>
          </p:cNvSpPr>
          <p:nvPr/>
        </p:nvSpPr>
        <p:spPr bwMode="auto">
          <a:xfrm rot="20762415">
            <a:off x="898525" y="3881438"/>
            <a:ext cx="8229600" cy="2441575"/>
          </a:xfrm>
          <a:prstGeom prst="rect">
            <a:avLst/>
          </a:prstGeom>
          <a:solidFill>
            <a:srgbClr val="000000"/>
          </a:solid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Tahoma" charset="0"/>
                <a:ea typeface="ＭＳ Ｐゴシック" charset="0"/>
              </a:rPr>
              <a:t>But how do we </a:t>
            </a:r>
            <a:r>
              <a:rPr kumimoji="0" lang="en-US" sz="4800" b="1" i="0" u="none" strike="noStrike" kern="1200" cap="none" spc="0" normalizeH="0" baseline="0" noProof="0" dirty="0">
                <a:ln>
                  <a:noFill/>
                </a:ln>
                <a:solidFill>
                  <a:srgbClr val="FFFF00"/>
                </a:solidFill>
                <a:effectLst/>
                <a:uLnTx/>
                <a:uFillTx/>
                <a:latin typeface="Tahoma" charset="0"/>
                <a:ea typeface="ＭＳ Ｐゴシック" charset="0"/>
              </a:rPr>
              <a:t>know</a:t>
            </a:r>
            <a:r>
              <a:rPr kumimoji="0" lang="en-US" sz="4800" b="1" i="0" u="none" strike="noStrike" kern="1200" cap="none" spc="0" normalizeH="0" baseline="0" noProof="0" dirty="0">
                <a:ln>
                  <a:noFill/>
                </a:ln>
                <a:solidFill>
                  <a:srgbClr val="FFFFFF"/>
                </a:solidFill>
                <a:effectLst/>
                <a:uLnTx/>
                <a:uFillTx/>
                <a:latin typeface="Tahoma" charset="0"/>
                <a:ea typeface="ＭＳ Ｐゴシック" charset="0"/>
              </a:rPr>
              <a:t> </a:t>
            </a:r>
            <a:r>
              <a:rPr kumimoji="0" lang="en-US"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Tahoma" charset="0"/>
                <a:ea typeface="ＭＳ Ｐゴシック" charset="0"/>
              </a:rPr>
              <a:t>that Christ</a:t>
            </a:r>
            <a:r>
              <a:rPr kumimoji="0" lang="uk-UA" altLang="ja-JP"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Tahoma" charset="0"/>
                <a:ea typeface="ＭＳ Ｐゴシック" charset="0"/>
              </a:rPr>
              <a:t>'</a:t>
            </a:r>
            <a:r>
              <a:rPr kumimoji="0" lang="en-US"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Tahoma" charset="0"/>
                <a:ea typeface="ＭＳ Ｐゴシック" charset="0"/>
              </a:rPr>
              <a:t>s death actually paid for our sin?</a:t>
            </a:r>
          </a:p>
        </p:txBody>
      </p:sp>
    </p:spTree>
    <p:extLst>
      <p:ext uri="{BB962C8B-B14F-4D97-AF65-F5344CB8AC3E}">
        <p14:creationId xmlns:p14="http://schemas.microsoft.com/office/powerpoint/2010/main" val="402344214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9858" name="Picture 2" descr="John 19 gos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76263"/>
            <a:ext cx="9144000"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508103" y="5229200"/>
            <a:ext cx="3637711" cy="1008112"/>
          </a:xfrm>
          <a:solidFill>
            <a:srgbClr val="FF0000"/>
          </a:solidFill>
        </p:spPr>
        <p:txBody>
          <a:bodyPr/>
          <a:lstStyle/>
          <a:p>
            <a:pPr eaLnBrk="1" hangingPunct="1">
              <a:defRPr/>
            </a:pPr>
            <a: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Main Idea</a:t>
            </a:r>
            <a:endPar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mj-cs"/>
            </a:endParaRPr>
          </a:p>
        </p:txBody>
      </p:sp>
      <p:sp>
        <p:nvSpPr>
          <p:cNvPr id="5" name="Title 1"/>
          <p:cNvSpPr txBox="1">
            <a:spLocks/>
          </p:cNvSpPr>
          <p:nvPr/>
        </p:nvSpPr>
        <p:spPr bwMode="auto">
          <a:xfrm>
            <a:off x="-6923" y="44624"/>
            <a:ext cx="9144000" cy="1872208"/>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Christ must have died for our sin since it was so </a:t>
            </a:r>
            <a:r>
              <a:rPr kumimoji="0" lang="en-US" sz="4400" b="1" i="0" u="sng"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rPr>
              <a:t>prophetic</a:t>
            </a:r>
            <a:r>
              <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 </a:t>
            </a:r>
            <a:r>
              <a:rPr kumimoji="0" lang="en-US" sz="4400" b="1" i="0" u="sng"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rPr>
              <a:t>selfless</a:t>
            </a:r>
            <a:r>
              <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 and </a:t>
            </a:r>
            <a:r>
              <a:rPr kumimoji="0" lang="en-US" sz="4400" b="1" i="0" u="sng"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rPr>
              <a:t>certain</a:t>
            </a:r>
            <a:r>
              <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a:t>
            </a:r>
          </a:p>
        </p:txBody>
      </p:sp>
    </p:spTree>
    <p:extLst>
      <p:ext uri="{BB962C8B-B14F-4D97-AF65-F5344CB8AC3E}">
        <p14:creationId xmlns:p14="http://schemas.microsoft.com/office/powerpoint/2010/main" val="278137120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1905"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266700">
                    <a:schemeClr val="tx1">
                      <a:alpha val="93000"/>
                    </a:schemeClr>
                  </a:glow>
                </a:effectLst>
                <a:latin typeface="Tahoma" charset="0"/>
                <a:ea typeface="ＭＳ Ｐゴシック" charset="0"/>
              </a:rPr>
              <a:t>I.  Christ </a:t>
            </a:r>
            <a:r>
              <a:rPr lang="en-US" sz="4000" b="1">
                <a:solidFill>
                  <a:srgbClr val="000090"/>
                </a:solidFill>
                <a:effectLst>
                  <a:glow rad="266700">
                    <a:schemeClr val="tx1">
                      <a:alpha val="93000"/>
                    </a:schemeClr>
                  </a:glow>
                </a:effectLst>
                <a:latin typeface="Tahoma" charset="0"/>
                <a:ea typeface="ＭＳ Ｐゴシック" charset="0"/>
              </a:rPr>
              <a:t>fulfilled </a:t>
            </a:r>
            <a:r>
              <a:rPr lang="en-US" sz="4000" b="1">
                <a:solidFill>
                  <a:srgbClr val="000000"/>
                </a:solidFill>
                <a:effectLst>
                  <a:glow rad="266700">
                    <a:schemeClr val="tx1">
                      <a:alpha val="93000"/>
                    </a:schemeClr>
                  </a:glow>
                </a:effectLst>
                <a:latin typeface="Tahoma" charset="0"/>
                <a:ea typeface="ＭＳ Ｐゴシック" charset="0"/>
              </a:rPr>
              <a:t>Scripture in his </a:t>
            </a:r>
            <a:r>
              <a:rPr lang="en-US" sz="4000" b="1">
                <a:solidFill>
                  <a:srgbClr val="800000"/>
                </a:solidFill>
                <a:effectLst>
                  <a:glow rad="266700">
                    <a:schemeClr val="tx1">
                      <a:alpha val="93000"/>
                    </a:schemeClr>
                  </a:glow>
                </a:effectLst>
                <a:latin typeface="Tahoma" charset="0"/>
                <a:ea typeface="ＭＳ Ｐゴシック" charset="0"/>
              </a:rPr>
              <a:t>selfless</a:t>
            </a:r>
            <a:r>
              <a:rPr lang="en-US" sz="4000" b="1">
                <a:solidFill>
                  <a:srgbClr val="000000"/>
                </a:solidFill>
                <a:effectLst>
                  <a:glow rad="266700">
                    <a:schemeClr val="tx1">
                      <a:alpha val="93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266700">
                    <a:srgbClr val="FFFFFF">
                      <a:alpha val="93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266700">
                  <a:srgbClr val="FFFFFF">
                    <a:alpha val="93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266700">
                    <a:srgbClr val="FFFFFF">
                      <a:alpha val="93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266700">
                  <a:srgbClr val="FFFFFF">
                    <a:alpha val="93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266700">
                    <a:srgbClr val="FFFFFF">
                      <a:alpha val="93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266700">
                  <a:srgbClr val="FFFFFF">
                    <a:alpha val="93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266700">
                    <a:srgbClr val="FFFFFF">
                      <a:alpha val="93000"/>
                    </a:srgbClr>
                  </a:glow>
                </a:effectLst>
                <a:uLnTx/>
                <a:uFillTx/>
                <a:latin typeface="Tahoma" charset="0"/>
                <a:ea typeface="ＭＳ Ｐゴシック" charset="0"/>
              </a:rPr>
              <a:t>Cared for Mary</a:t>
            </a:r>
            <a:endParaRPr kumimoji="0" lang="en-US" sz="4000" b="1" i="0" u="none" strike="noStrike" kern="1200" cap="none" spc="0" normalizeH="0" baseline="0" noProof="0">
              <a:ln>
                <a:noFill/>
              </a:ln>
              <a:solidFill>
                <a:srgbClr val="000000"/>
              </a:solidFill>
              <a:effectLst>
                <a:glow rad="266700">
                  <a:srgbClr val="FFFFFF">
                    <a:alpha val="93000"/>
                  </a:srgbClr>
                </a:glow>
              </a:effectLst>
              <a:uLnTx/>
              <a:uFillTx/>
              <a:latin typeface="Tahoma" charset="0"/>
              <a:ea typeface="ＭＳ Ｐゴシック"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Pierced side</a:t>
            </a:r>
          </a:p>
        </p:txBody>
      </p:sp>
    </p:spTree>
    <p:extLst>
      <p:ext uri="{BB962C8B-B14F-4D97-AF65-F5344CB8AC3E}">
        <p14:creationId xmlns:p14="http://schemas.microsoft.com/office/powerpoint/2010/main" val="33754902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John 19.41 Body laid in tom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l">
              <a:defRPr/>
            </a:pPr>
            <a:r>
              <a:rPr lang="en-US" sz="4000" b="1" spc="150" dirty="0">
                <a:ln w="11430"/>
                <a:solidFill>
                  <a:srgbClr val="F8F8F8"/>
                </a:solidFill>
                <a:effectLst>
                  <a:outerShdw blurRad="25400" algn="tl" rotWithShape="0">
                    <a:srgbClr val="000000">
                      <a:alpha val="43000"/>
                    </a:srgbClr>
                  </a:outerShdw>
                </a:effectLst>
                <a:latin typeface="Arial"/>
                <a:cs typeface="Arial"/>
              </a:rPr>
              <a:t>II. Christ</a:t>
            </a:r>
            <a:r>
              <a:rPr lang="uk-UA" sz="4000" b="1" spc="150" dirty="0">
                <a:ln w="11430"/>
                <a:solidFill>
                  <a:srgbClr val="F8F8F8"/>
                </a:solidFill>
                <a:effectLst>
                  <a:outerShdw blurRad="25400" algn="tl" rotWithShape="0">
                    <a:srgbClr val="000000">
                      <a:alpha val="43000"/>
                    </a:srgbClr>
                  </a:outerShdw>
                </a:effectLst>
                <a:latin typeface="Arial"/>
                <a:cs typeface="Arial"/>
              </a:rPr>
              <a:t>'</a:t>
            </a:r>
            <a:r>
              <a:rPr lang="en-US" sz="4000" b="1" spc="150" dirty="0">
                <a:ln w="11430"/>
                <a:solidFill>
                  <a:srgbClr val="F8F8F8"/>
                </a:solidFill>
                <a:effectLst>
                  <a:outerShdw blurRad="25400" algn="tl" rotWithShape="0">
                    <a:srgbClr val="000000">
                      <a:alpha val="43000"/>
                    </a:srgbClr>
                  </a:outerShdw>
                </a:effectLst>
                <a:latin typeface="Arial"/>
                <a:cs typeface="Arial"/>
              </a:rPr>
              <a:t>s </a:t>
            </a:r>
            <a:r>
              <a:rPr lang="en-US" sz="4000" b="1" u="sng" spc="150" dirty="0">
                <a:ln w="11430"/>
                <a:solidFill>
                  <a:srgbClr val="FFFF00"/>
                </a:solidFill>
                <a:effectLst>
                  <a:outerShdw blurRad="25400" algn="tl" rotWithShape="0">
                    <a:srgbClr val="000000">
                      <a:alpha val="43000"/>
                    </a:srgbClr>
                  </a:outerShdw>
                </a:effectLst>
                <a:latin typeface="Arial"/>
                <a:cs typeface="Arial"/>
              </a:rPr>
              <a:t>burial</a:t>
            </a:r>
            <a:r>
              <a:rPr lang="en-US" sz="4000" b="1" spc="150" dirty="0">
                <a:ln w="11430"/>
                <a:solidFill>
                  <a:srgbClr val="FFFF00"/>
                </a:solidFill>
                <a:effectLst>
                  <a:outerShdw blurRad="25400" algn="tl" rotWithShape="0">
                    <a:srgbClr val="000000">
                      <a:alpha val="43000"/>
                    </a:srgbClr>
                  </a:outerShdw>
                </a:effectLst>
                <a:latin typeface="Arial"/>
                <a:cs typeface="Arial"/>
              </a:rPr>
              <a:t> </a:t>
            </a:r>
            <a:r>
              <a:rPr lang="en-US" sz="4000" b="1" spc="150" dirty="0">
                <a:ln w="11430"/>
                <a:solidFill>
                  <a:srgbClr val="F8F8F8"/>
                </a:solidFill>
                <a:effectLst>
                  <a:outerShdw blurRad="25400" algn="tl" rotWithShape="0">
                    <a:srgbClr val="000000">
                      <a:alpha val="43000"/>
                    </a:srgbClr>
                  </a:outerShdw>
                </a:effectLst>
                <a:latin typeface="Arial"/>
                <a:cs typeface="Arial"/>
              </a:rPr>
              <a:t>proved he was truly </a:t>
            </a:r>
            <a:r>
              <a:rPr lang="en-US" sz="4000" b="1" u="sng" spc="150" dirty="0">
                <a:ln w="11430"/>
                <a:solidFill>
                  <a:srgbClr val="FFFF00"/>
                </a:solidFill>
                <a:effectLst>
                  <a:outerShdw blurRad="25400" algn="tl" rotWithShape="0">
                    <a:srgbClr val="000000">
                      <a:alpha val="43000"/>
                    </a:srgbClr>
                  </a:outerShdw>
                </a:effectLst>
                <a:latin typeface="Arial"/>
                <a:cs typeface="Arial"/>
              </a:rPr>
              <a:t>dead</a:t>
            </a:r>
            <a:r>
              <a:rPr lang="en-US" sz="4000" b="1" spc="150" dirty="0">
                <a:ln w="11430"/>
                <a:solidFill>
                  <a:srgbClr val="FFFF00"/>
                </a:solidFill>
                <a:effectLst>
                  <a:outerShdw blurRad="25400" algn="tl" rotWithShape="0">
                    <a:srgbClr val="000000">
                      <a:alpha val="43000"/>
                    </a:srgbClr>
                  </a:outerShdw>
                </a:effectLst>
                <a:latin typeface="Arial"/>
                <a:cs typeface="Arial"/>
              </a:rPr>
              <a:t> </a:t>
            </a:r>
            <a:r>
              <a:rPr lang="en-US" sz="4000" b="1" spc="150" dirty="0">
                <a:ln w="11430"/>
                <a:solidFill>
                  <a:srgbClr val="F8F8F8"/>
                </a:solidFill>
                <a:effectLst>
                  <a:outerShdw blurRad="25400" algn="tl" rotWithShape="0">
                    <a:srgbClr val="000000">
                      <a:alpha val="43000"/>
                    </a:srgbClr>
                  </a:outerShdw>
                </a:effectLst>
                <a:latin typeface="Arial"/>
                <a:cs typeface="Arial"/>
              </a:rPr>
              <a:t>(John 19:38-42).</a:t>
            </a:r>
          </a:p>
        </p:txBody>
      </p:sp>
    </p:spTree>
    <p:extLst>
      <p:ext uri="{BB962C8B-B14F-4D97-AF65-F5344CB8AC3E}">
        <p14:creationId xmlns:p14="http://schemas.microsoft.com/office/powerpoint/2010/main" val="40104567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Title 1"/>
          <p:cNvSpPr>
            <a:spLocks noGrp="1"/>
          </p:cNvSpPr>
          <p:nvPr>
            <p:ph type="title" idx="4294967295"/>
          </p:nvPr>
        </p:nvSpPr>
        <p:spPr>
          <a:xfrm>
            <a:off x="395288" y="5715000"/>
            <a:ext cx="8229600" cy="1143000"/>
          </a:xfrm>
        </p:spPr>
        <p:txBody>
          <a:bodyPr/>
          <a:lstStyle/>
          <a:p>
            <a:pPr eaLnBrk="1" hangingPunct="1">
              <a:defRPr/>
            </a:pPr>
            <a:r>
              <a:rPr lang="en-US" sz="4000" b="1">
                <a:solidFill>
                  <a:schemeClr val="tx1"/>
                </a:solidFill>
                <a:latin typeface="Tahoma" charset="0"/>
                <a:ea typeface="ＭＳ Ｐゴシック" charset="0"/>
              </a:rPr>
              <a:t>To End All Wars</a:t>
            </a:r>
          </a:p>
        </p:txBody>
      </p:sp>
      <p:pic>
        <p:nvPicPr>
          <p:cNvPr id="254979" name="Picture 4" descr="teawposterfox_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4059238"/>
            <a:ext cx="8856662" cy="131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196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A. The Arrest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168</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26:47-56; Mark 14:43-52; Luke 22:47-53; John 18:2-12a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willingly allows His betrayal and arrest in Gethsemane, while remaining in complete control with authority over His adversaries </a:t>
            </a:r>
          </a:p>
        </p:txBody>
      </p:sp>
    </p:spTree>
    <p:extLst>
      <p:ext uri="{BB962C8B-B14F-4D97-AF65-F5344CB8AC3E}">
        <p14:creationId xmlns:p14="http://schemas.microsoft.com/office/powerpoint/2010/main" val="20215444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Title 1"/>
          <p:cNvSpPr>
            <a:spLocks noGrp="1"/>
          </p:cNvSpPr>
          <p:nvPr>
            <p:ph type="title" idx="4294967295"/>
          </p:nvPr>
        </p:nvSpPr>
        <p:spPr>
          <a:xfrm>
            <a:off x="0" y="5229200"/>
            <a:ext cx="9144000" cy="1628800"/>
          </a:xfrm>
        </p:spPr>
        <p:txBody>
          <a:bodyPr/>
          <a:lstStyle/>
          <a:p>
            <a:pPr eaLnBrk="1" hangingPunct="1">
              <a:defRPr/>
            </a:pPr>
            <a:r>
              <a:rPr lang="en-US" sz="4000" b="1" dirty="0">
                <a:solidFill>
                  <a:schemeClr val="tx1"/>
                </a:solidFill>
                <a:latin typeface="Tahoma" charset="0"/>
                <a:ea typeface="ＭＳ Ｐゴシック" charset="0"/>
              </a:rPr>
              <a:t>To End All Wars</a:t>
            </a:r>
          </a:p>
        </p:txBody>
      </p:sp>
      <p:pic>
        <p:nvPicPr>
          <p:cNvPr id="3" name="To End All Wars.m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33"/>
            <a:ext cx="9166862" cy="5156360"/>
          </a:xfrm>
          <a:prstGeom prst="rect">
            <a:avLst/>
          </a:prstGeom>
        </p:spPr>
      </p:pic>
    </p:spTree>
    <p:extLst>
      <p:ext uri="{BB962C8B-B14F-4D97-AF65-F5344CB8AC3E}">
        <p14:creationId xmlns:p14="http://schemas.microsoft.com/office/powerpoint/2010/main" val="190773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Holy Sepulcher place of crucifixion,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9525"/>
            <a:ext cx="9155113"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dirty="0">
                <a:solidFill>
                  <a:schemeClr val="tx1"/>
                </a:solidFill>
                <a:effectLst>
                  <a:glow rad="127000">
                    <a:srgbClr val="000000">
                      <a:alpha val="88000"/>
                    </a:srgbClr>
                  </a:glow>
                </a:effectLst>
                <a:latin typeface="Tahoma" charset="0"/>
                <a:ea typeface="ＭＳ Ｐゴシック" charset="0"/>
              </a:rPr>
              <a:t>Golgotha, in The Church of the Holy Sepulcher</a:t>
            </a:r>
          </a:p>
        </p:txBody>
      </p:sp>
    </p:spTree>
    <p:extLst>
      <p:ext uri="{BB962C8B-B14F-4D97-AF65-F5344CB8AC3E}">
        <p14:creationId xmlns:p14="http://schemas.microsoft.com/office/powerpoint/2010/main" val="85617304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59074" name="Picture 3" descr="Station 12, Jesus Crucified, dg 0511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74617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61122" name="Picture 2" descr="Holy Sepulcher rock of Golgotha,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25" y="17463"/>
            <a:ext cx="9253538"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43446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Title 1"/>
          <p:cNvSpPr>
            <a:spLocks noGrp="1"/>
          </p:cNvSpPr>
          <p:nvPr>
            <p:ph type="title" idx="4294967295"/>
          </p:nvPr>
        </p:nvSpPr>
        <p:spPr>
          <a:xfrm>
            <a:off x="4859338" y="274638"/>
            <a:ext cx="3827462" cy="3225800"/>
          </a:xfrm>
        </p:spPr>
        <p:txBody>
          <a:bodyPr/>
          <a:lstStyle/>
          <a:p>
            <a:pPr eaLnBrk="1" hangingPunct="1">
              <a:defRPr/>
            </a:pPr>
            <a:r>
              <a:rPr lang="en-US" b="1">
                <a:solidFill>
                  <a:schemeClr val="tx1"/>
                </a:solidFill>
                <a:latin typeface="Tahoma" charset="0"/>
                <a:ea typeface="ＭＳ Ｐゴシック" charset="0"/>
              </a:rPr>
              <a:t>Who crucified Jesus?</a:t>
            </a:r>
          </a:p>
        </p:txBody>
      </p:sp>
      <p:pic>
        <p:nvPicPr>
          <p:cNvPr id="263171" name="Picture 2" descr="We crucified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9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61108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65219" name="Picture 3" descr="IT IS FINISHE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599" y="1"/>
            <a:ext cx="917159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8" name="Title 1"/>
          <p:cNvSpPr>
            <a:spLocks noGrp="1"/>
          </p:cNvSpPr>
          <p:nvPr>
            <p:ph type="ctrTitle"/>
          </p:nvPr>
        </p:nvSpPr>
        <p:spPr>
          <a:xfrm>
            <a:off x="0" y="3429000"/>
            <a:ext cx="9144000" cy="2820257"/>
          </a:xfrm>
          <a:scene3d>
            <a:camera prst="orthographicFront"/>
            <a:lightRig rig="threePt" dir="t">
              <a:rot lat="0" lon="0" rev="3600000"/>
            </a:lightRig>
          </a:scene3d>
        </p:spPr>
        <p:txBody>
          <a:bodyPr/>
          <a:lstStyle/>
          <a:p>
            <a:r>
              <a:rPr lang="en-US" sz="6000" b="1" dirty="0">
                <a:solidFill>
                  <a:srgbClr val="FF930A"/>
                </a:solidFill>
                <a:latin typeface="Times New Roman" panose="02020603050405020304" pitchFamily="18" charset="0"/>
                <a:ea typeface="ヒラギノ角ゴ Pro W3" charset="0"/>
                <a:cs typeface="Times New Roman" panose="02020603050405020304" pitchFamily="18" charset="0"/>
              </a:rPr>
              <a:t>It is </a:t>
            </a:r>
            <a:br>
              <a:rPr lang="en-US" sz="6000" b="1" dirty="0">
                <a:solidFill>
                  <a:srgbClr val="FF930A"/>
                </a:solidFill>
                <a:latin typeface="Times New Roman" panose="02020603050405020304" pitchFamily="18" charset="0"/>
                <a:ea typeface="ヒラギノ角ゴ Pro W3" charset="0"/>
                <a:cs typeface="Times New Roman" panose="02020603050405020304" pitchFamily="18" charset="0"/>
              </a:rPr>
            </a:br>
            <a:r>
              <a:rPr lang="en-US" sz="13800" b="1" dirty="0">
                <a:solidFill>
                  <a:srgbClr val="FF930A"/>
                </a:solidFill>
                <a:latin typeface="Times New Roman" panose="02020603050405020304" pitchFamily="18" charset="0"/>
                <a:ea typeface="ヒラギノ角ゴ Pro W3" charset="0"/>
                <a:cs typeface="Times New Roman" panose="02020603050405020304" pitchFamily="18" charset="0"/>
              </a:rPr>
              <a:t>FINISHED</a:t>
            </a:r>
            <a:endParaRPr lang="en-US" sz="6000" b="1" dirty="0">
              <a:solidFill>
                <a:srgbClr val="FF930A"/>
              </a:solidFill>
              <a:latin typeface="Times New Roman" panose="02020603050405020304" pitchFamily="18" charset="0"/>
              <a:ea typeface="ヒラギノ角ゴ Pro W3" charset="0"/>
              <a:cs typeface="Times New Roman" panose="02020603050405020304" pitchFamily="18" charset="0"/>
            </a:endParaRPr>
          </a:p>
        </p:txBody>
      </p:sp>
    </p:spTree>
    <p:extLst>
      <p:ext uri="{BB962C8B-B14F-4D97-AF65-F5344CB8AC3E}">
        <p14:creationId xmlns:p14="http://schemas.microsoft.com/office/powerpoint/2010/main" val="384919282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0"/>
          <p:cNvSpPr>
            <a:spLocks noChangeArrowheads="1"/>
          </p:cNvSpPr>
          <p:nvPr/>
        </p:nvSpPr>
        <p:spPr bwMode="auto">
          <a:xfrm>
            <a:off x="-76200" y="-76200"/>
            <a:ext cx="9296400" cy="70866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 name="Title 1"/>
          <p:cNvSpPr>
            <a:spLocks noGrp="1"/>
          </p:cNvSpPr>
          <p:nvPr>
            <p:ph type="title"/>
          </p:nvPr>
        </p:nvSpPr>
        <p:spPr>
          <a:xfrm>
            <a:off x="-304800" y="0"/>
            <a:ext cx="9677400" cy="1066800"/>
          </a:xfrm>
        </p:spPr>
        <p:txBody>
          <a:bodyPr/>
          <a:lstStyle/>
          <a:p>
            <a:pPr eaLnBrk="1" hangingPunct="1">
              <a:defRPr/>
            </a:pPr>
            <a:r>
              <a:rPr lang="en-US">
                <a:solidFill>
                  <a:srgbClr val="000000"/>
                </a:solidFill>
                <a:effectLst>
                  <a:outerShdw blurRad="38100" dist="38100" dir="2700000" algn="tl">
                    <a:srgbClr val="FFFFFF"/>
                  </a:outerShdw>
                </a:effectLst>
                <a:latin typeface="Arial" charset="0"/>
              </a:rPr>
              <a:t>Cross Too Heavy?</a:t>
            </a:r>
          </a:p>
        </p:txBody>
      </p:sp>
      <p:pic>
        <p:nvPicPr>
          <p:cNvPr id="266243" name="Picture 5" descr="ATT002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0"/>
            <a:ext cx="74676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TT0022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0"/>
            <a:ext cx="73152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TT0022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400" y="0"/>
            <a:ext cx="73326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TT0022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4400" y="0"/>
            <a:ext cx="7467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TT00220.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4400" y="0"/>
            <a:ext cx="7450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TT00219.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914400" y="0"/>
            <a:ext cx="7432675" cy="710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TT00218.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914400" y="0"/>
            <a:ext cx="7467600" cy="719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ATT00217.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14400" y="0"/>
            <a:ext cx="7204075" cy="700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descr="ATT00216.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914400" y="0"/>
            <a:ext cx="7450138" cy="729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descr="ATT00215.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14400" y="0"/>
            <a:ext cx="7313613"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descr="ATT00214.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914400" y="0"/>
            <a:ext cx="7432675" cy="724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ATT00213.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14400" y="0"/>
            <a:ext cx="7186613" cy="715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descr="ATT00212.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14400" y="0"/>
            <a:ext cx="7204075" cy="715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ATT00211.jp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914400" y="0"/>
            <a:ext cx="7432675" cy="727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499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nodeType="click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nodeType="click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dirty="0">
                <a:solidFill>
                  <a:srgbClr val="FFFFFF"/>
                </a:solidFill>
                <a:effectLst>
                  <a:glow rad="228600">
                    <a:srgbClr val="000000"/>
                  </a:glow>
                </a:effectLst>
                <a:latin typeface="Arial"/>
                <a:cs typeface="Arial"/>
              </a:rPr>
              <a:t>G. The Sealing of the Tomb</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183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27:62-66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79334"/>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Sanhedrin secures Roman guards at the tomb to prevent a fake resurrection, which only increases resurrection witnesses </a:t>
            </a:r>
          </a:p>
        </p:txBody>
      </p:sp>
    </p:spTree>
    <p:extLst>
      <p:ext uri="{BB962C8B-B14F-4D97-AF65-F5344CB8AC3E}">
        <p14:creationId xmlns:p14="http://schemas.microsoft.com/office/powerpoint/2010/main" val="57957123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FC96304-37FB-5147-84EA-B9C83D23A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821410"/>
          </a:xfrm>
          <a:solidFill>
            <a:schemeClr val="bg1"/>
          </a:solidFill>
        </p:spPr>
        <p:txBody>
          <a:bodyPr/>
          <a:lstStyle/>
          <a:p>
            <a:pPr algn="r">
              <a:defRPr/>
            </a:pPr>
            <a:r>
              <a:rPr lang="en-GB" sz="4400" b="1" kern="0" dirty="0">
                <a:solidFill>
                  <a:srgbClr val="FFFFFF"/>
                </a:solidFill>
                <a:effectLst>
                  <a:glow rad="228600">
                    <a:srgbClr val="000000"/>
                  </a:glow>
                </a:effectLst>
                <a:latin typeface="Arial"/>
                <a:cs typeface="Arial"/>
              </a:rPr>
              <a:t>The Sealing of the Tomb</a:t>
            </a:r>
            <a:endParaRPr lang="en-US" dirty="0"/>
          </a:p>
        </p:txBody>
      </p:sp>
    </p:spTree>
    <p:extLst>
      <p:ext uri="{BB962C8B-B14F-4D97-AF65-F5344CB8AC3E}">
        <p14:creationId xmlns:p14="http://schemas.microsoft.com/office/powerpoint/2010/main" val="3448158307"/>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71525"/>
            <a:ext cx="9144000" cy="6086475"/>
          </a:xfrm>
          <a:prstGeom prst="rect">
            <a:avLst/>
          </a:prstGeom>
        </p:spPr>
      </p:pic>
      <p:sp>
        <p:nvSpPr>
          <p:cNvPr id="2" name="Title 1"/>
          <p:cNvSpPr>
            <a:spLocks noGrp="1"/>
          </p:cNvSpPr>
          <p:nvPr>
            <p:ph type="title" idx="4294967295"/>
          </p:nvPr>
        </p:nvSpPr>
        <p:spPr>
          <a:xfrm>
            <a:off x="0" y="0"/>
            <a:ext cx="9144000" cy="1028700"/>
          </a:xfrm>
          <a:solidFill>
            <a:schemeClr val="bg1">
              <a:lumMod val="10000"/>
            </a:schemeClr>
          </a:solidFill>
        </p:spPr>
        <p:txBody>
          <a:bodyPr/>
          <a:lstStyle/>
          <a:p>
            <a:r>
              <a:rPr lang="en-US" sz="5400" dirty="0">
                <a:solidFill>
                  <a:srgbClr val="FFFFFF"/>
                </a:solidFill>
              </a:rPr>
              <a:t>The Chronology of Christ</a:t>
            </a:r>
          </a:p>
        </p:txBody>
      </p:sp>
      <p:sp>
        <p:nvSpPr>
          <p:cNvPr id="6" name="Rectangle 5">
            <a:extLst>
              <a:ext uri="{FF2B5EF4-FFF2-40B4-BE49-F238E27FC236}">
                <a16:creationId xmlns:a16="http://schemas.microsoft.com/office/drawing/2014/main" id="{DB1318B2-CDEE-7341-AB8F-BB9B9E5C97EB}"/>
              </a:ext>
            </a:extLst>
          </p:cNvPr>
          <p:cNvSpPr>
            <a:spLocks noChangeArrowheads="1"/>
          </p:cNvSpPr>
          <p:nvPr/>
        </p:nvSpPr>
        <p:spPr bwMode="auto">
          <a:xfrm>
            <a:off x="0" y="6337910"/>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 • BibleStudyDownloads.org</a:t>
            </a:r>
          </a:p>
        </p:txBody>
      </p:sp>
    </p:spTree>
    <p:extLst>
      <p:ext uri="{BB962C8B-B14F-4D97-AF65-F5344CB8AC3E}">
        <p14:creationId xmlns:p14="http://schemas.microsoft.com/office/powerpoint/2010/main" val="326218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6734923" cy="1758319"/>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PRAYS IN GETHSEMANE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26:36-56</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14:32-52</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22:39-53</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18:1-12</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179512"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1875038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nvPr>
        </p:nvSpPr>
        <p:spPr>
          <a:xfrm>
            <a:off x="4674206" y="457200"/>
            <a:ext cx="4317394" cy="1981200"/>
          </a:xfrm>
        </p:spPr>
        <p:txBody>
          <a:bodyPr/>
          <a:lstStyle/>
          <a:p>
            <a:r>
              <a:rPr lang="en-US" b="1" dirty="0">
                <a:solidFill>
                  <a:srgbClr val="FFFFFF"/>
                </a:solidFill>
                <a:latin typeface="Arial" charset="0"/>
                <a:ea typeface="ＭＳ Ｐゴシック" charset="0"/>
                <a:cs typeface="ＭＳ Ｐゴシック" charset="0"/>
              </a:rPr>
              <a:t>A Definitive Work</a:t>
            </a:r>
          </a:p>
        </p:txBody>
      </p:sp>
      <p:pic>
        <p:nvPicPr>
          <p:cNvPr id="3" name="Picture 2"/>
          <p:cNvPicPr>
            <a:picLocks noChangeAspect="1"/>
          </p:cNvPicPr>
          <p:nvPr/>
        </p:nvPicPr>
        <p:blipFill>
          <a:blip r:embed="rId2"/>
          <a:stretch>
            <a:fillRect/>
          </a:stretch>
        </p:blipFill>
        <p:spPr>
          <a:xfrm>
            <a:off x="76200" y="76200"/>
            <a:ext cx="4381500" cy="6638636"/>
          </a:xfrm>
          <a:prstGeom prst="rect">
            <a:avLst/>
          </a:prstGeom>
        </p:spPr>
      </p:pic>
    </p:spTree>
    <p:extLst>
      <p:ext uri="{BB962C8B-B14F-4D97-AF65-F5344CB8AC3E}">
        <p14:creationId xmlns:p14="http://schemas.microsoft.com/office/powerpoint/2010/main" val="106184915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408" tIns="45704" rIns="91408" bIns="4570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245" name="Text Box 10"/>
          <p:cNvSpPr txBox="1">
            <a:spLocks noChangeArrowheads="1"/>
          </p:cNvSpPr>
          <p:nvPr/>
        </p:nvSpPr>
        <p:spPr bwMode="auto">
          <a:xfrm>
            <a:off x="8615368" y="4768"/>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charset="0"/>
                <a:ea typeface="ＭＳ Ｐゴシック" charset="0"/>
                <a:cs typeface="Arial" charset="0"/>
              </a:rPr>
              <a:t>56</a:t>
            </a: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eaLnBrk="1" hangingPunct="1">
              <a:defRPr/>
            </a:pPr>
            <a:r>
              <a:rPr lang="en-US" sz="3600" b="1" dirty="0">
                <a:solidFill>
                  <a:schemeClr val="bg1"/>
                </a:solidFill>
                <a:latin typeface="Arial" charset="0"/>
                <a:cs typeface="Arial" charset="0"/>
              </a:rPr>
              <a:t>Dating the Birth of Christ</a:t>
            </a: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Date of Birth: ca. December 5 BC/January 4 BC</a:t>
            </a: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Jesus was born between these two dates:</a:t>
            </a:r>
          </a:p>
        </p:txBody>
      </p:sp>
      <p:sp>
        <p:nvSpPr>
          <p:cNvPr id="10" name="Title 7"/>
          <p:cNvSpPr txBox="1">
            <a:spLocks/>
          </p:cNvSpPr>
          <p:nvPr/>
        </p:nvSpPr>
        <p:spPr bwMode="auto">
          <a:xfrm>
            <a:off x="419936" y="4976820"/>
            <a:ext cx="29591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6 BC</a:t>
            </a:r>
          </a:p>
        </p:txBody>
      </p:sp>
      <p:sp>
        <p:nvSpPr>
          <p:cNvPr id="12" name="Title 7"/>
          <p:cNvSpPr txBox="1">
            <a:spLocks/>
          </p:cNvSpPr>
          <p:nvPr/>
        </p:nvSpPr>
        <p:spPr bwMode="auto">
          <a:xfrm>
            <a:off x="5402264" y="4976820"/>
            <a:ext cx="357187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29 March-11 April</a:t>
            </a:r>
          </a:p>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4 BC</a:t>
            </a:r>
          </a:p>
        </p:txBody>
      </p:sp>
      <p:cxnSp>
        <p:nvCxnSpPr>
          <p:cNvPr id="3" name="Straight Connector 2"/>
          <p:cNvCxnSpPr>
            <a:cxnSpLocks noChangeShapeType="1"/>
          </p:cNvCxnSpPr>
          <p:nvPr/>
        </p:nvCxnSpPr>
        <p:spPr bwMode="auto">
          <a:xfrm>
            <a:off x="1825632" y="4635500"/>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Harold W. Hoehner,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Chronological Aspects of the Life of Christ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(Zondervan, 1977), 114</a:t>
            </a: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Census of </a:t>
            </a:r>
            <a:r>
              <a:rPr kumimoji="0" lang="en-US" sz="2400" b="1" i="0" u="none" strike="noStrike" kern="1200" cap="none" spc="0" normalizeH="0" baseline="0" noProof="0" dirty="0" err="1">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Quirinius</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t>
            </a:r>
            <a:r>
              <a:rPr kumimoji="0" lang="en-US" sz="2400" b="1" i="0" u="none" strike="noStrike" kern="1200" cap="none" spc="0" normalizeH="0" baseline="0" noProof="0" dirty="0" err="1">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Cyrenius</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 (Luke 2:1-5)</a:t>
            </a:r>
          </a:p>
        </p:txBody>
      </p:sp>
      <p:sp>
        <p:nvSpPr>
          <p:cNvPr id="17" name="Title 7"/>
          <p:cNvSpPr txBox="1">
            <a:spLocks/>
          </p:cNvSpPr>
          <p:nvPr/>
        </p:nvSpPr>
        <p:spPr bwMode="auto">
          <a:xfrm>
            <a:off x="5410202" y="3217863"/>
            <a:ext cx="35734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Death of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Herod the Great</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(Matt. 2:1; Luke 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2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408" tIns="45704" rIns="91408" bIns="4570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245" name="Text Box 10"/>
          <p:cNvSpPr txBox="1">
            <a:spLocks noChangeArrowheads="1"/>
          </p:cNvSpPr>
          <p:nvPr/>
        </p:nvSpPr>
        <p:spPr bwMode="auto">
          <a:xfrm>
            <a:off x="8615368" y="4768"/>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charset="0"/>
                <a:ea typeface="ＭＳ Ｐゴシック" charset="0"/>
                <a:cs typeface="Arial" charset="0"/>
              </a:rPr>
              <a:t>56</a:t>
            </a: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en-US" sz="3600" b="1" dirty="0">
                <a:solidFill>
                  <a:srgbClr val="F2FCFF"/>
                </a:solidFill>
                <a:effectLst>
                  <a:outerShdw blurRad="38100" dist="38100" dir="2700000" algn="tl">
                    <a:srgbClr val="000000">
                      <a:alpha val="43137"/>
                    </a:srgbClr>
                  </a:outerShdw>
                </a:effectLst>
                <a:latin typeface="Arial" charset="0"/>
                <a:cs typeface="Arial" charset="0"/>
              </a:rPr>
              <a:t>Dating the Start of Christ</a:t>
            </a:r>
            <a:r>
              <a:rPr lang="fr-FR" altLang="ja-JP" sz="3600" b="1" dirty="0">
                <a:solidFill>
                  <a:srgbClr val="F2FCFF"/>
                </a:solidFill>
                <a:effectLst>
                  <a:outerShdw blurRad="38100" dist="38100" dir="2700000" algn="tl">
                    <a:srgbClr val="000000">
                      <a:alpha val="43137"/>
                    </a:srgbClr>
                  </a:outerShdw>
                </a:effectLst>
                <a:latin typeface="Arial" charset="0"/>
                <a:cs typeface="Arial" charset="0"/>
              </a:rPr>
              <a:t>'</a:t>
            </a:r>
            <a:r>
              <a:rPr lang="en-US" sz="3600" b="1" dirty="0">
                <a:solidFill>
                  <a:srgbClr val="F2FCFF"/>
                </a:solidFill>
                <a:effectLst>
                  <a:outerShdw blurRad="38100" dist="38100" dir="2700000" algn="tl">
                    <a:srgbClr val="000000">
                      <a:alpha val="43137"/>
                    </a:srgbClr>
                  </a:outerShdw>
                </a:effectLst>
                <a:latin typeface="Arial" charset="0"/>
                <a:cs typeface="Arial" charset="0"/>
              </a:rPr>
              <a:t>s Ministry</a:t>
            </a: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Commencement of Ministry: ca. Autumn AD 29</a:t>
            </a: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Jesus probably began his ministry between these two dates:</a:t>
            </a:r>
          </a:p>
        </p:txBody>
      </p:sp>
      <p:sp>
        <p:nvSpPr>
          <p:cNvPr id="9" name="Title 7"/>
          <p:cNvSpPr txBox="1">
            <a:spLocks/>
          </p:cNvSpPr>
          <p:nvPr/>
        </p:nvSpPr>
        <p:spPr bwMode="auto">
          <a:xfrm>
            <a:off x="1231907" y="2995614"/>
            <a:ext cx="6659563"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15</a:t>
            </a:r>
            <a:r>
              <a:rPr kumimoji="0" lang="en-US" sz="2400" b="1" i="0" u="none" strike="noStrike" kern="1200" cap="none" spc="0" normalizeH="0" baseline="3000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th</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 YEAR OF THE REIGN OF TIBERIUS*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(Luke 3:1-3)</a:t>
            </a:r>
          </a:p>
        </p:txBody>
      </p:sp>
      <p:sp>
        <p:nvSpPr>
          <p:cNvPr id="10" name="Title 7"/>
          <p:cNvSpPr txBox="1">
            <a:spLocks/>
          </p:cNvSpPr>
          <p:nvPr/>
        </p:nvSpPr>
        <p:spPr bwMode="auto">
          <a:xfrm>
            <a:off x="204788" y="4427538"/>
            <a:ext cx="295910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19 August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AD 28</a:t>
            </a:r>
          </a:p>
        </p:txBody>
      </p:sp>
      <p:sp>
        <p:nvSpPr>
          <p:cNvPr id="12" name="Title 7"/>
          <p:cNvSpPr txBox="1">
            <a:spLocks/>
          </p:cNvSpPr>
          <p:nvPr/>
        </p:nvSpPr>
        <p:spPr bwMode="auto">
          <a:xfrm>
            <a:off x="5402264" y="4427538"/>
            <a:ext cx="3571875"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31 December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AD 29</a:t>
            </a:r>
          </a:p>
        </p:txBody>
      </p:sp>
      <p:sp>
        <p:nvSpPr>
          <p:cNvPr id="13" name="Title 7"/>
          <p:cNvSpPr txBox="1">
            <a:spLocks/>
          </p:cNvSpPr>
          <p:nvPr/>
        </p:nvSpPr>
        <p:spPr bwMode="auto">
          <a:xfrm>
            <a:off x="-6349" y="5589588"/>
            <a:ext cx="9136063"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43" tIns="46022" rIns="92043" bIns="46022"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*Reckoned from either the Julian Calendar or Tiberius Regnal Year</a:t>
            </a:r>
          </a:p>
        </p:txBody>
      </p:sp>
      <p:cxnSp>
        <p:nvCxnSpPr>
          <p:cNvPr id="3" name="Straight Connector 2"/>
          <p:cNvCxnSpPr>
            <a:cxnSpLocks noChangeShapeType="1"/>
          </p:cNvCxnSpPr>
          <p:nvPr/>
        </p:nvCxnSpPr>
        <p:spPr bwMode="auto">
          <a:xfrm>
            <a:off x="1825632" y="4084638"/>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Harold W. Hoehner,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Chronological Aspects of the Life of Christ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(Zondervan, 1977), 114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lIns="91408" tIns="45704" rIns="91408" bIns="45704"/>
          <a:lstStyle/>
          <a:p>
            <a:pPr marL="0" marR="0" lvl="0" indent="0" algn="l" defTabSz="457042"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Gothic" charset="0"/>
              <a:cs typeface="MS Gothic" charset="0"/>
            </a:endParaRPr>
          </a:p>
        </p:txBody>
      </p:sp>
      <p:sp>
        <p:nvSpPr>
          <p:cNvPr id="331778" name="Rounded Rectangle 34"/>
          <p:cNvSpPr>
            <a:spLocks noChangeArrowheads="1"/>
          </p:cNvSpPr>
          <p:nvPr/>
        </p:nvSpPr>
        <p:spPr bwMode="auto">
          <a:xfrm>
            <a:off x="34925" y="76200"/>
            <a:ext cx="9074150" cy="1447800"/>
          </a:xfrm>
          <a:prstGeom prst="roundRect">
            <a:avLst>
              <a:gd name="adj" fmla="val 16667"/>
            </a:avLst>
          </a:prstGeom>
          <a:solidFill>
            <a:schemeClr val="tx2"/>
          </a:solidFill>
          <a:ln w="9525">
            <a:solidFill>
              <a:srgbClr val="FFFFFF"/>
            </a:solidFill>
            <a:round/>
            <a:headEnd/>
            <a:tailEnd/>
          </a:ln>
        </p:spPr>
        <p:txBody>
          <a:bodyPr lIns="91408" tIns="45704" rIns="91408" bIns="45704"/>
          <a:lstStyle/>
          <a:p>
            <a:pPr marL="0" marR="0" lvl="0" indent="0" algn="l" defTabSz="457042"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Gothic" charset="0"/>
              <a:cs typeface="MS Gothic" charset="0"/>
            </a:endParaRPr>
          </a:p>
        </p:txBody>
      </p:sp>
      <p:sp>
        <p:nvSpPr>
          <p:cNvPr id="331779" name="Rectangle 8"/>
          <p:cNvSpPr>
            <a:spLocks noGrp="1" noChangeArrowheads="1"/>
          </p:cNvSpPr>
          <p:nvPr>
            <p:ph type="title"/>
          </p:nvPr>
        </p:nvSpPr>
        <p:spPr bwMode="auto">
          <a:xfrm>
            <a:off x="-152400" y="0"/>
            <a:ext cx="9448800" cy="8413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2096" tIns="41047" rIns="82096" bIns="41047" numCol="1" anchor="b" anchorCtr="0" compatLnSpc="1">
            <a:prstTxWarp prst="textNoShape">
              <a:avLst/>
            </a:prstTxWarp>
          </a:bodyPr>
          <a:lstStyle/>
          <a:p>
            <a:pPr eaLnBrk="1" hangingPunct="1"/>
            <a:r>
              <a:rPr lang="en-US" altLang="zh-CN" sz="4400" dirty="0">
                <a:solidFill>
                  <a:schemeClr val="bg1"/>
                </a:solidFill>
                <a:latin typeface="Arial" charset="0"/>
                <a:cs typeface="Arial" charset="0"/>
              </a:rPr>
              <a:t>The Duration of Christ</a:t>
            </a:r>
            <a:r>
              <a:rPr lang="fr-FR" altLang="zh-CN" sz="4400" dirty="0">
                <a:solidFill>
                  <a:schemeClr val="bg1"/>
                </a:solidFill>
                <a:latin typeface="Arial" charset="0"/>
                <a:cs typeface="Arial" charset="0"/>
              </a:rPr>
              <a:t>'</a:t>
            </a:r>
            <a:r>
              <a:rPr lang="en-US" altLang="zh-CN" sz="4400" dirty="0">
                <a:solidFill>
                  <a:schemeClr val="bg1"/>
                </a:solidFill>
                <a:latin typeface="Arial" charset="0"/>
                <a:cs typeface="Arial" charset="0"/>
              </a:rPr>
              <a:t>s Ministry</a:t>
            </a:r>
            <a:endParaRPr lang="en-US" altLang="zh-CN" sz="4000" dirty="0">
              <a:latin typeface="Arial" charset="0"/>
              <a:cs typeface="Arial" charset="0"/>
            </a:endParaRPr>
          </a:p>
        </p:txBody>
      </p:sp>
      <p:sp>
        <p:nvSpPr>
          <p:cNvPr id="331780" name="Text Box 9"/>
          <p:cNvSpPr txBox="1">
            <a:spLocks noChangeArrowheads="1"/>
          </p:cNvSpPr>
          <p:nvPr/>
        </p:nvSpPr>
        <p:spPr bwMode="auto">
          <a:xfrm>
            <a:off x="-47625" y="838207"/>
            <a:ext cx="92408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S Gothic" charset="0"/>
                <a:cs typeface="MS Gothic" charset="0"/>
              </a:rPr>
              <a:t>Autumn AD 29 – 3 April AD 33 (3.5 Years)</a:t>
            </a:r>
          </a:p>
        </p:txBody>
      </p:sp>
      <p:sp>
        <p:nvSpPr>
          <p:cNvPr id="331781" name="Text Box 9"/>
          <p:cNvSpPr txBox="1">
            <a:spLocks noChangeArrowheads="1"/>
          </p:cNvSpPr>
          <p:nvPr/>
        </p:nvSpPr>
        <p:spPr bwMode="auto">
          <a:xfrm>
            <a:off x="0" y="2743202"/>
            <a:ext cx="1981200" cy="839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S Gothic" charset="0"/>
                <a:cs typeface="MS Gothic" charset="0"/>
              </a:rPr>
              <a:t>Commencement of Christ</a:t>
            </a:r>
            <a:r>
              <a:rPr kumimoji="0" lang="fr-FR" altLang="ja-JP" sz="1600" b="1" i="0" u="none" strike="noStrike" kern="1200" cap="none" spc="0" normalizeH="0" baseline="0" noProof="0" dirty="0">
                <a:ln>
                  <a:noFill/>
                </a:ln>
                <a:solidFill>
                  <a:srgbClr val="FFFFFF"/>
                </a:solidFill>
                <a:effectLst/>
                <a:uLnTx/>
                <a:uFillTx/>
                <a:latin typeface="Arial" charset="0"/>
                <a:ea typeface="MS Gothic" charset="0"/>
                <a:cs typeface="MS Gothic" charset="0"/>
              </a:rPr>
              <a:t>'</a:t>
            </a:r>
            <a:r>
              <a:rPr kumimoji="0" lang="en-US" sz="1600" b="1" i="0" u="none" strike="noStrike" kern="1200" cap="none" spc="0" normalizeH="0" baseline="0" noProof="0" dirty="0">
                <a:ln>
                  <a:noFill/>
                </a:ln>
                <a:solidFill>
                  <a:srgbClr val="FFFFFF"/>
                </a:solidFill>
                <a:effectLst/>
                <a:uLnTx/>
                <a:uFillTx/>
                <a:latin typeface="Arial" charset="0"/>
                <a:ea typeface="MS Gothic" charset="0"/>
                <a:cs typeface="MS Gothic" charset="0"/>
              </a:rPr>
              <a:t>s Ministry</a:t>
            </a:r>
          </a:p>
        </p:txBody>
      </p:sp>
      <p:sp>
        <p:nvSpPr>
          <p:cNvPr id="331782" name="Text Box 9"/>
          <p:cNvSpPr txBox="1">
            <a:spLocks noChangeArrowheads="1"/>
          </p:cNvSpPr>
          <p:nvPr/>
        </p:nvSpPr>
        <p:spPr bwMode="auto">
          <a:xfrm>
            <a:off x="152400" y="4648200"/>
            <a:ext cx="1447800"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Autumn</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29</a:t>
            </a:r>
          </a:p>
        </p:txBody>
      </p:sp>
      <p:cxnSp>
        <p:nvCxnSpPr>
          <p:cNvPr id="331783" name="Straight Connector 15"/>
          <p:cNvCxnSpPr>
            <a:cxnSpLocks noChangeShapeType="1"/>
          </p:cNvCxnSpPr>
          <p:nvPr/>
        </p:nvCxnSpPr>
        <p:spPr bwMode="auto">
          <a:xfrm rot="5400000">
            <a:off x="419894" y="4075906"/>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331784"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331785" name="Straight Connector 21"/>
          <p:cNvCxnSpPr>
            <a:cxnSpLocks noChangeShapeType="1"/>
          </p:cNvCxnSpPr>
          <p:nvPr/>
        </p:nvCxnSpPr>
        <p:spPr bwMode="auto">
          <a:xfrm rot="5400000">
            <a:off x="7735094" y="4075906"/>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331786" name="Straight Connector 22"/>
          <p:cNvCxnSpPr>
            <a:cxnSpLocks noChangeShapeType="1"/>
          </p:cNvCxnSpPr>
          <p:nvPr/>
        </p:nvCxnSpPr>
        <p:spPr bwMode="auto">
          <a:xfrm rot="5400000">
            <a:off x="2248694" y="4075906"/>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331787" name="Straight Connector 23"/>
          <p:cNvCxnSpPr>
            <a:cxnSpLocks noChangeShapeType="1"/>
          </p:cNvCxnSpPr>
          <p:nvPr/>
        </p:nvCxnSpPr>
        <p:spPr bwMode="auto">
          <a:xfrm rot="5400000">
            <a:off x="4077494" y="4075906"/>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331788" name="Straight Connector 24"/>
          <p:cNvCxnSpPr>
            <a:cxnSpLocks noChangeShapeType="1"/>
          </p:cNvCxnSpPr>
          <p:nvPr/>
        </p:nvCxnSpPr>
        <p:spPr bwMode="auto">
          <a:xfrm rot="5400000">
            <a:off x="5906294" y="4075906"/>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331789" name="Text Box 9"/>
          <p:cNvSpPr txBox="1">
            <a:spLocks noChangeArrowheads="1"/>
          </p:cNvSpPr>
          <p:nvPr/>
        </p:nvSpPr>
        <p:spPr bwMode="auto">
          <a:xfrm>
            <a:off x="2057400" y="2743202"/>
            <a:ext cx="1447800" cy="839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Passover #1</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April 7,</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30</a:t>
            </a:r>
          </a:p>
        </p:txBody>
      </p:sp>
      <p:sp>
        <p:nvSpPr>
          <p:cNvPr id="331790" name="Text Box 9"/>
          <p:cNvSpPr txBox="1">
            <a:spLocks noChangeArrowheads="1"/>
          </p:cNvSpPr>
          <p:nvPr/>
        </p:nvSpPr>
        <p:spPr bwMode="auto">
          <a:xfrm>
            <a:off x="1828800" y="4648201"/>
            <a:ext cx="17526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John 2:13, 23</a:t>
            </a:r>
          </a:p>
        </p:txBody>
      </p:sp>
      <p:sp>
        <p:nvSpPr>
          <p:cNvPr id="331791" name="Text Box 9"/>
          <p:cNvSpPr txBox="1">
            <a:spLocks noChangeArrowheads="1"/>
          </p:cNvSpPr>
          <p:nvPr/>
        </p:nvSpPr>
        <p:spPr bwMode="auto">
          <a:xfrm>
            <a:off x="3924300" y="2743201"/>
            <a:ext cx="1447800"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Passover #2</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endPar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endParaRPr>
          </a:p>
        </p:txBody>
      </p:sp>
      <p:sp>
        <p:nvSpPr>
          <p:cNvPr id="331792" name="Text Box 9"/>
          <p:cNvSpPr txBox="1">
            <a:spLocks noChangeArrowheads="1"/>
          </p:cNvSpPr>
          <p:nvPr/>
        </p:nvSpPr>
        <p:spPr bwMode="auto">
          <a:xfrm>
            <a:off x="3429000" y="4648201"/>
            <a:ext cx="23622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Unstated by John</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Mark 2:23-28</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Luke 6:1-5</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Matthew 12:1-8</a:t>
            </a:r>
          </a:p>
        </p:txBody>
      </p:sp>
      <p:sp>
        <p:nvSpPr>
          <p:cNvPr id="331793" name="Text Box 9"/>
          <p:cNvSpPr txBox="1">
            <a:spLocks noChangeArrowheads="1"/>
          </p:cNvSpPr>
          <p:nvPr/>
        </p:nvSpPr>
        <p:spPr bwMode="auto">
          <a:xfrm>
            <a:off x="5619750" y="2743202"/>
            <a:ext cx="1447800" cy="839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Passover #3</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April 25,</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32</a:t>
            </a:r>
          </a:p>
        </p:txBody>
      </p:sp>
      <p:sp>
        <p:nvSpPr>
          <p:cNvPr id="331794" name="Text Box 9"/>
          <p:cNvSpPr txBox="1">
            <a:spLocks noChangeArrowheads="1"/>
          </p:cNvSpPr>
          <p:nvPr/>
        </p:nvSpPr>
        <p:spPr bwMode="auto">
          <a:xfrm>
            <a:off x="5638800" y="4648201"/>
            <a:ext cx="1447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John 6:4</a:t>
            </a:r>
          </a:p>
        </p:txBody>
      </p:sp>
      <p:sp>
        <p:nvSpPr>
          <p:cNvPr id="331795" name="Text Box 9"/>
          <p:cNvSpPr txBox="1">
            <a:spLocks noChangeArrowheads="1"/>
          </p:cNvSpPr>
          <p:nvPr/>
        </p:nvSpPr>
        <p:spPr bwMode="auto">
          <a:xfrm>
            <a:off x="7467600" y="2743202"/>
            <a:ext cx="1447800" cy="839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Passover #4</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April 3,</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33</a:t>
            </a:r>
          </a:p>
        </p:txBody>
      </p:sp>
      <p:sp>
        <p:nvSpPr>
          <p:cNvPr id="331796" name="Text Box 9"/>
          <p:cNvSpPr txBox="1">
            <a:spLocks noChangeArrowheads="1"/>
          </p:cNvSpPr>
          <p:nvPr/>
        </p:nvSpPr>
        <p:spPr bwMode="auto">
          <a:xfrm>
            <a:off x="7315200" y="4648201"/>
            <a:ext cx="1828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John 11:55–12:1</a:t>
            </a:r>
          </a:p>
        </p:txBody>
      </p:sp>
      <p:sp>
        <p:nvSpPr>
          <p:cNvPr id="331797" name="Text Box 9"/>
          <p:cNvSpPr txBox="1">
            <a:spLocks noChangeArrowheads="1"/>
          </p:cNvSpPr>
          <p:nvPr/>
        </p:nvSpPr>
        <p:spPr bwMode="auto">
          <a:xfrm>
            <a:off x="381000" y="1573220"/>
            <a:ext cx="8458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FFFF00"/>
                </a:solidFill>
                <a:effectLst/>
                <a:uLnTx/>
                <a:uFillTx/>
                <a:latin typeface="Arial" charset="0"/>
                <a:ea typeface="MS Gothic" charset="0"/>
                <a:cs typeface="MS Gothic" charset="0"/>
              </a:rPr>
              <a:t>John </a:t>
            </a:r>
            <a:r>
              <a:rPr kumimoji="0" lang="en-US" sz="2800" b="1" i="1" u="none" strike="noStrike" kern="1200" cap="none" spc="0" normalizeH="0" baseline="0" noProof="0">
                <a:ln>
                  <a:noFill/>
                </a:ln>
                <a:solidFill>
                  <a:srgbClr val="FFFFFF"/>
                </a:solidFill>
                <a:effectLst/>
                <a:uLnTx/>
                <a:uFillTx/>
                <a:latin typeface="Arial" charset="0"/>
                <a:ea typeface="MS Gothic" charset="0"/>
                <a:cs typeface="MS Gothic" charset="0"/>
              </a:rPr>
              <a:t>alone notes three Passovers</a:t>
            </a:r>
          </a:p>
        </p:txBody>
      </p:sp>
      <p:sp>
        <p:nvSpPr>
          <p:cNvPr id="36" name="TextBox 35"/>
          <p:cNvSpPr txBox="1"/>
          <p:nvPr/>
        </p:nvSpPr>
        <p:spPr>
          <a:xfrm>
            <a:off x="8616953" y="71442"/>
            <a:ext cx="526943" cy="461633"/>
          </a:xfrm>
          <a:prstGeom prst="rect">
            <a:avLst/>
          </a:prstGeom>
          <a:noFill/>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MS Gothic" charset="0"/>
              </a:rPr>
              <a:t>56</a:t>
            </a:r>
          </a:p>
        </p:txBody>
      </p:sp>
      <p:sp>
        <p:nvSpPr>
          <p:cNvPr id="331799" name="Text Box 9"/>
          <p:cNvSpPr txBox="1">
            <a:spLocks noChangeArrowheads="1"/>
          </p:cNvSpPr>
          <p:nvPr/>
        </p:nvSpPr>
        <p:spPr bwMode="auto">
          <a:xfrm>
            <a:off x="1" y="6443663"/>
            <a:ext cx="91281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Harold W. Hoehner, </a:t>
            </a:r>
            <a:r>
              <a:rPr kumimoji="0" lang="en-US" sz="1600" b="1" i="1" u="none" strike="noStrike" kern="1200" cap="none" spc="0" normalizeH="0" baseline="0" noProof="0">
                <a:ln>
                  <a:noFill/>
                </a:ln>
                <a:solidFill>
                  <a:srgbClr val="FFFFFF"/>
                </a:solidFill>
                <a:effectLst/>
                <a:uLnTx/>
                <a:uFillTx/>
                <a:latin typeface="Arial" charset="0"/>
                <a:ea typeface="MS Gothic" charset="0"/>
                <a:cs typeface="MS Gothic" charset="0"/>
              </a:rPr>
              <a:t>Chronological Aspects of the Life of Christ </a:t>
            </a: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(Zondervan, 1977), 114</a:t>
            </a:r>
          </a:p>
        </p:txBody>
      </p:sp>
      <p:sp>
        <p:nvSpPr>
          <p:cNvPr id="331800" name="Text Box 9"/>
          <p:cNvSpPr txBox="1">
            <a:spLocks noChangeArrowheads="1"/>
          </p:cNvSpPr>
          <p:nvPr/>
        </p:nvSpPr>
        <p:spPr bwMode="auto">
          <a:xfrm>
            <a:off x="381000" y="1997076"/>
            <a:ext cx="845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2FCFF"/>
                </a:solidFill>
                <a:effectLst/>
                <a:uLnTx/>
                <a:uFillTx/>
                <a:latin typeface="Arial" charset="0"/>
                <a:ea typeface="MS Gothic" charset="0"/>
                <a:cs typeface="MS Gothic" charset="0"/>
              </a:rPr>
              <a:t>Therefore, Christ</a:t>
            </a:r>
            <a:r>
              <a:rPr kumimoji="0" lang="fr-FR" sz="2000" b="1" i="0" u="none" strike="noStrike" kern="1200" cap="none" spc="0" normalizeH="0" baseline="0" noProof="0" dirty="0">
                <a:ln>
                  <a:noFill/>
                </a:ln>
                <a:solidFill>
                  <a:srgbClr val="F2FCFF"/>
                </a:solidFill>
                <a:effectLst/>
                <a:uLnTx/>
                <a:uFillTx/>
                <a:latin typeface="Arial" charset="0"/>
                <a:ea typeface="MS Gothic" charset="0"/>
                <a:cs typeface="MS Gothic" charset="0"/>
              </a:rPr>
              <a:t>'</a:t>
            </a:r>
            <a:r>
              <a:rPr kumimoji="0" lang="en-US" sz="2000" b="1" i="0" u="none" strike="noStrike" kern="1200" cap="none" spc="0" normalizeH="0" baseline="0" noProof="0" dirty="0">
                <a:ln>
                  <a:noFill/>
                </a:ln>
                <a:solidFill>
                  <a:srgbClr val="F2FCFF"/>
                </a:solidFill>
                <a:effectLst/>
                <a:uLnTx/>
                <a:uFillTx/>
                <a:latin typeface="Arial" charset="0"/>
                <a:ea typeface="MS Gothic" charset="0"/>
                <a:cs typeface="MS Gothic" charset="0"/>
              </a:rPr>
              <a:t>s ministry was at least 2.5 years</a:t>
            </a:r>
          </a:p>
        </p:txBody>
      </p:sp>
    </p:spTree>
  </p:cSld>
  <p:clrMapOvr>
    <a:masterClrMapping/>
  </p:clrMapOvr>
  <p:transition>
    <p:zoom/>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ChangeArrowheads="1"/>
          </p:cNvSpPr>
          <p:nvPr>
            <p:ph type="title" idx="4294967295"/>
          </p:nvPr>
        </p:nvSpPr>
        <p:spPr>
          <a:xfrm>
            <a:off x="0" y="304801"/>
            <a:ext cx="8458200" cy="838200"/>
          </a:xfrm>
          <a:solidFill>
            <a:srgbClr val="000099"/>
          </a:solidFill>
        </p:spPr>
        <p:txBody>
          <a:bodyPr/>
          <a:lstStyle/>
          <a:p>
            <a:pPr eaLnBrk="1" hangingPunct="1"/>
            <a:r>
              <a:rPr kumimoji="0" lang="en-US">
                <a:solidFill>
                  <a:srgbClr val="FFFFFF"/>
                </a:solidFill>
                <a:latin typeface="Arial" charset="0"/>
                <a:ea typeface="ＭＳ Ｐゴシック" charset="0"/>
                <a:cs typeface="ＭＳ Ｐゴシック" charset="0"/>
              </a:rPr>
              <a:t>Chronology of Jesus in Luke</a:t>
            </a:r>
            <a:endParaRPr kumimoji="0" lang="en-US">
              <a:latin typeface="Arial" charset="0"/>
              <a:ea typeface="ＭＳ Ｐゴシック" charset="0"/>
              <a:cs typeface="ＭＳ Ｐゴシック" charset="0"/>
            </a:endParaRPr>
          </a:p>
        </p:txBody>
      </p:sp>
      <p:sp>
        <p:nvSpPr>
          <p:cNvPr id="84995" name="Text Box 3"/>
          <p:cNvSpPr txBox="1">
            <a:spLocks noChangeArrowheads="1"/>
          </p:cNvSpPr>
          <p:nvPr/>
        </p:nvSpPr>
        <p:spPr bwMode="auto">
          <a:xfrm>
            <a:off x="453242" y="1219204"/>
            <a:ext cx="885815"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4 BC</a:t>
            </a:r>
          </a:p>
        </p:txBody>
      </p:sp>
      <p:sp>
        <p:nvSpPr>
          <p:cNvPr id="84996" name="Text Box 4"/>
          <p:cNvSpPr txBox="1">
            <a:spLocks noChangeArrowheads="1"/>
          </p:cNvSpPr>
          <p:nvPr/>
        </p:nvSpPr>
        <p:spPr bwMode="auto">
          <a:xfrm>
            <a:off x="1367643" y="1219204"/>
            <a:ext cx="885815"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 BC</a:t>
            </a:r>
          </a:p>
        </p:txBody>
      </p:sp>
      <p:sp>
        <p:nvSpPr>
          <p:cNvPr id="84997" name="Text Box 5"/>
          <p:cNvSpPr txBox="1">
            <a:spLocks noChangeArrowheads="1"/>
          </p:cNvSpPr>
          <p:nvPr/>
        </p:nvSpPr>
        <p:spPr bwMode="auto">
          <a:xfrm>
            <a:off x="2510642" y="1219204"/>
            <a:ext cx="885815"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AD 1</a:t>
            </a:r>
          </a:p>
        </p:txBody>
      </p:sp>
      <p:sp>
        <p:nvSpPr>
          <p:cNvPr id="84998" name="Text Box 6"/>
          <p:cNvSpPr txBox="1">
            <a:spLocks noChangeArrowheads="1"/>
          </p:cNvSpPr>
          <p:nvPr/>
        </p:nvSpPr>
        <p:spPr bwMode="auto">
          <a:xfrm>
            <a:off x="5262621" y="12192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29</a:t>
            </a:r>
          </a:p>
        </p:txBody>
      </p:sp>
      <p:sp>
        <p:nvSpPr>
          <p:cNvPr id="84999" name="Text Box 7"/>
          <p:cNvSpPr txBox="1">
            <a:spLocks noChangeArrowheads="1"/>
          </p:cNvSpPr>
          <p:nvPr/>
        </p:nvSpPr>
        <p:spPr bwMode="auto">
          <a:xfrm>
            <a:off x="6170670" y="12192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30</a:t>
            </a:r>
          </a:p>
        </p:txBody>
      </p:sp>
      <p:sp>
        <p:nvSpPr>
          <p:cNvPr id="85000" name="Text Box 8"/>
          <p:cNvSpPr txBox="1">
            <a:spLocks noChangeArrowheads="1"/>
          </p:cNvSpPr>
          <p:nvPr/>
        </p:nvSpPr>
        <p:spPr bwMode="auto">
          <a:xfrm>
            <a:off x="6778683" y="12192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33</a:t>
            </a:r>
          </a:p>
        </p:txBody>
      </p:sp>
      <p:sp>
        <p:nvSpPr>
          <p:cNvPr id="85001" name="Text Box 9"/>
          <p:cNvSpPr txBox="1">
            <a:spLocks noChangeArrowheads="1"/>
          </p:cNvSpPr>
          <p:nvPr/>
        </p:nvSpPr>
        <p:spPr bwMode="auto">
          <a:xfrm>
            <a:off x="8067734" y="12192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35</a:t>
            </a:r>
          </a:p>
        </p:txBody>
      </p:sp>
      <p:sp>
        <p:nvSpPr>
          <p:cNvPr id="85002" name="Text Box 10"/>
          <p:cNvSpPr txBox="1">
            <a:spLocks noChangeArrowheads="1"/>
          </p:cNvSpPr>
          <p:nvPr/>
        </p:nvSpPr>
        <p:spPr bwMode="auto">
          <a:xfrm>
            <a:off x="3679884" y="12192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14</a:t>
            </a:r>
          </a:p>
        </p:txBody>
      </p:sp>
      <p:sp>
        <p:nvSpPr>
          <p:cNvPr id="85003" name="Text Box 11"/>
          <p:cNvSpPr txBox="1">
            <a:spLocks noChangeArrowheads="1"/>
          </p:cNvSpPr>
          <p:nvPr/>
        </p:nvSpPr>
        <p:spPr bwMode="auto">
          <a:xfrm>
            <a:off x="371470" y="1905005"/>
            <a:ext cx="1057286" cy="83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Jesus</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Born</a:t>
            </a:r>
          </a:p>
        </p:txBody>
      </p:sp>
      <p:sp>
        <p:nvSpPr>
          <p:cNvPr id="85004" name="Text Box 12"/>
          <p:cNvSpPr txBox="1">
            <a:spLocks noChangeArrowheads="1"/>
          </p:cNvSpPr>
          <p:nvPr/>
        </p:nvSpPr>
        <p:spPr bwMode="auto">
          <a:xfrm>
            <a:off x="1487852" y="1905005"/>
            <a:ext cx="1416910"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 year–</a:t>
            </a:r>
          </a:p>
        </p:txBody>
      </p:sp>
      <p:sp>
        <p:nvSpPr>
          <p:cNvPr id="85005" name="Text Box 13"/>
          <p:cNvSpPr txBox="1">
            <a:spLocks noChangeArrowheads="1"/>
          </p:cNvSpPr>
          <p:nvPr/>
        </p:nvSpPr>
        <p:spPr bwMode="auto">
          <a:xfrm>
            <a:off x="4840378" y="1905002"/>
            <a:ext cx="1376184" cy="1938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15th Yr.</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Tiberius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John &amp; </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Jesus</a:t>
            </a:r>
          </a:p>
        </p:txBody>
      </p:sp>
      <p:sp>
        <p:nvSpPr>
          <p:cNvPr id="85006" name="Text Box 14"/>
          <p:cNvSpPr txBox="1">
            <a:spLocks noChangeArrowheads="1"/>
          </p:cNvSpPr>
          <p:nvPr/>
        </p:nvSpPr>
        <p:spPr bwMode="auto">
          <a:xfrm>
            <a:off x="6515095" y="1905005"/>
            <a:ext cx="1057286" cy="83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Jesus</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Died</a:t>
            </a:r>
          </a:p>
        </p:txBody>
      </p:sp>
      <p:sp>
        <p:nvSpPr>
          <p:cNvPr id="85007" name="Text Box 15"/>
          <p:cNvSpPr txBox="1">
            <a:spLocks noChangeArrowheads="1"/>
          </p:cNvSpPr>
          <p:nvPr/>
        </p:nvSpPr>
        <p:spPr bwMode="auto">
          <a:xfrm>
            <a:off x="7605920" y="1905005"/>
            <a:ext cx="1450573" cy="83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Paul</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Believed</a:t>
            </a:r>
          </a:p>
        </p:txBody>
      </p:sp>
      <p:sp>
        <p:nvSpPr>
          <p:cNvPr id="85008" name="Text Box 16"/>
          <p:cNvSpPr txBox="1">
            <a:spLocks noChangeArrowheads="1"/>
          </p:cNvSpPr>
          <p:nvPr/>
        </p:nvSpPr>
        <p:spPr bwMode="auto">
          <a:xfrm>
            <a:off x="3193537" y="1905005"/>
            <a:ext cx="1501218" cy="83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Tiberius</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Crowned</a:t>
            </a:r>
          </a:p>
        </p:txBody>
      </p:sp>
      <p:sp>
        <p:nvSpPr>
          <p:cNvPr id="85009" name="Text Box 17"/>
          <p:cNvSpPr txBox="1">
            <a:spLocks noChangeArrowheads="1"/>
          </p:cNvSpPr>
          <p:nvPr/>
        </p:nvSpPr>
        <p:spPr bwMode="auto">
          <a:xfrm>
            <a:off x="2247311" y="4191005"/>
            <a:ext cx="18617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32-33 years</a:t>
            </a: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lIns="91408" tIns="45704" rIns="91408" bIns="4570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Arial" charset="0"/>
              <a:ea typeface="ＭＳ Ｐゴシック" charset="0"/>
            </a:endParaRPr>
          </a:p>
        </p:txBody>
      </p:sp>
      <p:sp>
        <p:nvSpPr>
          <p:cNvPr id="85011" name="Text Box 19"/>
          <p:cNvSpPr txBox="1">
            <a:spLocks noChangeArrowheads="1"/>
          </p:cNvSpPr>
          <p:nvPr/>
        </p:nvSpPr>
        <p:spPr bwMode="auto">
          <a:xfrm>
            <a:off x="914400" y="4648201"/>
            <a:ext cx="4724400" cy="1200296"/>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"Now Jesus himself was about 30 years old when he began his ministry" (Luke 3:23)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5012" name="Text Box 20"/>
          <p:cNvSpPr txBox="1">
            <a:spLocks noChangeArrowheads="1"/>
          </p:cNvSpPr>
          <p:nvPr/>
        </p:nvSpPr>
        <p:spPr bwMode="auto">
          <a:xfrm>
            <a:off x="0" y="2835280"/>
            <a:ext cx="4953000" cy="830964"/>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"In the 15th year of Tiberius… John preached" (Luke 3:1, 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91408" tIns="45704" rIns="91408" bIns="4570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Times New Roman" charset="0"/>
              <a:ea typeface="ＭＳ Ｐゴシック" charset="0"/>
            </a:endParaRPr>
          </a:p>
        </p:txBody>
      </p:sp>
      <p:sp>
        <p:nvSpPr>
          <p:cNvPr id="333845" name="Text Box 22"/>
          <p:cNvSpPr txBox="1">
            <a:spLocks noChangeArrowheads="1"/>
          </p:cNvSpPr>
          <p:nvPr/>
        </p:nvSpPr>
        <p:spPr bwMode="auto">
          <a:xfrm>
            <a:off x="8518526"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38a</a:t>
            </a:r>
            <a:endParaRPr kumimoji="0" lang="en-US" sz="2000" b="0" i="0" u="none" strike="noStrike" kern="1200" cap="none" spc="0" normalizeH="0" baseline="0" noProof="0">
              <a:ln>
                <a:noFill/>
              </a:ln>
              <a:solidFill>
                <a:srgbClr val="212164"/>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74"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75"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76"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77"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78"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79"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0"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1"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2"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3"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4"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5"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6"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7"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8"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89"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0"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1"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2"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3"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4"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5"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6"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7"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8"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899"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0"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1"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2"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3"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4" name="Text Box 33"/>
          <p:cNvSpPr txBox="1">
            <a:spLocks noChangeArrowheads="1"/>
          </p:cNvSpPr>
          <p:nvPr/>
        </p:nvSpPr>
        <p:spPr bwMode="auto">
          <a:xfrm>
            <a:off x="0" y="4100520"/>
            <a:ext cx="9372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Arial" charset="0"/>
              </a:rPr>
              <a:t>  4       3     2      1      </a:t>
            </a:r>
            <a:r>
              <a:rPr kumimoji="0" lang="en-US" sz="1200" b="1" i="0" u="none" strike="noStrike" kern="1200" cap="none" spc="0" normalizeH="0" baseline="0" noProof="0">
                <a:ln>
                  <a:noFill/>
                </a:ln>
                <a:solidFill>
                  <a:srgbClr val="000099"/>
                </a:solidFill>
                <a:effectLst/>
                <a:uLnTx/>
                <a:uFillTx/>
                <a:latin typeface="Arial" charset="0"/>
                <a:ea typeface="ＭＳ Ｐゴシック" charset="0"/>
                <a:cs typeface="Arial" charset="0"/>
              </a:rPr>
              <a:t>1     2      3       4      5      6      7      8 ……………………………………………….…………………… 26  27  28   29</a:t>
            </a:r>
          </a:p>
        </p:txBody>
      </p:sp>
      <p:sp>
        <p:nvSpPr>
          <p:cNvPr id="335905" name="Line 34"/>
          <p:cNvSpPr>
            <a:spLocks noChangeShapeType="1"/>
          </p:cNvSpPr>
          <p:nvPr/>
        </p:nvSpPr>
        <p:spPr bwMode="auto">
          <a:xfrm flipH="1">
            <a:off x="166689" y="3338513"/>
            <a:ext cx="97631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6"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7"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35908" name="Text Box 37"/>
          <p:cNvSpPr txBox="1">
            <a:spLocks noChangeArrowheads="1"/>
          </p:cNvSpPr>
          <p:nvPr/>
        </p:nvSpPr>
        <p:spPr bwMode="auto">
          <a:xfrm>
            <a:off x="0" y="2881316"/>
            <a:ext cx="1066800"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3 yrs</a:t>
            </a:r>
          </a:p>
        </p:txBody>
      </p:sp>
      <p:sp>
        <p:nvSpPr>
          <p:cNvPr id="335909" name="Text Box 38"/>
          <p:cNvSpPr txBox="1">
            <a:spLocks noChangeArrowheads="1"/>
          </p:cNvSpPr>
          <p:nvPr/>
        </p:nvSpPr>
        <p:spPr bwMode="auto">
          <a:xfrm>
            <a:off x="1066801" y="2500320"/>
            <a:ext cx="685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rPr>
              <a:t>1yr</a:t>
            </a:r>
          </a:p>
        </p:txBody>
      </p:sp>
      <p:sp>
        <p:nvSpPr>
          <p:cNvPr id="335910" name="Text Box 39"/>
          <p:cNvSpPr txBox="1">
            <a:spLocks noChangeArrowheads="1"/>
          </p:cNvSpPr>
          <p:nvPr/>
        </p:nvSpPr>
        <p:spPr bwMode="auto">
          <a:xfrm>
            <a:off x="1447801" y="2805118"/>
            <a:ext cx="759301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5911" name="Text Box 40"/>
          <p:cNvSpPr txBox="1">
            <a:spLocks noChangeArrowheads="1"/>
          </p:cNvSpPr>
          <p:nvPr/>
        </p:nvSpPr>
        <p:spPr bwMode="auto">
          <a:xfrm>
            <a:off x="1447800" y="2805118"/>
            <a:ext cx="7634288"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28 / 29 years</a:t>
            </a:r>
          </a:p>
        </p:txBody>
      </p:sp>
      <p:sp>
        <p:nvSpPr>
          <p:cNvPr id="335912" name="Text Box 41"/>
          <p:cNvSpPr txBox="1">
            <a:spLocks noChangeArrowheads="1"/>
          </p:cNvSpPr>
          <p:nvPr/>
        </p:nvSpPr>
        <p:spPr bwMode="auto">
          <a:xfrm>
            <a:off x="0" y="4405316"/>
            <a:ext cx="3733800"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BC	      </a:t>
            </a:r>
            <a:r>
              <a:rPr kumimoji="0" lang="en-US" sz="2400" b="0" i="0" u="none" strike="noStrike" kern="1200" cap="none" spc="0" normalizeH="0" baseline="0" noProof="0">
                <a:ln>
                  <a:noFill/>
                </a:ln>
                <a:solidFill>
                  <a:srgbClr val="000099"/>
                </a:solidFill>
                <a:effectLst/>
                <a:uLnTx/>
                <a:uFillTx/>
                <a:latin typeface="Arial" charset="0"/>
                <a:ea typeface="ＭＳ Ｐゴシック" charset="0"/>
                <a:cs typeface="Arial" charset="0"/>
              </a:rPr>
              <a:t>AD</a:t>
            </a: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335913" name="Text Box 42"/>
          <p:cNvSpPr txBox="1">
            <a:spLocks noChangeArrowheads="1"/>
          </p:cNvSpPr>
          <p:nvPr/>
        </p:nvSpPr>
        <p:spPr bwMode="auto">
          <a:xfrm>
            <a:off x="1447800" y="838203"/>
            <a:ext cx="6553200"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5914" name="Text Box 43"/>
          <p:cNvSpPr txBox="1">
            <a:spLocks noChangeArrowheads="1"/>
          </p:cNvSpPr>
          <p:nvPr/>
        </p:nvSpPr>
        <p:spPr bwMode="auto">
          <a:xfrm>
            <a:off x="1295400" y="5014917"/>
            <a:ext cx="6629400" cy="1015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3 + 1 + 28 = 32 years (Non-inclusive of AD 29)</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3 + 1 + 29 = 33 years (Inclusive of AD 29)</a:t>
            </a:r>
          </a:p>
        </p:txBody>
      </p:sp>
      <p:sp>
        <p:nvSpPr>
          <p:cNvPr id="335915" name="Rectangle 44"/>
          <p:cNvSpPr>
            <a:spLocks noGrp="1" noChangeArrowheads="1"/>
          </p:cNvSpPr>
          <p:nvPr>
            <p:ph type="title" idx="4294967295"/>
          </p:nvPr>
        </p:nvSpPr>
        <p:spPr>
          <a:xfrm>
            <a:off x="1150938" y="617538"/>
            <a:ext cx="7793037" cy="914400"/>
          </a:xfrm>
        </p:spPr>
        <p:txBody>
          <a:bodyPr/>
          <a:lstStyle/>
          <a:p>
            <a:pPr eaLnBrk="1" hangingPunct="1"/>
            <a:r>
              <a:rPr lang="en-US" sz="3200" b="1">
                <a:solidFill>
                  <a:schemeClr val="tx1"/>
                </a:solidFill>
                <a:latin typeface="Arial" charset="0"/>
                <a:cs typeface="Arial" charset="0"/>
              </a:rPr>
              <a:t>Age of Jesus </a:t>
            </a:r>
            <a:br>
              <a:rPr lang="en-US" sz="3200" b="1">
                <a:solidFill>
                  <a:schemeClr val="tx1"/>
                </a:solidFill>
                <a:latin typeface="Arial" charset="0"/>
                <a:cs typeface="Arial" charset="0"/>
              </a:rPr>
            </a:br>
            <a:r>
              <a:rPr lang="en-US" sz="3200" b="1">
                <a:solidFill>
                  <a:schemeClr val="tx1"/>
                </a:solidFill>
                <a:latin typeface="Arial" charset="0"/>
                <a:cs typeface="Arial" charset="0"/>
              </a:rPr>
              <a:t>When He Began His Ministry</a:t>
            </a:r>
            <a:endParaRPr lang="en-US" sz="2400">
              <a:solidFill>
                <a:schemeClr val="tx1"/>
              </a:solidFill>
              <a:latin typeface="Arial" charset="0"/>
              <a:cs typeface="Arial" charset="0"/>
            </a:endParaRPr>
          </a:p>
        </p:txBody>
      </p:sp>
      <p:sp>
        <p:nvSpPr>
          <p:cNvPr id="335916" name="Text Box 45"/>
          <p:cNvSpPr txBox="1">
            <a:spLocks noChangeArrowheads="1"/>
          </p:cNvSpPr>
          <p:nvPr/>
        </p:nvSpPr>
        <p:spPr bwMode="auto">
          <a:xfrm>
            <a:off x="1" y="6373820"/>
            <a:ext cx="8990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charset="0"/>
                <a:cs typeface="Arial" charset="0"/>
              </a:rPr>
              <a:t>Adapted from Michele Ang (NT Survey student, SBC, 2006)</a:t>
            </a:r>
          </a:p>
        </p:txBody>
      </p:sp>
      <p:sp>
        <p:nvSpPr>
          <p:cNvPr id="89134" name="Text Box 46"/>
          <p:cNvSpPr txBox="1">
            <a:spLocks noChangeArrowheads="1"/>
          </p:cNvSpPr>
          <p:nvPr/>
        </p:nvSpPr>
        <p:spPr bwMode="auto">
          <a:xfrm>
            <a:off x="4419600" y="1524003"/>
            <a:ext cx="4724400" cy="1200296"/>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"Now Jesus himself was about 30 years old when he began his ministry" (Luke 3:23)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5918" name="Text Box 22"/>
          <p:cNvSpPr txBox="1">
            <a:spLocks noChangeArrowheads="1"/>
          </p:cNvSpPr>
          <p:nvPr/>
        </p:nvSpPr>
        <p:spPr bwMode="auto">
          <a:xfrm>
            <a:off x="8518526"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a:t>
            </a:r>
            <a:endParaRPr kumimoji="0" lang="en-US" sz="2000" b="0" i="0" u="none" strike="noStrike" kern="1200" cap="none" spc="0" normalizeH="0" baseline="0" noProof="0">
              <a:ln>
                <a:noFill/>
              </a:ln>
              <a:solidFill>
                <a:srgbClr val="212164"/>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503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44624"/>
            <a:ext cx="8229600" cy="922338"/>
          </a:xfrm>
          <a:solidFill>
            <a:schemeClr val="accent4">
              <a:lumMod val="10000"/>
            </a:schemeClr>
          </a:solidFill>
        </p:spPr>
        <p:txBody>
          <a:bodyPr/>
          <a:lstStyle/>
          <a:p>
            <a:r>
              <a:rPr lang="en-US" altLang="en-US" b="1" dirty="0">
                <a:solidFill>
                  <a:srgbClr val="FFFFFF"/>
                </a:solidFill>
                <a:latin typeface="Arial" pitchFamily="34" charset="0"/>
                <a:cs typeface="Arial" pitchFamily="34" charset="0"/>
              </a:rPr>
              <a:t>A Prophetic Weekend</a:t>
            </a:r>
          </a:p>
        </p:txBody>
      </p:sp>
      <p:sp>
        <p:nvSpPr>
          <p:cNvPr id="5" name="Rectangle 4"/>
          <p:cNvSpPr/>
          <p:nvPr/>
        </p:nvSpPr>
        <p:spPr>
          <a:xfrm>
            <a:off x="612775" y="1398762"/>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hueOff val="0"/>
                  <a:satOff val="0"/>
                  <a:lumOff val="0"/>
                  <a:alphaOff val="0"/>
                </a:srgbClr>
              </a:solidFill>
              <a:effectLst/>
              <a:uLnTx/>
              <a:uFillTx/>
              <a:latin typeface="Tahoma"/>
              <a:ea typeface="+mn-ea"/>
              <a:cs typeface="+mn-cs"/>
            </a:endParaRPr>
          </a:p>
        </p:txBody>
      </p:sp>
      <p:grpSp>
        <p:nvGrpSpPr>
          <p:cNvPr id="259076" name="Group 6"/>
          <p:cNvGrpSpPr>
            <a:grpSpLocks/>
          </p:cNvGrpSpPr>
          <p:nvPr/>
        </p:nvGrpSpPr>
        <p:grpSpPr bwMode="auto">
          <a:xfrm>
            <a:off x="612775" y="1327324"/>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Thursday</a:t>
              </a:r>
            </a:p>
          </p:txBody>
        </p:sp>
      </p:grpSp>
      <p:grpSp>
        <p:nvGrpSpPr>
          <p:cNvPr id="259077" name="Group 7"/>
          <p:cNvGrpSpPr>
            <a:grpSpLocks/>
          </p:cNvGrpSpPr>
          <p:nvPr/>
        </p:nvGrpSpPr>
        <p:grpSpPr bwMode="auto">
          <a:xfrm>
            <a:off x="2413000" y="1327324"/>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Friday</a:t>
              </a:r>
            </a:p>
          </p:txBody>
        </p:sp>
      </p:grpSp>
      <p:grpSp>
        <p:nvGrpSpPr>
          <p:cNvPr id="259078" name="Group 10"/>
          <p:cNvGrpSpPr>
            <a:grpSpLocks/>
          </p:cNvGrpSpPr>
          <p:nvPr/>
        </p:nvGrpSpPr>
        <p:grpSpPr bwMode="auto">
          <a:xfrm>
            <a:off x="4213225" y="1327324"/>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Saturday</a:t>
              </a:r>
            </a:p>
          </p:txBody>
        </p:sp>
      </p:grpSp>
      <p:grpSp>
        <p:nvGrpSpPr>
          <p:cNvPr id="259079" name="Group 13"/>
          <p:cNvGrpSpPr>
            <a:grpSpLocks/>
          </p:cNvGrpSpPr>
          <p:nvPr/>
        </p:nvGrpSpPr>
        <p:grpSpPr bwMode="auto">
          <a:xfrm>
            <a:off x="6013450" y="1327324"/>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Sunday</a:t>
              </a:r>
            </a:p>
          </p:txBody>
        </p:sp>
      </p:grpSp>
      <p:grpSp>
        <p:nvGrpSpPr>
          <p:cNvPr id="26" name="Group 25"/>
          <p:cNvGrpSpPr>
            <a:grpSpLocks/>
          </p:cNvGrpSpPr>
          <p:nvPr/>
        </p:nvGrpSpPr>
        <p:grpSpPr bwMode="auto">
          <a:xfrm>
            <a:off x="1189038" y="1975024"/>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28" name="Group 27"/>
          <p:cNvGrpSpPr>
            <a:grpSpLocks/>
          </p:cNvGrpSpPr>
          <p:nvPr/>
        </p:nvGrpSpPr>
        <p:grpSpPr bwMode="auto">
          <a:xfrm>
            <a:off x="3211513" y="1975024"/>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27" name="Group 26"/>
          <p:cNvGrpSpPr>
            <a:grpSpLocks/>
          </p:cNvGrpSpPr>
          <p:nvPr/>
        </p:nvGrpSpPr>
        <p:grpSpPr bwMode="auto">
          <a:xfrm>
            <a:off x="5233988" y="1975024"/>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Arial"/>
                </a:rPr>
                <a:t>Firstfruits</a:t>
              </a:r>
              <a:endParaRPr kumimoji="0" lang="en-US" sz="24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23" name="Rectangle 22"/>
          <p:cNvSpPr/>
          <p:nvPr/>
        </p:nvSpPr>
        <p:spPr>
          <a:xfrm>
            <a:off x="611857" y="384775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Last Supper</a:t>
            </a:r>
          </a:p>
        </p:txBody>
      </p:sp>
      <p:sp>
        <p:nvSpPr>
          <p:cNvPr id="24" name="Rectangle 23"/>
          <p:cNvSpPr/>
          <p:nvPr/>
        </p:nvSpPr>
        <p:spPr>
          <a:xfrm>
            <a:off x="2655819" y="384775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Crucifixion</a:t>
            </a:r>
          </a:p>
        </p:txBody>
      </p:sp>
      <p:sp>
        <p:nvSpPr>
          <p:cNvPr id="25" name="Rectangle 24"/>
          <p:cNvSpPr/>
          <p:nvPr/>
        </p:nvSpPr>
        <p:spPr>
          <a:xfrm>
            <a:off x="5836933" y="3847753"/>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Resurrection</a:t>
            </a:r>
          </a:p>
        </p:txBody>
      </p:sp>
      <p:grpSp>
        <p:nvGrpSpPr>
          <p:cNvPr id="29" name="Group 28"/>
          <p:cNvGrpSpPr>
            <a:grpSpLocks/>
          </p:cNvGrpSpPr>
          <p:nvPr/>
        </p:nvGrpSpPr>
        <p:grpSpPr bwMode="auto">
          <a:xfrm>
            <a:off x="3203575" y="2983087"/>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32" name="Group 31"/>
          <p:cNvGrpSpPr>
            <a:grpSpLocks/>
          </p:cNvGrpSpPr>
          <p:nvPr/>
        </p:nvGrpSpPr>
        <p:grpSpPr bwMode="auto">
          <a:xfrm>
            <a:off x="5226050" y="2983087"/>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35" name="Group 34"/>
          <p:cNvGrpSpPr>
            <a:grpSpLocks/>
          </p:cNvGrpSpPr>
          <p:nvPr/>
        </p:nvGrpSpPr>
        <p:grpSpPr bwMode="auto">
          <a:xfrm>
            <a:off x="7248525" y="2983087"/>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Arial"/>
                </a:rPr>
                <a:t>Firstfruits</a:t>
              </a:r>
              <a:endParaRPr kumimoji="0" lang="en-US" sz="24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38" name="Left Arrow 24"/>
          <p:cNvSpPr>
            <a:spLocks noChangeArrowheads="1"/>
          </p:cNvSpPr>
          <p:nvPr/>
        </p:nvSpPr>
        <p:spPr bwMode="auto">
          <a:xfrm rot="10800000">
            <a:off x="0" y="1832149"/>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1369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Galilean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2605262"/>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29116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Judean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a:extLst>
              <a:ext uri="{FF2B5EF4-FFF2-40B4-BE49-F238E27FC236}">
                <a16:creationId xmlns:a16="http://schemas.microsoft.com/office/drawing/2014/main" id="{921C6668-1B7C-7742-AA6B-104E5A5FAD77}"/>
              </a:ext>
            </a:extLst>
          </p:cNvPr>
          <p:cNvSpPr/>
          <p:nvPr/>
        </p:nvSpPr>
        <p:spPr>
          <a:xfrm>
            <a:off x="0" y="50131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“But now Christ has been raised from the dead, the first fruits of those who are asleep” (1 Cor 15:20 </a:t>
            </a:r>
            <a:r>
              <a:rPr kumimoji="0" lang="en-US" sz="20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NAU</a:t>
            </a: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a:t>
            </a:r>
          </a:p>
        </p:txBody>
      </p:sp>
      <p:sp>
        <p:nvSpPr>
          <p:cNvPr id="43" name="Rectangle 42">
            <a:extLst>
              <a:ext uri="{FF2B5EF4-FFF2-40B4-BE49-F238E27FC236}">
                <a16:creationId xmlns:a16="http://schemas.microsoft.com/office/drawing/2014/main" id="{725E5D2A-1E19-684E-A37A-B70665CA4086}"/>
              </a:ext>
            </a:extLst>
          </p:cNvPr>
          <p:cNvSpPr/>
          <p:nvPr/>
        </p:nvSpPr>
        <p:spPr>
          <a:xfrm>
            <a:off x="-8708" y="59275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Christ is the only one ever resurrected, but as such, he is also the first among many who will join a resurrected body.</a:t>
            </a:r>
          </a:p>
        </p:txBody>
      </p:sp>
      <p:sp>
        <p:nvSpPr>
          <p:cNvPr id="44" name="Rectangle 43">
            <a:extLst>
              <a:ext uri="{FF2B5EF4-FFF2-40B4-BE49-F238E27FC236}">
                <a16:creationId xmlns:a16="http://schemas.microsoft.com/office/drawing/2014/main" id="{B17B2E9C-F600-864A-89EE-A4CEF09EEE9F}"/>
              </a:ext>
            </a:extLst>
          </p:cNvPr>
          <p:cNvSpPr/>
          <p:nvPr/>
        </p:nvSpPr>
        <p:spPr>
          <a:xfrm>
            <a:off x="611857" y="438177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5" name="Rectangle 44">
            <a:extLst>
              <a:ext uri="{FF2B5EF4-FFF2-40B4-BE49-F238E27FC236}">
                <a16:creationId xmlns:a16="http://schemas.microsoft.com/office/drawing/2014/main" id="{D5A487AA-21DC-3B40-AAFC-571AE8C7413B}"/>
              </a:ext>
            </a:extLst>
          </p:cNvPr>
          <p:cNvSpPr/>
          <p:nvPr/>
        </p:nvSpPr>
        <p:spPr>
          <a:xfrm>
            <a:off x="2655819" y="438177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6" name="Rectangle 45">
            <a:extLst>
              <a:ext uri="{FF2B5EF4-FFF2-40B4-BE49-F238E27FC236}">
                <a16:creationId xmlns:a16="http://schemas.microsoft.com/office/drawing/2014/main" id="{87773E08-A513-8545-ADAD-4EAED9A2F74D}"/>
              </a:ext>
            </a:extLst>
          </p:cNvPr>
          <p:cNvSpPr/>
          <p:nvPr/>
        </p:nvSpPr>
        <p:spPr>
          <a:xfrm>
            <a:off x="5836933" y="4381773"/>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Tree>
    <p:extLst>
      <p:ext uri="{BB962C8B-B14F-4D97-AF65-F5344CB8AC3E}">
        <p14:creationId xmlns:p14="http://schemas.microsoft.com/office/powerpoint/2010/main" val="373369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strVal val="#ppt_w*0.70"/>
                                          </p:val>
                                        </p:tav>
                                        <p:tav tm="100000">
                                          <p:val>
                                            <p:strVal val="#ppt_w"/>
                                          </p:val>
                                        </p:tav>
                                      </p:tavLst>
                                    </p:anim>
                                    <p:anim calcmode="lin" valueType="num">
                                      <p:cBhvr>
                                        <p:cTn id="50" dur="1000" fill="hold"/>
                                        <p:tgtEl>
                                          <p:spTgt spid="29"/>
                                        </p:tgtEl>
                                        <p:attrNameLst>
                                          <p:attrName>ppt_h</p:attrName>
                                        </p:attrNameLst>
                                      </p:cBhvr>
                                      <p:tavLst>
                                        <p:tav tm="0">
                                          <p:val>
                                            <p:strVal val="#ppt_h"/>
                                          </p:val>
                                        </p:tav>
                                        <p:tav tm="100000">
                                          <p:val>
                                            <p:strVal val="#ppt_h"/>
                                          </p:val>
                                        </p:tav>
                                      </p:tavLst>
                                    </p:anim>
                                    <p:animEffect transition="in" filter="fade">
                                      <p:cBhvr>
                                        <p:cTn id="51" dur="1000"/>
                                        <p:tgtEl>
                                          <p:spTgt spid="2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1000" fill="hold"/>
                                        <p:tgtEl>
                                          <p:spTgt spid="32"/>
                                        </p:tgtEl>
                                        <p:attrNameLst>
                                          <p:attrName>ppt_w</p:attrName>
                                        </p:attrNameLst>
                                      </p:cBhvr>
                                      <p:tavLst>
                                        <p:tav tm="0">
                                          <p:val>
                                            <p:strVal val="#ppt_w*0.70"/>
                                          </p:val>
                                        </p:tav>
                                        <p:tav tm="100000">
                                          <p:val>
                                            <p:strVal val="#ppt_w"/>
                                          </p:val>
                                        </p:tav>
                                      </p:tavLst>
                                    </p:anim>
                                    <p:anim calcmode="lin" valueType="num">
                                      <p:cBhvr>
                                        <p:cTn id="57" dur="1000" fill="hold"/>
                                        <p:tgtEl>
                                          <p:spTgt spid="32"/>
                                        </p:tgtEl>
                                        <p:attrNameLst>
                                          <p:attrName>ppt_h</p:attrName>
                                        </p:attrNameLst>
                                      </p:cBhvr>
                                      <p:tavLst>
                                        <p:tav tm="0">
                                          <p:val>
                                            <p:strVal val="#ppt_h"/>
                                          </p:val>
                                        </p:tav>
                                        <p:tav tm="100000">
                                          <p:val>
                                            <p:strVal val="#ppt_h"/>
                                          </p:val>
                                        </p:tav>
                                      </p:tavLst>
                                    </p:anim>
                                    <p:animEffect transition="in" filter="fade">
                                      <p:cBhvr>
                                        <p:cTn id="58" dur="1000"/>
                                        <p:tgtEl>
                                          <p:spTgt spid="3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1000" fill="hold"/>
                                        <p:tgtEl>
                                          <p:spTgt spid="35"/>
                                        </p:tgtEl>
                                        <p:attrNameLst>
                                          <p:attrName>ppt_w</p:attrName>
                                        </p:attrNameLst>
                                      </p:cBhvr>
                                      <p:tavLst>
                                        <p:tav tm="0">
                                          <p:val>
                                            <p:strVal val="#ppt_w*0.70"/>
                                          </p:val>
                                        </p:tav>
                                        <p:tav tm="100000">
                                          <p:val>
                                            <p:strVal val="#ppt_w"/>
                                          </p:val>
                                        </p:tav>
                                      </p:tavLst>
                                    </p:anim>
                                    <p:anim calcmode="lin" valueType="num">
                                      <p:cBhvr>
                                        <p:cTn id="64" dur="1000" fill="hold"/>
                                        <p:tgtEl>
                                          <p:spTgt spid="35"/>
                                        </p:tgtEl>
                                        <p:attrNameLst>
                                          <p:attrName>ppt_h</p:attrName>
                                        </p:attrNameLst>
                                      </p:cBhvr>
                                      <p:tavLst>
                                        <p:tav tm="0">
                                          <p:val>
                                            <p:strVal val="#ppt_h"/>
                                          </p:val>
                                        </p:tav>
                                        <p:tav tm="100000">
                                          <p:val>
                                            <p:strVal val="#ppt_h"/>
                                          </p:val>
                                        </p:tav>
                                      </p:tavLst>
                                    </p:anim>
                                    <p:animEffect transition="in" filter="fade">
                                      <p:cBhvr>
                                        <p:cTn id="65" dur="1000"/>
                                        <p:tgtEl>
                                          <p:spTgt spid="3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linds(horizontal)">
                                      <p:cBhvr>
                                        <p:cTn id="70" dur="500"/>
                                        <p:tgtEl>
                                          <p:spTgt spid="39"/>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blinds(horizontal)">
                                      <p:cBhvr>
                                        <p:cTn id="73" dur="500"/>
                                        <p:tgtEl>
                                          <p:spTgt spid="38"/>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linds(horizontal)">
                                      <p:cBhvr>
                                        <p:cTn id="78" dur="500"/>
                                        <p:tgtEl>
                                          <p:spTgt spid="41"/>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blinds(horizontal)">
                                      <p:cBhvr>
                                        <p:cTn id="81" dur="50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5"/>
                                        </p:tgtEl>
                                        <p:attrNameLst>
                                          <p:attrName>style.visibility</p:attrName>
                                        </p:attrNameLst>
                                      </p:cBhvr>
                                      <p:to>
                                        <p:strVal val="visible"/>
                                      </p:to>
                                    </p:set>
                                    <p:anim calcmode="lin" valueType="num">
                                      <p:cBhvr>
                                        <p:cTn id="107" dur="1000" fill="hold"/>
                                        <p:tgtEl>
                                          <p:spTgt spid="45"/>
                                        </p:tgtEl>
                                        <p:attrNameLst>
                                          <p:attrName>ppt_w</p:attrName>
                                        </p:attrNameLst>
                                      </p:cBhvr>
                                      <p:tavLst>
                                        <p:tav tm="0">
                                          <p:val>
                                            <p:strVal val="#ppt_w*0.70"/>
                                          </p:val>
                                        </p:tav>
                                        <p:tav tm="100000">
                                          <p:val>
                                            <p:strVal val="#ppt_w"/>
                                          </p:val>
                                        </p:tav>
                                      </p:tavLst>
                                    </p:anim>
                                    <p:anim calcmode="lin" valueType="num">
                                      <p:cBhvr>
                                        <p:cTn id="108" dur="1000" fill="hold"/>
                                        <p:tgtEl>
                                          <p:spTgt spid="45"/>
                                        </p:tgtEl>
                                        <p:attrNameLst>
                                          <p:attrName>ppt_h</p:attrName>
                                        </p:attrNameLst>
                                      </p:cBhvr>
                                      <p:tavLst>
                                        <p:tav tm="0">
                                          <p:val>
                                            <p:strVal val="#ppt_h"/>
                                          </p:val>
                                        </p:tav>
                                        <p:tav tm="100000">
                                          <p:val>
                                            <p:strVal val="#ppt_h"/>
                                          </p:val>
                                        </p:tav>
                                      </p:tavLst>
                                    </p:anim>
                                    <p:animEffect transition="in" filter="fade">
                                      <p:cBhvr>
                                        <p:cTn id="109" dur="1000"/>
                                        <p:tgtEl>
                                          <p:spTgt spid="45"/>
                                        </p:tgtEl>
                                      </p:cBhvr>
                                    </p:animEffect>
                                  </p:childTnLst>
                                </p:cTn>
                              </p:par>
                            </p:childTnLst>
                          </p:cTn>
                        </p:par>
                      </p:childTnLst>
                    </p:cTn>
                  </p:par>
                  <p:par>
                    <p:cTn id="110" fill="hold">
                      <p:stCondLst>
                        <p:cond delay="indefinite"/>
                      </p:stCondLst>
                      <p:childTnLst>
                        <p:par>
                          <p:cTn id="111" fill="hold">
                            <p:stCondLst>
                              <p:cond delay="0"/>
                            </p:stCondLst>
                            <p:childTnLst>
                              <p:par>
                                <p:cTn id="112" presetID="55" presetClass="entr" presetSubtype="0" fill="hold" nodeType="clickEffect">
                                  <p:stCondLst>
                                    <p:cond delay="0"/>
                                  </p:stCondLst>
                                  <p:childTnLst>
                                    <p:set>
                                      <p:cBhvr>
                                        <p:cTn id="113" dur="1" fill="hold">
                                          <p:stCondLst>
                                            <p:cond delay="0"/>
                                          </p:stCondLst>
                                        </p:cTn>
                                        <p:tgtEl>
                                          <p:spTgt spid="46"/>
                                        </p:tgtEl>
                                        <p:attrNameLst>
                                          <p:attrName>style.visibility</p:attrName>
                                        </p:attrNameLst>
                                      </p:cBhvr>
                                      <p:to>
                                        <p:strVal val="visible"/>
                                      </p:to>
                                    </p:set>
                                    <p:anim calcmode="lin" valueType="num">
                                      <p:cBhvr>
                                        <p:cTn id="114" dur="1000" fill="hold"/>
                                        <p:tgtEl>
                                          <p:spTgt spid="46"/>
                                        </p:tgtEl>
                                        <p:attrNameLst>
                                          <p:attrName>ppt_w</p:attrName>
                                        </p:attrNameLst>
                                      </p:cBhvr>
                                      <p:tavLst>
                                        <p:tav tm="0">
                                          <p:val>
                                            <p:strVal val="#ppt_w*0.70"/>
                                          </p:val>
                                        </p:tav>
                                        <p:tav tm="100000">
                                          <p:val>
                                            <p:strVal val="#ppt_w"/>
                                          </p:val>
                                        </p:tav>
                                      </p:tavLst>
                                    </p:anim>
                                    <p:anim calcmode="lin" valueType="num">
                                      <p:cBhvr>
                                        <p:cTn id="115" dur="1000" fill="hold"/>
                                        <p:tgtEl>
                                          <p:spTgt spid="46"/>
                                        </p:tgtEl>
                                        <p:attrNameLst>
                                          <p:attrName>ppt_h</p:attrName>
                                        </p:attrNameLst>
                                      </p:cBhvr>
                                      <p:tavLst>
                                        <p:tav tm="0">
                                          <p:val>
                                            <p:strVal val="#ppt_h"/>
                                          </p:val>
                                        </p:tav>
                                        <p:tav tm="100000">
                                          <p:val>
                                            <p:strVal val="#ppt_h"/>
                                          </p:val>
                                        </p:tav>
                                      </p:tavLst>
                                    </p:anim>
                                    <p:animEffect transition="in" filter="fade">
                                      <p:cBhvr>
                                        <p:cTn id="116"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97002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739879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4" descr="Gethsema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564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p:nvPr>
        </p:nvSpPr>
        <p:spPr>
          <a:xfrm>
            <a:off x="2667000" y="277813"/>
            <a:ext cx="6553200" cy="1779587"/>
          </a:xfrm>
          <a:effectLst>
            <a:outerShdw blurRad="63500" dist="89803" dir="2700000" algn="ctr" rotWithShape="0">
              <a:srgbClr val="000000">
                <a:alpha val="74998"/>
              </a:srgbClr>
            </a:outerShdw>
          </a:effectLst>
        </p:spPr>
        <p:txBody>
          <a:bodyPr/>
          <a:lstStyle/>
          <a:p>
            <a:pPr eaLnBrk="1" hangingPunct="1">
              <a:defRPr/>
            </a:pPr>
            <a:r>
              <a:rPr lang="en-US" sz="4000" b="1">
                <a:latin typeface="Arial" charset="0"/>
                <a:ea typeface="ＭＳ Ｐゴシック" charset="0"/>
              </a:rPr>
              <a:t>Jesus controlled His own arrest (John 18:1-11).</a:t>
            </a:r>
            <a:endParaRPr lang="en-US" sz="4000">
              <a:latin typeface="Arial" charset="0"/>
              <a:ea typeface="ＭＳ Ｐゴシック" charset="0"/>
            </a:endParaRPr>
          </a:p>
        </p:txBody>
      </p:sp>
    </p:spTree>
    <p:extLst>
      <p:ext uri="{BB962C8B-B14F-4D97-AF65-F5344CB8AC3E}">
        <p14:creationId xmlns:p14="http://schemas.microsoft.com/office/powerpoint/2010/main" val="12990884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B. The Religious Trial</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169-173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Jewish leaders illegally try Jesus on religious blasphemy that this unjust treatment would end at the cross as the sacrifice for sin </a:t>
            </a:r>
          </a:p>
        </p:txBody>
      </p:sp>
    </p:spTree>
    <p:extLst>
      <p:ext uri="{BB962C8B-B14F-4D97-AF65-F5344CB8AC3E}">
        <p14:creationId xmlns:p14="http://schemas.microsoft.com/office/powerpoint/2010/main" val="2845986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 y="152400"/>
            <a:ext cx="5410200" cy="2590800"/>
          </a:xfrm>
          <a:effectLst>
            <a:outerShdw blurRad="63500" dist="71842" dir="2700000" algn="ctr" rotWithShape="0">
              <a:srgbClr val="000000">
                <a:alpha val="74998"/>
              </a:srgbClr>
            </a:outerShdw>
          </a:effectLst>
        </p:spPr>
        <p:txBody>
          <a:bodyPr/>
          <a:lstStyle/>
          <a:p>
            <a:pPr eaLnBrk="1" hangingPunct="1">
              <a:defRPr/>
            </a:pPr>
            <a:r>
              <a:rPr lang="en-US" sz="4000" b="1" dirty="0">
                <a:latin typeface="Arial" charset="0"/>
                <a:ea typeface="ＭＳ Ｐゴシック" charset="0"/>
              </a:rPr>
              <a:t>Jesus</a:t>
            </a:r>
            <a:r>
              <a:rPr lang="uk-UA" altLang="ja-JP" sz="4000" b="1" dirty="0">
                <a:latin typeface="Arial" charset="0"/>
                <a:ea typeface="ＭＳ Ｐゴシック" charset="0"/>
              </a:rPr>
              <a:t>'</a:t>
            </a:r>
            <a:r>
              <a:rPr lang="en-US" altLang="ja-JP" sz="4000" b="1" dirty="0">
                <a:latin typeface="Arial" charset="0"/>
                <a:ea typeface="ＭＳ Ｐゴシック" charset="0"/>
              </a:rPr>
              <a:t> illegal trials proved Him innocent (John 18:12–19:16a).</a:t>
            </a:r>
            <a:endParaRPr lang="en-US" sz="4000" dirty="0">
              <a:latin typeface="Arial" charset="0"/>
              <a:ea typeface="ＭＳ Ｐゴシック" charset="0"/>
            </a:endParaRPr>
          </a:p>
        </p:txBody>
      </p:sp>
      <p:pic>
        <p:nvPicPr>
          <p:cNvPr id="174082" name="Picture 5" descr="Gamali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03900" y="0"/>
            <a:ext cx="3340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603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1A15061-FD98-4FEA-A953-E8B81781457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5E6D4B-E937-4451-8C0B-F7E9CE6E504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01730" name="Rectangle 2">
            <a:extLst>
              <a:ext uri="{FF2B5EF4-FFF2-40B4-BE49-F238E27FC236}">
                <a16:creationId xmlns:a16="http://schemas.microsoft.com/office/drawing/2014/main" id="{3ADAC838-FC37-46AB-9355-AACEDE80827D}"/>
              </a:ext>
            </a:extLst>
          </p:cNvPr>
          <p:cNvSpPr>
            <a:spLocks noGrp="1" noChangeArrowheads="1"/>
          </p:cNvSpPr>
          <p:nvPr>
            <p:ph type="title"/>
          </p:nvPr>
        </p:nvSpPr>
        <p:spPr/>
        <p:txBody>
          <a:bodyPr/>
          <a:lstStyle/>
          <a:p>
            <a:r>
              <a:rPr lang="en-US" altLang="en-US">
                <a:solidFill>
                  <a:srgbClr val="FFFF00"/>
                </a:solidFill>
                <a:effectLst/>
              </a:rPr>
              <a:t>Jesus’ 6 Last Trials</a:t>
            </a:r>
          </a:p>
        </p:txBody>
      </p:sp>
      <p:sp>
        <p:nvSpPr>
          <p:cNvPr id="201795" name="Rectangle 67">
            <a:extLst>
              <a:ext uri="{FF2B5EF4-FFF2-40B4-BE49-F238E27FC236}">
                <a16:creationId xmlns:a16="http://schemas.microsoft.com/office/drawing/2014/main" id="{C2C1561C-F228-4192-8DEC-C39CFD134EDA}"/>
              </a:ext>
            </a:extLst>
          </p:cNvPr>
          <p:cNvSpPr>
            <a:spLocks noGrp="1" noChangeArrowheads="1"/>
          </p:cNvSpPr>
          <p:nvPr>
            <p:ph type="body" idx="1"/>
          </p:nvPr>
        </p:nvSpPr>
        <p:spPr>
          <a:effectLst/>
        </p:spPr>
        <p:txBody>
          <a:bodyPr/>
          <a:lstStyle/>
          <a:p>
            <a:pPr marL="609600" indent="-609600">
              <a:lnSpc>
                <a:spcPct val="90000"/>
              </a:lnSpc>
              <a:buFont typeface="Wingdings" panose="05000000000000000000" pitchFamily="2" charset="2"/>
              <a:buAutoNum type="arabicPeriod"/>
            </a:pPr>
            <a:r>
              <a:rPr lang="en-US" altLang="en-US" sz="2400" b="1" dirty="0">
                <a:effectLst/>
                <a:latin typeface="Verdana" panose="020B0604030504040204" pitchFamily="34" charset="0"/>
              </a:rPr>
              <a:t>Annas, the ex-high priest</a:t>
            </a:r>
          </a:p>
          <a:p>
            <a:pPr marL="609600" indent="-609600">
              <a:lnSpc>
                <a:spcPct val="90000"/>
              </a:lnSpc>
              <a:buFont typeface="Wingdings" panose="05000000000000000000" pitchFamily="2" charset="2"/>
              <a:buAutoNum type="arabicPeriod"/>
            </a:pPr>
            <a:endParaRPr lang="en-US" altLang="en-US" sz="2400" b="1" dirty="0">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dirty="0">
                <a:effectLst/>
                <a:latin typeface="Verdana" panose="020B0604030504040204" pitchFamily="34" charset="0"/>
              </a:rPr>
              <a:t>Caiaphas and Sanhedrin </a:t>
            </a:r>
          </a:p>
          <a:p>
            <a:pPr marL="609600" indent="-609600">
              <a:lnSpc>
                <a:spcPct val="90000"/>
              </a:lnSpc>
              <a:buFont typeface="Wingdings" panose="05000000000000000000" pitchFamily="2" charset="2"/>
              <a:buAutoNum type="arabicPeriod"/>
            </a:pPr>
            <a:endParaRPr lang="en-US" altLang="en-US" sz="2400" b="1" dirty="0">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dirty="0">
                <a:effectLst/>
                <a:latin typeface="Verdana" panose="020B0604030504040204" pitchFamily="34" charset="0"/>
              </a:rPr>
              <a:t>Sanhedrin and 70 ruling leaders of Israel</a:t>
            </a:r>
          </a:p>
          <a:p>
            <a:pPr marL="609600" indent="-609600">
              <a:lnSpc>
                <a:spcPct val="90000"/>
              </a:lnSpc>
              <a:buFont typeface="Wingdings" panose="05000000000000000000" pitchFamily="2" charset="2"/>
              <a:buAutoNum type="arabicPeriod"/>
            </a:pPr>
            <a:endParaRPr lang="en-US" altLang="en-US" sz="2400" b="1" dirty="0">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dirty="0">
                <a:effectLst/>
                <a:latin typeface="Verdana" panose="020B0604030504040204" pitchFamily="34" charset="0"/>
              </a:rPr>
              <a:t>Pilate, governor of Judea</a:t>
            </a:r>
          </a:p>
          <a:p>
            <a:pPr marL="609600" indent="-609600">
              <a:lnSpc>
                <a:spcPct val="90000"/>
              </a:lnSpc>
              <a:buFont typeface="Wingdings" panose="05000000000000000000" pitchFamily="2" charset="2"/>
              <a:buAutoNum type="arabicPeriod"/>
            </a:pPr>
            <a:endParaRPr lang="en-US" altLang="en-US" sz="2400" b="1" dirty="0">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dirty="0">
                <a:effectLst/>
                <a:latin typeface="Verdana" panose="020B0604030504040204" pitchFamily="34" charset="0"/>
              </a:rPr>
              <a:t>Herod Antipas of Galilee</a:t>
            </a:r>
          </a:p>
          <a:p>
            <a:pPr marL="609600" indent="-609600">
              <a:lnSpc>
                <a:spcPct val="90000"/>
              </a:lnSpc>
              <a:buFont typeface="Wingdings" panose="05000000000000000000" pitchFamily="2" charset="2"/>
              <a:buAutoNum type="arabicPeriod"/>
            </a:pPr>
            <a:endParaRPr lang="en-US" altLang="en-US" sz="2400" b="1" dirty="0">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dirty="0">
                <a:effectLst/>
                <a:latin typeface="Verdana" panose="020B0604030504040204" pitchFamily="34" charset="0"/>
              </a:rPr>
              <a:t>Return To Pilate</a:t>
            </a:r>
            <a:endParaRPr lang="en-US" altLang="en-US" sz="2000" b="1" dirty="0">
              <a:effectLst/>
              <a:latin typeface="Verdana" panose="020B0604030504040204" pitchFamily="34" charset="0"/>
            </a:endParaRPr>
          </a:p>
        </p:txBody>
      </p:sp>
    </p:spTree>
    <p:extLst>
      <p:ext uri="{BB962C8B-B14F-4D97-AF65-F5344CB8AC3E}">
        <p14:creationId xmlns:p14="http://schemas.microsoft.com/office/powerpoint/2010/main" val="4279178639"/>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B3A6097-84AE-4A98-A023-10316A51CD0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397395-F339-4E4C-BE04-4CBEAF1FC122}"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19138" name="Rectangle 2">
            <a:extLst>
              <a:ext uri="{FF2B5EF4-FFF2-40B4-BE49-F238E27FC236}">
                <a16:creationId xmlns:a16="http://schemas.microsoft.com/office/drawing/2014/main" id="{0C36963F-E4CE-43A2-A018-9A3DA2401DC1}"/>
              </a:ext>
            </a:extLst>
          </p:cNvPr>
          <p:cNvSpPr>
            <a:spLocks noGrp="1" noChangeArrowheads="1"/>
          </p:cNvSpPr>
          <p:nvPr>
            <p:ph type="title"/>
          </p:nvPr>
        </p:nvSpPr>
        <p:spPr/>
        <p:txBody>
          <a:bodyPr/>
          <a:lstStyle/>
          <a:p>
            <a:r>
              <a:rPr lang="en-US" altLang="en-US">
                <a:solidFill>
                  <a:srgbClr val="FFFF00"/>
                </a:solidFill>
              </a:rPr>
              <a:t>Jesus’ Unjust Trials</a:t>
            </a:r>
          </a:p>
        </p:txBody>
      </p:sp>
      <p:sp>
        <p:nvSpPr>
          <p:cNvPr id="219139" name="Rectangle 3">
            <a:extLst>
              <a:ext uri="{FF2B5EF4-FFF2-40B4-BE49-F238E27FC236}">
                <a16:creationId xmlns:a16="http://schemas.microsoft.com/office/drawing/2014/main" id="{FF3D8E1A-F0D7-413F-9DFD-618051037BEF}"/>
              </a:ext>
            </a:extLst>
          </p:cNvPr>
          <p:cNvSpPr>
            <a:spLocks noGrp="1" noChangeArrowheads="1"/>
          </p:cNvSpPr>
          <p:nvPr>
            <p:ph type="body"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609600" indent="-609600">
              <a:lnSpc>
                <a:spcPct val="90000"/>
              </a:lnSpc>
              <a:buAutoNum type="arabicPeriod"/>
            </a:pPr>
            <a:r>
              <a:rPr lang="en-US" altLang="en-US" sz="2400" b="1" dirty="0">
                <a:effectLst/>
                <a:latin typeface="Verdana" panose="020B0604030504040204" pitchFamily="34" charset="0"/>
              </a:rPr>
              <a:t>Held at night</a:t>
            </a:r>
          </a:p>
          <a:p>
            <a:pPr marL="609600" indent="-609600">
              <a:lnSpc>
                <a:spcPct val="90000"/>
              </a:lnSpc>
              <a:buAutoNum type="arabicPeriod"/>
            </a:pPr>
            <a:r>
              <a:rPr lang="en-US" altLang="en-US" sz="2400" b="1" dirty="0">
                <a:effectLst/>
                <a:latin typeface="Verdana" panose="020B0604030504040204" pitchFamily="34" charset="0"/>
              </a:rPr>
              <a:t>No specific charge</a:t>
            </a:r>
          </a:p>
          <a:p>
            <a:pPr marL="609600" indent="-609600">
              <a:lnSpc>
                <a:spcPct val="90000"/>
              </a:lnSpc>
              <a:buAutoNum type="arabicPeriod"/>
            </a:pPr>
            <a:r>
              <a:rPr lang="en-US" altLang="en-US" sz="2400" b="1" dirty="0">
                <a:effectLst/>
                <a:latin typeface="Verdana" panose="020B0604030504040204" pitchFamily="34" charset="0"/>
              </a:rPr>
              <a:t>No witness</a:t>
            </a:r>
          </a:p>
          <a:p>
            <a:pPr marL="609600" indent="-609600">
              <a:lnSpc>
                <a:spcPct val="90000"/>
              </a:lnSpc>
              <a:buAutoNum type="arabicPeriod"/>
            </a:pPr>
            <a:r>
              <a:rPr lang="en-US" altLang="en-US" sz="2400" b="1" dirty="0">
                <a:effectLst/>
                <a:latin typeface="Verdana" panose="020B0604030504040204" pitchFamily="34" charset="0"/>
              </a:rPr>
              <a:t>No defense attorney</a:t>
            </a:r>
          </a:p>
          <a:p>
            <a:pPr marL="609600" indent="-609600">
              <a:lnSpc>
                <a:spcPct val="90000"/>
              </a:lnSpc>
              <a:buAutoNum type="arabicPeriod"/>
            </a:pPr>
            <a:r>
              <a:rPr lang="en-US" altLang="en-US" sz="2400" b="1" dirty="0">
                <a:effectLst/>
                <a:latin typeface="Verdana" panose="020B0604030504040204" pitchFamily="34" charset="0"/>
              </a:rPr>
              <a:t>No proof of guilt</a:t>
            </a:r>
          </a:p>
        </p:txBody>
      </p:sp>
      <p:sp>
        <p:nvSpPr>
          <p:cNvPr id="2" name="Rectangle 3">
            <a:extLst>
              <a:ext uri="{FF2B5EF4-FFF2-40B4-BE49-F238E27FC236}">
                <a16:creationId xmlns:a16="http://schemas.microsoft.com/office/drawing/2014/main" id="{B3DEA7CF-75B0-3671-C307-68E320D13FD4}"/>
              </a:ext>
            </a:extLst>
          </p:cNvPr>
          <p:cNvSpPr txBox="1">
            <a:spLocks noChangeArrowheads="1"/>
          </p:cNvSpPr>
          <p:nvPr/>
        </p:nvSpPr>
        <p:spPr bwMode="auto">
          <a:xfrm>
            <a:off x="549668" y="5640512"/>
            <a:ext cx="8229600" cy="124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90000"/>
              </a:lnSpc>
              <a:buNone/>
            </a:pPr>
            <a:r>
              <a:rPr lang="en-US" altLang="en-US" sz="2400" b="1" dirty="0">
                <a:effectLst/>
                <a:latin typeface="Verdana" panose="020B0604030504040204" pitchFamily="34" charset="0"/>
              </a:rPr>
              <a:t>This was not a trial but a planned murder</a:t>
            </a:r>
          </a:p>
        </p:txBody>
      </p:sp>
    </p:spTree>
    <p:extLst>
      <p:ext uri="{BB962C8B-B14F-4D97-AF65-F5344CB8AC3E}">
        <p14:creationId xmlns:p14="http://schemas.microsoft.com/office/powerpoint/2010/main" val="33606021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9138"/>
                                        </p:tgtEl>
                                        <p:attrNameLst>
                                          <p:attrName>style.visibility</p:attrName>
                                        </p:attrNameLst>
                                      </p:cBhvr>
                                      <p:to>
                                        <p:strVal val="visible"/>
                                      </p:to>
                                    </p:set>
                                    <p:animEffect transition="in" filter="fade">
                                      <p:cBhvr>
                                        <p:cTn id="7" dur="2000"/>
                                        <p:tgtEl>
                                          <p:spTgt spid="2191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9139">
                                            <p:txEl>
                                              <p:pRg st="0" end="0"/>
                                            </p:txEl>
                                          </p:spTgt>
                                        </p:tgtEl>
                                        <p:attrNameLst>
                                          <p:attrName>style.visibility</p:attrName>
                                        </p:attrNameLst>
                                      </p:cBhvr>
                                      <p:to>
                                        <p:strVal val="visible"/>
                                      </p:to>
                                    </p:set>
                                    <p:animEffect transition="in" filter="fade">
                                      <p:cBhvr>
                                        <p:cTn id="12" dur="2000"/>
                                        <p:tgtEl>
                                          <p:spTgt spid="21913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9139">
                                            <p:txEl>
                                              <p:pRg st="1" end="1"/>
                                            </p:txEl>
                                          </p:spTgt>
                                        </p:tgtEl>
                                        <p:attrNameLst>
                                          <p:attrName>style.visibility</p:attrName>
                                        </p:attrNameLst>
                                      </p:cBhvr>
                                      <p:to>
                                        <p:strVal val="visible"/>
                                      </p:to>
                                    </p:set>
                                    <p:animEffect transition="in" filter="fade">
                                      <p:cBhvr>
                                        <p:cTn id="17" dur="2000"/>
                                        <p:tgtEl>
                                          <p:spTgt spid="21913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9139">
                                            <p:txEl>
                                              <p:pRg st="2" end="2"/>
                                            </p:txEl>
                                          </p:spTgt>
                                        </p:tgtEl>
                                        <p:attrNameLst>
                                          <p:attrName>style.visibility</p:attrName>
                                        </p:attrNameLst>
                                      </p:cBhvr>
                                      <p:to>
                                        <p:strVal val="visible"/>
                                      </p:to>
                                    </p:set>
                                    <p:animEffect transition="in" filter="fade">
                                      <p:cBhvr>
                                        <p:cTn id="22" dur="2000"/>
                                        <p:tgtEl>
                                          <p:spTgt spid="21913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9139">
                                            <p:txEl>
                                              <p:pRg st="3" end="3"/>
                                            </p:txEl>
                                          </p:spTgt>
                                        </p:tgtEl>
                                        <p:attrNameLst>
                                          <p:attrName>style.visibility</p:attrName>
                                        </p:attrNameLst>
                                      </p:cBhvr>
                                      <p:to>
                                        <p:strVal val="visible"/>
                                      </p:to>
                                    </p:set>
                                    <p:animEffect transition="in" filter="fade">
                                      <p:cBhvr>
                                        <p:cTn id="27" dur="2000"/>
                                        <p:tgtEl>
                                          <p:spTgt spid="21913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9139">
                                            <p:txEl>
                                              <p:pRg st="4" end="4"/>
                                            </p:txEl>
                                          </p:spTgt>
                                        </p:tgtEl>
                                        <p:attrNameLst>
                                          <p:attrName>style.visibility</p:attrName>
                                        </p:attrNameLst>
                                      </p:cBhvr>
                                      <p:to>
                                        <p:strVal val="visible"/>
                                      </p:to>
                                    </p:set>
                                    <p:animEffect transition="in" filter="fade">
                                      <p:cBhvr>
                                        <p:cTn id="32" dur="2000"/>
                                        <p:tgtEl>
                                          <p:spTgt spid="21913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fade">
                                      <p:cBhvr>
                                        <p:cTn id="3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8" grpId="0"/>
      <p:bldP spid="219139" grpId="0" build="p"/>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99000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DC436A-D481-4052-8676-6B0E7B63E84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114701-F604-4F1F-AA72-47F41466478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78850" name="Rectangle 2">
            <a:extLst>
              <a:ext uri="{FF2B5EF4-FFF2-40B4-BE49-F238E27FC236}">
                <a16:creationId xmlns:a16="http://schemas.microsoft.com/office/drawing/2014/main" id="{9B72FA85-93A6-4A93-86D1-0917673C0565}"/>
              </a:ext>
            </a:extLst>
          </p:cNvPr>
          <p:cNvSpPr>
            <a:spLocks noGrp="1" noChangeArrowheads="1"/>
          </p:cNvSpPr>
          <p:nvPr>
            <p:ph type="title"/>
          </p:nvPr>
        </p:nvSpPr>
        <p:spPr>
          <a:xfrm>
            <a:off x="533400" y="533400"/>
            <a:ext cx="7772400" cy="304800"/>
          </a:xfrm>
          <a:effectLst>
            <a:outerShdw dist="35921" dir="2700000" algn="ctr" rotWithShape="0">
              <a:schemeClr val="bg2"/>
            </a:outerShdw>
          </a:effectLst>
        </p:spPr>
        <p:txBody>
          <a:bodyPr/>
          <a:lstStyle/>
          <a:p>
            <a:r>
              <a:rPr lang="en-US" altLang="en-US" sz="6600">
                <a:solidFill>
                  <a:schemeClr val="tx1"/>
                </a:solidFill>
                <a:effectLst>
                  <a:outerShdw blurRad="38100" dist="38100" dir="2700000" algn="tl">
                    <a:srgbClr val="000000"/>
                  </a:outerShdw>
                </a:effectLst>
              </a:rPr>
              <a:t>The Suffering Christ</a:t>
            </a:r>
          </a:p>
        </p:txBody>
      </p:sp>
      <p:pic>
        <p:nvPicPr>
          <p:cNvPr id="78853" name="Picture 5" descr="Cross1">
            <a:extLst>
              <a:ext uri="{FF2B5EF4-FFF2-40B4-BE49-F238E27FC236}">
                <a16:creationId xmlns:a16="http://schemas.microsoft.com/office/drawing/2014/main" id="{3CE6620E-84C8-49DB-AA72-9FA4B0D8A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47800"/>
            <a:ext cx="60198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6341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fade">
                                      <p:cBhvr>
                                        <p:cTn id="7" dur="20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AE3A781-5AE9-460F-8AF0-5050C25AEBE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931FFE-24CD-4E63-9BB9-802DAA34E44B}"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20167" name="Rectangle 7">
            <a:extLst>
              <a:ext uri="{FF2B5EF4-FFF2-40B4-BE49-F238E27FC236}">
                <a16:creationId xmlns:a16="http://schemas.microsoft.com/office/drawing/2014/main" id="{5A93378C-1541-411C-A669-4AFC71D19CD8}"/>
              </a:ext>
            </a:extLst>
          </p:cNvPr>
          <p:cNvSpPr>
            <a:spLocks noGrp="1" noChangeArrowheads="1"/>
          </p:cNvSpPr>
          <p:nvPr>
            <p:ph type="title"/>
          </p:nvPr>
        </p:nvSpPr>
        <p:spPr>
          <a:xfrm>
            <a:off x="0" y="51785"/>
            <a:ext cx="9144000" cy="1139825"/>
          </a:xfrm>
        </p:spPr>
        <p:txBody>
          <a:bodyPr/>
          <a:lstStyle/>
          <a:p>
            <a:r>
              <a:rPr lang="en-US" altLang="en-US" b="1" dirty="0">
                <a:solidFill>
                  <a:srgbClr val="FFFF00"/>
                </a:solidFill>
                <a:effectLst>
                  <a:outerShdw blurRad="38100" dist="38100" dir="2700000" algn="tl">
                    <a:srgbClr val="000000"/>
                  </a:outerShdw>
                </a:effectLst>
                <a:latin typeface="Verdana" panose="020B0604030504040204" pitchFamily="34" charset="0"/>
              </a:rPr>
              <a:t>Why did Jesus keep silent?</a:t>
            </a:r>
          </a:p>
        </p:txBody>
      </p:sp>
      <p:pic>
        <p:nvPicPr>
          <p:cNvPr id="220169" name="Picture 9" descr="passion2">
            <a:extLst>
              <a:ext uri="{FF2B5EF4-FFF2-40B4-BE49-F238E27FC236}">
                <a16:creationId xmlns:a16="http://schemas.microsoft.com/office/drawing/2014/main" id="{D2FC45DB-C554-475E-AC65-45F6BC6AF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95400"/>
            <a:ext cx="61722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409498"/>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 The Examination before Annas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169</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18:12b-14, 19:23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4706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deposed high priest Annas sends Jesus to Caiaphas to continue the religious trial after illegally evaluating His teaching</a:t>
            </a:r>
          </a:p>
        </p:txBody>
      </p:sp>
    </p:spTree>
    <p:extLst>
      <p:ext uri="{BB962C8B-B14F-4D97-AF65-F5344CB8AC3E}">
        <p14:creationId xmlns:p14="http://schemas.microsoft.com/office/powerpoint/2010/main" val="12177912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6129" name="Picture 5" descr="Trial Before Anna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3694113" y="1484313"/>
            <a:ext cx="5486400" cy="4530725"/>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longer high priest</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At night</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In a home</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witnesses</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actual charge</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Violence</a:t>
            </a:r>
          </a:p>
        </p:txBody>
      </p:sp>
      <p:sp>
        <p:nvSpPr>
          <p:cNvPr id="80898"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en-US" b="1">
                <a:latin typeface="Arial" charset="0"/>
                <a:ea typeface="ＭＳ Ｐゴシック" charset="0"/>
              </a:rPr>
              <a:t>The Jewish Trials: Annas</a:t>
            </a:r>
            <a:endParaRPr lang="en-US">
              <a:latin typeface="Arial" charset="0"/>
              <a:ea typeface="ＭＳ Ｐゴシック" charset="0"/>
            </a:endParaRPr>
          </a:p>
        </p:txBody>
      </p:sp>
      <p:sp>
        <p:nvSpPr>
          <p:cNvPr id="80903" name="Text Box 7"/>
          <p:cNvSpPr txBox="1">
            <a:spLocks noChangeArrowheads="1"/>
          </p:cNvSpPr>
          <p:nvPr/>
        </p:nvSpPr>
        <p:spPr bwMode="auto">
          <a:xfrm rot="-1669184">
            <a:off x="2581275" y="1600200"/>
            <a:ext cx="1662113" cy="77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4" name="Text Box 8"/>
          <p:cNvSpPr txBox="1">
            <a:spLocks noChangeArrowheads="1"/>
          </p:cNvSpPr>
          <p:nvPr/>
        </p:nvSpPr>
        <p:spPr bwMode="auto">
          <a:xfrm rot="-1669184">
            <a:off x="2581275" y="2165350"/>
            <a:ext cx="1662113" cy="77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5" name="Text Box 9"/>
          <p:cNvSpPr txBox="1">
            <a:spLocks noChangeArrowheads="1"/>
          </p:cNvSpPr>
          <p:nvPr/>
        </p:nvSpPr>
        <p:spPr bwMode="auto">
          <a:xfrm rot="-1669184">
            <a:off x="2505075" y="2728913"/>
            <a:ext cx="1662113" cy="77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6" name="Text Box 10"/>
          <p:cNvSpPr txBox="1">
            <a:spLocks noChangeArrowheads="1"/>
          </p:cNvSpPr>
          <p:nvPr/>
        </p:nvSpPr>
        <p:spPr bwMode="auto">
          <a:xfrm rot="-1669184">
            <a:off x="2428875" y="3292475"/>
            <a:ext cx="1662113" cy="77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7" name="Text Box 11"/>
          <p:cNvSpPr txBox="1">
            <a:spLocks noChangeArrowheads="1"/>
          </p:cNvSpPr>
          <p:nvPr/>
        </p:nvSpPr>
        <p:spPr bwMode="auto">
          <a:xfrm rot="-1669184">
            <a:off x="2428875" y="3856038"/>
            <a:ext cx="1662113" cy="77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8" name="Text Box 12"/>
          <p:cNvSpPr txBox="1">
            <a:spLocks noChangeArrowheads="1"/>
          </p:cNvSpPr>
          <p:nvPr/>
        </p:nvSpPr>
        <p:spPr bwMode="auto">
          <a:xfrm rot="-1669184">
            <a:off x="2352675" y="4419600"/>
            <a:ext cx="1662113" cy="77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Tree>
    <p:extLst>
      <p:ext uri="{BB962C8B-B14F-4D97-AF65-F5344CB8AC3E}">
        <p14:creationId xmlns:p14="http://schemas.microsoft.com/office/powerpoint/2010/main" val="4043143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9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90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90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90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advAuto="3000"/>
      <p:bldP spid="80903" grpId="0"/>
      <p:bldP spid="80904" grpId="0"/>
      <p:bldP spid="80905" grpId="0"/>
      <p:bldP spid="80906" grpId="0"/>
      <p:bldP spid="80907" grpId="0"/>
      <p:bldP spid="8090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Examination before Caiaphas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170</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26:57, 59-68; Mark 14:53, 55-65; Luke 22:54a, 63-65; John 18:24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high priest Caiaphas and the Sanhedrin illegally convict Christ of blasphemy based on His confession and sentence Him to death</a:t>
            </a:r>
          </a:p>
        </p:txBody>
      </p:sp>
    </p:spTree>
    <p:extLst>
      <p:ext uri="{BB962C8B-B14F-4D97-AF65-F5344CB8AC3E}">
        <p14:creationId xmlns:p14="http://schemas.microsoft.com/office/powerpoint/2010/main" val="488891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7" name="Picture 2" descr="Sanhedrin at Night"/>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a:xfrm>
            <a:off x="-381000" y="-26988"/>
            <a:ext cx="8915400" cy="788988"/>
          </a:xfrm>
          <a:effectLst>
            <a:outerShdw blurRad="63500" dist="107763" dir="2700000" algn="ctr" rotWithShape="0">
              <a:srgbClr val="000000">
                <a:alpha val="74998"/>
              </a:srgbClr>
            </a:outerShdw>
          </a:effectLst>
        </p:spPr>
        <p:txBody>
          <a:bodyPr/>
          <a:lstStyle/>
          <a:p>
            <a:pPr algn="l" eaLnBrk="1" hangingPunct="1">
              <a:defRPr/>
            </a:pPr>
            <a:r>
              <a:rPr lang="en-US" b="1">
                <a:latin typeface="Arial" charset="0"/>
                <a:ea typeface="ＭＳ Ｐゴシック" charset="0"/>
              </a:rPr>
              <a:t>The Illegal Trial by Caiaphas</a:t>
            </a:r>
            <a:endParaRPr lang="en-US">
              <a:latin typeface="Arial" charset="0"/>
              <a:ea typeface="ＭＳ Ｐゴシック" charset="0"/>
            </a:endParaRPr>
          </a:p>
        </p:txBody>
      </p:sp>
      <p:sp>
        <p:nvSpPr>
          <p:cNvPr id="6" name="Rectangle 4"/>
          <p:cNvSpPr txBox="1">
            <a:spLocks noChangeArrowheads="1"/>
          </p:cNvSpPr>
          <p:nvPr/>
        </p:nvSpPr>
        <p:spPr bwMode="auto">
          <a:xfrm>
            <a:off x="1258888" y="1557338"/>
            <a:ext cx="8382000" cy="4953000"/>
          </a:xfrm>
          <a:prstGeom prst="rect">
            <a:avLst/>
          </a:prstGeom>
          <a:noFill/>
          <a:ln>
            <a:noFill/>
          </a:ln>
          <a:effectLst/>
        </p:spPr>
        <p:txBody>
          <a:bodyPr/>
          <a:lstStyle>
            <a:defPPr>
              <a:defRPr lang="en-US"/>
            </a:defPPr>
            <a:lvl1pPr marL="342900" indent="-342900" eaLnBrk="1" hangingPunct="1">
              <a:spcBef>
                <a:spcPct val="20000"/>
              </a:spcBef>
              <a:buClr>
                <a:schemeClr val="hlink"/>
              </a:buClr>
              <a:buSzPct val="60000"/>
              <a:buFont typeface="Wingdings" charset="0"/>
              <a:buChar char="n"/>
              <a:defRPr sz="3200" b="1">
                <a:effectLst>
                  <a:outerShdw blurRad="50800" dist="101600" dir="2700000" algn="tl" rotWithShape="0">
                    <a:srgbClr val="000000">
                      <a:alpha val="96000"/>
                    </a:srgbClr>
                  </a:outerShdw>
                </a:effectLst>
                <a:latin typeface="Verdana"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Closed meeting</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At house of Caiaphas</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Held at night</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specific charges</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Accusations changed</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defense attorney</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Verdict already determined</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Bribe</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waiting period</a:t>
            </a:r>
          </a:p>
        </p:txBody>
      </p:sp>
      <p:sp>
        <p:nvSpPr>
          <p:cNvPr id="17415" name="Text Box 7"/>
          <p:cNvSpPr txBox="1">
            <a:spLocks noChangeArrowheads="1"/>
          </p:cNvSpPr>
          <p:nvPr/>
        </p:nvSpPr>
        <p:spPr bwMode="auto">
          <a:xfrm rot="19930816">
            <a:off x="246063" y="2057400"/>
            <a:ext cx="8551862" cy="3638550"/>
          </a:xfrm>
          <a:prstGeom prst="rect">
            <a:avLst/>
          </a:prstGeom>
          <a:noFill/>
          <a:ln>
            <a:noFill/>
          </a:ln>
          <a:effectLst>
            <a:outerShdw blurRad="63500" dist="107763" dir="189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9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Impact" charset="0"/>
                <a:ea typeface="ＭＳ Ｐゴシック" charset="0"/>
              </a:rPr>
              <a:t>Illegal</a:t>
            </a:r>
          </a:p>
        </p:txBody>
      </p:sp>
    </p:spTree>
    <p:extLst>
      <p:ext uri="{BB962C8B-B14F-4D97-AF65-F5344CB8AC3E}">
        <p14:creationId xmlns:p14="http://schemas.microsoft.com/office/powerpoint/2010/main" val="1297482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4" end="4"/>
                                            </p:txEl>
                                          </p:spTgt>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grpId="0" nodeType="after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 calcmode="lin" valueType="num">
                                      <p:cBhvr>
                                        <p:cTn id="32"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5" end="5"/>
                                            </p:txEl>
                                          </p:spTgt>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grpId="0"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p:cTn id="37"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6" end="6"/>
                                            </p:txEl>
                                          </p:spTgt>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3500"/>
                            </p:stCondLst>
                            <p:childTnLst>
                              <p:par>
                                <p:cTn id="40" presetID="17" presetClass="entr" presetSubtype="10" fill="hold" grpId="0" nodeType="after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 calcmode="lin" valueType="num">
                                      <p:cBhvr>
                                        <p:cTn id="42"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6">
                                            <p:txEl>
                                              <p:pRg st="7" end="7"/>
                                            </p:txEl>
                                          </p:spTgt>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4000"/>
                            </p:stCondLst>
                            <p:childTnLst>
                              <p:par>
                                <p:cTn id="45" presetID="17" presetClass="entr" presetSubtype="10" fill="hold" grpId="0" nodeType="after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 calcmode="lin" valueType="num">
                                      <p:cBhvr>
                                        <p:cTn id="47"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0"/>
      <p:bldP spid="17415"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Denial by Peter</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985657"/>
            <a:ext cx="9144000" cy="1351903"/>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171</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Matthew 26:58, 69-75; Mark 14:54, 66-72; </a:t>
            </a:r>
            <a:br>
              <a:rPr lang="en-GB" sz="2800" b="1" i="1" kern="0" dirty="0">
                <a:solidFill>
                  <a:srgbClr val="FFFFFF"/>
                </a:solidFill>
                <a:effectLst>
                  <a:outerShdw blurRad="38100" dist="38100" dir="2700000" algn="tl">
                    <a:srgbClr val="000000"/>
                  </a:outerShdw>
                </a:effectLst>
                <a:latin typeface="Arial"/>
                <a:ea typeface="ＭＳ Ｐゴシック" charset="0"/>
                <a:cs typeface="Arial"/>
              </a:rPr>
            </a:b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Luke 22:54b-62; John 18:15-18, 25-27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30134"/>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Peter thrice denies Jesus, thus proving Christ's prediction and his inadequacy apart from Jesus amidst His adversaries </a:t>
            </a:r>
          </a:p>
        </p:txBody>
      </p:sp>
    </p:spTree>
    <p:extLst>
      <p:ext uri="{BB962C8B-B14F-4D97-AF65-F5344CB8AC3E}">
        <p14:creationId xmlns:p14="http://schemas.microsoft.com/office/powerpoint/2010/main" val="31857154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9750" y="1"/>
            <a:ext cx="8153400" cy="936625"/>
          </a:xfrm>
        </p:spPr>
        <p:txBody>
          <a:bodyPr anchor="ctr"/>
          <a:lstStyle/>
          <a:p>
            <a:pPr>
              <a:defRPr/>
            </a:pPr>
            <a:r>
              <a:rPr lang="en-US" b="1" dirty="0">
                <a:effectLst>
                  <a:outerShdw blurRad="38100" dist="38100" dir="2700000" algn="tl">
                    <a:srgbClr val="666633"/>
                  </a:outerShdw>
                </a:effectLst>
                <a:latin typeface="Arial"/>
                <a:cs typeface="Arial"/>
              </a:rPr>
              <a:t>Peter</a:t>
            </a:r>
            <a:r>
              <a:rPr lang="uk-UA" b="1" dirty="0">
                <a:effectLst>
                  <a:outerShdw blurRad="38100" dist="38100" dir="2700000" algn="tl">
                    <a:srgbClr val="666633"/>
                  </a:outerShdw>
                </a:effectLst>
                <a:latin typeface="Arial"/>
                <a:cs typeface="Arial"/>
              </a:rPr>
              <a:t>'</a:t>
            </a:r>
            <a:r>
              <a:rPr lang="en-US" b="1" dirty="0">
                <a:effectLst>
                  <a:outerShdw blurRad="38100" dist="38100" dir="2700000" algn="tl">
                    <a:srgbClr val="666633"/>
                  </a:outerShdw>
                </a:effectLst>
                <a:latin typeface="Arial"/>
                <a:cs typeface="Arial"/>
              </a:rPr>
              <a:t>s Calling</a:t>
            </a:r>
          </a:p>
        </p:txBody>
      </p:sp>
      <p:sp>
        <p:nvSpPr>
          <p:cNvPr id="4" name="Title 1"/>
          <p:cNvSpPr txBox="1">
            <a:spLocks/>
          </p:cNvSpPr>
          <p:nvPr/>
        </p:nvSpPr>
        <p:spPr bwMode="auto">
          <a:xfrm>
            <a:off x="539750" y="620713"/>
            <a:ext cx="6264275" cy="72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261" tIns="45631" rIns="91261" bIns="45631"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666633"/>
                  </a:outerShdw>
                </a:effectLst>
                <a:uLnTx/>
                <a:uFillTx/>
                <a:latin typeface="Arial"/>
                <a:ea typeface="ＭＳ Ｐゴシック" charset="0"/>
                <a:cs typeface="Arial"/>
              </a:rPr>
              <a:t>(Mark</a:t>
            </a:r>
            <a:r>
              <a:rPr kumimoji="0" lang="uk-UA" sz="3200" b="1" i="0" u="none" strike="noStrike" kern="1200" cap="none" spc="0" normalizeH="0" baseline="0" noProof="0" dirty="0">
                <a:ln>
                  <a:noFill/>
                </a:ln>
                <a:solidFill>
                  <a:srgbClr val="FFFFFF"/>
                </a:solidFill>
                <a:effectLst>
                  <a:outerShdw blurRad="38100" dist="38100" dir="2700000" algn="tl">
                    <a:srgbClr val="666633"/>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666633"/>
                  </a:outerShdw>
                </a:effectLst>
                <a:uLnTx/>
                <a:uFillTx/>
                <a:latin typeface="Arial"/>
                <a:ea typeface="ＭＳ Ｐゴシック" charset="0"/>
                <a:cs typeface="Arial"/>
              </a:rPr>
              <a:t>s source for his gospel)</a:t>
            </a:r>
          </a:p>
        </p:txBody>
      </p:sp>
    </p:spTree>
    <p:extLst>
      <p:ext uri="{BB962C8B-B14F-4D97-AF65-F5344CB8AC3E}">
        <p14:creationId xmlns:p14="http://schemas.microsoft.com/office/powerpoint/2010/main" val="3852836545"/>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9244013" cy="69330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en-US" b="1" dirty="0">
                <a:effectLst>
                  <a:outerShdw blurRad="38100" dist="38100" dir="2700000" algn="tl">
                    <a:srgbClr val="666633"/>
                  </a:outerShdw>
                </a:effectLst>
                <a:latin typeface="Arial"/>
                <a:cs typeface="Arial"/>
              </a:rPr>
              <a:t>Peter</a:t>
            </a:r>
            <a:r>
              <a:rPr lang="uk-UA" b="1" dirty="0">
                <a:effectLst>
                  <a:outerShdw blurRad="38100" dist="38100" dir="2700000" algn="tl">
                    <a:srgbClr val="666633"/>
                  </a:outerShdw>
                </a:effectLst>
                <a:latin typeface="Arial"/>
                <a:cs typeface="Arial"/>
              </a:rPr>
              <a:t>'</a:t>
            </a:r>
            <a:r>
              <a:rPr lang="en-US" b="1" dirty="0">
                <a:effectLst>
                  <a:outerShdw blurRad="38100" dist="38100" dir="2700000" algn="tl">
                    <a:srgbClr val="666633"/>
                  </a:outerShdw>
                </a:effectLst>
                <a:latin typeface="Arial"/>
                <a:cs typeface="Arial"/>
              </a:rPr>
              <a:t>s Denials</a:t>
            </a:r>
            <a:endParaRPr lang="en-US" b="1" dirty="0">
              <a:effectLst>
                <a:outerShdw blurRad="38100" dist="38100" dir="2700000" algn="tl">
                  <a:srgbClr val="666633"/>
                </a:outerShdw>
              </a:effectLst>
              <a:latin typeface="Times New Roman" charset="0"/>
              <a:cs typeface="Arial" charset="0"/>
            </a:endParaRPr>
          </a:p>
        </p:txBody>
      </p:sp>
    </p:spTree>
    <p:extLst>
      <p:ext uri="{BB962C8B-B14F-4D97-AF65-F5344CB8AC3E}">
        <p14:creationId xmlns:p14="http://schemas.microsoft.com/office/powerpoint/2010/main" val="115855205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PETER DENIES JESUS</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5907" y="2060575"/>
            <a:ext cx="3619749" cy="2083587"/>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26:69-75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14:66-72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22:54-62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18:15-27</a:t>
            </a:r>
          </a:p>
        </p:txBody>
      </p:sp>
      <p:sp>
        <p:nvSpPr>
          <p:cNvPr id="8" name="TextBox 7"/>
          <p:cNvSpPr txBox="1"/>
          <p:nvPr/>
        </p:nvSpPr>
        <p:spPr>
          <a:xfrm>
            <a:off x="215901" y="4695833"/>
            <a:ext cx="3262313" cy="461963"/>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9" name="Group 8"/>
          <p:cNvGrpSpPr/>
          <p:nvPr/>
        </p:nvGrpSpPr>
        <p:grpSpPr>
          <a:xfrm>
            <a:off x="323528" y="260648"/>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422894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97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4916562-AAC1-4BA4-9D1E-22B44F293969}"/>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4875D0-2C9F-4AFC-9374-9DC1167FC24D}"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3170" name="Rectangle 2">
            <a:extLst>
              <a:ext uri="{FF2B5EF4-FFF2-40B4-BE49-F238E27FC236}">
                <a16:creationId xmlns:a16="http://schemas.microsoft.com/office/drawing/2014/main" id="{0DF4AA2F-2689-4982-B057-9FFBE4A6307D}"/>
              </a:ext>
            </a:extLst>
          </p:cNvPr>
          <p:cNvSpPr>
            <a:spLocks noGrp="1" noRot="1" noChangeArrowheads="1"/>
          </p:cNvSpPr>
          <p:nvPr>
            <p:ph type="title"/>
          </p:nvPr>
        </p:nvSpPr>
        <p:spPr/>
        <p:txBody>
          <a:bodyPr/>
          <a:lstStyle/>
          <a:p>
            <a:r>
              <a:rPr lang="en-US" altLang="en-US" dirty="0">
                <a:solidFill>
                  <a:srgbClr val="FFFF00"/>
                </a:solidFill>
              </a:rPr>
              <a:t>Contents</a:t>
            </a:r>
          </a:p>
        </p:txBody>
      </p:sp>
      <p:sp>
        <p:nvSpPr>
          <p:cNvPr id="263171" name="Rectangle 3">
            <a:extLst>
              <a:ext uri="{FF2B5EF4-FFF2-40B4-BE49-F238E27FC236}">
                <a16:creationId xmlns:a16="http://schemas.microsoft.com/office/drawing/2014/main" id="{BBE7692B-2CD3-4FDF-A61F-3D06FA4103C9}"/>
              </a:ext>
            </a:extLst>
          </p:cNvPr>
          <p:cNvSpPr>
            <a:spLocks noGrp="1" noChangeArrowheads="1"/>
          </p:cNvSpPr>
          <p:nvPr>
            <p:ph type="body" idx="1"/>
          </p:nvPr>
        </p:nvSpPr>
        <p:spPr/>
        <p:txBody>
          <a:bodyPr/>
          <a:lstStyle/>
          <a:p>
            <a:r>
              <a:rPr lang="en-US" altLang="en-US" dirty="0">
                <a:latin typeface="Verdana" panose="020B0604030504040204" pitchFamily="34" charset="0"/>
              </a:rPr>
              <a:t>Experience Jesus’ 7 Last Days</a:t>
            </a:r>
          </a:p>
          <a:p>
            <a:pPr>
              <a:buFont typeface="Wingdings" panose="05000000000000000000" pitchFamily="2" charset="2"/>
              <a:buNone/>
            </a:pPr>
            <a:endParaRPr lang="en-US" altLang="en-US" dirty="0">
              <a:latin typeface="Verdana" panose="020B0604030504040204" pitchFamily="34" charset="0"/>
            </a:endParaRPr>
          </a:p>
          <a:p>
            <a:r>
              <a:rPr lang="en-US" altLang="en-US" dirty="0">
                <a:latin typeface="Verdana" panose="020B0604030504040204" pitchFamily="34" charset="0"/>
              </a:rPr>
              <a:t>Experience Jesus’ 6 Last Trials</a:t>
            </a:r>
          </a:p>
          <a:p>
            <a:pPr>
              <a:buFont typeface="Wingdings" panose="05000000000000000000" pitchFamily="2" charset="2"/>
              <a:buNone/>
            </a:pPr>
            <a:endParaRPr lang="en-US" altLang="en-US" dirty="0">
              <a:latin typeface="Verdana" panose="020B0604030504040204" pitchFamily="34" charset="0"/>
            </a:endParaRPr>
          </a:p>
          <a:p>
            <a:r>
              <a:rPr lang="en-US" altLang="en-US" dirty="0">
                <a:latin typeface="Verdana" panose="020B0604030504040204" pitchFamily="34" charset="0"/>
              </a:rPr>
              <a:t>Experience Jesus’ 7 Last Tortures</a:t>
            </a:r>
          </a:p>
          <a:p>
            <a:pPr>
              <a:buFont typeface="Wingdings" panose="05000000000000000000" pitchFamily="2" charset="2"/>
              <a:buNone/>
            </a:pPr>
            <a:endParaRPr lang="en-US" altLang="en-US" dirty="0">
              <a:latin typeface="Verdana" panose="020B0604030504040204" pitchFamily="34" charset="0"/>
            </a:endParaRPr>
          </a:p>
          <a:p>
            <a:r>
              <a:rPr lang="en-US" altLang="en-US" dirty="0">
                <a:latin typeface="Verdana" panose="020B0604030504040204" pitchFamily="34" charset="0"/>
              </a:rPr>
              <a:t>Experience Jesus’ 7 Last Words</a:t>
            </a:r>
          </a:p>
          <a:p>
            <a:endParaRPr lang="en-US" altLang="en-US" dirty="0">
              <a:latin typeface="Verdana" panose="020B0604030504040204" pitchFamily="34" charset="0"/>
            </a:endParaRPr>
          </a:p>
        </p:txBody>
      </p:sp>
    </p:spTree>
    <p:extLst>
      <p:ext uri="{BB962C8B-B14F-4D97-AF65-F5344CB8AC3E}">
        <p14:creationId xmlns:p14="http://schemas.microsoft.com/office/powerpoint/2010/main" val="36958959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Effect transition="in" filter="box(in)">
                                      <p:cBhvr>
                                        <p:cTn id="7" dur="500"/>
                                        <p:tgtEl>
                                          <p:spTgt spid="263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63171">
                                            <p:txEl>
                                              <p:pRg st="2" end="2"/>
                                            </p:txEl>
                                          </p:spTgt>
                                        </p:tgtEl>
                                        <p:attrNameLst>
                                          <p:attrName>style.visibility</p:attrName>
                                        </p:attrNameLst>
                                      </p:cBhvr>
                                      <p:to>
                                        <p:strVal val="visible"/>
                                      </p:to>
                                    </p:set>
                                    <p:animEffect transition="in" filter="box(in)">
                                      <p:cBhvr>
                                        <p:cTn id="12" dur="500"/>
                                        <p:tgtEl>
                                          <p:spTgt spid="26317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63171">
                                            <p:txEl>
                                              <p:pRg st="4" end="4"/>
                                            </p:txEl>
                                          </p:spTgt>
                                        </p:tgtEl>
                                        <p:attrNameLst>
                                          <p:attrName>style.visibility</p:attrName>
                                        </p:attrNameLst>
                                      </p:cBhvr>
                                      <p:to>
                                        <p:strVal val="visible"/>
                                      </p:to>
                                    </p:set>
                                    <p:animEffect transition="in" filter="checkerboard(across)">
                                      <p:cBhvr>
                                        <p:cTn id="17" dur="500"/>
                                        <p:tgtEl>
                                          <p:spTgt spid="26317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263171">
                                            <p:txEl>
                                              <p:pRg st="6" end="6"/>
                                            </p:txEl>
                                          </p:spTgt>
                                        </p:tgtEl>
                                        <p:attrNameLst>
                                          <p:attrName>style.visibility</p:attrName>
                                        </p:attrNameLst>
                                      </p:cBhvr>
                                      <p:to>
                                        <p:strVal val="visible"/>
                                      </p:to>
                                    </p:set>
                                    <p:animEffect transition="in" filter="checkerboard(across)">
                                      <p:cBhvr>
                                        <p:cTn id="22" dur="500"/>
                                        <p:tgtEl>
                                          <p:spTgt spid="263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3687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3379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5938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5700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343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3832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8552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044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4054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t>BIG BOOK MEDIA</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en-US" sz="3200" b="1" i="0" u="none" strike="noStrike" kern="0" cap="none" spc="0" normalizeH="0" baseline="0" noProof="0">
                <a:ln>
                  <a:noFill/>
                </a:ln>
                <a:solidFill>
                  <a:srgbClr val="000000"/>
                </a:solidFill>
                <a:effectLst/>
                <a:uLnTx/>
                <a:uFillTx/>
                <a:latin typeface="Calibri"/>
                <a:ea typeface="ＭＳ Ｐゴシック"/>
                <a:cs typeface="DejaVu Sans"/>
              </a:rPr>
              <a:t>Used with permission</a:t>
            </a:r>
          </a:p>
        </p:txBody>
      </p:sp>
    </p:spTree>
    <p:extLst>
      <p:ext uri="{BB962C8B-B14F-4D97-AF65-F5344CB8AC3E}">
        <p14:creationId xmlns:p14="http://schemas.microsoft.com/office/powerpoint/2010/main" val="1755467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04FAA9-5DFF-467B-86AF-3BF21B7EC275}"/>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1F1CE7-612F-4705-B20B-2AE01818C497}"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2146" name="Rectangle 2">
            <a:extLst>
              <a:ext uri="{FF2B5EF4-FFF2-40B4-BE49-F238E27FC236}">
                <a16:creationId xmlns:a16="http://schemas.microsoft.com/office/drawing/2014/main" id="{D294EE56-26A9-4449-A123-49442E51A704}"/>
              </a:ext>
            </a:extLst>
          </p:cNvPr>
          <p:cNvSpPr>
            <a:spLocks noGrp="1" noRot="1" noChangeArrowheads="1"/>
          </p:cNvSpPr>
          <p:nvPr>
            <p:ph type="title"/>
          </p:nvPr>
        </p:nvSpPr>
        <p:spPr/>
        <p:txBody>
          <a:bodyPr/>
          <a:lstStyle/>
          <a:p>
            <a:r>
              <a:rPr lang="en-US" altLang="en-US">
                <a:solidFill>
                  <a:srgbClr val="FFFF00"/>
                </a:solidFill>
              </a:rPr>
              <a:t>Objectives</a:t>
            </a:r>
          </a:p>
        </p:txBody>
      </p:sp>
      <p:sp>
        <p:nvSpPr>
          <p:cNvPr id="262147" name="Rectangle 3">
            <a:extLst>
              <a:ext uri="{FF2B5EF4-FFF2-40B4-BE49-F238E27FC236}">
                <a16:creationId xmlns:a16="http://schemas.microsoft.com/office/drawing/2014/main" id="{4D5A7256-CAD3-4035-912D-1BC63F416E84}"/>
              </a:ext>
            </a:extLst>
          </p:cNvPr>
          <p:cNvSpPr>
            <a:spLocks noGrp="1" noChangeArrowheads="1"/>
          </p:cNvSpPr>
          <p:nvPr>
            <p:ph type="body" idx="1"/>
          </p:nvPr>
        </p:nvSpPr>
        <p:spPr/>
        <p:txBody>
          <a:bodyPr/>
          <a:lstStyle/>
          <a:p>
            <a:pPr>
              <a:lnSpc>
                <a:spcPct val="90000"/>
              </a:lnSpc>
            </a:pPr>
            <a:r>
              <a:rPr lang="en-US" altLang="en-US" dirty="0">
                <a:latin typeface="Verdana" panose="020B0604030504040204" pitchFamily="34" charset="0"/>
              </a:rPr>
              <a:t>Experience God’s love</a:t>
            </a:r>
          </a:p>
          <a:p>
            <a:pPr>
              <a:lnSpc>
                <a:spcPct val="90000"/>
              </a:lnSpc>
              <a:buFont typeface="Wingdings" panose="05000000000000000000" pitchFamily="2" charset="2"/>
              <a:buNone/>
            </a:pPr>
            <a:endParaRPr lang="en-US" altLang="en-US" dirty="0">
              <a:latin typeface="Verdana" panose="020B0604030504040204" pitchFamily="34" charset="0"/>
            </a:endParaRPr>
          </a:p>
          <a:p>
            <a:pPr>
              <a:lnSpc>
                <a:spcPct val="90000"/>
              </a:lnSpc>
            </a:pPr>
            <a:r>
              <a:rPr lang="en-US" altLang="en-US" dirty="0">
                <a:latin typeface="Verdana" panose="020B0604030504040204" pitchFamily="34" charset="0"/>
              </a:rPr>
              <a:t>See the seriousness of sin</a:t>
            </a:r>
          </a:p>
          <a:p>
            <a:pPr>
              <a:lnSpc>
                <a:spcPct val="90000"/>
              </a:lnSpc>
              <a:buFont typeface="Wingdings" panose="05000000000000000000" pitchFamily="2" charset="2"/>
              <a:buNone/>
            </a:pPr>
            <a:endParaRPr lang="en-US" altLang="en-US" dirty="0">
              <a:latin typeface="Verdana" panose="020B0604030504040204" pitchFamily="34" charset="0"/>
            </a:endParaRPr>
          </a:p>
          <a:p>
            <a:pPr>
              <a:lnSpc>
                <a:spcPct val="90000"/>
              </a:lnSpc>
            </a:pPr>
            <a:r>
              <a:rPr lang="en-US" altLang="en-US" dirty="0">
                <a:latin typeface="Verdana" panose="020B0604030504040204" pitchFamily="34" charset="0"/>
              </a:rPr>
              <a:t>Be grateful for what Christ had done</a:t>
            </a:r>
          </a:p>
          <a:p>
            <a:pPr>
              <a:lnSpc>
                <a:spcPct val="90000"/>
              </a:lnSpc>
              <a:buFont typeface="Wingdings" panose="05000000000000000000" pitchFamily="2" charset="2"/>
              <a:buNone/>
            </a:pPr>
            <a:endParaRPr lang="en-US" altLang="en-US" dirty="0">
              <a:latin typeface="Verdana" panose="020B0604030504040204" pitchFamily="34" charset="0"/>
            </a:endParaRPr>
          </a:p>
          <a:p>
            <a:pPr>
              <a:lnSpc>
                <a:spcPct val="90000"/>
              </a:lnSpc>
            </a:pPr>
            <a:r>
              <a:rPr lang="en-US" altLang="en-US" dirty="0">
                <a:latin typeface="Verdana" panose="020B0604030504040204" pitchFamily="34" charset="0"/>
              </a:rPr>
              <a:t>Follow the example of Christ</a:t>
            </a:r>
          </a:p>
          <a:p>
            <a:pPr>
              <a:lnSpc>
                <a:spcPct val="90000"/>
              </a:lnSpc>
              <a:buFont typeface="Wingdings" panose="05000000000000000000" pitchFamily="2" charset="2"/>
              <a:buNone/>
            </a:pPr>
            <a:r>
              <a:rPr lang="en-US" altLang="en-US" dirty="0"/>
              <a:t> </a:t>
            </a:r>
          </a:p>
        </p:txBody>
      </p:sp>
    </p:spTree>
    <p:extLst>
      <p:ext uri="{BB962C8B-B14F-4D97-AF65-F5344CB8AC3E}">
        <p14:creationId xmlns:p14="http://schemas.microsoft.com/office/powerpoint/2010/main" val="50338689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2147">
                                            <p:txEl>
                                              <p:pRg st="0" end="0"/>
                                            </p:txEl>
                                          </p:spTgt>
                                        </p:tgtEl>
                                        <p:attrNameLst>
                                          <p:attrName>style.visibility</p:attrName>
                                        </p:attrNameLst>
                                      </p:cBhvr>
                                      <p:to>
                                        <p:strVal val="visible"/>
                                      </p:to>
                                    </p:set>
                                    <p:animEffect transition="in" filter="box(in)">
                                      <p:cBhvr>
                                        <p:cTn id="7" dur="500"/>
                                        <p:tgtEl>
                                          <p:spTgt spid="262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62147">
                                            <p:txEl>
                                              <p:pRg st="2" end="2"/>
                                            </p:txEl>
                                          </p:spTgt>
                                        </p:tgtEl>
                                        <p:attrNameLst>
                                          <p:attrName>style.visibility</p:attrName>
                                        </p:attrNameLst>
                                      </p:cBhvr>
                                      <p:to>
                                        <p:strVal val="visible"/>
                                      </p:to>
                                    </p:set>
                                    <p:animEffect transition="in" filter="blinds(horizontal)">
                                      <p:cBhvr>
                                        <p:cTn id="12" dur="500"/>
                                        <p:tgtEl>
                                          <p:spTgt spid="2621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62147">
                                            <p:txEl>
                                              <p:pRg st="4" end="4"/>
                                            </p:txEl>
                                          </p:spTgt>
                                        </p:tgtEl>
                                        <p:attrNameLst>
                                          <p:attrName>style.visibility</p:attrName>
                                        </p:attrNameLst>
                                      </p:cBhvr>
                                      <p:to>
                                        <p:strVal val="visible"/>
                                      </p:to>
                                    </p:set>
                                    <p:animEffect transition="in" filter="checkerboard(across)">
                                      <p:cBhvr>
                                        <p:cTn id="17" dur="500"/>
                                        <p:tgtEl>
                                          <p:spTgt spid="26214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262147">
                                            <p:txEl>
                                              <p:pRg st="6" end="6"/>
                                            </p:txEl>
                                          </p:spTgt>
                                        </p:tgtEl>
                                        <p:attrNameLst>
                                          <p:attrName>style.visibility</p:attrName>
                                        </p:attrNameLst>
                                      </p:cBhvr>
                                      <p:to>
                                        <p:strVal val="visible"/>
                                      </p:to>
                                    </p:set>
                                    <p:anim calcmode="lin" valueType="num">
                                      <p:cBhvr additive="base">
                                        <p:cTn id="22" dur="500" fill="hold"/>
                                        <p:tgtEl>
                                          <p:spTgt spid="262147">
                                            <p:txEl>
                                              <p:pRg st="6" end="6"/>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621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333775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4. Condemnation by the Sanhedrin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172</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27:1; Mark 15:1a; Luke 22:66-71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Sanhedrin illegally decrees Jesus must die for blasphemy before dawn to ratify their illegal partial court trial at Caiaphas’s home </a:t>
            </a:r>
          </a:p>
        </p:txBody>
      </p:sp>
    </p:spTree>
    <p:extLst>
      <p:ext uri="{BB962C8B-B14F-4D97-AF65-F5344CB8AC3E}">
        <p14:creationId xmlns:p14="http://schemas.microsoft.com/office/powerpoint/2010/main" val="32880447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758319"/>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BEFORE </a:t>
            </a:r>
            <a:b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b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SANHEDRIN</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5284787" cy="2170267"/>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26:57-67</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14:53-65</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22:66-71</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18:15-27</a:t>
            </a:r>
          </a:p>
        </p:txBody>
      </p:sp>
      <p:sp>
        <p:nvSpPr>
          <p:cNvPr id="9" name="TextBox 8"/>
          <p:cNvSpPr txBox="1"/>
          <p:nvPr/>
        </p:nvSpPr>
        <p:spPr>
          <a:xfrm>
            <a:off x="318159" y="3833692"/>
            <a:ext cx="3092282" cy="419764"/>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395536" y="18582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6618781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4679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3283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7149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7877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77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63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4011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a:extLst>
              <a:ext uri="{FF2B5EF4-FFF2-40B4-BE49-F238E27FC236}">
                <a16:creationId xmlns:a16="http://schemas.microsoft.com/office/drawing/2014/main" id="{35456B05-4620-4820-A178-C797A93BB54C}"/>
              </a:ext>
            </a:extLst>
          </p:cNvPr>
          <p:cNvSpPr>
            <a:spLocks noGrp="1" noChangeArrowheads="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84CE49-2F2C-4F99-93EC-8D7F483CC1C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88072" name="Rectangle 8">
            <a:extLst>
              <a:ext uri="{FF2B5EF4-FFF2-40B4-BE49-F238E27FC236}">
                <a16:creationId xmlns:a16="http://schemas.microsoft.com/office/drawing/2014/main" id="{CD00ED5F-CD3B-4DD8-A25C-5AB06DB7F3B1}"/>
              </a:ext>
            </a:extLst>
          </p:cNvPr>
          <p:cNvSpPr>
            <a:spLocks noGrp="1" noChangeArrowheads="1"/>
          </p:cNvSpPr>
          <p:nvPr>
            <p:ph type="ctrTitle"/>
          </p:nvPr>
        </p:nvSpPr>
        <p:spPr/>
        <p:txBody>
          <a:bodyPr/>
          <a:lstStyle/>
          <a:p>
            <a:r>
              <a:rPr lang="en-US" altLang="en-US" sz="6600" dirty="0">
                <a:solidFill>
                  <a:srgbClr val="FFFF00"/>
                </a:solidFill>
                <a:effectLst/>
                <a:latin typeface="Verdana" panose="020B0604030504040204" pitchFamily="34" charset="0"/>
              </a:rPr>
              <a:t>The Movements of Passion Week</a:t>
            </a:r>
          </a:p>
        </p:txBody>
      </p:sp>
    </p:spTree>
    <p:extLst>
      <p:ext uri="{BB962C8B-B14F-4D97-AF65-F5344CB8AC3E}">
        <p14:creationId xmlns:p14="http://schemas.microsoft.com/office/powerpoint/2010/main" val="71921134"/>
      </p:ext>
    </p:extLst>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511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9930224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3546"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5. Death of Judas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173</a:t>
            </a:r>
          </a:p>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27:3-10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1775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Judas's returned thirty coins and suicide give a burial plot for foreigners to fulfill  Zechariah (11:12-13) and Jeremiah (18:1-4; 19:1-3) </a:t>
            </a:r>
          </a:p>
        </p:txBody>
      </p:sp>
    </p:spTree>
    <p:extLst>
      <p:ext uri="{BB962C8B-B14F-4D97-AF65-F5344CB8AC3E}">
        <p14:creationId xmlns:p14="http://schemas.microsoft.com/office/powerpoint/2010/main" val="20935182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1" name="Text Box 7"/>
          <p:cNvSpPr txBox="1">
            <a:spLocks noChangeArrowheads="1"/>
          </p:cNvSpPr>
          <p:nvPr/>
        </p:nvSpPr>
        <p:spPr bwMode="auto">
          <a:xfrm>
            <a:off x="8534400" y="30163"/>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p>
        </p:txBody>
      </p:sp>
      <p:graphicFrame>
        <p:nvGraphicFramePr>
          <p:cNvPr id="39710" name="Group 798"/>
          <p:cNvGraphicFramePr>
            <a:graphicFrameLocks noGrp="1"/>
          </p:cNvGraphicFramePr>
          <p:nvPr>
            <p:ph type="tbl" idx="1"/>
          </p:nvPr>
        </p:nvGraphicFramePr>
        <p:xfrm>
          <a:off x="0" y="533400"/>
          <a:ext cx="9220200" cy="6477000"/>
        </p:xfrm>
        <a:graphic>
          <a:graphicData uri="http://schemas.openxmlformats.org/drawingml/2006/table">
            <a:tbl>
              <a:tblPr/>
              <a:tblGrid>
                <a:gridCol w="685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1447800">
                  <a:extLst>
                    <a:ext uri="{9D8B030D-6E8A-4147-A177-3AD203B41FA5}">
                      <a16:colId xmlns:a16="http://schemas.microsoft.com/office/drawing/2014/main" val="20006"/>
                    </a:ext>
                  </a:extLst>
                </a:gridCol>
              </a:tblGrid>
              <a:tr h="46168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TRIAL</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LEADER</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TEXTS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ACCUSATIONS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LEGALITY</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TYPE</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RESULT</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180822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1.</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Annas, ex-high priest of Jews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(A.D. 6-15)</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John 18:13-23</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Trumped-up charges of irreverence to Annas. General questioning, nothing specific.</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ILLEGAL!</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Held at night</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Prejudice</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No specific charges</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Violence</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Jewish</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Religious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Found "guilty</a:t>
                      </a:r>
                      <a:r>
                        <a:rPr kumimoji="0" lang="ja-JP" altLang="en-US" sz="1600" b="1" i="0" u="none" strike="noStrike" cap="none" normalizeH="0" baseline="0">
                          <a:ln>
                            <a:noFill/>
                          </a:ln>
                          <a:solidFill>
                            <a:schemeClr val="bg1"/>
                          </a:solidFill>
                          <a:effectLst/>
                          <a:latin typeface="Arial Narrow" charset="0"/>
                          <a:ea typeface="ＭＳ Ｐゴシック" charset="0"/>
                          <a:cs typeface="Arial" charset="0"/>
                        </a:rPr>
                        <a:t>”</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of irreverence and rushed to Caiaphas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200985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2.</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Caiaphas and Sanhedrin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(Caiaphas was </a:t>
                      </a:r>
                      <a:r>
                        <a:rPr kumimoji="0" lang="en-US" sz="1600" b="1" i="0" u="none" strike="noStrike" cap="none" normalizeH="0" baseline="0" dirty="0" err="1">
                          <a:ln>
                            <a:noFill/>
                          </a:ln>
                          <a:solidFill>
                            <a:schemeClr val="bg1"/>
                          </a:solidFill>
                          <a:effectLst/>
                          <a:latin typeface="Arial Narrow" charset="0"/>
                          <a:ea typeface="ＭＳ Ｐゴシック" charset="0"/>
                          <a:cs typeface="Arial" charset="0"/>
                        </a:rPr>
                        <a:t>Annas</a:t>
                      </a:r>
                      <a:r>
                        <a:rPr kumimoji="0" lang="fr-FR" sz="1600" b="1" i="0" u="none" strike="noStrike" cap="none" normalizeH="0" baseline="0" dirty="0">
                          <a:ln>
                            <a:noFill/>
                          </a:ln>
                          <a:solidFill>
                            <a:schemeClr val="bg1"/>
                          </a:solidFill>
                          <a:effectLst/>
                          <a:latin typeface="Arial Narrow" charset="0"/>
                          <a:ea typeface="ＭＳ Ｐゴシック" charset="0"/>
                          <a:cs typeface="Arial" charset="0"/>
                        </a:rPr>
                        <a:t>'</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son-in-law)</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(A.D. 18-36)</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Matt. 26:57-68</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Mark 14:53-65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Luke 22:54, 63-65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John 18:24</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Claimed to be the Messiah, Son of God …  </a:t>
                      </a:r>
                      <a:r>
                        <a:rPr kumimoji="0" lang="en-US" sz="1600" b="1" i="0" u="sng" strike="noStrike" cap="none" normalizeH="0" baseline="0">
                          <a:ln>
                            <a:noFill/>
                          </a:ln>
                          <a:solidFill>
                            <a:schemeClr val="bg1"/>
                          </a:solidFill>
                          <a:effectLst/>
                          <a:latin typeface="Arial Narrow" charset="0"/>
                          <a:ea typeface="ＭＳ Ｐゴシック" charset="0"/>
                          <a:cs typeface="Arial" charset="0"/>
                        </a:rPr>
                        <a:t>blasphemy!</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Held at night</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False witnesses</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Violence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Prejudice</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Jewish</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Religious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Declared guilty of blasphemy and rushed to Sanhedrin</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(Jewish supreme court)</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219724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3.</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Sanhedrin (70 Jewish rulers) whose word was needed before He could be taken to Romans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Matt. 27:1</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Mark 15:1</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rPr>
                        <a:t>Luke 22:66-71</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Claimed to be Son of God</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Charged with </a:t>
                      </a:r>
                      <a:r>
                        <a:rPr kumimoji="0" lang="en-US" sz="1600" b="1" i="0" u="sng" strike="noStrike" cap="none" normalizeH="0" baseline="0" dirty="0">
                          <a:ln>
                            <a:noFill/>
                          </a:ln>
                          <a:solidFill>
                            <a:schemeClr val="bg1"/>
                          </a:solidFill>
                          <a:effectLst/>
                          <a:latin typeface="Arial Narrow" charset="0"/>
                          <a:ea typeface="ＭＳ Ｐゴシック" charset="0"/>
                          <a:cs typeface="Arial" charset="0"/>
                        </a:rPr>
                        <a:t>blasphemy</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(Worthy of death under Jewish law)</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Kangaroo Court</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Accusation switched</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No witnesses</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rPr>
                        <a:t>Improper voting</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Jewish</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Religious</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Declared guilty of blasphemy and rushed to Roman official, Pilate</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79244" name="Title 51"/>
          <p:cNvSpPr>
            <a:spLocks noGrp="1"/>
          </p:cNvSpPr>
          <p:nvPr>
            <p:ph type="title"/>
          </p:nvPr>
        </p:nvSpPr>
        <p:spPr>
          <a:xfrm>
            <a:off x="0" y="0"/>
            <a:ext cx="9144000" cy="533400"/>
          </a:xfrm>
        </p:spPr>
        <p:txBody>
          <a:bodyPr/>
          <a:lstStyle/>
          <a:p>
            <a:pPr algn="ctr" eaLnBrk="1" hangingPunct="1"/>
            <a:r>
              <a:rPr lang="en-US" sz="3200" b="1" i="0" dirty="0">
                <a:solidFill>
                  <a:srgbClr val="FFFFFF"/>
                </a:solidFill>
                <a:latin typeface="Arial" charset="0"/>
                <a:cs typeface="Arial" charset="0"/>
              </a:rPr>
              <a:t>The Jewish Trials of Jesus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2112" name="Group 128"/>
          <p:cNvGraphicFramePr>
            <a:graphicFrameLocks noGrp="1"/>
          </p:cNvGraphicFramePr>
          <p:nvPr>
            <p:ph type="tbl" idx="1"/>
          </p:nvPr>
        </p:nvGraphicFramePr>
        <p:xfrm>
          <a:off x="76200" y="501650"/>
          <a:ext cx="9067800" cy="6354007"/>
        </p:xfrm>
        <a:graphic>
          <a:graphicData uri="http://schemas.openxmlformats.org/drawingml/2006/table">
            <a:tbl>
              <a:tblPr/>
              <a:tblGrid>
                <a:gridCol w="831850">
                  <a:extLst>
                    <a:ext uri="{9D8B030D-6E8A-4147-A177-3AD203B41FA5}">
                      <a16:colId xmlns:a16="http://schemas.microsoft.com/office/drawing/2014/main" val="20000"/>
                    </a:ext>
                  </a:extLst>
                </a:gridCol>
                <a:gridCol w="1284288">
                  <a:extLst>
                    <a:ext uri="{9D8B030D-6E8A-4147-A177-3AD203B41FA5}">
                      <a16:colId xmlns:a16="http://schemas.microsoft.com/office/drawing/2014/main" val="20001"/>
                    </a:ext>
                  </a:extLst>
                </a:gridCol>
                <a:gridCol w="1284287">
                  <a:extLst>
                    <a:ext uri="{9D8B030D-6E8A-4147-A177-3AD203B41FA5}">
                      <a16:colId xmlns:a16="http://schemas.microsoft.com/office/drawing/2014/main" val="20002"/>
                    </a:ext>
                  </a:extLst>
                </a:gridCol>
                <a:gridCol w="15875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gridCol w="755650">
                  <a:extLst>
                    <a:ext uri="{9D8B030D-6E8A-4147-A177-3AD203B41FA5}">
                      <a16:colId xmlns:a16="http://schemas.microsoft.com/office/drawing/2014/main" val="20005"/>
                    </a:ext>
                  </a:extLst>
                </a:gridCol>
                <a:gridCol w="1587500">
                  <a:extLst>
                    <a:ext uri="{9D8B030D-6E8A-4147-A177-3AD203B41FA5}">
                      <a16:colId xmlns:a16="http://schemas.microsoft.com/office/drawing/2014/main" val="20006"/>
                    </a:ext>
                  </a:extLst>
                </a:gridCol>
              </a:tblGrid>
              <a:tr h="422306">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TRIALS</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LEADERS</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TEXTS</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ACCUSATIONS</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LEGALITY</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TYPE</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700" b="1" i="0" u="none" strike="noStrike" cap="none" normalizeH="0" baseline="0">
                          <a:ln>
                            <a:noFill/>
                          </a:ln>
                          <a:solidFill>
                            <a:schemeClr val="bg1"/>
                          </a:solidFill>
                          <a:effectLst/>
                          <a:latin typeface="Arial Narrow" charset="0"/>
                          <a:ea typeface="ＭＳ Ｐゴシック" charset="0"/>
                          <a:cs typeface="Arial" charset="0"/>
                        </a:rPr>
                        <a:t>RESULT</a:t>
                      </a: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209108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4.</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Pilate, governor of Judea (already in "hot water" with Rome)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(A.D. 26-36)</a:t>
                      </a:r>
                      <a:endParaRPr kumimoji="0" lang="en-US" sz="1600" b="1" i="0" u="none" strike="noStrike" cap="none" normalizeH="0" baseline="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Matt. 21:11-14</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Mark 15:2-5</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Luke 23:1-7</a:t>
                      </a:r>
                      <a:b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b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John 18:28-38</a:t>
                      </a:r>
                      <a:endParaRPr kumimoji="0" lang="en-US" sz="1600" b="1" i="0" u="none" strike="noStrike" cap="none" normalizeH="0" baseline="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Accused Him of </a:t>
                      </a:r>
                      <a:r>
                        <a:rPr kumimoji="0" lang="en-US" sz="1600" b="1" i="0" u="sng" strike="noStrike" cap="none" normalizeH="0" baseline="0">
                          <a:ln>
                            <a:noFill/>
                          </a:ln>
                          <a:solidFill>
                            <a:schemeClr val="bg1"/>
                          </a:solidFill>
                          <a:effectLst/>
                          <a:latin typeface="Arial Narrow" charset="0"/>
                          <a:ea typeface="ＭＳ Ｐゴシック" charset="0"/>
                          <a:cs typeface="Arial" charset="0"/>
                        </a:rPr>
                        <a:t>treason</a:t>
                      </a:r>
                      <a:r>
                        <a:rPr kumimoji="0" lang="en-US" sz="1600" b="1" i="0" u="none" strike="noStrike" cap="none" normalizeH="0" baseline="0">
                          <a:ln>
                            <a:noFill/>
                          </a:ln>
                          <a:solidFill>
                            <a:schemeClr val="bg1"/>
                          </a:solidFill>
                          <a:effectLst/>
                          <a:latin typeface="Arial Narrow" charset="0"/>
                          <a:ea typeface="ＭＳ Ｐゴシック" charset="0"/>
                          <a:cs typeface="Arial" charset="0"/>
                        </a:rPr>
                        <a:t>.</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Changed accusation, since reason was worthy of capital punishment in Rome.</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Kept under arrest, though found innocent.</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No defense attorney.</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Violence.</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Roman</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Civil</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Found to be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INNOCENT . . . but rushed to Herod Antipas.</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Mob overruled Pilate . . .</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600" b="1" i="0" u="none" strike="noStrike" cap="none" normalizeH="0" baseline="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1749679">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5.</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Herod Antipas, governor of Galilee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(4 B.C.-A.D. 39)</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Luke 23:8-12</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No accusation made.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Mock trial.</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Mob violence.</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No grounds.</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Mockery in court-room.</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Violence.</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rPr>
                        <a:t>No defense attorney</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Roman</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Civil</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Mistreated and mocked, returned to Pilate without decision made by Herod</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184722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6.</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Pilate</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(Second time)</a:t>
                      </a:r>
                      <a:endParaRPr kumimoji="0" lang="en-US" sz="1600" b="1" i="0" u="none" strike="noStrike" cap="none" normalizeH="0" baseline="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Matt. 27:15-26</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Mark 15:6-15</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Luke 23:18-25</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John 18:39-19:16</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Treason (but not proven)</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Bargain with mob . . . put on level with Barabbas, a criminal.</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ILLEGAL!</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Pilate, without proof of guilt, allowed innocent man to be condemned</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Roman</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Arial" charset="0"/>
                        </a:rPr>
                        <a:t>and</a:t>
                      </a:r>
                      <a:endParaRPr kumimoji="0" lang="en-US" sz="1600" b="1" i="0" u="none" strike="noStrike" cap="none" normalizeH="0" baseline="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a:ln>
                            <a:noFill/>
                          </a:ln>
                          <a:solidFill>
                            <a:schemeClr val="bg1"/>
                          </a:solidFill>
                          <a:effectLst/>
                          <a:latin typeface="Arial Narrow" charset="0"/>
                          <a:ea typeface="ＭＳ Ｐゴシック" charset="0"/>
                          <a:cs typeface="Times New Roman" charset="0"/>
                        </a:rPr>
                        <a:t>Civil</a:t>
                      </a:r>
                      <a:r>
                        <a:rPr kumimoji="0" lang="en-US" sz="1600" b="1" i="0" u="none" strike="noStrike" cap="none" normalizeH="0" baseline="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Flogged without evidence;</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rPr>
                        <a:t>Found innocent but Pilate "washed hands" and allowed Him to be CRUCIFIED.</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80268" name="Title 51"/>
          <p:cNvSpPr>
            <a:spLocks noGrp="1"/>
          </p:cNvSpPr>
          <p:nvPr>
            <p:ph type="title"/>
          </p:nvPr>
        </p:nvSpPr>
        <p:spPr>
          <a:xfrm>
            <a:off x="0" y="0"/>
            <a:ext cx="9144000" cy="533400"/>
          </a:xfrm>
        </p:spPr>
        <p:txBody>
          <a:bodyPr/>
          <a:lstStyle/>
          <a:p>
            <a:pPr algn="ctr" eaLnBrk="1" hangingPunct="1"/>
            <a:r>
              <a:rPr lang="en-US" sz="3200" b="1" i="0" dirty="0">
                <a:solidFill>
                  <a:srgbClr val="FFFFFF"/>
                </a:solidFill>
                <a:latin typeface="Arial" charset="0"/>
                <a:cs typeface="Arial" charset="0"/>
              </a:rPr>
              <a:t>The Roman Trials of Jesus</a:t>
            </a:r>
          </a:p>
        </p:txBody>
      </p:sp>
      <p:sp>
        <p:nvSpPr>
          <p:cNvPr id="2" name="Text Box 7">
            <a:extLst>
              <a:ext uri="{FF2B5EF4-FFF2-40B4-BE49-F238E27FC236}">
                <a16:creationId xmlns:a16="http://schemas.microsoft.com/office/drawing/2014/main" id="{139A72BF-63C8-55FC-797E-373243E1E264}"/>
              </a:ext>
            </a:extLst>
          </p:cNvPr>
          <p:cNvSpPr txBox="1">
            <a:spLocks noChangeArrowheads="1"/>
          </p:cNvSpPr>
          <p:nvPr/>
        </p:nvSpPr>
        <p:spPr bwMode="auto">
          <a:xfrm>
            <a:off x="8534400" y="30163"/>
            <a:ext cx="5277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 C. The Civil Trial</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174-177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Jews could not execute Jesus, so they get the Romans to try, mock, and sentence Jesus to crucifixion for the political charge of treason</a:t>
            </a:r>
            <a:endParaRPr lang="en-GB" sz="3200" b="1" kern="0" dirty="0">
              <a:solidFill>
                <a:srgbClr val="FFFFFF"/>
              </a:solidFill>
              <a:effectLst>
                <a:glow rad="228600">
                  <a:srgbClr val="220011"/>
                </a:glow>
              </a:effectLst>
              <a:latin typeface="Arial"/>
              <a:ea typeface="ＭＳ Ｐゴシック" charset="0"/>
              <a:cs typeface="Arial"/>
            </a:endParaRPr>
          </a:p>
        </p:txBody>
      </p:sp>
      <p:sp>
        <p:nvSpPr>
          <p:cNvPr id="2" name="Rectangle 1">
            <a:extLst>
              <a:ext uri="{FF2B5EF4-FFF2-40B4-BE49-F238E27FC236}">
                <a16:creationId xmlns:a16="http://schemas.microsoft.com/office/drawing/2014/main" id="{F997C876-597A-21EA-B7FF-851D707CFAF5}"/>
              </a:ext>
            </a:extLst>
          </p:cNvPr>
          <p:cNvSpPr>
            <a:spLocks noChangeArrowheads="1"/>
          </p:cNvSpPr>
          <p:nvPr/>
        </p:nvSpPr>
        <p:spPr bwMode="auto">
          <a:xfrm>
            <a:off x="28135" y="217037"/>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endParaRPr lang="en-GB"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5" name="Group 2"/>
          <p:cNvGrpSpPr>
            <a:grpSpLocks/>
          </p:cNvGrpSpPr>
          <p:nvPr/>
        </p:nvGrpSpPr>
        <p:grpSpPr bwMode="auto">
          <a:xfrm>
            <a:off x="1273175" y="0"/>
            <a:ext cx="7947025" cy="6858000"/>
            <a:chOff x="0" y="0"/>
            <a:chExt cx="5006" cy="4320"/>
          </a:xfrm>
        </p:grpSpPr>
        <p:pic>
          <p:nvPicPr>
            <p:cNvPr id="180228"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29" name="Picture 4" descr="Antonia over Temple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80226" name="Rectangle 6"/>
          <p:cNvSpPr>
            <a:spLocks noChangeArrowheads="1"/>
          </p:cNvSpPr>
          <p:nvPr/>
        </p:nvSpPr>
        <p:spPr bwMode="auto">
          <a:xfrm>
            <a:off x="0" y="0"/>
            <a:ext cx="3048000" cy="3733800"/>
          </a:xfrm>
          <a:prstGeom prst="rect">
            <a:avLst/>
          </a:prstGeom>
          <a:solidFill>
            <a:schemeClr val="bg2"/>
          </a:solidFill>
          <a:ln w="762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629" name="Rectangle 5"/>
          <p:cNvSpPr>
            <a:spLocks noGrp="1" noChangeArrowheads="1"/>
          </p:cNvSpPr>
          <p:nvPr>
            <p:ph type="title"/>
          </p:nvPr>
        </p:nvSpPr>
        <p:spPr>
          <a:xfrm>
            <a:off x="152400" y="-76200"/>
            <a:ext cx="2743200" cy="3581400"/>
          </a:xfrm>
          <a:effectLst>
            <a:outerShdw blurRad="63500" dist="107763" dir="13500000" algn="ctr" rotWithShape="0">
              <a:srgbClr val="000000">
                <a:alpha val="74998"/>
              </a:srgbClr>
            </a:outerShdw>
          </a:effectLst>
        </p:spPr>
        <p:txBody>
          <a:bodyPr/>
          <a:lstStyle/>
          <a:p>
            <a:pPr eaLnBrk="1" hangingPunct="1">
              <a:defRPr/>
            </a:pPr>
            <a:r>
              <a:rPr lang="en-US" sz="5400" b="1">
                <a:latin typeface="Tahoma" charset="0"/>
                <a:ea typeface="ＭＳ Ｐゴシック" charset="0"/>
              </a:rPr>
              <a:t>The Roman Trials</a:t>
            </a:r>
            <a:endParaRPr lang="en-US" sz="4000" b="1">
              <a:latin typeface="Tahoma" charset="0"/>
              <a:ea typeface="ＭＳ Ｐゴシック" charset="0"/>
            </a:endParaRPr>
          </a:p>
        </p:txBody>
      </p:sp>
    </p:spTree>
    <p:extLst>
      <p:ext uri="{BB962C8B-B14F-4D97-AF65-F5344CB8AC3E}">
        <p14:creationId xmlns:p14="http://schemas.microsoft.com/office/powerpoint/2010/main" val="11686436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456113" y="1484313"/>
            <a:ext cx="4724400" cy="22098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Pilate</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Antipas</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Pilate (second time)</a:t>
            </a:r>
          </a:p>
        </p:txBody>
      </p:sp>
      <p:sp>
        <p:nvSpPr>
          <p:cNvPr id="104450"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en-US" b="1">
                <a:latin typeface="Tahoma" charset="0"/>
                <a:ea typeface="ＭＳ Ｐゴシック" charset="0"/>
              </a:rPr>
              <a:t>Three Roman Mockeries</a:t>
            </a:r>
            <a:endParaRPr lang="en-US">
              <a:latin typeface="Tahoma" charset="0"/>
              <a:ea typeface="ＭＳ Ｐゴシック" charset="0"/>
            </a:endParaRPr>
          </a:p>
        </p:txBody>
      </p:sp>
      <p:pic>
        <p:nvPicPr>
          <p:cNvPr id="182275" name="Picture 6" descr="Pila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3565525" cy="415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5" name="Text Box 7"/>
          <p:cNvSpPr txBox="1">
            <a:spLocks noChangeArrowheads="1"/>
          </p:cNvSpPr>
          <p:nvPr/>
        </p:nvSpPr>
        <p:spPr bwMode="auto">
          <a:xfrm rot="-1669184">
            <a:off x="3278188" y="1616075"/>
            <a:ext cx="1662112" cy="77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104456" name="Text Box 8"/>
          <p:cNvSpPr txBox="1">
            <a:spLocks noChangeArrowheads="1"/>
          </p:cNvSpPr>
          <p:nvPr/>
        </p:nvSpPr>
        <p:spPr bwMode="auto">
          <a:xfrm rot="-1669184">
            <a:off x="3278188" y="2179638"/>
            <a:ext cx="1662112" cy="77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104457" name="Text Box 9"/>
          <p:cNvSpPr txBox="1">
            <a:spLocks noChangeArrowheads="1"/>
          </p:cNvSpPr>
          <p:nvPr/>
        </p:nvSpPr>
        <p:spPr bwMode="auto">
          <a:xfrm rot="-1669184">
            <a:off x="3201988" y="2743200"/>
            <a:ext cx="1662112" cy="77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104458" name="Rectangle 10"/>
          <p:cNvSpPr>
            <a:spLocks noChangeArrowheads="1"/>
          </p:cNvSpPr>
          <p:nvPr/>
        </p:nvSpPr>
        <p:spPr bwMode="auto">
          <a:xfrm>
            <a:off x="5105400" y="5410200"/>
            <a:ext cx="4038600" cy="1447800"/>
          </a:xfrm>
          <a:prstGeom prst="rect">
            <a:avLst/>
          </a:prstGeom>
          <a:noFill/>
          <a:ln>
            <a:noFill/>
          </a:ln>
          <a:effectLst>
            <a:outerShdw blurRad="63500" dist="107763"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Charge:</a:t>
            </a:r>
          </a:p>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Treason</a:t>
            </a:r>
          </a:p>
        </p:txBody>
      </p:sp>
    </p:spTree>
    <p:extLst>
      <p:ext uri="{BB962C8B-B14F-4D97-AF65-F5344CB8AC3E}">
        <p14:creationId xmlns:p14="http://schemas.microsoft.com/office/powerpoint/2010/main" val="4057018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44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44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4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advAuto="5000"/>
      <p:bldP spid="104455" grpId="0" autoUpdateAnimBg="0"/>
      <p:bldP spid="104456" grpId="0" autoUpdateAnimBg="0"/>
      <p:bldP spid="104457"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Trial Before Pilate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174</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27:2, 11-14; Mark 15:1b-5; Luke 23:1-5; John 18:28-38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1"/>
            <a:ext cx="9144000" cy="2507566"/>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Pilate exonerates Jesus of ambiguous charges and tries to save Him from the cross as he deems his kingdom no threat to Rome </a:t>
            </a:r>
          </a:p>
        </p:txBody>
      </p:sp>
    </p:spTree>
    <p:extLst>
      <p:ext uri="{BB962C8B-B14F-4D97-AF65-F5344CB8AC3E}">
        <p14:creationId xmlns:p14="http://schemas.microsoft.com/office/powerpoint/2010/main" val="485982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en-US" sz="3600" dirty="0">
                <a:solidFill>
                  <a:schemeClr val="tx1"/>
                </a:solidFill>
                <a:effectLst/>
                <a:latin typeface="Arial" charset="0"/>
                <a:ea typeface="ＭＳ Ｐゴシック" charset="0"/>
                <a:cs typeface="Arial" charset="0"/>
              </a:rPr>
              <a:t>Passion Week</a:t>
            </a:r>
            <a:endParaRPr lang="en-US" sz="4000" dirty="0">
              <a:solidFill>
                <a:schemeClr val="tx1"/>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Fri</a:t>
              </a: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rPr>
                <a:t>Thurs</a:t>
              </a: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Sun</a:t>
              </a: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Sun</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69332" name="Text Box 20"/>
            <p:cNvSpPr txBox="1">
              <a:spLocks noChangeArrowheads="1"/>
            </p:cNvSpPr>
            <p:nvPr/>
          </p:nvSpPr>
          <p:spPr bwMode="auto">
            <a:xfrm>
              <a:off x="1633" y="239"/>
              <a:ext cx="48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Mon</a:t>
              </a: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endParaRPr>
            </a:p>
          </p:txBody>
        </p:sp>
        <p:sp>
          <p:nvSpPr>
            <p:cNvPr id="269338" name="Text Box 26"/>
            <p:cNvSpPr txBox="1">
              <a:spLocks noChangeArrowheads="1"/>
            </p:cNvSpPr>
            <p:nvPr/>
          </p:nvSpPr>
          <p:spPr bwMode="auto">
            <a:xfrm>
              <a:off x="3360" y="511"/>
              <a:ext cx="50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Tues</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Chalkboard" charset="0"/>
                  <a:ea typeface="ＭＳ Ｐゴシック" charset="0"/>
                </a:rPr>
                <a:t>Sat</a:t>
              </a: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Fri</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10"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Sat</a:t>
              </a: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Wed</a:t>
              </a: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Trial Before Herod</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175</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23:6-12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1775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Pilate does not judge Jesus but sends Him to Galilee’s ruler Herod, who also declares Him innocent of treason</a:t>
            </a:r>
          </a:p>
        </p:txBody>
      </p:sp>
    </p:spTree>
    <p:extLst>
      <p:ext uri="{BB962C8B-B14F-4D97-AF65-F5344CB8AC3E}">
        <p14:creationId xmlns:p14="http://schemas.microsoft.com/office/powerpoint/2010/main" val="12935490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Trial Before Pilate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7204" y="2077097"/>
            <a:ext cx="9144000" cy="1454773"/>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176</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Matthew 27:15-26; Mark 15:6-15; Luke 23:13-25; </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John 18:39–19:1, 4-16a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Pilate exonerates Jesus of treason but approves his crucifixion instead of Barabbas due to fear of Rome and the crowd </a:t>
            </a:r>
          </a:p>
        </p:txBody>
      </p:sp>
    </p:spTree>
    <p:extLst>
      <p:ext uri="{BB962C8B-B14F-4D97-AF65-F5344CB8AC3E}">
        <p14:creationId xmlns:p14="http://schemas.microsoft.com/office/powerpoint/2010/main" val="25810141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Mockery</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177</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27:27-30; Mark 15:16-19; John 19:2-3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Roman soldiers mock Jesus as a king and repeatedly beat and spit on Him before leading Him to crucifixion </a:t>
            </a:r>
          </a:p>
        </p:txBody>
      </p:sp>
    </p:spTree>
    <p:extLst>
      <p:ext uri="{BB962C8B-B14F-4D97-AF65-F5344CB8AC3E}">
        <p14:creationId xmlns:p14="http://schemas.microsoft.com/office/powerpoint/2010/main" val="10335048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6A2DE27-0E95-443A-AE0F-E639AF1E705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B494C8-2EBB-438C-8527-762320D6D97D}" type="slidenum">
              <a:rPr kumimoji="0" lang="en-US"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0117" name="Rectangle 5">
            <a:extLst>
              <a:ext uri="{FF2B5EF4-FFF2-40B4-BE49-F238E27FC236}">
                <a16:creationId xmlns:a16="http://schemas.microsoft.com/office/drawing/2014/main" id="{249DA512-6A7B-4C01-A8A0-5BECDE25C4C0}"/>
              </a:ext>
            </a:extLst>
          </p:cNvPr>
          <p:cNvSpPr>
            <a:spLocks noGrp="1" noChangeArrowheads="1"/>
          </p:cNvSpPr>
          <p:nvPr>
            <p:ph type="title"/>
          </p:nvPr>
        </p:nvSpPr>
        <p:spPr/>
        <p:txBody>
          <a:bodyPr/>
          <a:lstStyle/>
          <a:p>
            <a:r>
              <a:rPr lang="en-US" altLang="en-US">
                <a:solidFill>
                  <a:srgbClr val="FFFF00"/>
                </a:solidFill>
                <a:latin typeface="Verdana" panose="020B0604030504040204" pitchFamily="34" charset="0"/>
              </a:rPr>
              <a:t>Jesus’ Seven Last Tortures</a:t>
            </a:r>
          </a:p>
        </p:txBody>
      </p:sp>
      <p:sp>
        <p:nvSpPr>
          <p:cNvPr id="90119" name="Rectangle 7">
            <a:extLst>
              <a:ext uri="{FF2B5EF4-FFF2-40B4-BE49-F238E27FC236}">
                <a16:creationId xmlns:a16="http://schemas.microsoft.com/office/drawing/2014/main" id="{BFC6799E-623D-4629-B1F2-EC62F73A55DA}"/>
              </a:ext>
            </a:extLst>
          </p:cNvPr>
          <p:cNvSpPr>
            <a:spLocks noGrp="1" noChangeArrowheads="1"/>
          </p:cNvSpPr>
          <p:nvPr>
            <p:ph type="body" idx="1"/>
          </p:nvPr>
        </p:nvSpPr>
        <p:spPr/>
        <p:txBody>
          <a:bodyPr/>
          <a:lstStyle/>
          <a:p>
            <a:pPr marL="609600" indent="-609600">
              <a:buFont typeface="Wingdings" panose="05000000000000000000" pitchFamily="2" charset="2"/>
              <a:buAutoNum type="arabicPeriod"/>
            </a:pPr>
            <a:r>
              <a:rPr lang="en-US" altLang="en-US" b="1" i="1"/>
              <a:t>Sleepless Night</a:t>
            </a:r>
          </a:p>
          <a:p>
            <a:pPr marL="609600" indent="-609600">
              <a:buFont typeface="Wingdings" panose="05000000000000000000" pitchFamily="2" charset="2"/>
              <a:buAutoNum type="arabicPeriod"/>
            </a:pPr>
            <a:r>
              <a:rPr lang="en-US" altLang="en-US" b="1" i="1"/>
              <a:t>Fists</a:t>
            </a:r>
          </a:p>
          <a:p>
            <a:pPr marL="609600" indent="-609600">
              <a:buFont typeface="Wingdings" panose="05000000000000000000" pitchFamily="2" charset="2"/>
              <a:buAutoNum type="arabicPeriod"/>
            </a:pPr>
            <a:r>
              <a:rPr lang="en-US" altLang="en-US" b="1" i="1"/>
              <a:t>Scourging</a:t>
            </a:r>
          </a:p>
          <a:p>
            <a:pPr marL="609600" indent="-609600">
              <a:buFont typeface="Wingdings" panose="05000000000000000000" pitchFamily="2" charset="2"/>
              <a:buAutoNum type="arabicPeriod"/>
            </a:pPr>
            <a:r>
              <a:rPr lang="en-US" altLang="en-US" b="1" i="1"/>
              <a:t>Thorn Crown</a:t>
            </a:r>
          </a:p>
          <a:p>
            <a:pPr marL="609600" indent="-609600">
              <a:buFont typeface="Wingdings" panose="05000000000000000000" pitchFamily="2" charset="2"/>
              <a:buAutoNum type="arabicPeriod"/>
            </a:pPr>
            <a:r>
              <a:rPr lang="en-US" altLang="en-US" b="1" i="1"/>
              <a:t>Wooden Cross</a:t>
            </a:r>
          </a:p>
          <a:p>
            <a:pPr marL="609600" indent="-609600">
              <a:buFont typeface="Wingdings" panose="05000000000000000000" pitchFamily="2" charset="2"/>
              <a:buAutoNum type="arabicPeriod"/>
            </a:pPr>
            <a:r>
              <a:rPr lang="en-US" altLang="en-US" b="1" i="1"/>
              <a:t>Nails</a:t>
            </a:r>
          </a:p>
          <a:p>
            <a:pPr marL="609600" indent="-609600">
              <a:buFont typeface="Wingdings" panose="05000000000000000000" pitchFamily="2" charset="2"/>
              <a:buAutoNum type="arabicPeriod"/>
            </a:pPr>
            <a:r>
              <a:rPr lang="en-US" altLang="en-US" b="1" i="1"/>
              <a:t>Spear</a:t>
            </a:r>
          </a:p>
        </p:txBody>
      </p:sp>
    </p:spTree>
    <p:extLst>
      <p:ext uri="{BB962C8B-B14F-4D97-AF65-F5344CB8AC3E}">
        <p14:creationId xmlns:p14="http://schemas.microsoft.com/office/powerpoint/2010/main" val="371166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0117"/>
                                        </p:tgtEl>
                                        <p:attrNameLst>
                                          <p:attrName>style.visibility</p:attrName>
                                        </p:attrNameLst>
                                      </p:cBhvr>
                                      <p:to>
                                        <p:strVal val="visible"/>
                                      </p:to>
                                    </p:set>
                                    <p:animEffect transition="in" filter="fade">
                                      <p:cBhvr>
                                        <p:cTn id="7" dur="2000"/>
                                        <p:tgtEl>
                                          <p:spTgt spid="901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119">
                                            <p:txEl>
                                              <p:pRg st="0" end="0"/>
                                            </p:txEl>
                                          </p:spTgt>
                                        </p:tgtEl>
                                        <p:attrNameLst>
                                          <p:attrName>style.visibility</p:attrName>
                                        </p:attrNameLst>
                                      </p:cBhvr>
                                      <p:to>
                                        <p:strVal val="visible"/>
                                      </p:to>
                                    </p:set>
                                    <p:animEffect transition="in" filter="fade">
                                      <p:cBhvr>
                                        <p:cTn id="12" dur="2000"/>
                                        <p:tgtEl>
                                          <p:spTgt spid="901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119">
                                            <p:txEl>
                                              <p:pRg st="1" end="1"/>
                                            </p:txEl>
                                          </p:spTgt>
                                        </p:tgtEl>
                                        <p:attrNameLst>
                                          <p:attrName>style.visibility</p:attrName>
                                        </p:attrNameLst>
                                      </p:cBhvr>
                                      <p:to>
                                        <p:strVal val="visible"/>
                                      </p:to>
                                    </p:set>
                                    <p:animEffect transition="in" filter="fade">
                                      <p:cBhvr>
                                        <p:cTn id="17" dur="2000"/>
                                        <p:tgtEl>
                                          <p:spTgt spid="9011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119">
                                            <p:txEl>
                                              <p:pRg st="2" end="2"/>
                                            </p:txEl>
                                          </p:spTgt>
                                        </p:tgtEl>
                                        <p:attrNameLst>
                                          <p:attrName>style.visibility</p:attrName>
                                        </p:attrNameLst>
                                      </p:cBhvr>
                                      <p:to>
                                        <p:strVal val="visible"/>
                                      </p:to>
                                    </p:set>
                                    <p:animEffect transition="in" filter="fade">
                                      <p:cBhvr>
                                        <p:cTn id="22" dur="2000"/>
                                        <p:tgtEl>
                                          <p:spTgt spid="9011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0119">
                                            <p:txEl>
                                              <p:pRg st="3" end="3"/>
                                            </p:txEl>
                                          </p:spTgt>
                                        </p:tgtEl>
                                        <p:attrNameLst>
                                          <p:attrName>style.visibility</p:attrName>
                                        </p:attrNameLst>
                                      </p:cBhvr>
                                      <p:to>
                                        <p:strVal val="visible"/>
                                      </p:to>
                                    </p:set>
                                    <p:animEffect transition="in" filter="fade">
                                      <p:cBhvr>
                                        <p:cTn id="27" dur="2000"/>
                                        <p:tgtEl>
                                          <p:spTgt spid="9011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0119">
                                            <p:txEl>
                                              <p:pRg st="4" end="4"/>
                                            </p:txEl>
                                          </p:spTgt>
                                        </p:tgtEl>
                                        <p:attrNameLst>
                                          <p:attrName>style.visibility</p:attrName>
                                        </p:attrNameLst>
                                      </p:cBhvr>
                                      <p:to>
                                        <p:strVal val="visible"/>
                                      </p:to>
                                    </p:set>
                                    <p:animEffect transition="in" filter="fade">
                                      <p:cBhvr>
                                        <p:cTn id="32" dur="2000"/>
                                        <p:tgtEl>
                                          <p:spTgt spid="90119">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0119">
                                            <p:txEl>
                                              <p:pRg st="5" end="5"/>
                                            </p:txEl>
                                          </p:spTgt>
                                        </p:tgtEl>
                                        <p:attrNameLst>
                                          <p:attrName>style.visibility</p:attrName>
                                        </p:attrNameLst>
                                      </p:cBhvr>
                                      <p:to>
                                        <p:strVal val="visible"/>
                                      </p:to>
                                    </p:set>
                                    <p:animEffect transition="in" filter="fade">
                                      <p:cBhvr>
                                        <p:cTn id="37" dur="2000"/>
                                        <p:tgtEl>
                                          <p:spTgt spid="90119">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0119">
                                            <p:txEl>
                                              <p:pRg st="6" end="6"/>
                                            </p:txEl>
                                          </p:spTgt>
                                        </p:tgtEl>
                                        <p:attrNameLst>
                                          <p:attrName>style.visibility</p:attrName>
                                        </p:attrNameLst>
                                      </p:cBhvr>
                                      <p:to>
                                        <p:strVal val="visible"/>
                                      </p:to>
                                    </p:set>
                                    <p:animEffect transition="in" filter="fade">
                                      <p:cBhvr>
                                        <p:cTn id="42" dur="2000"/>
                                        <p:tgtEl>
                                          <p:spTgt spid="901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p:bldP spid="90119"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00BF818-2DB6-4B8E-AA48-F3E403D284D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923C06-70FA-4FCF-85E7-E443C40123D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105476" name="Rectangle 4">
            <a:extLst>
              <a:ext uri="{FF2B5EF4-FFF2-40B4-BE49-F238E27FC236}">
                <a16:creationId xmlns:a16="http://schemas.microsoft.com/office/drawing/2014/main" id="{3EF816C2-24DB-4418-AC00-59107D2FC56B}"/>
              </a:ext>
            </a:extLst>
          </p:cNvPr>
          <p:cNvSpPr>
            <a:spLocks noGrp="1" noChangeArrowheads="1"/>
          </p:cNvSpPr>
          <p:nvPr>
            <p:ph type="title"/>
          </p:nvPr>
        </p:nvSpPr>
        <p:spPr/>
        <p:txBody>
          <a:bodyPr/>
          <a:lstStyle/>
          <a:p>
            <a:r>
              <a:rPr lang="en-US" altLang="en-US" b="1">
                <a:solidFill>
                  <a:schemeClr val="bg1"/>
                </a:solidFill>
                <a:latin typeface="Verdana" panose="020B0604030504040204" pitchFamily="34" charset="0"/>
              </a:rPr>
              <a:t>Sleepless night</a:t>
            </a:r>
          </a:p>
        </p:txBody>
      </p:sp>
      <p:pic>
        <p:nvPicPr>
          <p:cNvPr id="105478" name="Picture 6" descr="The Passion 1 312_00011">
            <a:extLst>
              <a:ext uri="{FF2B5EF4-FFF2-40B4-BE49-F238E27FC236}">
                <a16:creationId xmlns:a16="http://schemas.microsoft.com/office/drawing/2014/main" id="{0FCAA3C0-7391-41A9-BDEC-90094611C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447800"/>
            <a:ext cx="49530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25770"/>
      </p:ext>
    </p:extLst>
  </p:cSld>
  <p:clrMapOvr>
    <a:masterClrMapping/>
  </p:clrMapOvr>
  <p:transition>
    <p:fade thruBlk="1"/>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59C5BF-2216-441D-89CF-3B115D4E32E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DBCFB9-5D6A-48C8-9B98-AD34F5A83EDE}"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pic>
        <p:nvPicPr>
          <p:cNvPr id="249860" name="Picture 4" descr="23">
            <a:extLst>
              <a:ext uri="{FF2B5EF4-FFF2-40B4-BE49-F238E27FC236}">
                <a16:creationId xmlns:a16="http://schemas.microsoft.com/office/drawing/2014/main" id="{04D06B91-3E01-47EA-AD8F-DFF79D3F3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5181600"/>
          </a:xfrm>
          <a:prstGeom prst="rect">
            <a:avLst/>
          </a:prstGeom>
          <a:noFill/>
          <a:extLst>
            <a:ext uri="{909E8E84-426E-40DD-AFC4-6F175D3DCCD1}">
              <a14:hiddenFill xmlns:a14="http://schemas.microsoft.com/office/drawing/2010/main">
                <a:solidFill>
                  <a:srgbClr val="FFFFFF"/>
                </a:solidFill>
              </a14:hiddenFill>
            </a:ext>
          </a:extLst>
        </p:spPr>
      </p:pic>
      <p:sp>
        <p:nvSpPr>
          <p:cNvPr id="249861" name="Rectangle 5">
            <a:extLst>
              <a:ext uri="{FF2B5EF4-FFF2-40B4-BE49-F238E27FC236}">
                <a16:creationId xmlns:a16="http://schemas.microsoft.com/office/drawing/2014/main" id="{092E9533-CF8E-4BB4-AD97-23136ECB5E3D}"/>
              </a:ext>
            </a:extLst>
          </p:cNvPr>
          <p:cNvSpPr>
            <a:spLocks noGrp="1" noChangeArrowheads="1"/>
          </p:cNvSpPr>
          <p:nvPr>
            <p:ph type="title"/>
          </p:nvPr>
        </p:nvSpPr>
        <p:spPr>
          <a:xfrm>
            <a:off x="0" y="0"/>
            <a:ext cx="9144000" cy="1676400"/>
          </a:xfrm>
        </p:spPr>
        <p:txBody>
          <a:bodyPr/>
          <a:lstStyle/>
          <a:p>
            <a:r>
              <a:rPr lang="en-US" altLang="en-US" b="1" dirty="0">
                <a:solidFill>
                  <a:schemeClr val="tx1"/>
                </a:solidFill>
                <a:effectLst/>
              </a:rPr>
              <a:t>Jesus was Beaten By Guards</a:t>
            </a:r>
          </a:p>
        </p:txBody>
      </p:sp>
    </p:spTree>
    <p:extLst>
      <p:ext uri="{BB962C8B-B14F-4D97-AF65-F5344CB8AC3E}">
        <p14:creationId xmlns:p14="http://schemas.microsoft.com/office/powerpoint/2010/main" val="3883553827"/>
      </p:ext>
    </p:extLst>
  </p:cSld>
  <p:clrMapOvr>
    <a:masterClrMapping/>
  </p:clrMapOvr>
  <p:transition>
    <p:fade thruBlk="1"/>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solidFill>
          <a:srgbClr val="FFCC0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34275E-4ED6-41EB-886B-B614B15A120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93E59C-C9D9-49D1-9F02-F68488D66523}"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107524" name="Rectangle 4">
            <a:extLst>
              <a:ext uri="{FF2B5EF4-FFF2-40B4-BE49-F238E27FC236}">
                <a16:creationId xmlns:a16="http://schemas.microsoft.com/office/drawing/2014/main" id="{269B9DCE-D28F-4C6A-86A2-D5CBEB26C875}"/>
              </a:ext>
            </a:extLst>
          </p:cNvPr>
          <p:cNvSpPr>
            <a:spLocks noGrp="1" noChangeArrowheads="1"/>
          </p:cNvSpPr>
          <p:nvPr>
            <p:ph type="title"/>
          </p:nvPr>
        </p:nvSpPr>
        <p:spPr/>
        <p:txBody>
          <a:bodyPr/>
          <a:lstStyle/>
          <a:p>
            <a:r>
              <a:rPr lang="en-US" altLang="en-US" b="1">
                <a:solidFill>
                  <a:schemeClr val="bg1"/>
                </a:solidFill>
                <a:latin typeface="Verdana" panose="020B0604030504040204" pitchFamily="34" charset="0"/>
              </a:rPr>
              <a:t>Scourging</a:t>
            </a:r>
          </a:p>
        </p:txBody>
      </p:sp>
      <p:pic>
        <p:nvPicPr>
          <p:cNvPr id="107525" name="Picture 5" descr="20">
            <a:extLst>
              <a:ext uri="{FF2B5EF4-FFF2-40B4-BE49-F238E27FC236}">
                <a16:creationId xmlns:a16="http://schemas.microsoft.com/office/drawing/2014/main" id="{E2175157-EF3A-4DB2-B085-A96ED8337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 y="1371600"/>
            <a:ext cx="71882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7256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randombar(horizontal)">
                                      <p:cBhvr>
                                        <p:cTn id="7" dur="600">
                                          <p:stCondLst>
                                            <p:cond delay="0"/>
                                          </p:stCondLst>
                                        </p:cTn>
                                        <p:tgtEl>
                                          <p:spTgt spid="10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9572" name="Rectangle 4">
            <a:extLst>
              <a:ext uri="{FF2B5EF4-FFF2-40B4-BE49-F238E27FC236}">
                <a16:creationId xmlns:a16="http://schemas.microsoft.com/office/drawing/2014/main" id="{9BC8E3B6-9D30-4E13-86BA-B6386E83360B}"/>
              </a:ext>
            </a:extLst>
          </p:cNvPr>
          <p:cNvSpPr>
            <a:spLocks noGrp="1" noChangeArrowheads="1"/>
          </p:cNvSpPr>
          <p:nvPr>
            <p:ph type="title"/>
          </p:nvPr>
        </p:nvSpPr>
        <p:spPr>
          <a:xfrm>
            <a:off x="0" y="28575"/>
            <a:ext cx="9144000" cy="962025"/>
          </a:xfrm>
        </p:spPr>
        <p:txBody>
          <a:bodyPr/>
          <a:lstStyle/>
          <a:p>
            <a:r>
              <a:rPr lang="en-US" altLang="en-US" dirty="0">
                <a:solidFill>
                  <a:schemeClr val="tx1"/>
                </a:solidFill>
                <a:effectLst>
                  <a:outerShdw blurRad="38100" dist="38100" dir="2700000" algn="tl">
                    <a:srgbClr val="000000"/>
                  </a:outerShdw>
                </a:effectLst>
                <a:latin typeface="Verdana" panose="020B0604030504040204" pitchFamily="34" charset="0"/>
              </a:rPr>
              <a:t>Crown of Thorns</a:t>
            </a:r>
          </a:p>
        </p:txBody>
      </p:sp>
      <p:pic>
        <p:nvPicPr>
          <p:cNvPr id="109574" name="Picture 6" descr="mptv1">
            <a:extLst>
              <a:ext uri="{FF2B5EF4-FFF2-40B4-BE49-F238E27FC236}">
                <a16:creationId xmlns:a16="http://schemas.microsoft.com/office/drawing/2014/main" id="{03C34A75-1BA2-4FB6-93B5-C6DEF09B8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9575" name="Picture 7" descr="68">
            <a:extLst>
              <a:ext uri="{FF2B5EF4-FFF2-40B4-BE49-F238E27FC236}">
                <a16:creationId xmlns:a16="http://schemas.microsoft.com/office/drawing/2014/main" id="{FB311C9E-99DA-4AD9-8EFD-A68F8D3A1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2313" y="990600"/>
            <a:ext cx="4788899"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141967"/>
      </p:ext>
    </p:extLst>
  </p:cSld>
  <p:clrMapOvr>
    <a:masterClrMapping/>
  </p:clrMapOvr>
  <p:transition>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934455"/>
            <a:ext cx="8406094" cy="925490"/>
          </a:xfrm>
          <a:prstGeom prst="rect">
            <a:avLst/>
          </a:prstGeom>
          <a:noFill/>
        </p:spPr>
        <p:txBody>
          <a:bodyPr lIns="91289" tIns="45645" rIns="91289" bIns="45645">
            <a:spAutoFit/>
          </a:bodyPr>
          <a:lstStyle/>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IS CRUCIFIED</a:t>
            </a: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27:27-37</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15:16-25</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23:26-34</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19:16-27</a:t>
            </a:r>
          </a:p>
        </p:txBody>
      </p:sp>
      <p:sp>
        <p:nvSpPr>
          <p:cNvPr id="9" name="TextBox 8"/>
          <p:cNvSpPr txBox="1"/>
          <p:nvPr/>
        </p:nvSpPr>
        <p:spPr>
          <a:xfrm>
            <a:off x="318159" y="4579443"/>
            <a:ext cx="3092282" cy="418648"/>
          </a:xfrm>
          <a:prstGeom prst="rect">
            <a:avLst/>
          </a:prstGeom>
          <a:noFill/>
        </p:spPr>
        <p:txBody>
          <a:bodyPr wrap="none" lIns="64208" tIns="32101" rIns="64208" bIns="32101">
            <a:spAutoFit/>
          </a:bodyPr>
          <a:lstStyle/>
          <a:p>
            <a:pPr marL="0" marR="0" lvl="0" indent="0" algn="l" defTabSz="321231"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10" name="Group 9"/>
          <p:cNvGrpSpPr/>
          <p:nvPr/>
        </p:nvGrpSpPr>
        <p:grpSpPr>
          <a:xfrm>
            <a:off x="179512" y="116633"/>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9563752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9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1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1_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1_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1_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1_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1_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1_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1_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1_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2.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4096</TotalTime>
  <Words>9420</Words>
  <Application>Microsoft Macintosh PowerPoint</Application>
  <PresentationFormat>On-screen Show (4:3)</PresentationFormat>
  <Paragraphs>1248</Paragraphs>
  <Slides>228</Slides>
  <Notes>149</Notes>
  <HiddenSlides>0</HiddenSlides>
  <MMClips>1</MMClips>
  <ScaleCrop>false</ScaleCrop>
  <HeadingPairs>
    <vt:vector size="6" baseType="variant">
      <vt:variant>
        <vt:lpstr>Fonts Used</vt:lpstr>
      </vt:variant>
      <vt:variant>
        <vt:i4>24</vt:i4>
      </vt:variant>
      <vt:variant>
        <vt:lpstr>Theme</vt:lpstr>
      </vt:variant>
      <vt:variant>
        <vt:i4>52</vt:i4>
      </vt:variant>
      <vt:variant>
        <vt:lpstr>Slide Titles</vt:lpstr>
      </vt:variant>
      <vt:variant>
        <vt:i4>228</vt:i4>
      </vt:variant>
    </vt:vector>
  </HeadingPairs>
  <TitlesOfParts>
    <vt:vector size="304" baseType="lpstr">
      <vt:lpstr>Dark Horse</vt:lpstr>
      <vt:lpstr>ＭＳ Ｐゴシック</vt:lpstr>
      <vt:lpstr>Osaka</vt:lpstr>
      <vt:lpstr>Times</vt:lpstr>
      <vt:lpstr>Arial</vt:lpstr>
      <vt:lpstr>Arial Black</vt:lpstr>
      <vt:lpstr>Arial Narrow</vt:lpstr>
      <vt:lpstr>Avenir Black</vt:lpstr>
      <vt:lpstr>Calibri</vt:lpstr>
      <vt:lpstr>Calibri Light</vt:lpstr>
      <vt:lpstr>Chalkboard</vt:lpstr>
      <vt:lpstr>Comic Sans MS</vt:lpstr>
      <vt:lpstr>Garamond</vt:lpstr>
      <vt:lpstr>Geneva</vt:lpstr>
      <vt:lpstr>Helvetica</vt:lpstr>
      <vt:lpstr>Helvetica Neue</vt:lpstr>
      <vt:lpstr>Impact</vt:lpstr>
      <vt:lpstr>Lucida Grande</vt:lpstr>
      <vt:lpstr>Monotype Corsiva</vt:lpstr>
      <vt:lpstr>Monotype Sorts</vt:lpstr>
      <vt:lpstr>Tahoma</vt:lpstr>
      <vt:lpstr>Times New Roman</vt:lpstr>
      <vt:lpstr>Verdana</vt:lpstr>
      <vt:lpstr>Wingdings</vt:lpstr>
      <vt:lpstr>Office Theme</vt:lpstr>
      <vt:lpstr>1_Office Theme</vt:lpstr>
      <vt:lpstr>3_Orbit</vt:lpstr>
      <vt:lpstr>Orbit</vt:lpstr>
      <vt:lpstr>1_Orbit</vt:lpstr>
      <vt:lpstr>Stream</vt:lpstr>
      <vt:lpstr>Default Design</vt:lpstr>
      <vt:lpstr>Shimmer</vt:lpstr>
      <vt:lpstr>Refined</vt:lpstr>
      <vt:lpstr>17_Default Design</vt:lpstr>
      <vt:lpstr>11_Office Theme</vt:lpstr>
      <vt:lpstr>12_Office Theme</vt:lpstr>
      <vt:lpstr>8_Blank Presentation</vt:lpstr>
      <vt:lpstr>3_Blank Presentation</vt:lpstr>
      <vt:lpstr>Soaring</vt:lpstr>
      <vt:lpstr>Beam</vt:lpstr>
      <vt:lpstr>Globe</vt:lpstr>
      <vt:lpstr>1_Refined</vt:lpstr>
      <vt:lpstr>7_Office Theme</vt:lpstr>
      <vt:lpstr>4_Office Theme</vt:lpstr>
      <vt:lpstr>3_Slit</vt:lpstr>
      <vt:lpstr>2_Office Theme</vt:lpstr>
      <vt:lpstr>2_Slit</vt:lpstr>
      <vt:lpstr>1_Slit</vt:lpstr>
      <vt:lpstr>1_Default Design</vt:lpstr>
      <vt:lpstr>4_Slit</vt:lpstr>
      <vt:lpstr>5_Slit</vt:lpstr>
      <vt:lpstr>6_Slit</vt:lpstr>
      <vt:lpstr>Slit</vt:lpstr>
      <vt:lpstr>7_Slit</vt:lpstr>
      <vt:lpstr>2_Blank Presentation</vt:lpstr>
      <vt:lpstr>1_Beam</vt:lpstr>
      <vt:lpstr>Post Modern</vt:lpstr>
      <vt:lpstr>2_Ribbons</vt:lpstr>
      <vt:lpstr>Fireball</vt:lpstr>
      <vt:lpstr>4_Fireball</vt:lpstr>
      <vt:lpstr>Generic (Standard)</vt:lpstr>
      <vt:lpstr>10_Office Theme</vt:lpstr>
      <vt:lpstr>3_Office Theme</vt:lpstr>
      <vt:lpstr>5_Office Theme</vt:lpstr>
      <vt:lpstr>50_Blank Presentation</vt:lpstr>
      <vt:lpstr>49_Blank Presentation</vt:lpstr>
      <vt:lpstr>13_Office Theme</vt:lpstr>
      <vt:lpstr>19_Office Theme</vt:lpstr>
      <vt:lpstr>Portfolio</vt:lpstr>
      <vt:lpstr>2_Default Design</vt:lpstr>
      <vt:lpstr>9_Slit</vt:lpstr>
      <vt:lpstr>3_Fireball</vt:lpstr>
      <vt:lpstr>5_Fireball</vt:lpstr>
      <vt:lpstr>29_Blank Presentation</vt:lpstr>
      <vt:lpstr>1_Portfolio</vt:lpstr>
      <vt:lpstr>1_Blends</vt:lpstr>
      <vt:lpstr>PowerPoint Presentation</vt:lpstr>
      <vt:lpstr>Pentecost Outline</vt:lpstr>
      <vt:lpstr>Increasing Polarization</vt:lpstr>
      <vt:lpstr>Great Periods in the Life of Christ</vt:lpstr>
      <vt:lpstr>The Suffering Christ</vt:lpstr>
      <vt:lpstr>Contents</vt:lpstr>
      <vt:lpstr>Objectives</vt:lpstr>
      <vt:lpstr>The Movements of Passion Week</vt:lpstr>
      <vt:lpstr>Passion Week</vt:lpstr>
      <vt:lpstr>Jesus’ 7 Last Days</vt:lpstr>
      <vt:lpstr>Sunday</vt:lpstr>
      <vt:lpstr>Monday</vt:lpstr>
      <vt:lpstr>Tuesday &amp; Wednesday</vt:lpstr>
      <vt:lpstr>Thursday</vt:lpstr>
      <vt:lpstr>Friday</vt:lpstr>
      <vt:lpstr>Jesus’ Final Week</vt:lpstr>
      <vt:lpstr>Jesus’ Final Hours</vt:lpstr>
      <vt:lpstr>Jesus’ Final hours</vt:lpstr>
      <vt:lpstr>Crucifixion</vt:lpstr>
      <vt:lpstr>Why Did Jesus Choose To Die?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Jesus controlled His own arrest (John 18:1-11).</vt:lpstr>
      <vt:lpstr>PowerPoint Presentation</vt:lpstr>
      <vt:lpstr>Jesus' illegal trials proved Him innocent (John 18:12–19:16a).</vt:lpstr>
      <vt:lpstr>Jesus’ 6 Last Trials</vt:lpstr>
      <vt:lpstr>Jesus’ Unjust Trials</vt:lpstr>
      <vt:lpstr>Why did Jesus keep silent?</vt:lpstr>
      <vt:lpstr>PowerPoint Presentation</vt:lpstr>
      <vt:lpstr>The Jewish Trials: Annas</vt:lpstr>
      <vt:lpstr>PowerPoint Presentation</vt:lpstr>
      <vt:lpstr>The Illegal Trial by Caiaphas</vt:lpstr>
      <vt:lpstr>PowerPoint Presentation</vt:lpstr>
      <vt:lpstr>Peter's Calling</vt:lpstr>
      <vt:lpstr>Peter's Denials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Pictures courtesy of Big Book Media © All Rights Reserved.</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The Jewish Trials of Jesus</vt:lpstr>
      <vt:lpstr>The Roman Trials of Jesus</vt:lpstr>
      <vt:lpstr>PowerPoint Presentation</vt:lpstr>
      <vt:lpstr>The Roman Trials</vt:lpstr>
      <vt:lpstr>Three Roman Mockeries</vt:lpstr>
      <vt:lpstr>PowerPoint Presentation</vt:lpstr>
      <vt:lpstr>PowerPoint Presentation</vt:lpstr>
      <vt:lpstr>PowerPoint Presentation</vt:lpstr>
      <vt:lpstr>PowerPoint Presentation</vt:lpstr>
      <vt:lpstr>Jesus’ Seven Last Tortures</vt:lpstr>
      <vt:lpstr>Sleepless night</vt:lpstr>
      <vt:lpstr>Jesus was Beaten By Guards</vt:lpstr>
      <vt:lpstr>Scourging</vt:lpstr>
      <vt:lpstr>Crown of Thorns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Today: Jesus' death paid for our sin (19:16b-42)</vt:lpstr>
      <vt:lpstr>Two Movements</vt:lpstr>
      <vt:lpstr>I.  Christ fulfilled Scripture in his selfless death (John 19:16b-37). </vt:lpstr>
      <vt:lpstr>Carrying His Own Cross</vt:lpstr>
      <vt:lpstr>Wooden Cross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Nailed</vt:lpstr>
      <vt:lpstr>Speared</vt:lpstr>
      <vt:lpstr>Why He chose to suffer…</vt:lpstr>
      <vt:lpstr>I.  Christ fulfilled Scripture in his selfless death (John 19:16b-37). </vt:lpstr>
      <vt:lpstr>Crucified Naked</vt:lpstr>
      <vt:lpstr>Jesus' Final Movements</vt:lpstr>
      <vt:lpstr>The Placard</vt:lpstr>
      <vt:lpstr>Gordon's Calvary</vt:lpstr>
      <vt:lpstr>Gordon's Calvary</vt:lpstr>
      <vt:lpstr>I.  Christ fulfilled Scripture in his selfless death (John 19:16b-37). </vt:lpstr>
      <vt:lpstr>5 Items to Divide</vt:lpstr>
      <vt:lpstr>"They divided my garments among themselves and threw dice for my clothing" (Ps. 22:18) </vt:lpstr>
      <vt:lpstr>PowerPoint Presentation</vt:lpstr>
      <vt:lpstr>Jesus’ Seven Last Words</vt:lpstr>
      <vt:lpstr>I.  Christ fulfilled Scripture in his selfless death (19:16b-37). </vt:lpstr>
      <vt:lpstr>Care for His Mother Mary</vt:lpstr>
      <vt:lpstr>PowerPoint Presentation</vt:lpstr>
      <vt:lpstr>I.  Christ fulfilled Scripture in his selfless death (19:16b-37). </vt:lpstr>
      <vt:lpstr>"I am thirsty"  (19:28; cf. Psalm 22:15; 69:21)</vt:lpstr>
      <vt:lpstr>Jesus’ Seven Last Words</vt:lpstr>
      <vt:lpstr>Significance of Jesus’ Words</vt:lpstr>
      <vt:lpstr>Why Must Jesus Suffer And Die?</vt:lpstr>
      <vt:lpstr>The Paradox of Authority and Servanthood in Mark</vt:lpstr>
      <vt:lpstr>Philippians 2:5-11</vt:lpstr>
      <vt:lpstr>I.  Christ fulfilled Scripture in his selfless death (19:16b-37). </vt:lpstr>
      <vt:lpstr>The Heavy Debt of Sin</vt:lpstr>
      <vt:lpstr>The Debt of Sin</vt:lpstr>
      <vt:lpstr>"It is finished"</vt:lpstr>
      <vt:lpstr>I.  Christ fulfilled Scripture in his selfless death (19:16b-37). </vt:lpstr>
      <vt:lpstr>Why break the legs?</vt:lpstr>
      <vt:lpstr>Passover lambs were unblemished</vt:lpstr>
      <vt:lpstr>Passover lambs were roasted whole without any legs broken</vt:lpstr>
      <vt:lpstr>Passover lambs are still roasted whole without any legs broken</vt:lpstr>
      <vt:lpstr>Psalm 34:20 NLT</vt:lpstr>
      <vt:lpstr>Zechariah 12:10 NLT</vt:lpstr>
      <vt:lpstr>"Blood &amp; Water"</vt:lpstr>
      <vt:lpstr>"(This report is from an eyewitness giving an accurate account. He speaks the truth so that you also can believe.)" (John 19:35 NLT)</vt:lpstr>
      <vt:lpstr>Slides on  Isaiah 53</vt:lpstr>
      <vt:lpstr>THE SUFFERING SERVANT</vt:lpstr>
      <vt:lpstr>THE SUFFERING SERVANT</vt:lpstr>
      <vt:lpstr>THE SUFFERING SERVANT</vt:lpstr>
      <vt:lpstr>"The Forbidden Chapter"  in the Hebrew Bible</vt:lpstr>
      <vt:lpstr>PowerPoint Presentation</vt:lpstr>
      <vt:lpstr>PowerPoint Presentation</vt:lpstr>
      <vt:lpstr>PowerPoint Presentation</vt:lpstr>
      <vt:lpstr>The Repentance of Israel</vt:lpstr>
      <vt:lpstr>"Look!  He comes with the clouds of heaven.  And everyone will see him—  even those who pierced him.    And all the nations of the world will mourn for him. Yes!  Amen!"</vt:lpstr>
      <vt:lpstr>PowerPoint Presentation</vt:lpstr>
      <vt:lpstr>The Temple Veil</vt:lpstr>
      <vt:lpstr>The Temple Veil Torn (Matt 27:51)</vt:lpstr>
      <vt:lpstr>PowerPoint Presentation</vt:lpstr>
      <vt:lpstr>I.  Christ fulfilled Scripture in his selfless death (19:16b-37). </vt:lpstr>
      <vt:lpstr>II. Christ's burial proved he was truly dead (19:38-42).</vt:lpstr>
      <vt:lpstr>Joseph of Arimathea</vt:lpstr>
      <vt:lpstr>33 Kilos of Spices</vt:lpstr>
      <vt:lpstr>Closing the Tomb</vt:lpstr>
      <vt:lpstr>Why was a tomb burial vital?</vt:lpstr>
      <vt:lpstr>Hinnom Valley</vt:lpstr>
      <vt:lpstr>Joseph &amp; Nicodemus</vt:lpstr>
      <vt:lpstr>He was truly dead</vt:lpstr>
      <vt:lpstr>He Died for You!</vt:lpstr>
      <vt:lpstr>Main Idea</vt:lpstr>
      <vt:lpstr>I.  Christ fulfilled Scripture in his selfless death (19:16b-37). </vt:lpstr>
      <vt:lpstr>II. Christ's burial proved he was truly dead (John 19:38-42).</vt:lpstr>
      <vt:lpstr>To End All Wars</vt:lpstr>
      <vt:lpstr>To End All Wars</vt:lpstr>
      <vt:lpstr>Golgotha, in The Church of the Holy Sepulcher</vt:lpstr>
      <vt:lpstr>Golgotha, in The Church of the Holy Sepulcher</vt:lpstr>
      <vt:lpstr>Golgotha, in The Church of the Holy Sepulcher</vt:lpstr>
      <vt:lpstr>Who crucified Jesus?</vt:lpstr>
      <vt:lpstr>It is  FINISHED</vt:lpstr>
      <vt:lpstr>Cross Too Heavy?</vt:lpstr>
      <vt:lpstr>PowerPoint Presentation</vt:lpstr>
      <vt:lpstr>The Sealing of the Tomb</vt:lpstr>
      <vt:lpstr>The Chronology of Christ</vt:lpstr>
      <vt:lpstr>A Definitive Work</vt:lpstr>
      <vt:lpstr>Dating the Birth of Christ</vt:lpstr>
      <vt:lpstr>Dating the Start of Christ's Ministry</vt:lpstr>
      <vt:lpstr>The Duration of Christ's Ministry</vt:lpstr>
      <vt:lpstr>Chronology of Jesus in Luke</vt:lpstr>
      <vt:lpstr>Age of Jesus  When He Began His Ministry</vt:lpstr>
      <vt:lpstr>A Prophetic Weekend</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79</cp:revision>
  <dcterms:created xsi:type="dcterms:W3CDTF">2018-02-05T03:13:19Z</dcterms:created>
  <dcterms:modified xsi:type="dcterms:W3CDTF">2024-05-08T06:09:31Z</dcterms:modified>
</cp:coreProperties>
</file>